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F_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7_0.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9" r:id="rId2"/>
  </p:sldMasterIdLst>
  <p:notesMasterIdLst>
    <p:notesMasterId r:id="rId6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20" r:id="rId65"/>
    <p:sldId id="318" r:id="rId66"/>
    <p:sldId id="319" r:id="rId6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34EB0A-ADC1-89A1-2E72-66A3EE278167}" name="Michael J Dominguez" initials="MJD" userId="S::MJDominguez@health.unm.edu::307b977c-51dd-44f6-9a48-2a195947bb7c" providerId="AD"/>
  <p188:author id="{05513321-2468-75CF-F0BB-A89CC999431D}" name="Michelle J Iandiorio" initials="MJI" userId="S::MIandiorio@health.unm.edu::a88d1e84-8054-4dfd-a2f3-64e12be5a8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9E36BA-6814-4BC6-BDD7-E27130062E0D}" v="2" dt="2023-08-14T22:06:53.6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58" autoAdjust="0"/>
  </p:normalViewPr>
  <p:slideViewPr>
    <p:cSldViewPr>
      <p:cViewPr varScale="1">
        <p:scale>
          <a:sx n="71" d="100"/>
          <a:sy n="71" d="100"/>
        </p:scale>
        <p:origin x="460" y="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8/10/relationships/authors" Targe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comments/modernComment_10F_0.xml><?xml version="1.0" encoding="utf-8"?>
<p188:cmLst xmlns:a="http://schemas.openxmlformats.org/drawingml/2006/main" xmlns:r="http://schemas.openxmlformats.org/officeDocument/2006/relationships" xmlns:p188="http://schemas.microsoft.com/office/powerpoint/2018/8/main">
  <p188:cm id="{397E0F5A-6816-4E29-85F8-1AC71B5228DF}" authorId="{A034EB0A-ADC1-89A1-2E72-66A3EE278167}" status="resolved" created="2023-07-14T17:19:17.323" complete="100000">
    <ac:deMkLst xmlns:ac="http://schemas.microsoft.com/office/drawing/2013/main/command">
      <pc:docMk xmlns:pc="http://schemas.microsoft.com/office/powerpoint/2013/main/command"/>
      <pc:sldMk xmlns:pc="http://schemas.microsoft.com/office/powerpoint/2013/main/command" cId="0" sldId="271"/>
      <ac:spMk id="4" creationId="{00000000-0000-0000-0000-000000000000}"/>
    </ac:deMkLst>
    <p188:replyLst>
      <p188:reply id="{C4234BB6-8960-40F7-A3BF-5521C360EFF4}" authorId="{05513321-2468-75CF-F0BB-A89CC999431D}" created="2023-07-17T16:31:16.164">
        <p188:txBody>
          <a:bodyPr/>
          <a:lstStyle/>
          <a:p>
            <a:r>
              <a:rPr lang="en-US"/>
              <a:t>Yes. Unfortunately this will have to be taken out</a:t>
            </a:r>
          </a:p>
        </p188:txBody>
      </p188:reply>
    </p188:replyLst>
    <p188:txBody>
      <a:bodyPr/>
      <a:lstStyle/>
      <a:p>
        <a:r>
          <a:rPr lang="en-US"/>
          <a:t>Are needles considered Drug Paraphenalia? If image needs to be removed, whole graphic needs to be deleted as it is not Editable</a:t>
        </a:r>
      </a:p>
    </p188:txBody>
  </p188:cm>
</p188:cmLst>
</file>

<file path=ppt/comments/modernComment_117_0.xml><?xml version="1.0" encoding="utf-8"?>
<p188:cmLst xmlns:a="http://schemas.openxmlformats.org/drawingml/2006/main" xmlns:r="http://schemas.openxmlformats.org/officeDocument/2006/relationships" xmlns:p188="http://schemas.microsoft.com/office/powerpoint/2018/8/main">
  <p188:cm id="{8EEF80FC-E405-435D-8D2A-DB9E71EFEC26}" authorId="{A034EB0A-ADC1-89A1-2E72-66A3EE278167}" created="2023-07-14T17:12:43.190">
    <ac:deMkLst xmlns:ac="http://schemas.microsoft.com/office/drawing/2013/main/command">
      <pc:docMk xmlns:pc="http://schemas.microsoft.com/office/powerpoint/2013/main/command"/>
      <pc:sldMk xmlns:pc="http://schemas.microsoft.com/office/powerpoint/2013/main/command" cId="0" sldId="279"/>
      <ac:spMk id="4" creationId="{00000000-0000-0000-0000-000000000000}"/>
    </ac:deMkLst>
    <p188:txBody>
      <a:bodyPr/>
      <a:lstStyle/>
      <a:p>
        <a:r>
          <a:rPr lang="en-US"/>
          <a:t>Image Reference needed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36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dirty="0"/>
              <a:t>Version date_072023</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dirty="0"/>
              <a:t>HCC = </a:t>
            </a:r>
            <a:r>
              <a:rPr lang="en-US" dirty="0" err="1"/>
              <a:t>Heptacellular</a:t>
            </a:r>
            <a:r>
              <a:rPr lang="en-US" dirty="0"/>
              <a:t> Carcinoma</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a:t>
            </a:r>
            <a:r>
              <a:rPr lang="en-US" dirty="0" err="1"/>
              <a:t>TeleECHO</a:t>
            </a:r>
            <a:r>
              <a:rPr lang="en-US" dirty="0"/>
              <a:t> in your area: </a:t>
            </a:r>
            <a:r>
              <a:rPr lang="en-US" dirty="0">
                <a:hlinkClick r:id="rId3"/>
              </a:rPr>
              <a:t>https://echo.unm.edu/locations-2/echo-hubs-superhubs-united-states/</a:t>
            </a:r>
            <a:endParaRPr lang="en-US" dirty="0"/>
          </a:p>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63</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1981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3"/>
            <a:ext cx="5186811" cy="639763"/>
          </a:xfrm>
        </p:spPr>
        <p:txBody>
          <a:bodyPr anchor="b">
            <a:noAutofit/>
          </a:bodyPr>
          <a:lstStyle>
            <a:lvl1pPr marL="0" indent="0" algn="l">
              <a:buNone/>
              <a:defRPr sz="3733"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08718"/>
            <a:ext cx="5186811" cy="355878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1" y="1644603"/>
            <a:ext cx="5384799" cy="639763"/>
          </a:xfrm>
        </p:spPr>
        <p:txBody>
          <a:bodyPr anchor="b">
            <a:noAutofit/>
          </a:bodyPr>
          <a:lstStyle>
            <a:lvl1pPr marL="0" indent="0" algn="l">
              <a:buNone/>
              <a:defRPr sz="3733"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09611" y="2408718"/>
            <a:ext cx="5384799" cy="355878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609600" y="1524000"/>
            <a:ext cx="11074400" cy="449580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609600" y="1524000"/>
            <a:ext cx="11074400" cy="449580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609600" y="1447800"/>
            <a:ext cx="110744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2" y="5495544"/>
            <a:ext cx="11355753" cy="594360"/>
          </a:xfrm>
        </p:spPr>
        <p:txBody>
          <a:bodyPr anchor="b"/>
          <a:lstStyle>
            <a:lvl1pPr algn="ctr">
              <a:defRPr sz="2933"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406401" y="381000"/>
            <a:ext cx="11355753"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28"/>
            <a:ext cx="11450997" cy="522557"/>
          </a:xfrm>
        </p:spPr>
        <p:txBody>
          <a:bodyPr anchor="b"/>
          <a:lstStyle>
            <a:lvl1pPr algn="ctr">
              <a:defRPr sz="2933"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5"/>
            <a:ext cx="12192000" cy="491392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402336" y="5607551"/>
            <a:ext cx="11450997" cy="538395"/>
          </a:xfrm>
        </p:spPr>
        <p:txBody>
          <a:bodyPr>
            <a:normAutofit/>
          </a:bodyPr>
          <a:lstStyle>
            <a:lvl1pPr marL="0" indent="0" algn="ctr">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31" y="6230113"/>
            <a:ext cx="12189968" cy="146303"/>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017" y="6249162"/>
            <a:ext cx="12191153" cy="1905"/>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800"/>
          </a:p>
        </p:txBody>
      </p:sp>
      <p:sp>
        <p:nvSpPr>
          <p:cNvPr id="18" name="bk object 18"/>
          <p:cNvSpPr/>
          <p:nvPr/>
        </p:nvSpPr>
        <p:spPr>
          <a:xfrm>
            <a:off x="609600" y="5945123"/>
            <a:ext cx="1257808" cy="775716"/>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400" b="1" i="0">
                <a:solidFill>
                  <a:srgbClr val="00808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800" b="1" i="0">
                <a:solidFill>
                  <a:srgbClr val="000066"/>
                </a:solidFill>
                <a:latin typeface="Calibri"/>
                <a:cs typeface="Calibri"/>
              </a:defRPr>
            </a:lvl1pPr>
          </a:lstStyle>
          <a:p>
            <a:pPr marL="12700"/>
            <a:endParaRPr lang="en-US" dirty="0"/>
          </a:p>
        </p:txBody>
      </p:sp>
      <p:sp>
        <p:nvSpPr>
          <p:cNvPr id="4" name="Holder 4"/>
          <p:cNvSpPr>
            <a:spLocks noGrp="1"/>
          </p:cNvSpPr>
          <p:nvPr>
            <p:ph type="dt" sz="half" idx="6"/>
          </p:nvPr>
        </p:nvSpPr>
        <p:spPr/>
        <p:txBody>
          <a:bodyPr lIns="0" tIns="0" rIns="0" bIns="0"/>
          <a:lstStyle>
            <a:lvl1pPr>
              <a:defRPr sz="1800" b="1" i="0">
                <a:solidFill>
                  <a:srgbClr val="000066"/>
                </a:solidFill>
                <a:latin typeface="Calibri"/>
                <a:cs typeface="Calibri"/>
              </a:defRPr>
            </a:lvl1pPr>
          </a:lstStyle>
          <a:p>
            <a:pPr marL="12700"/>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1983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31" y="6230113"/>
            <a:ext cx="12189968" cy="146303"/>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017" y="6249162"/>
            <a:ext cx="12191153" cy="1905"/>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800"/>
          </a:p>
        </p:txBody>
      </p:sp>
      <p:sp>
        <p:nvSpPr>
          <p:cNvPr id="18" name="bk object 18"/>
          <p:cNvSpPr/>
          <p:nvPr/>
        </p:nvSpPr>
        <p:spPr>
          <a:xfrm>
            <a:off x="609600" y="5945123"/>
            <a:ext cx="1257808" cy="775716"/>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defRPr sz="1800" b="1" i="0">
                <a:solidFill>
                  <a:srgbClr val="000066"/>
                </a:solidFill>
                <a:latin typeface="Calibri"/>
                <a:cs typeface="Calibri"/>
              </a:defRPr>
            </a:lvl1pPr>
          </a:lstStyle>
          <a:p>
            <a:pPr marL="12700"/>
            <a:endParaRPr lang="en-US" dirty="0"/>
          </a:p>
        </p:txBody>
      </p:sp>
      <p:sp>
        <p:nvSpPr>
          <p:cNvPr id="3" name="Holder 3"/>
          <p:cNvSpPr>
            <a:spLocks noGrp="1"/>
          </p:cNvSpPr>
          <p:nvPr>
            <p:ph type="dt" sz="half" idx="6"/>
          </p:nvPr>
        </p:nvSpPr>
        <p:spPr/>
        <p:txBody>
          <a:bodyPr lIns="0" tIns="0" rIns="0" bIns="0"/>
          <a:lstStyle>
            <a:lvl1pPr>
              <a:defRPr sz="1800" b="1" i="0">
                <a:solidFill>
                  <a:srgbClr val="000066"/>
                </a:solidFill>
                <a:latin typeface="Calibri"/>
                <a:cs typeface="Calibri"/>
              </a:defRPr>
            </a:lvl1pPr>
          </a:lstStyle>
          <a:p>
            <a:pPr marL="12700"/>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89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51F1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51F1A"/>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51F1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025522"/>
            <a:ext cx="10363199" cy="2546479"/>
          </a:xfrm>
        </p:spPr>
        <p:txBody>
          <a:bodyPr anchor="t"/>
          <a:lstStyle>
            <a:lvl1pPr>
              <a:defRPr sz="5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14400" y="4681684"/>
            <a:ext cx="10363197" cy="1066800"/>
          </a:xfrm>
        </p:spPr>
        <p:txBody>
          <a:bodyPr anchor="t">
            <a:normAutofit/>
          </a:bodyPr>
          <a:lstStyle>
            <a:lvl1pPr marL="0" indent="0" algn="l">
              <a:buNone/>
              <a:defRPr sz="2667">
                <a:solidFill>
                  <a:srgbClr val="22222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10293010" y="6352707"/>
            <a:ext cx="984591" cy="36576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4469945" y="6352707"/>
            <a:ext cx="5823064" cy="36576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540" y="152400"/>
            <a:ext cx="3913640" cy="130861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3187171"/>
            <a:ext cx="10212916" cy="1168400"/>
          </a:xfrm>
        </p:spPr>
        <p:txBody>
          <a:bodyPr anchor="t"/>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6" y="1553633"/>
            <a:ext cx="8180916" cy="1633539"/>
          </a:xfrm>
        </p:spPr>
        <p:txBody>
          <a:bodyPr anchor="b"/>
          <a:lstStyle>
            <a:lvl1pPr marL="0" indent="0">
              <a:buNone/>
              <a:defRPr sz="2667">
                <a:solidFill>
                  <a:srgbClr val="22222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1" y="1536192"/>
            <a:ext cx="5384799" cy="443130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198108"/>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29115" y="406124"/>
            <a:ext cx="11533769" cy="1117600"/>
          </a:xfrm>
          <a:prstGeom prst="rect">
            <a:avLst/>
          </a:prstGeom>
        </p:spPr>
        <p:txBody>
          <a:bodyPr wrap="square" lIns="0" tIns="0" rIns="0" bIns="0">
            <a:spAutoFit/>
          </a:bodyPr>
          <a:lstStyle>
            <a:lvl1pPr>
              <a:defRPr sz="4000" b="0" i="0">
                <a:solidFill>
                  <a:srgbClr val="D51F1A"/>
                </a:solidFill>
                <a:latin typeface="Arial"/>
                <a:cs typeface="Arial"/>
              </a:defRPr>
            </a:lvl1pPr>
          </a:lstStyle>
          <a:p>
            <a:endParaRPr/>
          </a:p>
        </p:txBody>
      </p:sp>
      <p:sp>
        <p:nvSpPr>
          <p:cNvPr id="3" name="Holder 3"/>
          <p:cNvSpPr>
            <a:spLocks noGrp="1"/>
          </p:cNvSpPr>
          <p:nvPr>
            <p:ph type="body" idx="1"/>
          </p:nvPr>
        </p:nvSpPr>
        <p:spPr>
          <a:xfrm>
            <a:off x="313211" y="1337094"/>
            <a:ext cx="11565577" cy="42189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8/17/2023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4" cstate="print">
            <a:alphaModFix amt="5000"/>
            <a:extLst>
              <a:ext uri="{28A0092B-C50C-407E-A947-70E740481C1C}">
                <a14:useLocalDpi xmlns:a14="http://schemas.microsoft.com/office/drawing/2010/main" val="0"/>
              </a:ext>
            </a:extLst>
          </a:blip>
          <a:srcRect l="35150" t="21563" r="9715" b="1014"/>
          <a:stretch/>
        </p:blipFill>
        <p:spPr>
          <a:xfrm>
            <a:off x="1" y="1"/>
            <a:ext cx="12192000" cy="6858000"/>
          </a:xfrm>
          <a:prstGeom prst="rect">
            <a:avLst/>
          </a:prstGeom>
          <a:effectLst/>
        </p:spPr>
      </p:pic>
      <p:sp>
        <p:nvSpPr>
          <p:cNvPr id="7" name="Rectangle 6"/>
          <p:cNvSpPr/>
          <p:nvPr/>
        </p:nvSpPr>
        <p:spPr>
          <a:xfrm>
            <a:off x="3"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1" y="274639"/>
            <a:ext cx="1108742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1" y="1600201"/>
            <a:ext cx="11087425"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solidFill>
            </a:endParaRPr>
          </a:p>
        </p:txBody>
      </p:sp>
      <p:sp>
        <p:nvSpPr>
          <p:cNvPr id="6" name="Slide Number Placeholder 5"/>
          <p:cNvSpPr>
            <a:spLocks noGrp="1"/>
          </p:cNvSpPr>
          <p:nvPr>
            <p:ph type="sldNum" sz="quarter" idx="4"/>
          </p:nvPr>
        </p:nvSpPr>
        <p:spPr>
          <a:xfrm>
            <a:off x="11375717" y="6305883"/>
            <a:ext cx="731520" cy="396240"/>
          </a:xfrm>
          <a:prstGeom prst="bracketPair">
            <a:avLst>
              <a:gd name="adj" fmla="val 17949"/>
            </a:avLst>
          </a:prstGeom>
          <a:ln w="19050">
            <a:solidFill>
              <a:srgbClr val="FFFFFF"/>
            </a:solidFill>
          </a:ln>
        </p:spPr>
        <p:txBody>
          <a:bodyPr vert="horz" lIns="0" tIns="0" rIns="0" bIns="0" rtlCol="0" anchor="ctr"/>
          <a:lstStyle>
            <a:lvl1pPr algn="ctr">
              <a:defRPr sz="24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 id="2147483811" r:id="rId12"/>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mailto:Lucinda.Zeinelabdin2@sanantonio.gov" TargetMode="Externa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microsoft.com/office/2018/10/relationships/comments" Target="../comments/modernComment_10F_0.xml"/><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jp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cdc.gov/hepatitis/hcv/guidelinesc.htm" TargetMode="Externa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forms.office.com/g/n95yTCgbsV"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17_0.xml"/><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hep-druginteractions.org/checker" TargetMode="Externa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hepatitisc.uw.edu/page/clinical-calculators/mdr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hepatitisc.uw.edu/page/clinical-calculators/ctp" TargetMode="External"/><Relationship Id="rId5" Type="http://schemas.openxmlformats.org/officeDocument/2006/relationships/hyperlink" Target="https://www.hepatitisc.uw.edu/page/clinical-calculators/apri" TargetMode="External"/><Relationship Id="rId4" Type="http://schemas.openxmlformats.org/officeDocument/2006/relationships/hyperlink" Target="https://www.hepatitisc.uw.edu/page/clinical-calculators/fib-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www.byanyothernerd.com/2014/06/how-to-be-good-friend-on-social-media.html" TargetMode="External"/><Relationship Id="rId4" Type="http://schemas.openxmlformats.org/officeDocument/2006/relationships/image" Target="../media/image43.jp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blog.sefh.es/nuevos-farmacos-nuevos-retos-tratamiento-la-hepatitis-c/" TargetMode="Externa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thumbs.dreamstime.com/m/no-alcohol-drinks-" TargetMode="External"/><Relationship Id="rId5" Type="http://schemas.openxmlformats.org/officeDocument/2006/relationships/image" Target="../media/image12.png"/><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hyperlink" Target="https://www.cdc.gov/ssp/syringe-services-programs-summary.html" TargetMode="External"/><Relationship Id="rId5" Type="http://schemas.openxmlformats.org/officeDocument/2006/relationships/image" Target="../media/image51.png"/><Relationship Id="rId10" Type="http://schemas.openxmlformats.org/officeDocument/2006/relationships/hyperlink" Target="https://nida.nih.gov/publications/drugfacts/understanding-drug-use-addiction" TargetMode="External"/><Relationship Id="rId4" Type="http://schemas.openxmlformats.org/officeDocument/2006/relationships/image" Target="../media/image23.png"/><Relationship Id="rId9" Type="http://schemas.openxmlformats.org/officeDocument/2006/relationships/hyperlink" Target="https://bewelltexas.org/"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hyperlink" Target="mailto:madelein@corazonsa.org" TargetMode="External"/><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23.png"/><Relationship Id="rId9"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jpg"/><Relationship Id="rId3" Type="http://schemas.openxmlformats.org/officeDocument/2006/relationships/image" Target="../media/image2.jpg"/><Relationship Id="rId7" Type="http://schemas.openxmlformats.org/officeDocument/2006/relationships/image" Target="../media/image60.png"/><Relationship Id="rId12" Type="http://schemas.openxmlformats.org/officeDocument/2006/relationships/hyperlink" Target="https://hepatitisc.pafcareline.org/2020/01/13/service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txliver.com/research-referrals/" TargetMode="External"/><Relationship Id="rId11" Type="http://schemas.openxmlformats.org/officeDocument/2006/relationships/image" Target="../media/image62.png"/><Relationship Id="rId5" Type="http://schemas.openxmlformats.org/officeDocument/2006/relationships/hyperlink" Target="http://www.help4hep.org/" TargetMode="External"/><Relationship Id="rId10" Type="http://schemas.openxmlformats.org/officeDocument/2006/relationships/image" Target="../media/image12.png"/><Relationship Id="rId4" Type="http://schemas.openxmlformats.org/officeDocument/2006/relationships/image" Target="../media/image59.jpg"/><Relationship Id="rId9" Type="http://schemas.openxmlformats.org/officeDocument/2006/relationships/hyperlink" Target="https://liverfoundation.org/liver-diseases/viral-hepatitis/hepatitis-c/support-for-patients-with-hepatitis-c/#what-if-i-need-financial-assistance-to-pay-for-treatment" TargetMode="External"/><Relationship Id="rId14" Type="http://schemas.openxmlformats.org/officeDocument/2006/relationships/hyperlink" Target="https://www.panfoundation.org/disease-funds/hepatitis-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www.hepatitisc.uw.edu/page/challenges/expert-opinions" TargetMode="External"/><Relationship Id="rId5" Type="http://schemas.openxmlformats.org/officeDocument/2006/relationships/hyperlink" Target="https://nccc.ucsf.edu/clinician-consultation/hepatitis-c-management/" TargetMode="External"/><Relationship Id="rId4" Type="http://schemas.openxmlformats.org/officeDocument/2006/relationships/hyperlink" Target="https://wp.uthscsa.edu/echo/hepatitis-c-virus-ech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w.frontiersin.org/files/Articles/291467/fmicb-08-01833-HTML/image_m/fmicb-08-01833-g001.jpg" TargetMode="External"/><Relationship Id="rId5" Type="http://schemas.openxmlformats.org/officeDocument/2006/relationships/image" Target="../media/image12.png"/><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hyperlink" Target="https://forms.office.com/g/6hnr608kAK" TargetMode="Externa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hyperlink" Target="https://www.cdc.gov/hepatitis/hcv/index.ht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ww.hepatitisc.uw.edu/" TargetMode="External"/><Relationship Id="rId5" Type="http://schemas.openxmlformats.org/officeDocument/2006/relationships/hyperlink" Target="https://www.hcvguidelines.org/" TargetMode="External"/><Relationship Id="rId4" Type="http://schemas.openxmlformats.org/officeDocument/2006/relationships/hyperlink" Target="https://nccc.ucsf.edu/clinician-consultation/hepatitis-c-management/"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hyperlink" Target="https://aetc.uthscsa.edu/wp-content/uploads/sites/48/2021/02/Session-4_Carlos-Vittoria_compressed.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hcvguidelines.org/treatment-naive/simplified-treatment-compensated-cirrhosis" TargetMode="External"/><Relationship Id="rId5" Type="http://schemas.openxmlformats.org/officeDocument/2006/relationships/hyperlink" Target="https://www.hcvguidelines.org/treatment-naive/simplified-treatment" TargetMode="External"/><Relationship Id="rId4" Type="http://schemas.openxmlformats.org/officeDocument/2006/relationships/hyperlink" Target="https://www.stophepatitisc.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hyperlink" Target="mailto:lucinda.zeinelabdin2@sanantonio.gov" TargetMode="Externa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dshs.texas.gov/sites/default/files/IDCU/investigation/Reporting-forms/Notifiable-Conditions-2023Color.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700" y="94488"/>
            <a:ext cx="2540465" cy="117041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2807207" y="137160"/>
            <a:ext cx="2208974" cy="1085087"/>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3231246" y="3179495"/>
            <a:ext cx="5552440" cy="711200"/>
          </a:xfrm>
          <a:prstGeom prst="rect">
            <a:avLst/>
          </a:prstGeom>
        </p:spPr>
        <p:txBody>
          <a:bodyPr vert="horz" wrap="square" lIns="0" tIns="0" rIns="0" bIns="0" rtlCol="0">
            <a:spAutoFit/>
          </a:bodyPr>
          <a:lstStyle/>
          <a:p>
            <a:pPr marL="12700">
              <a:lnSpc>
                <a:spcPct val="100000"/>
              </a:lnSpc>
            </a:pPr>
            <a:r>
              <a:rPr sz="5400" spc="-100" dirty="0">
                <a:solidFill>
                  <a:srgbClr val="1C3768"/>
                </a:solidFill>
                <a:latin typeface="Arial"/>
                <a:cs typeface="Arial"/>
              </a:rPr>
              <a:t>Hepatiti</a:t>
            </a:r>
            <a:r>
              <a:rPr sz="5400" dirty="0">
                <a:solidFill>
                  <a:srgbClr val="1C3768"/>
                </a:solidFill>
                <a:latin typeface="Arial"/>
                <a:cs typeface="Arial"/>
              </a:rPr>
              <a:t>s</a:t>
            </a:r>
            <a:r>
              <a:rPr sz="5400" spc="-220" dirty="0">
                <a:solidFill>
                  <a:srgbClr val="1C3768"/>
                </a:solidFill>
                <a:latin typeface="Arial"/>
                <a:cs typeface="Arial"/>
              </a:rPr>
              <a:t> </a:t>
            </a:r>
            <a:r>
              <a:rPr sz="5400" dirty="0">
                <a:solidFill>
                  <a:srgbClr val="1C3768"/>
                </a:solidFill>
                <a:latin typeface="Arial"/>
                <a:cs typeface="Arial"/>
              </a:rPr>
              <a:t>C</a:t>
            </a:r>
            <a:r>
              <a:rPr sz="5400" spc="-210" dirty="0">
                <a:solidFill>
                  <a:srgbClr val="1C3768"/>
                </a:solidFill>
                <a:latin typeface="Arial"/>
                <a:cs typeface="Arial"/>
              </a:rPr>
              <a:t> </a:t>
            </a:r>
            <a:r>
              <a:rPr sz="5400" spc="-100" dirty="0">
                <a:solidFill>
                  <a:srgbClr val="1C3768"/>
                </a:solidFill>
                <a:latin typeface="Arial"/>
                <a:cs typeface="Arial"/>
              </a:rPr>
              <a:t>Update</a:t>
            </a:r>
            <a:endParaRPr sz="5400" dirty="0">
              <a:latin typeface="Arial"/>
              <a:cs typeface="Arial"/>
            </a:endParaRPr>
          </a:p>
        </p:txBody>
      </p:sp>
      <p:sp>
        <p:nvSpPr>
          <p:cNvPr id="5" name="object 5"/>
          <p:cNvSpPr txBox="1"/>
          <p:nvPr/>
        </p:nvSpPr>
        <p:spPr>
          <a:xfrm>
            <a:off x="1000611" y="5490449"/>
            <a:ext cx="5591810" cy="1011555"/>
          </a:xfrm>
          <a:prstGeom prst="rect">
            <a:avLst/>
          </a:prstGeom>
        </p:spPr>
        <p:txBody>
          <a:bodyPr vert="horz" wrap="square" lIns="0" tIns="0" rIns="0" bIns="0" rtlCol="0">
            <a:spAutoFit/>
          </a:bodyPr>
          <a:lstStyle/>
          <a:p>
            <a:pPr marL="12700" marR="5080">
              <a:lnSpc>
                <a:spcPct val="80000"/>
              </a:lnSpc>
            </a:pPr>
            <a:r>
              <a:rPr sz="2000" dirty="0">
                <a:solidFill>
                  <a:srgbClr val="212121"/>
                </a:solidFill>
                <a:latin typeface="Arial"/>
                <a:cs typeface="Arial"/>
              </a:rPr>
              <a:t>Lu</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nda</a:t>
            </a:r>
            <a:r>
              <a:rPr sz="2000" spc="-30" dirty="0">
                <a:solidFill>
                  <a:srgbClr val="212121"/>
                </a:solidFill>
                <a:latin typeface="Arial"/>
                <a:cs typeface="Arial"/>
              </a:rPr>
              <a:t> </a:t>
            </a:r>
            <a:r>
              <a:rPr sz="2000" dirty="0">
                <a:solidFill>
                  <a:srgbClr val="212121"/>
                </a:solidFill>
                <a:latin typeface="Arial"/>
                <a:cs typeface="Arial"/>
              </a:rPr>
              <a:t>Lundy</a:t>
            </a:r>
            <a:r>
              <a:rPr sz="2000" spc="-25" dirty="0">
                <a:solidFill>
                  <a:srgbClr val="212121"/>
                </a:solidFill>
                <a:latin typeface="Arial"/>
                <a:cs typeface="Arial"/>
              </a:rPr>
              <a:t> </a:t>
            </a:r>
            <a:r>
              <a:rPr sz="2000" dirty="0">
                <a:solidFill>
                  <a:srgbClr val="212121"/>
                </a:solidFill>
                <a:latin typeface="Arial"/>
                <a:cs typeface="Arial"/>
              </a:rPr>
              <a:t>Ze</a:t>
            </a:r>
            <a:r>
              <a:rPr sz="2000" spc="-5" dirty="0">
                <a:solidFill>
                  <a:srgbClr val="212121"/>
                </a:solidFill>
                <a:latin typeface="Arial"/>
                <a:cs typeface="Arial"/>
              </a:rPr>
              <a:t>i</a:t>
            </a:r>
            <a:r>
              <a:rPr sz="2000" dirty="0">
                <a:solidFill>
                  <a:srgbClr val="212121"/>
                </a:solidFill>
                <a:latin typeface="Arial"/>
                <a:cs typeface="Arial"/>
              </a:rPr>
              <a:t>ne</a:t>
            </a:r>
            <a:r>
              <a:rPr sz="2000" spc="-5" dirty="0">
                <a:solidFill>
                  <a:srgbClr val="212121"/>
                </a:solidFill>
                <a:latin typeface="Arial"/>
                <a:cs typeface="Arial"/>
              </a:rPr>
              <a:t>l</a:t>
            </a:r>
            <a:r>
              <a:rPr sz="2000" dirty="0">
                <a:solidFill>
                  <a:srgbClr val="212121"/>
                </a:solidFill>
                <a:latin typeface="Arial"/>
                <a:cs typeface="Arial"/>
              </a:rPr>
              <a:t>abd</a:t>
            </a:r>
            <a:r>
              <a:rPr sz="2000" spc="-5" dirty="0">
                <a:solidFill>
                  <a:srgbClr val="212121"/>
                </a:solidFill>
                <a:latin typeface="Arial"/>
                <a:cs typeface="Arial"/>
              </a:rPr>
              <a:t>i</a:t>
            </a:r>
            <a:r>
              <a:rPr sz="2000" dirty="0">
                <a:solidFill>
                  <a:srgbClr val="212121"/>
                </a:solidFill>
                <a:latin typeface="Arial"/>
                <a:cs typeface="Arial"/>
              </a:rPr>
              <a:t>n,</a:t>
            </a:r>
            <a:r>
              <a:rPr sz="2000" spc="-25" dirty="0">
                <a:solidFill>
                  <a:srgbClr val="212121"/>
                </a:solidFill>
                <a:latin typeface="Arial"/>
                <a:cs typeface="Arial"/>
              </a:rPr>
              <a:t> </a:t>
            </a:r>
            <a:r>
              <a:rPr sz="2000" spc="-5" dirty="0">
                <a:solidFill>
                  <a:srgbClr val="212121"/>
                </a:solidFill>
                <a:latin typeface="Arial"/>
                <a:cs typeface="Arial"/>
              </a:rPr>
              <a:t>MS</a:t>
            </a:r>
            <a:r>
              <a:rPr sz="2000" dirty="0">
                <a:solidFill>
                  <a:srgbClr val="212121"/>
                </a:solidFill>
                <a:latin typeface="Arial"/>
                <a:cs typeface="Arial"/>
              </a:rPr>
              <a:t>N,</a:t>
            </a:r>
            <a:r>
              <a:rPr sz="2000" spc="-120" dirty="0">
                <a:solidFill>
                  <a:srgbClr val="212121"/>
                </a:solidFill>
                <a:latin typeface="Arial"/>
                <a:cs typeface="Arial"/>
              </a:rPr>
              <a:t> </a:t>
            </a:r>
            <a:r>
              <a:rPr sz="2000" spc="-5" dirty="0">
                <a:solidFill>
                  <a:srgbClr val="212121"/>
                </a:solidFill>
                <a:latin typeface="Arial"/>
                <a:cs typeface="Arial"/>
              </a:rPr>
              <a:t>AP</a:t>
            </a:r>
            <a:r>
              <a:rPr sz="2000" dirty="0">
                <a:solidFill>
                  <a:srgbClr val="212121"/>
                </a:solidFill>
                <a:latin typeface="Arial"/>
                <a:cs typeface="Arial"/>
              </a:rPr>
              <a:t>RN,</a:t>
            </a:r>
            <a:r>
              <a:rPr sz="2000" spc="-10"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N</a:t>
            </a:r>
            <a:r>
              <a:rPr sz="2000" spc="-10" dirty="0">
                <a:solidFill>
                  <a:srgbClr val="212121"/>
                </a:solidFill>
                <a:latin typeface="Arial"/>
                <a:cs typeface="Arial"/>
              </a:rPr>
              <a:t>P</a:t>
            </a:r>
            <a:r>
              <a:rPr sz="2000" dirty="0">
                <a:solidFill>
                  <a:srgbClr val="212121"/>
                </a:solidFill>
                <a:latin typeface="Arial"/>
                <a:cs typeface="Arial"/>
              </a:rPr>
              <a:t>-C, </a:t>
            </a:r>
            <a:r>
              <a:rPr sz="2000" spc="-5" dirty="0">
                <a:solidFill>
                  <a:srgbClr val="212121"/>
                </a:solidFill>
                <a:latin typeface="Arial"/>
                <a:cs typeface="Arial"/>
              </a:rPr>
              <a:t>A</a:t>
            </a:r>
            <a:r>
              <a:rPr sz="2000" spc="5" dirty="0">
                <a:solidFill>
                  <a:srgbClr val="212121"/>
                </a:solidFill>
                <a:latin typeface="Arial"/>
                <a:cs typeface="Arial"/>
              </a:rPr>
              <a:t>cc</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s</a:t>
            </a:r>
            <a:r>
              <a:rPr sz="2000" spc="-3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o</a:t>
            </a:r>
            <a:r>
              <a:rPr sz="2000" spc="-5" dirty="0">
                <a:solidFill>
                  <a:srgbClr val="212121"/>
                </a:solidFill>
                <a:latin typeface="Arial"/>
                <a:cs typeface="Arial"/>
              </a:rPr>
              <a:t> </a:t>
            </a:r>
            <a:r>
              <a:rPr sz="2000" dirty="0">
                <a:solidFill>
                  <a:srgbClr val="212121"/>
                </a:solidFill>
                <a:latin typeface="Arial"/>
                <a:cs typeface="Arial"/>
              </a:rPr>
              <a:t>Care</a:t>
            </a:r>
            <a:r>
              <a:rPr sz="2000" spc="-30" dirty="0">
                <a:solidFill>
                  <a:srgbClr val="212121"/>
                </a:solidFill>
                <a:latin typeface="Arial"/>
                <a:cs typeface="Arial"/>
              </a:rPr>
              <a:t> </a:t>
            </a:r>
            <a:r>
              <a:rPr sz="2000" dirty="0">
                <a:solidFill>
                  <a:srgbClr val="212121"/>
                </a:solidFill>
                <a:latin typeface="Arial"/>
                <a:cs typeface="Arial"/>
              </a:rPr>
              <a:t>C</a:t>
            </a:r>
            <a:r>
              <a:rPr sz="2000" spc="-5" dirty="0">
                <a:solidFill>
                  <a:srgbClr val="212121"/>
                </a:solidFill>
                <a:latin typeface="Arial"/>
                <a:cs typeface="Arial"/>
              </a:rPr>
              <a:t>li</a:t>
            </a:r>
            <a:r>
              <a:rPr sz="2000" dirty="0">
                <a:solidFill>
                  <a:srgbClr val="212121"/>
                </a:solidFill>
                <a:latin typeface="Arial"/>
                <a:cs typeface="Arial"/>
              </a:rPr>
              <a:t>n</a:t>
            </a:r>
            <a:r>
              <a:rPr sz="2000" spc="-5" dirty="0">
                <a:solidFill>
                  <a:srgbClr val="212121"/>
                </a:solidFill>
                <a:latin typeface="Arial"/>
                <a:cs typeface="Arial"/>
              </a:rPr>
              <a:t>i</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an</a:t>
            </a:r>
            <a:r>
              <a:rPr sz="2000" spc="-110" dirty="0">
                <a:solidFill>
                  <a:srgbClr val="212121"/>
                </a:solidFill>
                <a:latin typeface="Arial"/>
                <a:cs typeface="Arial"/>
              </a:rPr>
              <a:t> </a:t>
            </a:r>
            <a:r>
              <a:rPr sz="2000" spc="-5" dirty="0">
                <a:solidFill>
                  <a:srgbClr val="212121"/>
                </a:solidFill>
                <a:latin typeface="Arial"/>
                <a:cs typeface="Arial"/>
              </a:rPr>
              <a:t>Am</a:t>
            </a:r>
            <a:r>
              <a:rPr sz="2000" dirty="0">
                <a:solidFill>
                  <a:srgbClr val="212121"/>
                </a:solidFill>
                <a:latin typeface="Arial"/>
                <a:cs typeface="Arial"/>
              </a:rPr>
              <a:t>ba</a:t>
            </a:r>
            <a:r>
              <a:rPr sz="2000" spc="5" dirty="0">
                <a:solidFill>
                  <a:srgbClr val="212121"/>
                </a:solidFill>
                <a:latin typeface="Arial"/>
                <a:cs typeface="Arial"/>
              </a:rPr>
              <a:t>ss</a:t>
            </a:r>
            <a:r>
              <a:rPr sz="2000" dirty="0">
                <a:solidFill>
                  <a:srgbClr val="212121"/>
                </a:solidFill>
                <a:latin typeface="Arial"/>
                <a:cs typeface="Arial"/>
              </a:rPr>
              <a:t>ador</a:t>
            </a:r>
            <a:endParaRPr sz="2000">
              <a:latin typeface="Arial"/>
              <a:cs typeface="Arial"/>
            </a:endParaRPr>
          </a:p>
          <a:p>
            <a:pPr marL="12700" marR="392430">
              <a:lnSpc>
                <a:spcPct val="80000"/>
              </a:lnSpc>
            </a:pPr>
            <a:r>
              <a:rPr sz="2000" spc="-5" dirty="0">
                <a:solidFill>
                  <a:srgbClr val="212121"/>
                </a:solidFill>
                <a:latin typeface="Arial"/>
                <a:cs typeface="Arial"/>
              </a:rPr>
              <a:t>Em</a:t>
            </a:r>
            <a:r>
              <a:rPr sz="2000" dirty="0">
                <a:solidFill>
                  <a:srgbClr val="212121"/>
                </a:solidFill>
                <a:latin typeface="Arial"/>
                <a:cs typeface="Arial"/>
              </a:rPr>
              <a:t>a</a:t>
            </a:r>
            <a:r>
              <a:rPr sz="2000" spc="-5" dirty="0">
                <a:solidFill>
                  <a:srgbClr val="212121"/>
                </a:solidFill>
                <a:latin typeface="Arial"/>
                <a:cs typeface="Arial"/>
              </a:rPr>
              <a:t>il</a:t>
            </a:r>
            <a:r>
              <a:rPr sz="2000" dirty="0">
                <a:solidFill>
                  <a:srgbClr val="212121"/>
                </a:solidFill>
                <a:latin typeface="Arial"/>
                <a:cs typeface="Arial"/>
              </a:rPr>
              <a:t>:</a:t>
            </a:r>
            <a:r>
              <a:rPr sz="2000" spc="-10" dirty="0">
                <a:solidFill>
                  <a:srgbClr val="212121"/>
                </a:solidFill>
                <a:latin typeface="Arial"/>
                <a:cs typeface="Arial"/>
              </a:rPr>
              <a:t> </a:t>
            </a:r>
            <a:r>
              <a:rPr sz="2000" u="heavy" dirty="0">
                <a:solidFill>
                  <a:srgbClr val="468FCC"/>
                </a:solidFill>
                <a:latin typeface="Arial"/>
                <a:cs typeface="Arial"/>
                <a:hlinkClick r:id="rId5"/>
              </a:rPr>
              <a:t>Lu</a:t>
            </a:r>
            <a:r>
              <a:rPr sz="2000" u="heavy" spc="5" dirty="0">
                <a:solidFill>
                  <a:srgbClr val="468FCC"/>
                </a:solidFill>
                <a:latin typeface="Arial"/>
                <a:cs typeface="Arial"/>
                <a:hlinkClick r:id="rId5"/>
              </a:rPr>
              <a:t>c</a:t>
            </a:r>
            <a:r>
              <a:rPr sz="2000" u="heavy" spc="-5" dirty="0">
                <a:solidFill>
                  <a:srgbClr val="468FCC"/>
                </a:solidFill>
                <a:latin typeface="Arial"/>
                <a:cs typeface="Arial"/>
                <a:hlinkClick r:id="rId5"/>
              </a:rPr>
              <a:t>i</a:t>
            </a:r>
            <a:r>
              <a:rPr sz="2000" u="heavy" dirty="0">
                <a:solidFill>
                  <a:srgbClr val="468FCC"/>
                </a:solidFill>
                <a:latin typeface="Arial"/>
                <a:cs typeface="Arial"/>
                <a:hlinkClick r:id="rId5"/>
              </a:rPr>
              <a:t>nda</a:t>
            </a:r>
            <a:r>
              <a:rPr sz="2000" u="heavy" spc="-5" dirty="0">
                <a:solidFill>
                  <a:srgbClr val="468FCC"/>
                </a:solidFill>
                <a:latin typeface="Arial"/>
                <a:cs typeface="Arial"/>
                <a:hlinkClick r:id="rId5"/>
              </a:rPr>
              <a:t>.Z</a:t>
            </a:r>
            <a:r>
              <a:rPr sz="2000" u="heavy" dirty="0">
                <a:solidFill>
                  <a:srgbClr val="468FCC"/>
                </a:solidFill>
                <a:latin typeface="Arial"/>
                <a:cs typeface="Arial"/>
                <a:hlinkClick r:id="rId5"/>
              </a:rPr>
              <a:t>e</a:t>
            </a:r>
            <a:r>
              <a:rPr sz="2000" u="heavy" spc="-5" dirty="0">
                <a:solidFill>
                  <a:srgbClr val="468FCC"/>
                </a:solidFill>
                <a:latin typeface="Arial"/>
                <a:cs typeface="Arial"/>
                <a:hlinkClick r:id="rId5"/>
              </a:rPr>
              <a:t>i</a:t>
            </a:r>
            <a:r>
              <a:rPr sz="2000" u="heavy" dirty="0">
                <a:solidFill>
                  <a:srgbClr val="468FCC"/>
                </a:solidFill>
                <a:latin typeface="Arial"/>
                <a:cs typeface="Arial"/>
                <a:hlinkClick r:id="rId5"/>
              </a:rPr>
              <a:t>ne</a:t>
            </a:r>
            <a:r>
              <a:rPr sz="2000" u="heavy" spc="-5" dirty="0">
                <a:solidFill>
                  <a:srgbClr val="468FCC"/>
                </a:solidFill>
                <a:latin typeface="Arial"/>
                <a:cs typeface="Arial"/>
                <a:hlinkClick r:id="rId5"/>
              </a:rPr>
              <a:t>l</a:t>
            </a:r>
            <a:r>
              <a:rPr sz="2000" u="heavy" dirty="0">
                <a:solidFill>
                  <a:srgbClr val="468FCC"/>
                </a:solidFill>
                <a:latin typeface="Arial"/>
                <a:cs typeface="Arial"/>
                <a:hlinkClick r:id="rId5"/>
              </a:rPr>
              <a:t>abd</a:t>
            </a:r>
            <a:r>
              <a:rPr sz="2000" u="heavy" spc="-5" dirty="0">
                <a:solidFill>
                  <a:srgbClr val="468FCC"/>
                </a:solidFill>
                <a:latin typeface="Arial"/>
                <a:cs typeface="Arial"/>
                <a:hlinkClick r:id="rId5"/>
              </a:rPr>
              <a:t>i</a:t>
            </a:r>
            <a:r>
              <a:rPr sz="2000" u="heavy" dirty="0">
                <a:solidFill>
                  <a:srgbClr val="468FCC"/>
                </a:solidFill>
                <a:latin typeface="Arial"/>
                <a:cs typeface="Arial"/>
                <a:hlinkClick r:id="rId5"/>
              </a:rPr>
              <a:t>n2</a:t>
            </a:r>
            <a:r>
              <a:rPr sz="2000" u="heavy" spc="5" dirty="0">
                <a:solidFill>
                  <a:srgbClr val="468FCC"/>
                </a:solidFill>
                <a:latin typeface="Arial"/>
                <a:cs typeface="Arial"/>
                <a:hlinkClick r:id="rId5"/>
              </a:rPr>
              <a:t>@</a:t>
            </a:r>
            <a:r>
              <a:rPr sz="2000" u="heavy" spc="-10" dirty="0">
                <a:solidFill>
                  <a:srgbClr val="468FCC"/>
                </a:solidFill>
                <a:latin typeface="Arial"/>
                <a:cs typeface="Arial"/>
                <a:hlinkClick r:id="rId5"/>
              </a:rPr>
              <a:t>s</a:t>
            </a:r>
            <a:r>
              <a:rPr sz="2000" u="heavy" dirty="0">
                <a:solidFill>
                  <a:srgbClr val="468FCC"/>
                </a:solidFill>
                <a:latin typeface="Arial"/>
                <a:cs typeface="Arial"/>
                <a:hlinkClick r:id="rId5"/>
              </a:rPr>
              <a:t>a</a:t>
            </a:r>
            <a:r>
              <a:rPr sz="2000" u="heavy" spc="-15" dirty="0">
                <a:solidFill>
                  <a:srgbClr val="468FCC"/>
                </a:solidFill>
                <a:latin typeface="Arial"/>
                <a:cs typeface="Arial"/>
                <a:hlinkClick r:id="rId5"/>
              </a:rPr>
              <a:t>n</a:t>
            </a:r>
            <a:r>
              <a:rPr sz="2000" u="heavy" dirty="0">
                <a:solidFill>
                  <a:srgbClr val="468FCC"/>
                </a:solidFill>
                <a:latin typeface="Arial"/>
                <a:cs typeface="Arial"/>
                <a:hlinkClick r:id="rId5"/>
              </a:rPr>
              <a:t>an</a:t>
            </a:r>
            <a:r>
              <a:rPr sz="2000" u="heavy" spc="-5" dirty="0">
                <a:solidFill>
                  <a:srgbClr val="468FCC"/>
                </a:solidFill>
                <a:latin typeface="Arial"/>
                <a:cs typeface="Arial"/>
                <a:hlinkClick r:id="rId5"/>
              </a:rPr>
              <a:t>t</a:t>
            </a:r>
            <a:r>
              <a:rPr sz="2000" u="heavy" spc="-15" dirty="0">
                <a:solidFill>
                  <a:srgbClr val="468FCC"/>
                </a:solidFill>
                <a:latin typeface="Arial"/>
                <a:cs typeface="Arial"/>
                <a:hlinkClick r:id="rId5"/>
              </a:rPr>
              <a:t>o</a:t>
            </a:r>
            <a:r>
              <a:rPr sz="2000" u="heavy" dirty="0">
                <a:solidFill>
                  <a:srgbClr val="468FCC"/>
                </a:solidFill>
                <a:latin typeface="Arial"/>
                <a:cs typeface="Arial"/>
                <a:hlinkClick r:id="rId5"/>
              </a:rPr>
              <a:t>n</a:t>
            </a:r>
            <a:r>
              <a:rPr sz="2000" u="heavy" spc="-5" dirty="0">
                <a:solidFill>
                  <a:srgbClr val="468FCC"/>
                </a:solidFill>
                <a:latin typeface="Arial"/>
                <a:cs typeface="Arial"/>
                <a:hlinkClick r:id="rId5"/>
              </a:rPr>
              <a:t>i</a:t>
            </a:r>
            <a:r>
              <a:rPr sz="2000" u="heavy" dirty="0">
                <a:solidFill>
                  <a:srgbClr val="468FCC"/>
                </a:solidFill>
                <a:latin typeface="Arial"/>
                <a:cs typeface="Arial"/>
                <a:hlinkClick r:id="rId5"/>
              </a:rPr>
              <a:t>o</a:t>
            </a:r>
            <a:r>
              <a:rPr sz="2000" u="heavy" spc="-5" dirty="0">
                <a:solidFill>
                  <a:srgbClr val="468FCC"/>
                </a:solidFill>
                <a:latin typeface="Arial"/>
                <a:cs typeface="Arial"/>
                <a:hlinkClick r:id="rId5"/>
              </a:rPr>
              <a:t>.</a:t>
            </a:r>
            <a:r>
              <a:rPr sz="2000" u="heavy" dirty="0">
                <a:solidFill>
                  <a:srgbClr val="468FCC"/>
                </a:solidFill>
                <a:latin typeface="Arial"/>
                <a:cs typeface="Arial"/>
                <a:hlinkClick r:id="rId5"/>
              </a:rPr>
              <a:t>g</a:t>
            </a:r>
            <a:r>
              <a:rPr sz="2000" u="heavy" spc="-15" dirty="0">
                <a:solidFill>
                  <a:srgbClr val="468FCC"/>
                </a:solidFill>
                <a:latin typeface="Arial"/>
                <a:cs typeface="Arial"/>
                <a:hlinkClick r:id="rId5"/>
              </a:rPr>
              <a:t>o</a:t>
            </a:r>
            <a:r>
              <a:rPr sz="2000" u="heavy" dirty="0">
                <a:solidFill>
                  <a:srgbClr val="468FCC"/>
                </a:solidFill>
                <a:latin typeface="Arial"/>
                <a:cs typeface="Arial"/>
                <a:hlinkClick r:id="rId5"/>
              </a:rPr>
              <a:t>v</a:t>
            </a:r>
            <a:r>
              <a:rPr sz="2000" dirty="0">
                <a:solidFill>
                  <a:srgbClr val="468FCC"/>
                </a:solidFill>
                <a:latin typeface="Arial"/>
                <a:cs typeface="Arial"/>
              </a:rPr>
              <a:t> </a:t>
            </a:r>
            <a:r>
              <a:rPr sz="2000" spc="-5" dirty="0">
                <a:solidFill>
                  <a:srgbClr val="212121"/>
                </a:solidFill>
                <a:latin typeface="Arial"/>
                <a:cs typeface="Arial"/>
              </a:rPr>
              <a:t>P</a:t>
            </a:r>
            <a:r>
              <a:rPr sz="2000" dirty="0">
                <a:solidFill>
                  <a:srgbClr val="212121"/>
                </a:solidFill>
                <a:latin typeface="Arial"/>
                <a:cs typeface="Arial"/>
              </a:rPr>
              <a:t>hone:</a:t>
            </a:r>
            <a:r>
              <a:rPr sz="2000" spc="-25" dirty="0">
                <a:solidFill>
                  <a:srgbClr val="212121"/>
                </a:solidFill>
                <a:latin typeface="Arial"/>
                <a:cs typeface="Arial"/>
              </a:rPr>
              <a:t> </a:t>
            </a:r>
            <a:r>
              <a:rPr sz="2000" dirty="0">
                <a:solidFill>
                  <a:srgbClr val="212121"/>
                </a:solidFill>
                <a:latin typeface="Arial"/>
                <a:cs typeface="Arial"/>
              </a:rPr>
              <a:t>210-207-</a:t>
            </a:r>
            <a:r>
              <a:rPr sz="2000" spc="-15" dirty="0">
                <a:solidFill>
                  <a:srgbClr val="212121"/>
                </a:solidFill>
                <a:latin typeface="Arial"/>
                <a:cs typeface="Arial"/>
              </a:rPr>
              <a:t>2</a:t>
            </a:r>
            <a:r>
              <a:rPr sz="2000" dirty="0">
                <a:solidFill>
                  <a:srgbClr val="212121"/>
                </a:solidFill>
                <a:latin typeface="Arial"/>
                <a:cs typeface="Arial"/>
              </a:rPr>
              <a:t>407</a:t>
            </a:r>
            <a:endParaRPr sz="2000">
              <a:latin typeface="Arial"/>
              <a:cs typeface="Arial"/>
            </a:endParaRPr>
          </a:p>
        </p:txBody>
      </p:sp>
      <p:sp>
        <p:nvSpPr>
          <p:cNvPr id="6" name="object 6"/>
          <p:cNvSpPr/>
          <p:nvPr/>
        </p:nvSpPr>
        <p:spPr>
          <a:xfrm>
            <a:off x="5035296" y="140208"/>
            <a:ext cx="1606295" cy="1405127"/>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371475">
              <a:lnSpc>
                <a:spcPct val="100000"/>
              </a:lnSpc>
            </a:pPr>
            <a:r>
              <a:rPr spc="-135" dirty="0"/>
              <a:t>Ch</a:t>
            </a:r>
            <a:r>
              <a:rPr spc="-110" dirty="0"/>
              <a:t>r</a:t>
            </a:r>
            <a:r>
              <a:rPr spc="-125" dirty="0"/>
              <a:t>o</a:t>
            </a:r>
            <a:r>
              <a:rPr spc="-130" dirty="0"/>
              <a:t>n</a:t>
            </a:r>
            <a:r>
              <a:rPr spc="-110" dirty="0"/>
              <a:t>i</a:t>
            </a:r>
            <a:r>
              <a:rPr spc="-20" dirty="0"/>
              <a:t>c</a:t>
            </a:r>
            <a:r>
              <a:rPr spc="-195" dirty="0"/>
              <a:t> </a:t>
            </a:r>
            <a:r>
              <a:rPr spc="-130" dirty="0"/>
              <a:t>Hepa</a:t>
            </a:r>
            <a:r>
              <a:rPr spc="-105" dirty="0"/>
              <a:t>t</a:t>
            </a:r>
            <a:r>
              <a:rPr spc="-110" dirty="0"/>
              <a:t>iti</a:t>
            </a:r>
            <a:r>
              <a:rPr spc="-20" dirty="0"/>
              <a:t>s</a:t>
            </a:r>
            <a:r>
              <a:rPr spc="-220" dirty="0"/>
              <a:t> </a:t>
            </a:r>
            <a:r>
              <a:rPr spc="-30" dirty="0"/>
              <a:t>C</a:t>
            </a:r>
            <a:r>
              <a:rPr spc="-195" dirty="0"/>
              <a:t> </a:t>
            </a:r>
            <a:r>
              <a:rPr spc="-110" dirty="0"/>
              <a:t>i</a:t>
            </a:r>
            <a:r>
              <a:rPr spc="-20" dirty="0"/>
              <a:t>s</a:t>
            </a:r>
            <a:r>
              <a:rPr spc="-210" dirty="0"/>
              <a:t> </a:t>
            </a:r>
            <a:r>
              <a:rPr spc="-130" dirty="0"/>
              <a:t>g</a:t>
            </a:r>
            <a:r>
              <a:rPr spc="-110" dirty="0"/>
              <a:t>r</a:t>
            </a:r>
            <a:r>
              <a:rPr spc="-135" dirty="0"/>
              <a:t>ow</a:t>
            </a:r>
            <a:r>
              <a:rPr spc="-110" dirty="0"/>
              <a:t>i</a:t>
            </a:r>
            <a:r>
              <a:rPr spc="-130" dirty="0"/>
              <a:t>n</a:t>
            </a:r>
            <a:r>
              <a:rPr spc="-25" dirty="0"/>
              <a:t>g</a:t>
            </a:r>
            <a:r>
              <a:rPr spc="-195" dirty="0"/>
              <a:t> </a:t>
            </a:r>
            <a:r>
              <a:rPr spc="-130" dirty="0"/>
              <a:t>a</a:t>
            </a:r>
            <a:r>
              <a:rPr spc="-110" dirty="0"/>
              <a:t>cr</a:t>
            </a:r>
            <a:r>
              <a:rPr spc="-130" dirty="0"/>
              <a:t>o</a:t>
            </a:r>
            <a:r>
              <a:rPr spc="-110" dirty="0"/>
              <a:t>s</a:t>
            </a:r>
            <a:r>
              <a:rPr spc="-20" dirty="0"/>
              <a:t>s</a:t>
            </a:r>
            <a:r>
              <a:rPr spc="-210" dirty="0"/>
              <a:t> </a:t>
            </a:r>
            <a:r>
              <a:rPr spc="-125" dirty="0"/>
              <a:t>g</a:t>
            </a:r>
            <a:r>
              <a:rPr spc="-130" dirty="0"/>
              <a:t>ene</a:t>
            </a:r>
            <a:r>
              <a:rPr spc="-110" dirty="0"/>
              <a:t>r</a:t>
            </a:r>
            <a:r>
              <a:rPr spc="-125" dirty="0"/>
              <a:t>a</a:t>
            </a:r>
            <a:r>
              <a:rPr spc="-110" dirty="0"/>
              <a:t>ti</a:t>
            </a:r>
            <a:r>
              <a:rPr spc="-130" dirty="0"/>
              <a:t>on</a:t>
            </a:r>
            <a:r>
              <a:rPr spc="-110" dirty="0"/>
              <a:t>s..</a:t>
            </a:r>
            <a:r>
              <a:rPr spc="-15" dirty="0"/>
              <a:t>.</a:t>
            </a:r>
          </a:p>
        </p:txBody>
      </p:sp>
      <p:sp>
        <p:nvSpPr>
          <p:cNvPr id="4" name="object 4"/>
          <p:cNvSpPr/>
          <p:nvPr/>
        </p:nvSpPr>
        <p:spPr>
          <a:xfrm>
            <a:off x="2109216" y="1600200"/>
            <a:ext cx="8087867" cy="436778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688193" y="306386"/>
            <a:ext cx="9075420" cy="1143000"/>
          </a:xfrm>
          <a:prstGeom prst="rect">
            <a:avLst/>
          </a:prstGeom>
        </p:spPr>
        <p:txBody>
          <a:bodyPr vert="horz" wrap="square" lIns="0" tIns="0" rIns="0" bIns="0" rtlCol="0">
            <a:spAutoFit/>
          </a:bodyPr>
          <a:lstStyle/>
          <a:p>
            <a:pPr marL="12700">
              <a:lnSpc>
                <a:spcPct val="100000"/>
              </a:lnSpc>
            </a:pPr>
            <a:r>
              <a:rPr sz="4000" spc="-135" dirty="0">
                <a:solidFill>
                  <a:srgbClr val="D51F1A"/>
                </a:solidFill>
                <a:latin typeface="Arial"/>
                <a:cs typeface="Arial"/>
              </a:rPr>
              <a:t>Ra</a:t>
            </a:r>
            <a:r>
              <a:rPr sz="4000" spc="-110" dirty="0">
                <a:solidFill>
                  <a:srgbClr val="D51F1A"/>
                </a:solidFill>
                <a:latin typeface="Arial"/>
                <a:cs typeface="Arial"/>
              </a:rPr>
              <a:t>ci</a:t>
            </a:r>
            <a:r>
              <a:rPr sz="4000" spc="-130" dirty="0">
                <a:solidFill>
                  <a:srgbClr val="D51F1A"/>
                </a:solidFill>
                <a:latin typeface="Arial"/>
                <a:cs typeface="Arial"/>
              </a:rPr>
              <a:t>a</a:t>
            </a:r>
            <a:r>
              <a:rPr sz="4000" spc="-110" dirty="0">
                <a:solidFill>
                  <a:srgbClr val="D51F1A"/>
                </a:solidFill>
                <a:latin typeface="Arial"/>
                <a:cs typeface="Arial"/>
              </a:rPr>
              <a:t>l</a:t>
            </a:r>
            <a:r>
              <a:rPr sz="4000" spc="-105" dirty="0">
                <a:solidFill>
                  <a:srgbClr val="D51F1A"/>
                </a:solidFill>
                <a:latin typeface="Arial"/>
                <a:cs typeface="Arial"/>
              </a:rPr>
              <a:t>/</a:t>
            </a:r>
            <a:r>
              <a:rPr sz="4000" spc="-130" dirty="0">
                <a:solidFill>
                  <a:srgbClr val="D51F1A"/>
                </a:solidFill>
                <a:latin typeface="Arial"/>
                <a:cs typeface="Arial"/>
              </a:rPr>
              <a:t>E</a:t>
            </a:r>
            <a:r>
              <a:rPr sz="4000" spc="-110" dirty="0">
                <a:solidFill>
                  <a:srgbClr val="D51F1A"/>
                </a:solidFill>
                <a:latin typeface="Arial"/>
                <a:cs typeface="Arial"/>
              </a:rPr>
              <a:t>t</a:t>
            </a:r>
            <a:r>
              <a:rPr sz="4000" spc="-125" dirty="0">
                <a:solidFill>
                  <a:srgbClr val="D51F1A"/>
                </a:solidFill>
                <a:latin typeface="Arial"/>
                <a:cs typeface="Arial"/>
              </a:rPr>
              <a:t>h</a:t>
            </a:r>
            <a:r>
              <a:rPr sz="4000" spc="-130" dirty="0">
                <a:solidFill>
                  <a:srgbClr val="D51F1A"/>
                </a:solidFill>
                <a:latin typeface="Arial"/>
                <a:cs typeface="Arial"/>
              </a:rPr>
              <a:t>n</a:t>
            </a:r>
            <a:r>
              <a:rPr sz="4000" spc="-110" dirty="0">
                <a:solidFill>
                  <a:srgbClr val="D51F1A"/>
                </a:solidFill>
                <a:latin typeface="Arial"/>
                <a:cs typeface="Arial"/>
              </a:rPr>
              <a:t>i</a:t>
            </a:r>
            <a:r>
              <a:rPr sz="4000" spc="-20" dirty="0">
                <a:solidFill>
                  <a:srgbClr val="D51F1A"/>
                </a:solidFill>
                <a:latin typeface="Arial"/>
                <a:cs typeface="Arial"/>
              </a:rPr>
              <a:t>c</a:t>
            </a:r>
            <a:r>
              <a:rPr sz="4000" spc="-235" dirty="0">
                <a:solidFill>
                  <a:srgbClr val="D51F1A"/>
                </a:solidFill>
                <a:latin typeface="Arial"/>
                <a:cs typeface="Arial"/>
              </a:rPr>
              <a:t> </a:t>
            </a:r>
            <a:r>
              <a:rPr sz="4000" spc="-135" dirty="0">
                <a:solidFill>
                  <a:srgbClr val="D51F1A"/>
                </a:solidFill>
                <a:latin typeface="Arial"/>
                <a:cs typeface="Arial"/>
              </a:rPr>
              <a:t>D</a:t>
            </a:r>
            <a:r>
              <a:rPr sz="4000" spc="-110" dirty="0">
                <a:solidFill>
                  <a:srgbClr val="D51F1A"/>
                </a:solidFill>
                <a:latin typeface="Arial"/>
                <a:cs typeface="Arial"/>
              </a:rPr>
              <a:t>i</a:t>
            </a:r>
            <a:r>
              <a:rPr sz="4000" spc="-114" dirty="0">
                <a:solidFill>
                  <a:srgbClr val="D51F1A"/>
                </a:solidFill>
                <a:latin typeface="Arial"/>
                <a:cs typeface="Arial"/>
              </a:rPr>
              <a:t>s</a:t>
            </a:r>
            <a:r>
              <a:rPr sz="4000" spc="-125" dirty="0">
                <a:solidFill>
                  <a:srgbClr val="D51F1A"/>
                </a:solidFill>
                <a:latin typeface="Arial"/>
                <a:cs typeface="Arial"/>
              </a:rPr>
              <a:t>p</a:t>
            </a:r>
            <a:r>
              <a:rPr sz="4000" spc="-130" dirty="0">
                <a:solidFill>
                  <a:srgbClr val="D51F1A"/>
                </a:solidFill>
                <a:latin typeface="Arial"/>
                <a:cs typeface="Arial"/>
              </a:rPr>
              <a:t>a</a:t>
            </a:r>
            <a:r>
              <a:rPr sz="4000" spc="-110" dirty="0">
                <a:solidFill>
                  <a:srgbClr val="D51F1A"/>
                </a:solidFill>
                <a:latin typeface="Arial"/>
                <a:cs typeface="Arial"/>
              </a:rPr>
              <a:t>rit</a:t>
            </a:r>
            <a:r>
              <a:rPr sz="4000" spc="-120" dirty="0">
                <a:solidFill>
                  <a:srgbClr val="D51F1A"/>
                </a:solidFill>
                <a:latin typeface="Arial"/>
                <a:cs typeface="Arial"/>
              </a:rPr>
              <a:t>ie</a:t>
            </a:r>
            <a:r>
              <a:rPr sz="4000" spc="-20" dirty="0">
                <a:solidFill>
                  <a:srgbClr val="D51F1A"/>
                </a:solidFill>
                <a:latin typeface="Arial"/>
                <a:cs typeface="Arial"/>
              </a:rPr>
              <a:t>s</a:t>
            </a:r>
            <a:r>
              <a:rPr sz="4000" spc="-220" dirty="0">
                <a:solidFill>
                  <a:srgbClr val="D51F1A"/>
                </a:solidFill>
                <a:latin typeface="Arial"/>
                <a:cs typeface="Arial"/>
              </a:rPr>
              <a:t> </a:t>
            </a:r>
            <a:r>
              <a:rPr sz="4000" spc="-25" dirty="0">
                <a:solidFill>
                  <a:srgbClr val="D51F1A"/>
                </a:solidFill>
                <a:latin typeface="Arial"/>
                <a:cs typeface="Arial"/>
              </a:rPr>
              <a:t>–</a:t>
            </a:r>
            <a:endParaRPr sz="4000">
              <a:latin typeface="Arial"/>
              <a:cs typeface="Arial"/>
            </a:endParaRPr>
          </a:p>
          <a:p>
            <a:pPr marL="12700">
              <a:lnSpc>
                <a:spcPct val="100000"/>
              </a:lnSpc>
            </a:pPr>
            <a:r>
              <a:rPr sz="4000" spc="-130" dirty="0">
                <a:solidFill>
                  <a:srgbClr val="D51F1A"/>
                </a:solidFill>
                <a:latin typeface="Arial"/>
                <a:cs typeface="Arial"/>
              </a:rPr>
              <a:t>Hep</a:t>
            </a:r>
            <a:r>
              <a:rPr sz="4000" spc="-125" dirty="0">
                <a:solidFill>
                  <a:srgbClr val="D51F1A"/>
                </a:solidFill>
                <a:latin typeface="Arial"/>
                <a:cs typeface="Arial"/>
              </a:rPr>
              <a:t>a</a:t>
            </a:r>
            <a:r>
              <a:rPr sz="4000" spc="-110" dirty="0">
                <a:solidFill>
                  <a:srgbClr val="D51F1A"/>
                </a:solidFill>
                <a:latin typeface="Arial"/>
                <a:cs typeface="Arial"/>
              </a:rPr>
              <a:t>ti</a:t>
            </a:r>
            <a:r>
              <a:rPr sz="4000" spc="-105" dirty="0">
                <a:solidFill>
                  <a:srgbClr val="D51F1A"/>
                </a:solidFill>
                <a:latin typeface="Arial"/>
                <a:cs typeface="Arial"/>
              </a:rPr>
              <a:t>t</a:t>
            </a:r>
            <a:r>
              <a:rPr sz="4000" spc="-110" dirty="0">
                <a:solidFill>
                  <a:srgbClr val="D51F1A"/>
                </a:solidFill>
                <a:latin typeface="Arial"/>
                <a:cs typeface="Arial"/>
              </a:rPr>
              <a:t>i</a:t>
            </a:r>
            <a:r>
              <a:rPr sz="4000" spc="-20" dirty="0">
                <a:solidFill>
                  <a:srgbClr val="D51F1A"/>
                </a:solidFill>
                <a:latin typeface="Arial"/>
                <a:cs typeface="Arial"/>
              </a:rPr>
              <a:t>s</a:t>
            </a:r>
            <a:r>
              <a:rPr sz="4000" spc="-220" dirty="0">
                <a:solidFill>
                  <a:srgbClr val="D51F1A"/>
                </a:solidFill>
                <a:latin typeface="Arial"/>
                <a:cs typeface="Arial"/>
              </a:rPr>
              <a:t> </a:t>
            </a:r>
            <a:r>
              <a:rPr sz="4000" spc="-30" dirty="0">
                <a:solidFill>
                  <a:srgbClr val="D51F1A"/>
                </a:solidFill>
                <a:latin typeface="Arial"/>
                <a:cs typeface="Arial"/>
              </a:rPr>
              <a:t>C</a:t>
            </a:r>
            <a:r>
              <a:rPr sz="4000" spc="-195" dirty="0">
                <a:solidFill>
                  <a:srgbClr val="D51F1A"/>
                </a:solidFill>
                <a:latin typeface="Arial"/>
                <a:cs typeface="Arial"/>
              </a:rPr>
              <a:t> </a:t>
            </a:r>
            <a:r>
              <a:rPr sz="4000" spc="-130" dirty="0">
                <a:solidFill>
                  <a:srgbClr val="D51F1A"/>
                </a:solidFill>
                <a:latin typeface="Arial"/>
                <a:cs typeface="Arial"/>
              </a:rPr>
              <a:t>a</a:t>
            </a:r>
            <a:r>
              <a:rPr sz="4000" spc="-20" dirty="0">
                <a:solidFill>
                  <a:srgbClr val="D51F1A"/>
                </a:solidFill>
                <a:latin typeface="Arial"/>
                <a:cs typeface="Arial"/>
              </a:rPr>
              <a:t>s</a:t>
            </a:r>
            <a:r>
              <a:rPr sz="4000" spc="-195" dirty="0">
                <a:solidFill>
                  <a:srgbClr val="D51F1A"/>
                </a:solidFill>
                <a:latin typeface="Arial"/>
                <a:cs typeface="Arial"/>
              </a:rPr>
              <a:t> </a:t>
            </a:r>
            <a:r>
              <a:rPr sz="4000" spc="-135" dirty="0">
                <a:solidFill>
                  <a:srgbClr val="D51F1A"/>
                </a:solidFill>
                <a:latin typeface="Arial"/>
                <a:cs typeface="Arial"/>
              </a:rPr>
              <a:t>C</a:t>
            </a:r>
            <a:r>
              <a:rPr sz="4000" spc="-125" dirty="0">
                <a:solidFill>
                  <a:srgbClr val="D51F1A"/>
                </a:solidFill>
                <a:latin typeface="Arial"/>
                <a:cs typeface="Arial"/>
              </a:rPr>
              <a:t>a</a:t>
            </a:r>
            <a:r>
              <a:rPr sz="4000" spc="-130" dirty="0">
                <a:solidFill>
                  <a:srgbClr val="D51F1A"/>
                </a:solidFill>
                <a:latin typeface="Arial"/>
                <a:cs typeface="Arial"/>
              </a:rPr>
              <a:t>u</a:t>
            </a:r>
            <a:r>
              <a:rPr sz="4000" spc="-110" dirty="0">
                <a:solidFill>
                  <a:srgbClr val="D51F1A"/>
                </a:solidFill>
                <a:latin typeface="Arial"/>
                <a:cs typeface="Arial"/>
              </a:rPr>
              <a:t>s</a:t>
            </a:r>
            <a:r>
              <a:rPr sz="4000" spc="-25" dirty="0">
                <a:solidFill>
                  <a:srgbClr val="D51F1A"/>
                </a:solidFill>
                <a:latin typeface="Arial"/>
                <a:cs typeface="Arial"/>
              </a:rPr>
              <a:t>e</a:t>
            </a:r>
            <a:r>
              <a:rPr sz="4000" spc="-210" dirty="0">
                <a:solidFill>
                  <a:srgbClr val="D51F1A"/>
                </a:solidFill>
                <a:latin typeface="Arial"/>
                <a:cs typeface="Arial"/>
              </a:rPr>
              <a:t> </a:t>
            </a:r>
            <a:r>
              <a:rPr sz="4000" spc="-130" dirty="0">
                <a:solidFill>
                  <a:srgbClr val="D51F1A"/>
                </a:solidFill>
                <a:latin typeface="Arial"/>
                <a:cs typeface="Arial"/>
              </a:rPr>
              <a:t>o</a:t>
            </a:r>
            <a:r>
              <a:rPr sz="4000" spc="-15" dirty="0">
                <a:solidFill>
                  <a:srgbClr val="D51F1A"/>
                </a:solidFill>
                <a:latin typeface="Arial"/>
                <a:cs typeface="Arial"/>
              </a:rPr>
              <a:t>f</a:t>
            </a:r>
            <a:r>
              <a:rPr sz="4000" spc="-200" dirty="0">
                <a:solidFill>
                  <a:srgbClr val="D51F1A"/>
                </a:solidFill>
                <a:latin typeface="Arial"/>
                <a:cs typeface="Arial"/>
              </a:rPr>
              <a:t> </a:t>
            </a:r>
            <a:r>
              <a:rPr sz="4000" spc="-130" dirty="0">
                <a:solidFill>
                  <a:srgbClr val="D51F1A"/>
                </a:solidFill>
                <a:latin typeface="Arial"/>
                <a:cs typeface="Arial"/>
              </a:rPr>
              <a:t>Dea</a:t>
            </a:r>
            <a:r>
              <a:rPr sz="4000" spc="-105" dirty="0">
                <a:solidFill>
                  <a:srgbClr val="D51F1A"/>
                </a:solidFill>
                <a:latin typeface="Arial"/>
                <a:cs typeface="Arial"/>
              </a:rPr>
              <a:t>t</a:t>
            </a:r>
            <a:r>
              <a:rPr sz="4000" spc="-130" dirty="0">
                <a:solidFill>
                  <a:srgbClr val="D51F1A"/>
                </a:solidFill>
                <a:latin typeface="Arial"/>
                <a:cs typeface="Arial"/>
              </a:rPr>
              <a:t>h</a:t>
            </a:r>
            <a:r>
              <a:rPr sz="4000" spc="-15" dirty="0">
                <a:solidFill>
                  <a:srgbClr val="D51F1A"/>
                </a:solidFill>
                <a:latin typeface="Arial"/>
                <a:cs typeface="Arial"/>
              </a:rPr>
              <a:t>,</a:t>
            </a:r>
            <a:r>
              <a:rPr sz="4000" spc="-210" dirty="0">
                <a:solidFill>
                  <a:srgbClr val="D51F1A"/>
                </a:solidFill>
                <a:latin typeface="Arial"/>
                <a:cs typeface="Arial"/>
              </a:rPr>
              <a:t> </a:t>
            </a:r>
            <a:r>
              <a:rPr sz="4000" spc="-130" dirty="0">
                <a:solidFill>
                  <a:srgbClr val="D51F1A"/>
                </a:solidFill>
                <a:latin typeface="Arial"/>
                <a:cs typeface="Arial"/>
              </a:rPr>
              <a:t>2</a:t>
            </a:r>
            <a:r>
              <a:rPr sz="4000" spc="-125" dirty="0">
                <a:solidFill>
                  <a:srgbClr val="D51F1A"/>
                </a:solidFill>
                <a:latin typeface="Arial"/>
                <a:cs typeface="Arial"/>
              </a:rPr>
              <a:t>0</a:t>
            </a:r>
            <a:r>
              <a:rPr sz="4000" spc="-130" dirty="0">
                <a:solidFill>
                  <a:srgbClr val="D51F1A"/>
                </a:solidFill>
                <a:latin typeface="Arial"/>
                <a:cs typeface="Arial"/>
              </a:rPr>
              <a:t>14</a:t>
            </a:r>
            <a:r>
              <a:rPr sz="4000" spc="-90" dirty="0">
                <a:solidFill>
                  <a:srgbClr val="D51F1A"/>
                </a:solidFill>
                <a:latin typeface="Arial"/>
                <a:cs typeface="Arial"/>
              </a:rPr>
              <a:t>-</a:t>
            </a:r>
            <a:r>
              <a:rPr sz="4000" spc="-130" dirty="0">
                <a:solidFill>
                  <a:srgbClr val="D51F1A"/>
                </a:solidFill>
                <a:latin typeface="Arial"/>
                <a:cs typeface="Arial"/>
              </a:rPr>
              <a:t>20</a:t>
            </a:r>
            <a:r>
              <a:rPr sz="4000" spc="-125" dirty="0">
                <a:solidFill>
                  <a:srgbClr val="D51F1A"/>
                </a:solidFill>
                <a:latin typeface="Arial"/>
                <a:cs typeface="Arial"/>
              </a:rPr>
              <a:t>1</a:t>
            </a:r>
            <a:r>
              <a:rPr sz="4000" spc="-25" dirty="0">
                <a:solidFill>
                  <a:srgbClr val="D51F1A"/>
                </a:solidFill>
                <a:latin typeface="Arial"/>
                <a:cs typeface="Arial"/>
              </a:rPr>
              <a:t>8</a:t>
            </a:r>
            <a:endParaRPr sz="4000">
              <a:latin typeface="Arial"/>
              <a:cs typeface="Arial"/>
            </a:endParaRPr>
          </a:p>
        </p:txBody>
      </p:sp>
      <p:sp>
        <p:nvSpPr>
          <p:cNvPr id="4" name="object 4"/>
          <p:cNvSpPr/>
          <p:nvPr/>
        </p:nvSpPr>
        <p:spPr>
          <a:xfrm>
            <a:off x="2572511" y="1630692"/>
            <a:ext cx="7162787" cy="430528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761221" y="6120765"/>
            <a:ext cx="2306955" cy="254000"/>
          </a:xfrm>
          <a:prstGeom prst="rect">
            <a:avLst/>
          </a:prstGeom>
        </p:spPr>
        <p:txBody>
          <a:bodyPr vert="horz" wrap="square" lIns="0" tIns="0" rIns="0" bIns="0" rtlCol="0">
            <a:spAutoFit/>
          </a:bodyPr>
          <a:lstStyle/>
          <a:p>
            <a:pPr marL="12700">
              <a:lnSpc>
                <a:spcPct val="100000"/>
              </a:lnSpc>
            </a:pPr>
            <a:r>
              <a:rPr sz="1800" spc="-5" dirty="0">
                <a:solidFill>
                  <a:srgbClr val="212121"/>
                </a:solidFill>
                <a:latin typeface="Arial"/>
                <a:cs typeface="Arial"/>
              </a:rPr>
              <a:t>I</a:t>
            </a:r>
            <a:r>
              <a:rPr sz="1800" spc="-20" dirty="0">
                <a:solidFill>
                  <a:srgbClr val="212121"/>
                </a:solidFill>
                <a:latin typeface="Arial"/>
                <a:cs typeface="Arial"/>
              </a:rPr>
              <a:t>n</a:t>
            </a:r>
            <a:r>
              <a:rPr sz="1800" spc="-5" dirty="0">
                <a:solidFill>
                  <a:srgbClr val="212121"/>
                </a:solidFill>
                <a:latin typeface="Arial"/>
                <a:cs typeface="Arial"/>
              </a:rPr>
              <a:t>f</a:t>
            </a:r>
            <a:r>
              <a:rPr sz="1800" dirty="0">
                <a:solidFill>
                  <a:srgbClr val="212121"/>
                </a:solidFill>
                <a:latin typeface="Arial"/>
                <a:cs typeface="Arial"/>
              </a:rPr>
              <a:t>o</a:t>
            </a:r>
            <a:r>
              <a:rPr sz="1800" spc="-5" dirty="0">
                <a:solidFill>
                  <a:srgbClr val="212121"/>
                </a:solidFill>
                <a:latin typeface="Arial"/>
                <a:cs typeface="Arial"/>
              </a:rPr>
              <a:t> </a:t>
            </a:r>
            <a:r>
              <a:rPr sz="1800" spc="-20" dirty="0">
                <a:solidFill>
                  <a:srgbClr val="212121"/>
                </a:solidFill>
                <a:latin typeface="Arial"/>
                <a:cs typeface="Arial"/>
              </a:rPr>
              <a:t>S</a:t>
            </a:r>
            <a:r>
              <a:rPr sz="1800" spc="-10" dirty="0">
                <a:solidFill>
                  <a:srgbClr val="212121"/>
                </a:solidFill>
                <a:latin typeface="Arial"/>
                <a:cs typeface="Arial"/>
              </a:rPr>
              <a:t>ou</a:t>
            </a:r>
            <a:r>
              <a:rPr sz="1800" dirty="0">
                <a:solidFill>
                  <a:srgbClr val="212121"/>
                </a:solidFill>
                <a:latin typeface="Arial"/>
                <a:cs typeface="Arial"/>
              </a:rPr>
              <a:t>rc</a:t>
            </a:r>
            <a:r>
              <a:rPr sz="1800" spc="-20" dirty="0">
                <a:solidFill>
                  <a:srgbClr val="212121"/>
                </a:solidFill>
                <a:latin typeface="Arial"/>
                <a:cs typeface="Arial"/>
              </a:rPr>
              <a:t>e</a:t>
            </a:r>
            <a:r>
              <a:rPr sz="1800" spc="-5" dirty="0">
                <a:solidFill>
                  <a:srgbClr val="212121"/>
                </a:solidFill>
                <a:latin typeface="Arial"/>
                <a:cs typeface="Arial"/>
              </a:rPr>
              <a:t>:</a:t>
            </a:r>
            <a:r>
              <a:rPr sz="1800" spc="-30" dirty="0">
                <a:solidFill>
                  <a:srgbClr val="212121"/>
                </a:solidFill>
                <a:latin typeface="Arial"/>
                <a:cs typeface="Arial"/>
              </a:rPr>
              <a:t> </a:t>
            </a:r>
            <a:r>
              <a:rPr sz="1800" dirty="0">
                <a:solidFill>
                  <a:srgbClr val="212121"/>
                </a:solidFill>
                <a:latin typeface="Arial"/>
                <a:cs typeface="Arial"/>
              </a:rPr>
              <a:t>T</a:t>
            </a:r>
            <a:r>
              <a:rPr sz="1800" spc="-15" dirty="0">
                <a:solidFill>
                  <a:srgbClr val="212121"/>
                </a:solidFill>
                <a:latin typeface="Arial"/>
                <a:cs typeface="Arial"/>
              </a:rPr>
              <a:t>X</a:t>
            </a:r>
            <a:r>
              <a:rPr sz="1800" spc="-10" dirty="0">
                <a:solidFill>
                  <a:srgbClr val="212121"/>
                </a:solidFill>
                <a:latin typeface="Arial"/>
                <a:cs typeface="Arial"/>
              </a:rPr>
              <a:t> </a:t>
            </a:r>
            <a:r>
              <a:rPr sz="1800" spc="-5" dirty="0">
                <a:solidFill>
                  <a:srgbClr val="212121"/>
                </a:solidFill>
                <a:latin typeface="Arial"/>
                <a:cs typeface="Arial"/>
              </a:rPr>
              <a:t>D</a:t>
            </a:r>
            <a:r>
              <a:rPr sz="1800" spc="-20" dirty="0">
                <a:solidFill>
                  <a:srgbClr val="212121"/>
                </a:solidFill>
                <a:latin typeface="Arial"/>
                <a:cs typeface="Arial"/>
              </a:rPr>
              <a:t>S</a:t>
            </a:r>
            <a:r>
              <a:rPr sz="1800" spc="-5" dirty="0">
                <a:solidFill>
                  <a:srgbClr val="212121"/>
                </a:solidFill>
                <a:latin typeface="Arial"/>
                <a:cs typeface="Arial"/>
              </a:rPr>
              <a:t>H</a:t>
            </a:r>
            <a:r>
              <a:rPr sz="1800" spc="-15" dirty="0">
                <a:solidFill>
                  <a:srgbClr val="212121"/>
                </a:solidFill>
                <a:latin typeface="Arial"/>
                <a:cs typeface="Arial"/>
              </a:rPr>
              <a:t>S</a:t>
            </a:r>
            <a:endParaRPr sz="18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01545" rIns="0" bIns="0" rtlCol="0">
            <a:spAutoFit/>
          </a:bodyPr>
          <a:lstStyle/>
          <a:p>
            <a:pPr marL="356870">
              <a:lnSpc>
                <a:spcPct val="100000"/>
              </a:lnSpc>
            </a:pPr>
            <a:r>
              <a:rPr spc="-135" dirty="0"/>
              <a:t>Ra</a:t>
            </a:r>
            <a:r>
              <a:rPr spc="-110" dirty="0"/>
              <a:t>ci</a:t>
            </a:r>
            <a:r>
              <a:rPr spc="-130" dirty="0"/>
              <a:t>a</a:t>
            </a:r>
            <a:r>
              <a:rPr spc="-110" dirty="0"/>
              <a:t>l</a:t>
            </a:r>
            <a:r>
              <a:rPr spc="-105" dirty="0"/>
              <a:t>/</a:t>
            </a:r>
            <a:r>
              <a:rPr spc="-130" dirty="0"/>
              <a:t>E</a:t>
            </a:r>
            <a:r>
              <a:rPr spc="-110" dirty="0"/>
              <a:t>t</a:t>
            </a:r>
            <a:r>
              <a:rPr spc="-125" dirty="0"/>
              <a:t>h</a:t>
            </a:r>
            <a:r>
              <a:rPr spc="-130" dirty="0"/>
              <a:t>n</a:t>
            </a:r>
            <a:r>
              <a:rPr spc="-110" dirty="0"/>
              <a:t>i</a:t>
            </a:r>
            <a:r>
              <a:rPr spc="-20" dirty="0"/>
              <a:t>c</a:t>
            </a:r>
            <a:r>
              <a:rPr spc="-235" dirty="0"/>
              <a:t> </a:t>
            </a:r>
            <a:r>
              <a:rPr spc="-135" dirty="0"/>
              <a:t>D</a:t>
            </a:r>
            <a:r>
              <a:rPr spc="-110" dirty="0"/>
              <a:t>i</a:t>
            </a:r>
            <a:r>
              <a:rPr spc="-114" dirty="0"/>
              <a:t>s</a:t>
            </a:r>
            <a:r>
              <a:rPr spc="-125" dirty="0"/>
              <a:t>p</a:t>
            </a:r>
            <a:r>
              <a:rPr spc="-130" dirty="0"/>
              <a:t>a</a:t>
            </a:r>
            <a:r>
              <a:rPr spc="-110" dirty="0"/>
              <a:t>rit</a:t>
            </a:r>
            <a:r>
              <a:rPr spc="-120" dirty="0"/>
              <a:t>ie</a:t>
            </a:r>
            <a:r>
              <a:rPr spc="-20" dirty="0"/>
              <a:t>s</a:t>
            </a:r>
          </a:p>
        </p:txBody>
      </p:sp>
      <p:sp>
        <p:nvSpPr>
          <p:cNvPr id="4" name="object 4"/>
          <p:cNvSpPr/>
          <p:nvPr/>
        </p:nvSpPr>
        <p:spPr>
          <a:xfrm>
            <a:off x="2514600" y="1429524"/>
            <a:ext cx="7162799" cy="430528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2617782" y="5842210"/>
            <a:ext cx="6990080" cy="160020"/>
          </a:xfrm>
          <a:prstGeom prst="rect">
            <a:avLst/>
          </a:prstGeom>
        </p:spPr>
        <p:txBody>
          <a:bodyPr vert="horz" wrap="square" lIns="0" tIns="0" rIns="0" bIns="0" rtlCol="0">
            <a:spAutoFit/>
          </a:bodyPr>
          <a:lstStyle/>
          <a:p>
            <a:pPr marL="12700">
              <a:lnSpc>
                <a:spcPct val="100000"/>
              </a:lnSpc>
            </a:pPr>
            <a:r>
              <a:rPr sz="1050" spc="-10" dirty="0">
                <a:solidFill>
                  <a:srgbClr val="212121"/>
                </a:solidFill>
                <a:latin typeface="Arial"/>
                <a:cs typeface="Arial"/>
              </a:rPr>
              <a:t>I</a:t>
            </a:r>
            <a:r>
              <a:rPr sz="1050" dirty="0">
                <a:solidFill>
                  <a:srgbClr val="212121"/>
                </a:solidFill>
                <a:latin typeface="Arial"/>
                <a:cs typeface="Arial"/>
              </a:rPr>
              <a:t>n</a:t>
            </a:r>
            <a:r>
              <a:rPr sz="1050" spc="5" dirty="0">
                <a:solidFill>
                  <a:srgbClr val="212121"/>
                </a:solidFill>
                <a:latin typeface="Arial"/>
                <a:cs typeface="Arial"/>
              </a:rPr>
              <a:t>f</a:t>
            </a:r>
            <a:r>
              <a:rPr sz="1050" dirty="0">
                <a:solidFill>
                  <a:srgbClr val="212121"/>
                </a:solidFill>
                <a:latin typeface="Arial"/>
                <a:cs typeface="Arial"/>
              </a:rPr>
              <a:t>o</a:t>
            </a:r>
            <a:r>
              <a:rPr sz="1050" spc="-15" dirty="0">
                <a:solidFill>
                  <a:srgbClr val="212121"/>
                </a:solidFill>
                <a:latin typeface="Arial"/>
                <a:cs typeface="Arial"/>
              </a:rPr>
              <a:t> </a:t>
            </a:r>
            <a:r>
              <a:rPr sz="1050" dirty="0">
                <a:solidFill>
                  <a:srgbClr val="212121"/>
                </a:solidFill>
                <a:latin typeface="Arial"/>
                <a:cs typeface="Arial"/>
              </a:rPr>
              <a:t>Sou</a:t>
            </a:r>
            <a:r>
              <a:rPr sz="1050" spc="-5" dirty="0">
                <a:solidFill>
                  <a:srgbClr val="212121"/>
                </a:solidFill>
                <a:latin typeface="Arial"/>
                <a:cs typeface="Arial"/>
              </a:rPr>
              <a:t>r</a:t>
            </a:r>
            <a:r>
              <a:rPr sz="1050" dirty="0">
                <a:solidFill>
                  <a:srgbClr val="212121"/>
                </a:solidFill>
                <a:latin typeface="Arial"/>
                <a:cs typeface="Arial"/>
              </a:rPr>
              <a:t>ce:</a:t>
            </a:r>
            <a:r>
              <a:rPr sz="1050" spc="-25" dirty="0">
                <a:solidFill>
                  <a:srgbClr val="212121"/>
                </a:solidFill>
                <a:latin typeface="Arial"/>
                <a:cs typeface="Arial"/>
              </a:rPr>
              <a:t> </a:t>
            </a:r>
            <a:r>
              <a:rPr sz="1050" dirty="0">
                <a:solidFill>
                  <a:srgbClr val="212121"/>
                </a:solidFill>
                <a:latin typeface="Arial"/>
                <a:cs typeface="Arial"/>
              </a:rPr>
              <a:t>h</a:t>
            </a:r>
            <a:r>
              <a:rPr sz="1050" spc="-10" dirty="0">
                <a:solidFill>
                  <a:srgbClr val="212121"/>
                </a:solidFill>
                <a:latin typeface="Arial"/>
                <a:cs typeface="Arial"/>
              </a:rPr>
              <a:t>tt</a:t>
            </a:r>
            <a:r>
              <a:rPr sz="1050" dirty="0">
                <a:solidFill>
                  <a:srgbClr val="212121"/>
                </a:solidFill>
                <a:latin typeface="Arial"/>
                <a:cs typeface="Arial"/>
              </a:rPr>
              <a:t>ps</a:t>
            </a:r>
            <a:r>
              <a:rPr sz="1050" spc="-10" dirty="0">
                <a:solidFill>
                  <a:srgbClr val="212121"/>
                </a:solidFill>
                <a:latin typeface="Arial"/>
                <a:cs typeface="Arial"/>
              </a:rPr>
              <a:t>://</a:t>
            </a:r>
            <a:r>
              <a:rPr sz="1050" dirty="0">
                <a:solidFill>
                  <a:srgbClr val="212121"/>
                </a:solidFill>
                <a:latin typeface="Arial"/>
                <a:cs typeface="Arial"/>
              </a:rPr>
              <a:t>ae</a:t>
            </a:r>
            <a:r>
              <a:rPr sz="1050" spc="-10" dirty="0">
                <a:solidFill>
                  <a:srgbClr val="212121"/>
                </a:solidFill>
                <a:latin typeface="Arial"/>
                <a:cs typeface="Arial"/>
              </a:rPr>
              <a:t>t</a:t>
            </a:r>
            <a:r>
              <a:rPr sz="1050" dirty="0">
                <a:solidFill>
                  <a:srgbClr val="212121"/>
                </a:solidFill>
                <a:latin typeface="Arial"/>
                <a:cs typeface="Arial"/>
              </a:rPr>
              <a:t>c</a:t>
            </a:r>
            <a:r>
              <a:rPr sz="1050" spc="-10" dirty="0">
                <a:solidFill>
                  <a:srgbClr val="212121"/>
                </a:solidFill>
                <a:latin typeface="Arial"/>
                <a:cs typeface="Arial"/>
              </a:rPr>
              <a:t>.</a:t>
            </a:r>
            <a:r>
              <a:rPr sz="1050" dirty="0">
                <a:solidFill>
                  <a:srgbClr val="212121"/>
                </a:solidFill>
                <a:latin typeface="Arial"/>
                <a:cs typeface="Arial"/>
              </a:rPr>
              <a:t>u</a:t>
            </a:r>
            <a:r>
              <a:rPr sz="1050" spc="-10" dirty="0">
                <a:solidFill>
                  <a:srgbClr val="212121"/>
                </a:solidFill>
                <a:latin typeface="Arial"/>
                <a:cs typeface="Arial"/>
              </a:rPr>
              <a:t>t</a:t>
            </a:r>
            <a:r>
              <a:rPr sz="1050" dirty="0">
                <a:solidFill>
                  <a:srgbClr val="212121"/>
                </a:solidFill>
                <a:latin typeface="Arial"/>
                <a:cs typeface="Arial"/>
              </a:rPr>
              <a:t>hscsa</a:t>
            </a:r>
            <a:r>
              <a:rPr sz="1050" spc="-10" dirty="0">
                <a:solidFill>
                  <a:srgbClr val="212121"/>
                </a:solidFill>
                <a:latin typeface="Arial"/>
                <a:cs typeface="Arial"/>
              </a:rPr>
              <a:t>.</a:t>
            </a:r>
            <a:r>
              <a:rPr sz="1050" dirty="0">
                <a:solidFill>
                  <a:srgbClr val="212121"/>
                </a:solidFill>
                <a:latin typeface="Arial"/>
                <a:cs typeface="Arial"/>
              </a:rPr>
              <a:t>edu</a:t>
            </a:r>
            <a:r>
              <a:rPr sz="1050" spc="-10" dirty="0">
                <a:solidFill>
                  <a:srgbClr val="212121"/>
                </a:solidFill>
                <a:latin typeface="Arial"/>
                <a:cs typeface="Arial"/>
              </a:rPr>
              <a:t>/w</a:t>
            </a:r>
            <a:r>
              <a:rPr sz="1050" spc="-5" dirty="0">
                <a:solidFill>
                  <a:srgbClr val="212121"/>
                </a:solidFill>
                <a:latin typeface="Arial"/>
                <a:cs typeface="Arial"/>
              </a:rPr>
              <a:t>p-</a:t>
            </a:r>
            <a:r>
              <a:rPr sz="1050" dirty="0">
                <a:solidFill>
                  <a:srgbClr val="212121"/>
                </a:solidFill>
                <a:latin typeface="Arial"/>
                <a:cs typeface="Arial"/>
              </a:rPr>
              <a:t>con</a:t>
            </a:r>
            <a:r>
              <a:rPr sz="1050" spc="-10" dirty="0">
                <a:solidFill>
                  <a:srgbClr val="212121"/>
                </a:solidFill>
                <a:latin typeface="Arial"/>
                <a:cs typeface="Arial"/>
              </a:rPr>
              <a:t>t</a:t>
            </a:r>
            <a:r>
              <a:rPr sz="1050" dirty="0">
                <a:solidFill>
                  <a:srgbClr val="212121"/>
                </a:solidFill>
                <a:latin typeface="Arial"/>
                <a:cs typeface="Arial"/>
              </a:rPr>
              <a:t>en</a:t>
            </a:r>
            <a:r>
              <a:rPr sz="1050" spc="-10" dirty="0">
                <a:solidFill>
                  <a:srgbClr val="212121"/>
                </a:solidFill>
                <a:latin typeface="Arial"/>
                <a:cs typeface="Arial"/>
              </a:rPr>
              <a:t>t/</a:t>
            </a:r>
            <a:r>
              <a:rPr sz="1050" dirty="0">
                <a:solidFill>
                  <a:srgbClr val="212121"/>
                </a:solidFill>
                <a:latin typeface="Arial"/>
                <a:cs typeface="Arial"/>
              </a:rPr>
              <a:t>up</a:t>
            </a:r>
            <a:r>
              <a:rPr sz="1050" spc="5" dirty="0">
                <a:solidFill>
                  <a:srgbClr val="212121"/>
                </a:solidFill>
                <a:latin typeface="Arial"/>
                <a:cs typeface="Arial"/>
              </a:rPr>
              <a:t>l</a:t>
            </a:r>
            <a:r>
              <a:rPr sz="1050" dirty="0">
                <a:solidFill>
                  <a:srgbClr val="212121"/>
                </a:solidFill>
                <a:latin typeface="Arial"/>
                <a:cs typeface="Arial"/>
              </a:rPr>
              <a:t>oads</a:t>
            </a:r>
            <a:r>
              <a:rPr sz="1050" spc="-10" dirty="0">
                <a:solidFill>
                  <a:srgbClr val="212121"/>
                </a:solidFill>
                <a:latin typeface="Arial"/>
                <a:cs typeface="Arial"/>
              </a:rPr>
              <a:t>/</a:t>
            </a:r>
            <a:r>
              <a:rPr sz="1050" dirty="0">
                <a:solidFill>
                  <a:srgbClr val="212121"/>
                </a:solidFill>
                <a:latin typeface="Arial"/>
                <a:cs typeface="Arial"/>
              </a:rPr>
              <a:t>s</a:t>
            </a:r>
            <a:r>
              <a:rPr sz="1050" spc="5" dirty="0">
                <a:solidFill>
                  <a:srgbClr val="212121"/>
                </a:solidFill>
                <a:latin typeface="Arial"/>
                <a:cs typeface="Arial"/>
              </a:rPr>
              <a:t>i</a:t>
            </a:r>
            <a:r>
              <a:rPr sz="1050" spc="-10" dirty="0">
                <a:solidFill>
                  <a:srgbClr val="212121"/>
                </a:solidFill>
                <a:latin typeface="Arial"/>
                <a:cs typeface="Arial"/>
              </a:rPr>
              <a:t>t</a:t>
            </a:r>
            <a:r>
              <a:rPr sz="1050" dirty="0">
                <a:solidFill>
                  <a:srgbClr val="212121"/>
                </a:solidFill>
                <a:latin typeface="Arial"/>
                <a:cs typeface="Arial"/>
              </a:rPr>
              <a:t>e</a:t>
            </a:r>
            <a:r>
              <a:rPr sz="1050" spc="-15" dirty="0">
                <a:solidFill>
                  <a:srgbClr val="212121"/>
                </a:solidFill>
                <a:latin typeface="Arial"/>
                <a:cs typeface="Arial"/>
              </a:rPr>
              <a:t>s</a:t>
            </a:r>
            <a:r>
              <a:rPr sz="1050" spc="-10" dirty="0">
                <a:solidFill>
                  <a:srgbClr val="212121"/>
                </a:solidFill>
                <a:latin typeface="Arial"/>
                <a:cs typeface="Arial"/>
              </a:rPr>
              <a:t>/</a:t>
            </a:r>
            <a:r>
              <a:rPr sz="1050" dirty="0">
                <a:solidFill>
                  <a:srgbClr val="212121"/>
                </a:solidFill>
                <a:latin typeface="Arial"/>
                <a:cs typeface="Arial"/>
              </a:rPr>
              <a:t>48</a:t>
            </a:r>
            <a:r>
              <a:rPr sz="1050" spc="-10" dirty="0">
                <a:solidFill>
                  <a:srgbClr val="212121"/>
                </a:solidFill>
                <a:latin typeface="Arial"/>
                <a:cs typeface="Arial"/>
              </a:rPr>
              <a:t>/</a:t>
            </a:r>
            <a:r>
              <a:rPr sz="1050" dirty="0">
                <a:solidFill>
                  <a:srgbClr val="212121"/>
                </a:solidFill>
                <a:latin typeface="Arial"/>
                <a:cs typeface="Arial"/>
              </a:rPr>
              <a:t>2021</a:t>
            </a:r>
            <a:r>
              <a:rPr sz="1050" spc="-10" dirty="0">
                <a:solidFill>
                  <a:srgbClr val="212121"/>
                </a:solidFill>
                <a:latin typeface="Arial"/>
                <a:cs typeface="Arial"/>
              </a:rPr>
              <a:t>/</a:t>
            </a:r>
            <a:r>
              <a:rPr sz="1050" dirty="0">
                <a:solidFill>
                  <a:srgbClr val="212121"/>
                </a:solidFill>
                <a:latin typeface="Arial"/>
                <a:cs typeface="Arial"/>
              </a:rPr>
              <a:t>02</a:t>
            </a:r>
            <a:r>
              <a:rPr sz="1050" spc="-10" dirty="0">
                <a:solidFill>
                  <a:srgbClr val="212121"/>
                </a:solidFill>
                <a:latin typeface="Arial"/>
                <a:cs typeface="Arial"/>
              </a:rPr>
              <a:t>/S</a:t>
            </a:r>
            <a:r>
              <a:rPr sz="1050" dirty="0">
                <a:solidFill>
                  <a:srgbClr val="212121"/>
                </a:solidFill>
                <a:latin typeface="Arial"/>
                <a:cs typeface="Arial"/>
              </a:rPr>
              <a:t>ess</a:t>
            </a:r>
            <a:r>
              <a:rPr sz="1050" spc="-10" dirty="0">
                <a:solidFill>
                  <a:srgbClr val="212121"/>
                </a:solidFill>
                <a:latin typeface="Arial"/>
                <a:cs typeface="Arial"/>
              </a:rPr>
              <a:t>i</a:t>
            </a:r>
            <a:r>
              <a:rPr sz="1050" dirty="0">
                <a:solidFill>
                  <a:srgbClr val="212121"/>
                </a:solidFill>
                <a:latin typeface="Arial"/>
                <a:cs typeface="Arial"/>
              </a:rPr>
              <a:t>on</a:t>
            </a:r>
            <a:r>
              <a:rPr sz="1050" spc="-10" dirty="0">
                <a:solidFill>
                  <a:srgbClr val="212121"/>
                </a:solidFill>
                <a:latin typeface="Arial"/>
                <a:cs typeface="Arial"/>
              </a:rPr>
              <a:t>-</a:t>
            </a:r>
            <a:r>
              <a:rPr sz="1050" dirty="0">
                <a:solidFill>
                  <a:srgbClr val="212121"/>
                </a:solidFill>
                <a:latin typeface="Arial"/>
                <a:cs typeface="Arial"/>
              </a:rPr>
              <a:t>4_</a:t>
            </a:r>
            <a:r>
              <a:rPr sz="1050" spc="5" dirty="0">
                <a:solidFill>
                  <a:srgbClr val="212121"/>
                </a:solidFill>
                <a:latin typeface="Arial"/>
                <a:cs typeface="Arial"/>
              </a:rPr>
              <a:t>C</a:t>
            </a:r>
            <a:r>
              <a:rPr sz="1050" dirty="0">
                <a:solidFill>
                  <a:srgbClr val="212121"/>
                </a:solidFill>
                <a:latin typeface="Arial"/>
                <a:cs typeface="Arial"/>
              </a:rPr>
              <a:t>a</a:t>
            </a:r>
            <a:r>
              <a:rPr sz="1050" spc="-5" dirty="0">
                <a:solidFill>
                  <a:srgbClr val="212121"/>
                </a:solidFill>
                <a:latin typeface="Arial"/>
                <a:cs typeface="Arial"/>
              </a:rPr>
              <a:t>r</a:t>
            </a:r>
            <a:r>
              <a:rPr sz="1050" spc="5" dirty="0">
                <a:solidFill>
                  <a:srgbClr val="212121"/>
                </a:solidFill>
                <a:latin typeface="Arial"/>
                <a:cs typeface="Arial"/>
              </a:rPr>
              <a:t>l</a:t>
            </a:r>
            <a:r>
              <a:rPr sz="1050" dirty="0">
                <a:solidFill>
                  <a:srgbClr val="212121"/>
                </a:solidFill>
                <a:latin typeface="Arial"/>
                <a:cs typeface="Arial"/>
              </a:rPr>
              <a:t>o</a:t>
            </a:r>
            <a:r>
              <a:rPr sz="1050" spc="-5" dirty="0">
                <a:solidFill>
                  <a:srgbClr val="212121"/>
                </a:solidFill>
                <a:latin typeface="Arial"/>
                <a:cs typeface="Arial"/>
              </a:rPr>
              <a:t>s-</a:t>
            </a:r>
            <a:r>
              <a:rPr sz="1050" spc="-10" dirty="0">
                <a:solidFill>
                  <a:srgbClr val="212121"/>
                </a:solidFill>
                <a:latin typeface="Arial"/>
                <a:cs typeface="Arial"/>
              </a:rPr>
              <a:t>V</a:t>
            </a:r>
            <a:r>
              <a:rPr sz="1050" spc="5" dirty="0">
                <a:solidFill>
                  <a:srgbClr val="212121"/>
                </a:solidFill>
                <a:latin typeface="Arial"/>
                <a:cs typeface="Arial"/>
              </a:rPr>
              <a:t>i</a:t>
            </a:r>
            <a:r>
              <a:rPr sz="1050" spc="-10" dirty="0">
                <a:solidFill>
                  <a:srgbClr val="212121"/>
                </a:solidFill>
                <a:latin typeface="Arial"/>
                <a:cs typeface="Arial"/>
              </a:rPr>
              <a:t>tt</a:t>
            </a:r>
            <a:r>
              <a:rPr sz="1050" dirty="0">
                <a:solidFill>
                  <a:srgbClr val="212121"/>
                </a:solidFill>
                <a:latin typeface="Arial"/>
                <a:cs typeface="Arial"/>
              </a:rPr>
              <a:t>o</a:t>
            </a:r>
            <a:r>
              <a:rPr sz="1050" spc="-5" dirty="0">
                <a:solidFill>
                  <a:srgbClr val="212121"/>
                </a:solidFill>
                <a:latin typeface="Arial"/>
                <a:cs typeface="Arial"/>
              </a:rPr>
              <a:t>r</a:t>
            </a:r>
            <a:r>
              <a:rPr sz="1050" spc="5" dirty="0">
                <a:solidFill>
                  <a:srgbClr val="212121"/>
                </a:solidFill>
                <a:latin typeface="Arial"/>
                <a:cs typeface="Arial"/>
              </a:rPr>
              <a:t>i</a:t>
            </a:r>
            <a:r>
              <a:rPr sz="1050" dirty="0">
                <a:solidFill>
                  <a:srgbClr val="212121"/>
                </a:solidFill>
                <a:latin typeface="Arial"/>
                <a:cs typeface="Arial"/>
              </a:rPr>
              <a:t>a_</a:t>
            </a:r>
            <a:r>
              <a:rPr sz="1050" spc="-15" dirty="0">
                <a:solidFill>
                  <a:srgbClr val="212121"/>
                </a:solidFill>
                <a:latin typeface="Arial"/>
                <a:cs typeface="Arial"/>
              </a:rPr>
              <a:t>c</a:t>
            </a:r>
            <a:r>
              <a:rPr sz="1050" dirty="0">
                <a:solidFill>
                  <a:srgbClr val="212121"/>
                </a:solidFill>
                <a:latin typeface="Arial"/>
                <a:cs typeface="Arial"/>
              </a:rPr>
              <a:t>o</a:t>
            </a:r>
            <a:r>
              <a:rPr sz="1050" spc="-5" dirty="0">
                <a:solidFill>
                  <a:srgbClr val="212121"/>
                </a:solidFill>
                <a:latin typeface="Arial"/>
                <a:cs typeface="Arial"/>
              </a:rPr>
              <a:t>m</a:t>
            </a:r>
            <a:r>
              <a:rPr sz="1050" dirty="0">
                <a:solidFill>
                  <a:srgbClr val="212121"/>
                </a:solidFill>
                <a:latin typeface="Arial"/>
                <a:cs typeface="Arial"/>
              </a:rPr>
              <a:t>p</a:t>
            </a:r>
            <a:r>
              <a:rPr sz="1050" spc="-5" dirty="0">
                <a:solidFill>
                  <a:srgbClr val="212121"/>
                </a:solidFill>
                <a:latin typeface="Arial"/>
                <a:cs typeface="Arial"/>
              </a:rPr>
              <a:t>r</a:t>
            </a:r>
            <a:r>
              <a:rPr sz="1050" dirty="0">
                <a:solidFill>
                  <a:srgbClr val="212121"/>
                </a:solidFill>
                <a:latin typeface="Arial"/>
                <a:cs typeface="Arial"/>
              </a:rPr>
              <a:t>es</a:t>
            </a:r>
            <a:r>
              <a:rPr sz="1050" spc="-5" dirty="0">
                <a:solidFill>
                  <a:srgbClr val="212121"/>
                </a:solidFill>
                <a:latin typeface="Arial"/>
                <a:cs typeface="Arial"/>
              </a:rPr>
              <a:t>s</a:t>
            </a:r>
            <a:r>
              <a:rPr sz="1050" dirty="0">
                <a:solidFill>
                  <a:srgbClr val="212121"/>
                </a:solidFill>
                <a:latin typeface="Arial"/>
                <a:cs typeface="Arial"/>
              </a:rPr>
              <a:t>ed</a:t>
            </a:r>
            <a:r>
              <a:rPr sz="1050" spc="-10" dirty="0">
                <a:solidFill>
                  <a:srgbClr val="212121"/>
                </a:solidFill>
                <a:latin typeface="Arial"/>
                <a:cs typeface="Arial"/>
              </a:rPr>
              <a:t>.</a:t>
            </a:r>
            <a:r>
              <a:rPr sz="1050" dirty="0">
                <a:solidFill>
                  <a:srgbClr val="212121"/>
                </a:solidFill>
                <a:latin typeface="Arial"/>
                <a:cs typeface="Arial"/>
              </a:rPr>
              <a:t>pdf</a:t>
            </a:r>
            <a:endParaRPr sz="105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83820">
              <a:lnSpc>
                <a:spcPct val="100000"/>
              </a:lnSpc>
            </a:pPr>
            <a:r>
              <a:rPr spc="-130" dirty="0"/>
              <a:t>A</a:t>
            </a:r>
            <a:r>
              <a:rPr spc="-110" dirty="0"/>
              <a:t>c</a:t>
            </a:r>
            <a:r>
              <a:rPr spc="-130" dirty="0"/>
              <a:t>u</a:t>
            </a:r>
            <a:r>
              <a:rPr spc="-105" dirty="0"/>
              <a:t>t</a:t>
            </a:r>
            <a:r>
              <a:rPr spc="-25" dirty="0"/>
              <a:t>e</a:t>
            </a:r>
            <a:r>
              <a:rPr spc="-220" dirty="0"/>
              <a:t> </a:t>
            </a:r>
            <a:r>
              <a:rPr spc="-135" dirty="0"/>
              <a:t>H</a:t>
            </a:r>
            <a:r>
              <a:rPr spc="-125" dirty="0"/>
              <a:t>e</a:t>
            </a:r>
            <a:r>
              <a:rPr spc="-130" dirty="0"/>
              <a:t>pa</a:t>
            </a:r>
            <a:r>
              <a:rPr spc="-105" dirty="0"/>
              <a:t>t</a:t>
            </a:r>
            <a:r>
              <a:rPr spc="-110" dirty="0"/>
              <a:t>iti</a:t>
            </a:r>
            <a:r>
              <a:rPr spc="-20" dirty="0"/>
              <a:t>s</a:t>
            </a:r>
            <a:r>
              <a:rPr spc="-220" dirty="0"/>
              <a:t> </a:t>
            </a:r>
            <a:r>
              <a:rPr spc="-30" dirty="0"/>
              <a:t>C</a:t>
            </a:r>
            <a:r>
              <a:rPr spc="-195" dirty="0"/>
              <a:t> </a:t>
            </a:r>
            <a:r>
              <a:rPr spc="-130" dirty="0"/>
              <a:t>P</a:t>
            </a:r>
            <a:r>
              <a:rPr spc="-110" dirty="0"/>
              <a:t>r</a:t>
            </a:r>
            <a:r>
              <a:rPr spc="-130" dirty="0"/>
              <a:t>e</a:t>
            </a:r>
            <a:r>
              <a:rPr spc="-110" dirty="0"/>
              <a:t>v</a:t>
            </a:r>
            <a:r>
              <a:rPr spc="-130" dirty="0"/>
              <a:t>a</a:t>
            </a:r>
            <a:r>
              <a:rPr spc="-110" dirty="0"/>
              <a:t>l</a:t>
            </a:r>
            <a:r>
              <a:rPr spc="-130" dirty="0"/>
              <a:t>e</a:t>
            </a:r>
            <a:r>
              <a:rPr spc="-125" dirty="0"/>
              <a:t>n</a:t>
            </a:r>
            <a:r>
              <a:rPr spc="-114" dirty="0"/>
              <a:t>c</a:t>
            </a:r>
            <a:r>
              <a:rPr spc="-25" dirty="0"/>
              <a:t>e</a:t>
            </a:r>
            <a:r>
              <a:rPr spc="-229" dirty="0"/>
              <a:t> </a:t>
            </a:r>
            <a:r>
              <a:rPr spc="-130" dirty="0"/>
              <a:t>b</a:t>
            </a:r>
            <a:r>
              <a:rPr spc="-20" dirty="0"/>
              <a:t>y</a:t>
            </a:r>
            <a:r>
              <a:rPr spc="-195" dirty="0"/>
              <a:t> </a:t>
            </a:r>
            <a:r>
              <a:rPr spc="-135" dirty="0"/>
              <a:t>Ra</a:t>
            </a:r>
            <a:r>
              <a:rPr spc="-114" dirty="0"/>
              <a:t>c</a:t>
            </a:r>
            <a:r>
              <a:rPr spc="-25" dirty="0"/>
              <a:t>e</a:t>
            </a:r>
            <a:r>
              <a:rPr spc="-190" dirty="0"/>
              <a:t> </a:t>
            </a:r>
            <a:r>
              <a:rPr spc="-25" dirty="0"/>
              <a:t>–</a:t>
            </a:r>
            <a:r>
              <a:rPr spc="-265" dirty="0"/>
              <a:t> </a:t>
            </a:r>
            <a:r>
              <a:rPr spc="-570" dirty="0"/>
              <a:t>T</a:t>
            </a:r>
            <a:r>
              <a:rPr spc="-130" dirty="0"/>
              <a:t>e</a:t>
            </a:r>
            <a:r>
              <a:rPr spc="-110" dirty="0"/>
              <a:t>x</a:t>
            </a:r>
            <a:r>
              <a:rPr spc="-130" dirty="0"/>
              <a:t>a</a:t>
            </a:r>
            <a:r>
              <a:rPr spc="-110" dirty="0"/>
              <a:t>s</a:t>
            </a:r>
            <a:r>
              <a:rPr spc="-15" dirty="0"/>
              <a:t>,</a:t>
            </a:r>
            <a:r>
              <a:rPr spc="-220" dirty="0"/>
              <a:t> </a:t>
            </a:r>
            <a:r>
              <a:rPr spc="-130" dirty="0"/>
              <a:t>2019</a:t>
            </a:r>
          </a:p>
        </p:txBody>
      </p:sp>
      <p:sp>
        <p:nvSpPr>
          <p:cNvPr id="4" name="object 4"/>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5" name="object 5"/>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6" name="object 6"/>
          <p:cNvSpPr txBox="1"/>
          <p:nvPr/>
        </p:nvSpPr>
        <p:spPr>
          <a:xfrm>
            <a:off x="4761221" y="6120765"/>
            <a:ext cx="2306955" cy="254000"/>
          </a:xfrm>
          <a:prstGeom prst="rect">
            <a:avLst/>
          </a:prstGeom>
        </p:spPr>
        <p:txBody>
          <a:bodyPr vert="horz" wrap="square" lIns="0" tIns="0" rIns="0" bIns="0" rtlCol="0">
            <a:spAutoFit/>
          </a:bodyPr>
          <a:lstStyle/>
          <a:p>
            <a:pPr marL="12700">
              <a:lnSpc>
                <a:spcPct val="100000"/>
              </a:lnSpc>
            </a:pPr>
            <a:r>
              <a:rPr sz="1800" spc="-5" dirty="0">
                <a:solidFill>
                  <a:srgbClr val="212121"/>
                </a:solidFill>
                <a:latin typeface="Arial"/>
                <a:cs typeface="Arial"/>
              </a:rPr>
              <a:t>I</a:t>
            </a:r>
            <a:r>
              <a:rPr sz="1800" spc="-20" dirty="0">
                <a:solidFill>
                  <a:srgbClr val="212121"/>
                </a:solidFill>
                <a:latin typeface="Arial"/>
                <a:cs typeface="Arial"/>
              </a:rPr>
              <a:t>n</a:t>
            </a:r>
            <a:r>
              <a:rPr sz="1800" spc="-5" dirty="0">
                <a:solidFill>
                  <a:srgbClr val="212121"/>
                </a:solidFill>
                <a:latin typeface="Arial"/>
                <a:cs typeface="Arial"/>
              </a:rPr>
              <a:t>f</a:t>
            </a:r>
            <a:r>
              <a:rPr sz="1800" dirty="0">
                <a:solidFill>
                  <a:srgbClr val="212121"/>
                </a:solidFill>
                <a:latin typeface="Arial"/>
                <a:cs typeface="Arial"/>
              </a:rPr>
              <a:t>o</a:t>
            </a:r>
            <a:r>
              <a:rPr sz="1800" spc="-5" dirty="0">
                <a:solidFill>
                  <a:srgbClr val="212121"/>
                </a:solidFill>
                <a:latin typeface="Arial"/>
                <a:cs typeface="Arial"/>
              </a:rPr>
              <a:t> </a:t>
            </a:r>
            <a:r>
              <a:rPr sz="1800" spc="-20" dirty="0">
                <a:solidFill>
                  <a:srgbClr val="212121"/>
                </a:solidFill>
                <a:latin typeface="Arial"/>
                <a:cs typeface="Arial"/>
              </a:rPr>
              <a:t>S</a:t>
            </a:r>
            <a:r>
              <a:rPr sz="1800" spc="-10" dirty="0">
                <a:solidFill>
                  <a:srgbClr val="212121"/>
                </a:solidFill>
                <a:latin typeface="Arial"/>
                <a:cs typeface="Arial"/>
              </a:rPr>
              <a:t>ou</a:t>
            </a:r>
            <a:r>
              <a:rPr sz="1800" dirty="0">
                <a:solidFill>
                  <a:srgbClr val="212121"/>
                </a:solidFill>
                <a:latin typeface="Arial"/>
                <a:cs typeface="Arial"/>
              </a:rPr>
              <a:t>rc</a:t>
            </a:r>
            <a:r>
              <a:rPr sz="1800" spc="-20" dirty="0">
                <a:solidFill>
                  <a:srgbClr val="212121"/>
                </a:solidFill>
                <a:latin typeface="Arial"/>
                <a:cs typeface="Arial"/>
              </a:rPr>
              <a:t>e</a:t>
            </a:r>
            <a:r>
              <a:rPr sz="1800" spc="-5" dirty="0">
                <a:solidFill>
                  <a:srgbClr val="212121"/>
                </a:solidFill>
                <a:latin typeface="Arial"/>
                <a:cs typeface="Arial"/>
              </a:rPr>
              <a:t>:</a:t>
            </a:r>
            <a:r>
              <a:rPr sz="1800" spc="-30" dirty="0">
                <a:solidFill>
                  <a:srgbClr val="212121"/>
                </a:solidFill>
                <a:latin typeface="Arial"/>
                <a:cs typeface="Arial"/>
              </a:rPr>
              <a:t> </a:t>
            </a:r>
            <a:r>
              <a:rPr sz="1800" dirty="0">
                <a:solidFill>
                  <a:srgbClr val="212121"/>
                </a:solidFill>
                <a:latin typeface="Arial"/>
                <a:cs typeface="Arial"/>
              </a:rPr>
              <a:t>T</a:t>
            </a:r>
            <a:r>
              <a:rPr sz="1800" spc="-15" dirty="0">
                <a:solidFill>
                  <a:srgbClr val="212121"/>
                </a:solidFill>
                <a:latin typeface="Arial"/>
                <a:cs typeface="Arial"/>
              </a:rPr>
              <a:t>X</a:t>
            </a:r>
            <a:r>
              <a:rPr sz="1800" spc="-10" dirty="0">
                <a:solidFill>
                  <a:srgbClr val="212121"/>
                </a:solidFill>
                <a:latin typeface="Arial"/>
                <a:cs typeface="Arial"/>
              </a:rPr>
              <a:t> </a:t>
            </a:r>
            <a:r>
              <a:rPr sz="1800" spc="-5" dirty="0">
                <a:solidFill>
                  <a:srgbClr val="212121"/>
                </a:solidFill>
                <a:latin typeface="Arial"/>
                <a:cs typeface="Arial"/>
              </a:rPr>
              <a:t>D</a:t>
            </a:r>
            <a:r>
              <a:rPr sz="1800" spc="-20" dirty="0">
                <a:solidFill>
                  <a:srgbClr val="212121"/>
                </a:solidFill>
                <a:latin typeface="Arial"/>
                <a:cs typeface="Arial"/>
              </a:rPr>
              <a:t>S</a:t>
            </a:r>
            <a:r>
              <a:rPr sz="1800" spc="-5" dirty="0">
                <a:solidFill>
                  <a:srgbClr val="212121"/>
                </a:solidFill>
                <a:latin typeface="Arial"/>
                <a:cs typeface="Arial"/>
              </a:rPr>
              <a:t>H</a:t>
            </a:r>
            <a:r>
              <a:rPr sz="1800" spc="-15" dirty="0">
                <a:solidFill>
                  <a:srgbClr val="212121"/>
                </a:solidFill>
                <a:latin typeface="Arial"/>
                <a:cs typeface="Arial"/>
              </a:rPr>
              <a:t>S</a:t>
            </a:r>
            <a:endParaRPr sz="1800">
              <a:latin typeface="Arial"/>
              <a:cs typeface="Arial"/>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273807" y="1499616"/>
            <a:ext cx="7298435" cy="4367771"/>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872" y="6329171"/>
            <a:ext cx="1606295" cy="46177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379219" y="4666488"/>
            <a:ext cx="8881871" cy="1863851"/>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405915" y="4975948"/>
            <a:ext cx="1170305" cy="288925"/>
          </a:xfrm>
          <a:custGeom>
            <a:avLst/>
            <a:gdLst/>
            <a:ahLst/>
            <a:cxnLst/>
            <a:rect l="l" t="t" r="r" b="b"/>
            <a:pathLst>
              <a:path w="1170305" h="288925">
                <a:moveTo>
                  <a:pt x="0" y="0"/>
                </a:moveTo>
                <a:lnTo>
                  <a:pt x="1169936" y="0"/>
                </a:lnTo>
                <a:lnTo>
                  <a:pt x="1169936" y="288467"/>
                </a:lnTo>
                <a:lnTo>
                  <a:pt x="0" y="288467"/>
                </a:lnTo>
                <a:lnTo>
                  <a:pt x="0" y="0"/>
                </a:lnTo>
                <a:close/>
              </a:path>
            </a:pathLst>
          </a:custGeom>
          <a:solidFill>
            <a:srgbClr val="FFFFFF"/>
          </a:solidFill>
        </p:spPr>
        <p:txBody>
          <a:bodyPr wrap="square" lIns="0" tIns="0" rIns="0" bIns="0" rtlCol="0"/>
          <a:lstStyle/>
          <a:p>
            <a:endParaRPr/>
          </a:p>
        </p:txBody>
      </p:sp>
      <p:sp>
        <p:nvSpPr>
          <p:cNvPr id="6" name="object 6"/>
          <p:cNvSpPr/>
          <p:nvPr/>
        </p:nvSpPr>
        <p:spPr>
          <a:xfrm>
            <a:off x="2575839" y="4975948"/>
            <a:ext cx="475615" cy="288925"/>
          </a:xfrm>
          <a:custGeom>
            <a:avLst/>
            <a:gdLst/>
            <a:ahLst/>
            <a:cxnLst/>
            <a:rect l="l" t="t" r="r" b="b"/>
            <a:pathLst>
              <a:path w="475614"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3051124" y="4975948"/>
            <a:ext cx="475615" cy="288925"/>
          </a:xfrm>
          <a:custGeom>
            <a:avLst/>
            <a:gdLst/>
            <a:ahLst/>
            <a:cxnLst/>
            <a:rect l="l" t="t" r="r" b="b"/>
            <a:pathLst>
              <a:path w="475614"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3526409" y="4975948"/>
            <a:ext cx="475615" cy="288925"/>
          </a:xfrm>
          <a:custGeom>
            <a:avLst/>
            <a:gdLst/>
            <a:ahLst/>
            <a:cxnLst/>
            <a:rect l="l" t="t" r="r" b="b"/>
            <a:pathLst>
              <a:path w="475614"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001693" y="4975948"/>
            <a:ext cx="475615" cy="288925"/>
          </a:xfrm>
          <a:custGeom>
            <a:avLst/>
            <a:gdLst/>
            <a:ahLst/>
            <a:cxnLst/>
            <a:rect l="l" t="t" r="r" b="b"/>
            <a:pathLst>
              <a:path w="475614"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0" name="object 10"/>
          <p:cNvSpPr/>
          <p:nvPr/>
        </p:nvSpPr>
        <p:spPr>
          <a:xfrm>
            <a:off x="4476978" y="4975948"/>
            <a:ext cx="475615" cy="288925"/>
          </a:xfrm>
          <a:custGeom>
            <a:avLst/>
            <a:gdLst/>
            <a:ahLst/>
            <a:cxnLst/>
            <a:rect l="l" t="t" r="r" b="b"/>
            <a:pathLst>
              <a:path w="475614"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1" name="object 11"/>
          <p:cNvSpPr/>
          <p:nvPr/>
        </p:nvSpPr>
        <p:spPr>
          <a:xfrm>
            <a:off x="4952263" y="4975948"/>
            <a:ext cx="475615" cy="288925"/>
          </a:xfrm>
          <a:custGeom>
            <a:avLst/>
            <a:gdLst/>
            <a:ahLst/>
            <a:cxnLst/>
            <a:rect l="l" t="t" r="r" b="b"/>
            <a:pathLst>
              <a:path w="475614"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2" name="object 12"/>
          <p:cNvSpPr/>
          <p:nvPr/>
        </p:nvSpPr>
        <p:spPr>
          <a:xfrm>
            <a:off x="5427548" y="4975948"/>
            <a:ext cx="475615" cy="288925"/>
          </a:xfrm>
          <a:custGeom>
            <a:avLst/>
            <a:gdLst/>
            <a:ahLst/>
            <a:cxnLst/>
            <a:rect l="l" t="t" r="r" b="b"/>
            <a:pathLst>
              <a:path w="475614"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3" name="object 13"/>
          <p:cNvSpPr/>
          <p:nvPr/>
        </p:nvSpPr>
        <p:spPr>
          <a:xfrm>
            <a:off x="5902833" y="4975948"/>
            <a:ext cx="475615" cy="288925"/>
          </a:xfrm>
          <a:custGeom>
            <a:avLst/>
            <a:gdLst/>
            <a:ahLst/>
            <a:cxnLst/>
            <a:rect l="l" t="t" r="r" b="b"/>
            <a:pathLst>
              <a:path w="475614"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4" name="object 14"/>
          <p:cNvSpPr/>
          <p:nvPr/>
        </p:nvSpPr>
        <p:spPr>
          <a:xfrm>
            <a:off x="6378130" y="4975948"/>
            <a:ext cx="475615" cy="288925"/>
          </a:xfrm>
          <a:custGeom>
            <a:avLst/>
            <a:gdLst/>
            <a:ahLst/>
            <a:cxnLst/>
            <a:rect l="l" t="t" r="r" b="b"/>
            <a:pathLst>
              <a:path w="475615"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5" name="object 15"/>
          <p:cNvSpPr/>
          <p:nvPr/>
        </p:nvSpPr>
        <p:spPr>
          <a:xfrm>
            <a:off x="6853402" y="4975948"/>
            <a:ext cx="475615" cy="288925"/>
          </a:xfrm>
          <a:custGeom>
            <a:avLst/>
            <a:gdLst/>
            <a:ahLst/>
            <a:cxnLst/>
            <a:rect l="l" t="t" r="r" b="b"/>
            <a:pathLst>
              <a:path w="475615"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6" name="object 16"/>
          <p:cNvSpPr/>
          <p:nvPr/>
        </p:nvSpPr>
        <p:spPr>
          <a:xfrm>
            <a:off x="7328687" y="4975948"/>
            <a:ext cx="475615" cy="288925"/>
          </a:xfrm>
          <a:custGeom>
            <a:avLst/>
            <a:gdLst/>
            <a:ahLst/>
            <a:cxnLst/>
            <a:rect l="l" t="t" r="r" b="b"/>
            <a:pathLst>
              <a:path w="475615"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7" name="object 17"/>
          <p:cNvSpPr/>
          <p:nvPr/>
        </p:nvSpPr>
        <p:spPr>
          <a:xfrm>
            <a:off x="7803984" y="4975948"/>
            <a:ext cx="475615" cy="288925"/>
          </a:xfrm>
          <a:custGeom>
            <a:avLst/>
            <a:gdLst/>
            <a:ahLst/>
            <a:cxnLst/>
            <a:rect l="l" t="t" r="r" b="b"/>
            <a:pathLst>
              <a:path w="475615"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8" name="object 18"/>
          <p:cNvSpPr/>
          <p:nvPr/>
        </p:nvSpPr>
        <p:spPr>
          <a:xfrm>
            <a:off x="8279269" y="4975948"/>
            <a:ext cx="475615" cy="288925"/>
          </a:xfrm>
          <a:custGeom>
            <a:avLst/>
            <a:gdLst/>
            <a:ahLst/>
            <a:cxnLst/>
            <a:rect l="l" t="t" r="r" b="b"/>
            <a:pathLst>
              <a:path w="475615"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19" name="object 19"/>
          <p:cNvSpPr/>
          <p:nvPr/>
        </p:nvSpPr>
        <p:spPr>
          <a:xfrm>
            <a:off x="8754554" y="4975948"/>
            <a:ext cx="475615" cy="288925"/>
          </a:xfrm>
          <a:custGeom>
            <a:avLst/>
            <a:gdLst/>
            <a:ahLst/>
            <a:cxnLst/>
            <a:rect l="l" t="t" r="r" b="b"/>
            <a:pathLst>
              <a:path w="475615"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20" name="object 20"/>
          <p:cNvSpPr/>
          <p:nvPr/>
        </p:nvSpPr>
        <p:spPr>
          <a:xfrm>
            <a:off x="9229838" y="4975948"/>
            <a:ext cx="475615" cy="288925"/>
          </a:xfrm>
          <a:custGeom>
            <a:avLst/>
            <a:gdLst/>
            <a:ahLst/>
            <a:cxnLst/>
            <a:rect l="l" t="t" r="r" b="b"/>
            <a:pathLst>
              <a:path w="475615"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21" name="object 21"/>
          <p:cNvSpPr/>
          <p:nvPr/>
        </p:nvSpPr>
        <p:spPr>
          <a:xfrm>
            <a:off x="9705123" y="4975948"/>
            <a:ext cx="475615" cy="288925"/>
          </a:xfrm>
          <a:custGeom>
            <a:avLst/>
            <a:gdLst/>
            <a:ahLst/>
            <a:cxnLst/>
            <a:rect l="l" t="t" r="r" b="b"/>
            <a:pathLst>
              <a:path w="475615" h="288925">
                <a:moveTo>
                  <a:pt x="0" y="0"/>
                </a:moveTo>
                <a:lnTo>
                  <a:pt x="475284" y="0"/>
                </a:lnTo>
                <a:lnTo>
                  <a:pt x="475284" y="288467"/>
                </a:lnTo>
                <a:lnTo>
                  <a:pt x="0" y="288467"/>
                </a:lnTo>
                <a:lnTo>
                  <a:pt x="0" y="0"/>
                </a:lnTo>
                <a:close/>
              </a:path>
            </a:pathLst>
          </a:custGeom>
          <a:solidFill>
            <a:srgbClr val="FFFFFF"/>
          </a:solidFill>
        </p:spPr>
        <p:txBody>
          <a:bodyPr wrap="square" lIns="0" tIns="0" rIns="0" bIns="0" rtlCol="0"/>
          <a:lstStyle/>
          <a:p>
            <a:endParaRPr/>
          </a:p>
        </p:txBody>
      </p:sp>
      <p:sp>
        <p:nvSpPr>
          <p:cNvPr id="22" name="object 22"/>
          <p:cNvSpPr/>
          <p:nvPr/>
        </p:nvSpPr>
        <p:spPr>
          <a:xfrm>
            <a:off x="1405915" y="5558332"/>
            <a:ext cx="1170305" cy="294005"/>
          </a:xfrm>
          <a:custGeom>
            <a:avLst/>
            <a:gdLst/>
            <a:ahLst/>
            <a:cxnLst/>
            <a:rect l="l" t="t" r="r" b="b"/>
            <a:pathLst>
              <a:path w="1170305" h="294004">
                <a:moveTo>
                  <a:pt x="0" y="0"/>
                </a:moveTo>
                <a:lnTo>
                  <a:pt x="1169936" y="0"/>
                </a:lnTo>
                <a:lnTo>
                  <a:pt x="1169936" y="293916"/>
                </a:lnTo>
                <a:lnTo>
                  <a:pt x="0" y="293916"/>
                </a:lnTo>
                <a:lnTo>
                  <a:pt x="0" y="0"/>
                </a:lnTo>
                <a:close/>
              </a:path>
            </a:pathLst>
          </a:custGeom>
          <a:solidFill>
            <a:srgbClr val="FFFFFF"/>
          </a:solidFill>
        </p:spPr>
        <p:txBody>
          <a:bodyPr wrap="square" lIns="0" tIns="0" rIns="0" bIns="0" rtlCol="0"/>
          <a:lstStyle/>
          <a:p>
            <a:endParaRPr/>
          </a:p>
        </p:txBody>
      </p:sp>
      <p:sp>
        <p:nvSpPr>
          <p:cNvPr id="23" name="object 23"/>
          <p:cNvSpPr/>
          <p:nvPr/>
        </p:nvSpPr>
        <p:spPr>
          <a:xfrm>
            <a:off x="2575839" y="5558332"/>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24" name="object 24"/>
          <p:cNvSpPr/>
          <p:nvPr/>
        </p:nvSpPr>
        <p:spPr>
          <a:xfrm>
            <a:off x="3051124" y="5558332"/>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25" name="object 25"/>
          <p:cNvSpPr/>
          <p:nvPr/>
        </p:nvSpPr>
        <p:spPr>
          <a:xfrm>
            <a:off x="3526409" y="5558332"/>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26" name="object 26"/>
          <p:cNvSpPr/>
          <p:nvPr/>
        </p:nvSpPr>
        <p:spPr>
          <a:xfrm>
            <a:off x="4001693" y="5558332"/>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27" name="object 27"/>
          <p:cNvSpPr/>
          <p:nvPr/>
        </p:nvSpPr>
        <p:spPr>
          <a:xfrm>
            <a:off x="4476978" y="5558332"/>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28" name="object 28"/>
          <p:cNvSpPr/>
          <p:nvPr/>
        </p:nvSpPr>
        <p:spPr>
          <a:xfrm>
            <a:off x="4952263" y="5558332"/>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29" name="object 29"/>
          <p:cNvSpPr/>
          <p:nvPr/>
        </p:nvSpPr>
        <p:spPr>
          <a:xfrm>
            <a:off x="5427548" y="5558332"/>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0" name="object 30"/>
          <p:cNvSpPr/>
          <p:nvPr/>
        </p:nvSpPr>
        <p:spPr>
          <a:xfrm>
            <a:off x="5902833" y="5558332"/>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1" name="object 31"/>
          <p:cNvSpPr/>
          <p:nvPr/>
        </p:nvSpPr>
        <p:spPr>
          <a:xfrm>
            <a:off x="6378130" y="5558332"/>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2" name="object 32"/>
          <p:cNvSpPr/>
          <p:nvPr/>
        </p:nvSpPr>
        <p:spPr>
          <a:xfrm>
            <a:off x="6853402" y="5558332"/>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3" name="object 33"/>
          <p:cNvSpPr/>
          <p:nvPr/>
        </p:nvSpPr>
        <p:spPr>
          <a:xfrm>
            <a:off x="7328687" y="5558332"/>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4" name="object 34"/>
          <p:cNvSpPr/>
          <p:nvPr/>
        </p:nvSpPr>
        <p:spPr>
          <a:xfrm>
            <a:off x="7803984" y="5558332"/>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5" name="object 35"/>
          <p:cNvSpPr/>
          <p:nvPr/>
        </p:nvSpPr>
        <p:spPr>
          <a:xfrm>
            <a:off x="8279269" y="5558332"/>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6" name="object 36"/>
          <p:cNvSpPr/>
          <p:nvPr/>
        </p:nvSpPr>
        <p:spPr>
          <a:xfrm>
            <a:off x="8754554" y="5558332"/>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7" name="object 37"/>
          <p:cNvSpPr/>
          <p:nvPr/>
        </p:nvSpPr>
        <p:spPr>
          <a:xfrm>
            <a:off x="9229838" y="5558332"/>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8" name="object 38"/>
          <p:cNvSpPr/>
          <p:nvPr/>
        </p:nvSpPr>
        <p:spPr>
          <a:xfrm>
            <a:off x="9705123" y="5558332"/>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39" name="object 39"/>
          <p:cNvSpPr/>
          <p:nvPr/>
        </p:nvSpPr>
        <p:spPr>
          <a:xfrm>
            <a:off x="1405915" y="6146165"/>
            <a:ext cx="1170305" cy="294005"/>
          </a:xfrm>
          <a:custGeom>
            <a:avLst/>
            <a:gdLst/>
            <a:ahLst/>
            <a:cxnLst/>
            <a:rect l="l" t="t" r="r" b="b"/>
            <a:pathLst>
              <a:path w="1170305" h="294004">
                <a:moveTo>
                  <a:pt x="0" y="0"/>
                </a:moveTo>
                <a:lnTo>
                  <a:pt x="1169936" y="0"/>
                </a:lnTo>
                <a:lnTo>
                  <a:pt x="1169936" y="293916"/>
                </a:lnTo>
                <a:lnTo>
                  <a:pt x="0" y="293916"/>
                </a:lnTo>
                <a:lnTo>
                  <a:pt x="0" y="0"/>
                </a:lnTo>
                <a:close/>
              </a:path>
            </a:pathLst>
          </a:custGeom>
          <a:solidFill>
            <a:srgbClr val="FFFFFF"/>
          </a:solidFill>
        </p:spPr>
        <p:txBody>
          <a:bodyPr wrap="square" lIns="0" tIns="0" rIns="0" bIns="0" rtlCol="0"/>
          <a:lstStyle/>
          <a:p>
            <a:endParaRPr/>
          </a:p>
        </p:txBody>
      </p:sp>
      <p:sp>
        <p:nvSpPr>
          <p:cNvPr id="40" name="object 40"/>
          <p:cNvSpPr/>
          <p:nvPr/>
        </p:nvSpPr>
        <p:spPr>
          <a:xfrm>
            <a:off x="2575839" y="6146165"/>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1" name="object 41"/>
          <p:cNvSpPr/>
          <p:nvPr/>
        </p:nvSpPr>
        <p:spPr>
          <a:xfrm>
            <a:off x="3051124" y="6146165"/>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2" name="object 42"/>
          <p:cNvSpPr/>
          <p:nvPr/>
        </p:nvSpPr>
        <p:spPr>
          <a:xfrm>
            <a:off x="3526409" y="6146165"/>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3" name="object 43"/>
          <p:cNvSpPr/>
          <p:nvPr/>
        </p:nvSpPr>
        <p:spPr>
          <a:xfrm>
            <a:off x="4001693" y="6146165"/>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4" name="object 44"/>
          <p:cNvSpPr/>
          <p:nvPr/>
        </p:nvSpPr>
        <p:spPr>
          <a:xfrm>
            <a:off x="4476978" y="6146165"/>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5" name="object 45"/>
          <p:cNvSpPr/>
          <p:nvPr/>
        </p:nvSpPr>
        <p:spPr>
          <a:xfrm>
            <a:off x="4952263" y="6146165"/>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6" name="object 46"/>
          <p:cNvSpPr/>
          <p:nvPr/>
        </p:nvSpPr>
        <p:spPr>
          <a:xfrm>
            <a:off x="5427548" y="6146165"/>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7" name="object 47"/>
          <p:cNvSpPr/>
          <p:nvPr/>
        </p:nvSpPr>
        <p:spPr>
          <a:xfrm>
            <a:off x="5902833" y="6146165"/>
            <a:ext cx="475615" cy="294005"/>
          </a:xfrm>
          <a:custGeom>
            <a:avLst/>
            <a:gdLst/>
            <a:ahLst/>
            <a:cxnLst/>
            <a:rect l="l" t="t" r="r" b="b"/>
            <a:pathLst>
              <a:path w="475614"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8" name="object 48"/>
          <p:cNvSpPr/>
          <p:nvPr/>
        </p:nvSpPr>
        <p:spPr>
          <a:xfrm>
            <a:off x="6378130" y="6146165"/>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49" name="object 49"/>
          <p:cNvSpPr/>
          <p:nvPr/>
        </p:nvSpPr>
        <p:spPr>
          <a:xfrm>
            <a:off x="6853402" y="6146165"/>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50" name="object 50"/>
          <p:cNvSpPr/>
          <p:nvPr/>
        </p:nvSpPr>
        <p:spPr>
          <a:xfrm>
            <a:off x="7328687" y="6146165"/>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51" name="object 51"/>
          <p:cNvSpPr/>
          <p:nvPr/>
        </p:nvSpPr>
        <p:spPr>
          <a:xfrm>
            <a:off x="7803984" y="6146165"/>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52" name="object 52"/>
          <p:cNvSpPr/>
          <p:nvPr/>
        </p:nvSpPr>
        <p:spPr>
          <a:xfrm>
            <a:off x="8279269" y="6146165"/>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53" name="object 53"/>
          <p:cNvSpPr/>
          <p:nvPr/>
        </p:nvSpPr>
        <p:spPr>
          <a:xfrm>
            <a:off x="8754554" y="6146165"/>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54" name="object 54"/>
          <p:cNvSpPr/>
          <p:nvPr/>
        </p:nvSpPr>
        <p:spPr>
          <a:xfrm>
            <a:off x="9229838" y="6146165"/>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55" name="object 55"/>
          <p:cNvSpPr/>
          <p:nvPr/>
        </p:nvSpPr>
        <p:spPr>
          <a:xfrm>
            <a:off x="9705123" y="6146165"/>
            <a:ext cx="475615" cy="294005"/>
          </a:xfrm>
          <a:custGeom>
            <a:avLst/>
            <a:gdLst/>
            <a:ahLst/>
            <a:cxnLst/>
            <a:rect l="l" t="t" r="r" b="b"/>
            <a:pathLst>
              <a:path w="475615" h="294004">
                <a:moveTo>
                  <a:pt x="0" y="0"/>
                </a:moveTo>
                <a:lnTo>
                  <a:pt x="475284" y="0"/>
                </a:lnTo>
                <a:lnTo>
                  <a:pt x="475284" y="293916"/>
                </a:lnTo>
                <a:lnTo>
                  <a:pt x="0" y="293916"/>
                </a:lnTo>
                <a:lnTo>
                  <a:pt x="0" y="0"/>
                </a:lnTo>
                <a:close/>
              </a:path>
            </a:pathLst>
          </a:custGeom>
          <a:solidFill>
            <a:srgbClr val="FFFFFF"/>
          </a:solidFill>
        </p:spPr>
        <p:txBody>
          <a:bodyPr wrap="square" lIns="0" tIns="0" rIns="0" bIns="0" rtlCol="0"/>
          <a:lstStyle/>
          <a:p>
            <a:endParaRPr/>
          </a:p>
        </p:txBody>
      </p:sp>
      <p:sp>
        <p:nvSpPr>
          <p:cNvPr id="57" name="object 57"/>
          <p:cNvSpPr txBox="1"/>
          <p:nvPr/>
        </p:nvSpPr>
        <p:spPr>
          <a:xfrm>
            <a:off x="3143939" y="6524889"/>
            <a:ext cx="1720214" cy="276860"/>
          </a:xfrm>
          <a:prstGeom prst="rect">
            <a:avLst/>
          </a:prstGeom>
        </p:spPr>
        <p:txBody>
          <a:bodyPr vert="horz" wrap="square" lIns="0" tIns="0" rIns="0" bIns="0" rtlCol="0">
            <a:spAutoFit/>
          </a:bodyPr>
          <a:lstStyle/>
          <a:p>
            <a:pPr marL="12700" marR="5080">
              <a:lnSpc>
                <a:spcPct val="100000"/>
              </a:lnSpc>
            </a:pPr>
            <a:r>
              <a:rPr sz="900" spc="-30" dirty="0">
                <a:solidFill>
                  <a:srgbClr val="221F1F"/>
                </a:solidFill>
                <a:latin typeface="Century Gothic"/>
                <a:cs typeface="Century Gothic"/>
              </a:rPr>
              <a:t>S</a:t>
            </a:r>
            <a:r>
              <a:rPr sz="900" spc="-40" dirty="0">
                <a:solidFill>
                  <a:srgbClr val="221F1F"/>
                </a:solidFill>
                <a:latin typeface="Century Gothic"/>
                <a:cs typeface="Century Gothic"/>
              </a:rPr>
              <a:t>o</a:t>
            </a:r>
            <a:r>
              <a:rPr sz="900" spc="-25" dirty="0">
                <a:solidFill>
                  <a:srgbClr val="221F1F"/>
                </a:solidFill>
                <a:latin typeface="Century Gothic"/>
                <a:cs typeface="Century Gothic"/>
              </a:rPr>
              <a:t>urc</a:t>
            </a:r>
            <a:r>
              <a:rPr sz="900" spc="-35" dirty="0">
                <a:solidFill>
                  <a:srgbClr val="221F1F"/>
                </a:solidFill>
                <a:latin typeface="Century Gothic"/>
                <a:cs typeface="Century Gothic"/>
              </a:rPr>
              <a:t>e</a:t>
            </a:r>
            <a:r>
              <a:rPr sz="900" spc="-5" dirty="0">
                <a:solidFill>
                  <a:srgbClr val="221F1F"/>
                </a:solidFill>
                <a:latin typeface="Century Gothic"/>
                <a:cs typeface="Century Gothic"/>
              </a:rPr>
              <a:t>:</a:t>
            </a:r>
            <a:r>
              <a:rPr sz="900" spc="-70" dirty="0">
                <a:solidFill>
                  <a:srgbClr val="221F1F"/>
                </a:solidFill>
                <a:latin typeface="Century Gothic"/>
                <a:cs typeface="Century Gothic"/>
              </a:rPr>
              <a:t> </a:t>
            </a:r>
            <a:r>
              <a:rPr sz="900" spc="-75" dirty="0">
                <a:solidFill>
                  <a:srgbClr val="221F1F"/>
                </a:solidFill>
                <a:latin typeface="Century Gothic"/>
                <a:cs typeface="Century Gothic"/>
              </a:rPr>
              <a:t>C</a:t>
            </a:r>
            <a:r>
              <a:rPr sz="900" spc="-70" dirty="0">
                <a:solidFill>
                  <a:srgbClr val="221F1F"/>
                </a:solidFill>
                <a:latin typeface="Century Gothic"/>
                <a:cs typeface="Century Gothic"/>
              </a:rPr>
              <a:t>D</a:t>
            </a:r>
            <a:r>
              <a:rPr sz="900" spc="-85" dirty="0">
                <a:solidFill>
                  <a:srgbClr val="221F1F"/>
                </a:solidFill>
                <a:latin typeface="Century Gothic"/>
                <a:cs typeface="Century Gothic"/>
              </a:rPr>
              <a:t>C</a:t>
            </a:r>
            <a:r>
              <a:rPr sz="900" spc="-5" dirty="0">
                <a:solidFill>
                  <a:srgbClr val="221F1F"/>
                </a:solidFill>
                <a:latin typeface="Century Gothic"/>
                <a:cs typeface="Century Gothic"/>
              </a:rPr>
              <a:t>,</a:t>
            </a:r>
            <a:r>
              <a:rPr sz="900" spc="-150" dirty="0">
                <a:solidFill>
                  <a:srgbClr val="221F1F"/>
                </a:solidFill>
                <a:latin typeface="Century Gothic"/>
                <a:cs typeface="Century Gothic"/>
              </a:rPr>
              <a:t> </a:t>
            </a:r>
            <a:r>
              <a:rPr sz="900" spc="-40" dirty="0">
                <a:solidFill>
                  <a:srgbClr val="221F1F"/>
                </a:solidFill>
                <a:latin typeface="Century Gothic"/>
                <a:cs typeface="Century Gothic"/>
              </a:rPr>
              <a:t>Nat</a:t>
            </a:r>
            <a:r>
              <a:rPr sz="900" spc="-15" dirty="0">
                <a:solidFill>
                  <a:srgbClr val="221F1F"/>
                </a:solidFill>
                <a:latin typeface="Century Gothic"/>
                <a:cs typeface="Century Gothic"/>
              </a:rPr>
              <a:t>i</a:t>
            </a:r>
            <a:r>
              <a:rPr sz="900" spc="-40" dirty="0">
                <a:solidFill>
                  <a:srgbClr val="221F1F"/>
                </a:solidFill>
                <a:latin typeface="Century Gothic"/>
                <a:cs typeface="Century Gothic"/>
              </a:rPr>
              <a:t>o</a:t>
            </a:r>
            <a:r>
              <a:rPr sz="900" spc="-35" dirty="0">
                <a:solidFill>
                  <a:srgbClr val="221F1F"/>
                </a:solidFill>
                <a:latin typeface="Century Gothic"/>
                <a:cs typeface="Century Gothic"/>
              </a:rPr>
              <a:t>n</a:t>
            </a:r>
            <a:r>
              <a:rPr sz="900" spc="-30" dirty="0">
                <a:solidFill>
                  <a:srgbClr val="221F1F"/>
                </a:solidFill>
                <a:latin typeface="Century Gothic"/>
                <a:cs typeface="Century Gothic"/>
              </a:rPr>
              <a:t>a</a:t>
            </a:r>
            <a:r>
              <a:rPr sz="900" dirty="0">
                <a:solidFill>
                  <a:srgbClr val="221F1F"/>
                </a:solidFill>
                <a:latin typeface="Century Gothic"/>
                <a:cs typeface="Century Gothic"/>
              </a:rPr>
              <a:t>l</a:t>
            </a:r>
            <a:r>
              <a:rPr sz="900" spc="-85" dirty="0">
                <a:solidFill>
                  <a:srgbClr val="221F1F"/>
                </a:solidFill>
                <a:latin typeface="Century Gothic"/>
                <a:cs typeface="Century Gothic"/>
              </a:rPr>
              <a:t> </a:t>
            </a:r>
            <a:r>
              <a:rPr sz="900" spc="-30" dirty="0">
                <a:solidFill>
                  <a:srgbClr val="221F1F"/>
                </a:solidFill>
                <a:latin typeface="Century Gothic"/>
                <a:cs typeface="Century Gothic"/>
              </a:rPr>
              <a:t>N</a:t>
            </a:r>
            <a:r>
              <a:rPr sz="900" spc="-25" dirty="0">
                <a:solidFill>
                  <a:srgbClr val="221F1F"/>
                </a:solidFill>
                <a:latin typeface="Century Gothic"/>
                <a:cs typeface="Century Gothic"/>
              </a:rPr>
              <a:t>ot</a:t>
            </a:r>
            <a:r>
              <a:rPr sz="900" spc="-5" dirty="0">
                <a:solidFill>
                  <a:srgbClr val="221F1F"/>
                </a:solidFill>
                <a:latin typeface="Century Gothic"/>
                <a:cs typeface="Century Gothic"/>
              </a:rPr>
              <a:t>i</a:t>
            </a:r>
            <a:r>
              <a:rPr sz="900" spc="-25" dirty="0">
                <a:solidFill>
                  <a:srgbClr val="221F1F"/>
                </a:solidFill>
                <a:latin typeface="Century Gothic"/>
                <a:cs typeface="Century Gothic"/>
              </a:rPr>
              <a:t>f</a:t>
            </a:r>
            <a:r>
              <a:rPr sz="900" spc="-15" dirty="0">
                <a:solidFill>
                  <a:srgbClr val="221F1F"/>
                </a:solidFill>
                <a:latin typeface="Century Gothic"/>
                <a:cs typeface="Century Gothic"/>
              </a:rPr>
              <a:t>i</a:t>
            </a:r>
            <a:r>
              <a:rPr sz="900" spc="-30" dirty="0">
                <a:solidFill>
                  <a:srgbClr val="221F1F"/>
                </a:solidFill>
                <a:latin typeface="Century Gothic"/>
                <a:cs typeface="Century Gothic"/>
              </a:rPr>
              <a:t>a</a:t>
            </a:r>
            <a:r>
              <a:rPr sz="900" spc="-15" dirty="0">
                <a:solidFill>
                  <a:srgbClr val="221F1F"/>
                </a:solidFill>
                <a:latin typeface="Century Gothic"/>
                <a:cs typeface="Century Gothic"/>
              </a:rPr>
              <a:t>b</a:t>
            </a:r>
            <a:r>
              <a:rPr sz="900" spc="-25" dirty="0">
                <a:solidFill>
                  <a:srgbClr val="221F1F"/>
                </a:solidFill>
                <a:latin typeface="Century Gothic"/>
                <a:cs typeface="Century Gothic"/>
              </a:rPr>
              <a:t>l</a:t>
            </a:r>
            <a:r>
              <a:rPr sz="900" spc="-10" dirty="0">
                <a:solidFill>
                  <a:srgbClr val="221F1F"/>
                </a:solidFill>
                <a:latin typeface="Century Gothic"/>
                <a:cs typeface="Century Gothic"/>
              </a:rPr>
              <a:t>e</a:t>
            </a:r>
            <a:r>
              <a:rPr sz="900" spc="-5" dirty="0">
                <a:solidFill>
                  <a:srgbClr val="221F1F"/>
                </a:solidFill>
                <a:latin typeface="Century Gothic"/>
                <a:cs typeface="Century Gothic"/>
              </a:rPr>
              <a:t> </a:t>
            </a:r>
            <a:r>
              <a:rPr sz="900" spc="-10" dirty="0">
                <a:solidFill>
                  <a:srgbClr val="221F1F"/>
                </a:solidFill>
                <a:latin typeface="Century Gothic"/>
                <a:cs typeface="Century Gothic"/>
              </a:rPr>
              <a:t>D</a:t>
            </a:r>
            <a:r>
              <a:rPr sz="900" spc="-5" dirty="0">
                <a:solidFill>
                  <a:srgbClr val="221F1F"/>
                </a:solidFill>
                <a:latin typeface="Century Gothic"/>
                <a:cs typeface="Century Gothic"/>
              </a:rPr>
              <a:t>i</a:t>
            </a:r>
            <a:r>
              <a:rPr sz="900" spc="-15" dirty="0">
                <a:solidFill>
                  <a:srgbClr val="221F1F"/>
                </a:solidFill>
                <a:latin typeface="Century Gothic"/>
                <a:cs typeface="Century Gothic"/>
              </a:rPr>
              <a:t>s</a:t>
            </a:r>
            <a:r>
              <a:rPr sz="900" spc="-10" dirty="0">
                <a:solidFill>
                  <a:srgbClr val="221F1F"/>
                </a:solidFill>
                <a:latin typeface="Century Gothic"/>
                <a:cs typeface="Century Gothic"/>
              </a:rPr>
              <a:t>e</a:t>
            </a:r>
            <a:r>
              <a:rPr sz="900" spc="-15" dirty="0">
                <a:solidFill>
                  <a:srgbClr val="221F1F"/>
                </a:solidFill>
                <a:latin typeface="Century Gothic"/>
                <a:cs typeface="Century Gothic"/>
              </a:rPr>
              <a:t>as</a:t>
            </a:r>
            <a:r>
              <a:rPr sz="900" spc="-10" dirty="0">
                <a:solidFill>
                  <a:srgbClr val="221F1F"/>
                </a:solidFill>
                <a:latin typeface="Century Gothic"/>
                <a:cs typeface="Century Gothic"/>
              </a:rPr>
              <a:t>e</a:t>
            </a:r>
            <a:r>
              <a:rPr sz="900" dirty="0">
                <a:solidFill>
                  <a:srgbClr val="221F1F"/>
                </a:solidFill>
                <a:latin typeface="Century Gothic"/>
                <a:cs typeface="Century Gothic"/>
              </a:rPr>
              <a:t>s</a:t>
            </a:r>
            <a:r>
              <a:rPr sz="900" spc="-50" dirty="0">
                <a:solidFill>
                  <a:srgbClr val="221F1F"/>
                </a:solidFill>
                <a:latin typeface="Century Gothic"/>
                <a:cs typeface="Century Gothic"/>
              </a:rPr>
              <a:t> </a:t>
            </a:r>
            <a:r>
              <a:rPr sz="900" spc="-30" dirty="0">
                <a:solidFill>
                  <a:srgbClr val="221F1F"/>
                </a:solidFill>
                <a:latin typeface="Century Gothic"/>
                <a:cs typeface="Century Gothic"/>
              </a:rPr>
              <a:t>S</a:t>
            </a:r>
            <a:r>
              <a:rPr sz="900" spc="-25" dirty="0">
                <a:solidFill>
                  <a:srgbClr val="221F1F"/>
                </a:solidFill>
                <a:latin typeface="Century Gothic"/>
                <a:cs typeface="Century Gothic"/>
              </a:rPr>
              <a:t>ur</a:t>
            </a:r>
            <a:r>
              <a:rPr sz="900" spc="-35" dirty="0">
                <a:solidFill>
                  <a:srgbClr val="221F1F"/>
                </a:solidFill>
                <a:latin typeface="Century Gothic"/>
                <a:cs typeface="Century Gothic"/>
              </a:rPr>
              <a:t>ve</a:t>
            </a:r>
            <a:r>
              <a:rPr sz="900" spc="-15" dirty="0">
                <a:solidFill>
                  <a:srgbClr val="221F1F"/>
                </a:solidFill>
                <a:latin typeface="Century Gothic"/>
                <a:cs typeface="Century Gothic"/>
              </a:rPr>
              <a:t>i</a:t>
            </a:r>
            <a:r>
              <a:rPr sz="900" spc="-25" dirty="0">
                <a:solidFill>
                  <a:srgbClr val="221F1F"/>
                </a:solidFill>
                <a:latin typeface="Century Gothic"/>
                <a:cs typeface="Century Gothic"/>
              </a:rPr>
              <a:t>ll</a:t>
            </a:r>
            <a:r>
              <a:rPr sz="900" spc="-30" dirty="0">
                <a:solidFill>
                  <a:srgbClr val="221F1F"/>
                </a:solidFill>
                <a:latin typeface="Century Gothic"/>
                <a:cs typeface="Century Gothic"/>
              </a:rPr>
              <a:t>a</a:t>
            </a:r>
            <a:r>
              <a:rPr sz="900" spc="-35" dirty="0">
                <a:solidFill>
                  <a:srgbClr val="221F1F"/>
                </a:solidFill>
                <a:latin typeface="Century Gothic"/>
                <a:cs typeface="Century Gothic"/>
              </a:rPr>
              <a:t>n</a:t>
            </a:r>
            <a:r>
              <a:rPr sz="900" spc="-30" dirty="0">
                <a:solidFill>
                  <a:srgbClr val="221F1F"/>
                </a:solidFill>
                <a:latin typeface="Century Gothic"/>
                <a:cs typeface="Century Gothic"/>
              </a:rPr>
              <a:t>c</a:t>
            </a:r>
            <a:r>
              <a:rPr sz="900" spc="-10" dirty="0">
                <a:solidFill>
                  <a:srgbClr val="221F1F"/>
                </a:solidFill>
                <a:latin typeface="Century Gothic"/>
                <a:cs typeface="Century Gothic"/>
              </a:rPr>
              <a:t>e</a:t>
            </a:r>
            <a:r>
              <a:rPr sz="900" spc="5" dirty="0">
                <a:solidFill>
                  <a:srgbClr val="221F1F"/>
                </a:solidFill>
                <a:latin typeface="Century Gothic"/>
                <a:cs typeface="Century Gothic"/>
              </a:rPr>
              <a:t> </a:t>
            </a:r>
            <a:r>
              <a:rPr sz="900" spc="-5" dirty="0">
                <a:solidFill>
                  <a:srgbClr val="221F1F"/>
                </a:solidFill>
                <a:latin typeface="Century Gothic"/>
                <a:cs typeface="Century Gothic"/>
              </a:rPr>
              <a:t>Sys</a:t>
            </a:r>
            <a:r>
              <a:rPr sz="900" spc="-10" dirty="0">
                <a:solidFill>
                  <a:srgbClr val="221F1F"/>
                </a:solidFill>
                <a:latin typeface="Century Gothic"/>
                <a:cs typeface="Century Gothic"/>
              </a:rPr>
              <a:t>te</a:t>
            </a:r>
            <a:r>
              <a:rPr sz="900" spc="-30" dirty="0">
                <a:solidFill>
                  <a:srgbClr val="221F1F"/>
                </a:solidFill>
                <a:latin typeface="Century Gothic"/>
                <a:cs typeface="Century Gothic"/>
              </a:rPr>
              <a:t>m</a:t>
            </a:r>
            <a:r>
              <a:rPr sz="900" spc="-5" dirty="0">
                <a:solidFill>
                  <a:srgbClr val="221F1F"/>
                </a:solidFill>
                <a:latin typeface="Century Gothic"/>
                <a:cs typeface="Century Gothic"/>
              </a:rPr>
              <a:t>.</a:t>
            </a:r>
            <a:endParaRPr sz="900">
              <a:latin typeface="Century Gothic"/>
              <a:cs typeface="Century Gothic"/>
            </a:endParaRPr>
          </a:p>
        </p:txBody>
      </p:sp>
      <p:sp>
        <p:nvSpPr>
          <p:cNvPr id="58" name="object 58"/>
          <p:cNvSpPr txBox="1"/>
          <p:nvPr/>
        </p:nvSpPr>
        <p:spPr>
          <a:xfrm>
            <a:off x="1725409" y="547497"/>
            <a:ext cx="8195309" cy="490220"/>
          </a:xfrm>
          <a:prstGeom prst="rect">
            <a:avLst/>
          </a:prstGeom>
        </p:spPr>
        <p:txBody>
          <a:bodyPr vert="horz" wrap="square" lIns="0" tIns="0" rIns="0" bIns="0" rtlCol="0">
            <a:spAutoFit/>
          </a:bodyPr>
          <a:lstStyle/>
          <a:p>
            <a:pPr marL="12700">
              <a:lnSpc>
                <a:spcPct val="100000"/>
              </a:lnSpc>
            </a:pPr>
            <a:r>
              <a:rPr sz="1600" b="1" spc="-15" dirty="0">
                <a:solidFill>
                  <a:srgbClr val="005E6C"/>
                </a:solidFill>
                <a:latin typeface="Tahoma"/>
                <a:cs typeface="Tahoma"/>
              </a:rPr>
              <a:t>Fi</a:t>
            </a:r>
            <a:r>
              <a:rPr sz="1600" b="1" spc="-10" dirty="0">
                <a:solidFill>
                  <a:srgbClr val="005E6C"/>
                </a:solidFill>
                <a:latin typeface="Tahoma"/>
                <a:cs typeface="Tahoma"/>
              </a:rPr>
              <a:t>g</a:t>
            </a:r>
            <a:r>
              <a:rPr sz="1600" b="1" spc="-20" dirty="0">
                <a:solidFill>
                  <a:srgbClr val="005E6C"/>
                </a:solidFill>
                <a:latin typeface="Tahoma"/>
                <a:cs typeface="Tahoma"/>
              </a:rPr>
              <a:t>u</a:t>
            </a:r>
            <a:r>
              <a:rPr sz="1600" b="1" spc="-10" dirty="0">
                <a:solidFill>
                  <a:srgbClr val="005E6C"/>
                </a:solidFill>
                <a:latin typeface="Tahoma"/>
                <a:cs typeface="Tahoma"/>
              </a:rPr>
              <a:t>re</a:t>
            </a:r>
            <a:r>
              <a:rPr sz="1600" b="1" spc="-40" dirty="0">
                <a:solidFill>
                  <a:srgbClr val="005E6C"/>
                </a:solidFill>
                <a:latin typeface="Tahoma"/>
                <a:cs typeface="Tahoma"/>
              </a:rPr>
              <a:t> 3</a:t>
            </a:r>
            <a:r>
              <a:rPr sz="1600" b="1" spc="-25" dirty="0">
                <a:solidFill>
                  <a:srgbClr val="005E6C"/>
                </a:solidFill>
                <a:latin typeface="Tahoma"/>
                <a:cs typeface="Tahoma"/>
              </a:rPr>
              <a:t>.</a:t>
            </a:r>
            <a:r>
              <a:rPr sz="1600" b="1" spc="-40" dirty="0">
                <a:solidFill>
                  <a:srgbClr val="005E6C"/>
                </a:solidFill>
                <a:latin typeface="Tahoma"/>
                <a:cs typeface="Tahoma"/>
              </a:rPr>
              <a:t>6</a:t>
            </a:r>
            <a:r>
              <a:rPr sz="1600" b="1" spc="-5" dirty="0">
                <a:solidFill>
                  <a:srgbClr val="005E6C"/>
                </a:solidFill>
                <a:latin typeface="Tahoma"/>
                <a:cs typeface="Tahoma"/>
              </a:rPr>
              <a:t>.</a:t>
            </a:r>
            <a:r>
              <a:rPr sz="1600" b="1" spc="-70" dirty="0">
                <a:solidFill>
                  <a:srgbClr val="005E6C"/>
                </a:solidFill>
                <a:latin typeface="Tahoma"/>
                <a:cs typeface="Tahoma"/>
              </a:rPr>
              <a:t> </a:t>
            </a:r>
            <a:r>
              <a:rPr sz="1600" b="1" spc="-15" dirty="0">
                <a:solidFill>
                  <a:srgbClr val="8B2588"/>
                </a:solidFill>
                <a:latin typeface="Tahoma"/>
                <a:cs typeface="Tahoma"/>
              </a:rPr>
              <a:t>Rat</a:t>
            </a:r>
            <a:r>
              <a:rPr sz="1600" b="1" spc="-10" dirty="0">
                <a:solidFill>
                  <a:srgbClr val="8B2588"/>
                </a:solidFill>
                <a:latin typeface="Tahoma"/>
                <a:cs typeface="Tahoma"/>
              </a:rPr>
              <a:t>es</a:t>
            </a:r>
            <a:r>
              <a:rPr sz="1600" b="1" spc="-20" dirty="0">
                <a:solidFill>
                  <a:srgbClr val="8B2588"/>
                </a:solidFill>
                <a:latin typeface="Tahoma"/>
                <a:cs typeface="Tahoma"/>
              </a:rPr>
              <a:t> </a:t>
            </a:r>
            <a:r>
              <a:rPr sz="1600" b="1" dirty="0">
                <a:solidFill>
                  <a:srgbClr val="8B2588"/>
                </a:solidFill>
                <a:latin typeface="Tahoma"/>
                <a:cs typeface="Tahoma"/>
              </a:rPr>
              <a:t>o</a:t>
            </a:r>
            <a:r>
              <a:rPr sz="1600" b="1" spc="-10" dirty="0">
                <a:solidFill>
                  <a:srgbClr val="8B2588"/>
                </a:solidFill>
                <a:latin typeface="Tahoma"/>
                <a:cs typeface="Tahoma"/>
              </a:rPr>
              <a:t>f</a:t>
            </a:r>
            <a:r>
              <a:rPr sz="1600" b="1" spc="-40" dirty="0">
                <a:solidFill>
                  <a:srgbClr val="8B2588"/>
                </a:solidFill>
                <a:latin typeface="Tahoma"/>
                <a:cs typeface="Tahoma"/>
              </a:rPr>
              <a:t> </a:t>
            </a:r>
            <a:r>
              <a:rPr sz="1600" b="1" spc="0" dirty="0">
                <a:solidFill>
                  <a:srgbClr val="8B2588"/>
                </a:solidFill>
                <a:latin typeface="Tahoma"/>
                <a:cs typeface="Tahoma"/>
              </a:rPr>
              <a:t>r</a:t>
            </a:r>
            <a:r>
              <a:rPr sz="1600" b="1" dirty="0">
                <a:solidFill>
                  <a:srgbClr val="8B2588"/>
                </a:solidFill>
                <a:latin typeface="Tahoma"/>
                <a:cs typeface="Tahoma"/>
              </a:rPr>
              <a:t>e</a:t>
            </a:r>
            <a:r>
              <a:rPr sz="1600" b="1" spc="0" dirty="0">
                <a:solidFill>
                  <a:srgbClr val="8B2588"/>
                </a:solidFill>
                <a:latin typeface="Tahoma"/>
                <a:cs typeface="Tahoma"/>
              </a:rPr>
              <a:t>p</a:t>
            </a:r>
            <a:r>
              <a:rPr sz="1600" b="1" dirty="0">
                <a:solidFill>
                  <a:srgbClr val="8B2588"/>
                </a:solidFill>
                <a:latin typeface="Tahoma"/>
                <a:cs typeface="Tahoma"/>
              </a:rPr>
              <a:t>o</a:t>
            </a:r>
            <a:r>
              <a:rPr sz="1600" b="1" spc="0" dirty="0">
                <a:solidFill>
                  <a:srgbClr val="8B2588"/>
                </a:solidFill>
                <a:latin typeface="Tahoma"/>
                <a:cs typeface="Tahoma"/>
              </a:rPr>
              <a:t>r</a:t>
            </a:r>
            <a:r>
              <a:rPr sz="1600" b="1" spc="-5" dirty="0">
                <a:solidFill>
                  <a:srgbClr val="8B2588"/>
                </a:solidFill>
                <a:latin typeface="Tahoma"/>
                <a:cs typeface="Tahoma"/>
              </a:rPr>
              <a:t>t</a:t>
            </a:r>
            <a:r>
              <a:rPr sz="1600" b="1" dirty="0">
                <a:solidFill>
                  <a:srgbClr val="8B2588"/>
                </a:solidFill>
                <a:latin typeface="Tahoma"/>
                <a:cs typeface="Tahoma"/>
              </a:rPr>
              <a:t>e</a:t>
            </a:r>
            <a:r>
              <a:rPr sz="1600" b="1" spc="-10" dirty="0">
                <a:solidFill>
                  <a:srgbClr val="8B2588"/>
                </a:solidFill>
                <a:latin typeface="Tahoma"/>
                <a:cs typeface="Tahoma"/>
              </a:rPr>
              <a:t>d</a:t>
            </a:r>
            <a:r>
              <a:rPr sz="1600" b="1" spc="-25" dirty="0">
                <a:solidFill>
                  <a:srgbClr val="8B2588"/>
                </a:solidFill>
                <a:latin typeface="Tahoma"/>
                <a:cs typeface="Tahoma"/>
              </a:rPr>
              <a:t> </a:t>
            </a:r>
            <a:r>
              <a:rPr sz="1600" b="1" spc="-10" dirty="0">
                <a:solidFill>
                  <a:srgbClr val="8B2588"/>
                </a:solidFill>
                <a:latin typeface="Tahoma"/>
                <a:cs typeface="Tahoma"/>
              </a:rPr>
              <a:t>a</a:t>
            </a:r>
            <a:r>
              <a:rPr sz="1600" b="1" spc="-15" dirty="0">
                <a:solidFill>
                  <a:srgbClr val="8B2588"/>
                </a:solidFill>
                <a:latin typeface="Tahoma"/>
                <a:cs typeface="Tahoma"/>
              </a:rPr>
              <a:t>cut</a:t>
            </a:r>
            <a:r>
              <a:rPr sz="1600" b="1" spc="-10" dirty="0">
                <a:solidFill>
                  <a:srgbClr val="8B2588"/>
                </a:solidFill>
                <a:latin typeface="Tahoma"/>
                <a:cs typeface="Tahoma"/>
              </a:rPr>
              <a:t>e</a:t>
            </a:r>
            <a:r>
              <a:rPr sz="1600" b="1" spc="-25" dirty="0">
                <a:solidFill>
                  <a:srgbClr val="8B2588"/>
                </a:solidFill>
                <a:latin typeface="Tahoma"/>
                <a:cs typeface="Tahoma"/>
              </a:rPr>
              <a:t> </a:t>
            </a:r>
            <a:r>
              <a:rPr sz="1600" b="1" dirty="0">
                <a:solidFill>
                  <a:srgbClr val="8B2588"/>
                </a:solidFill>
                <a:latin typeface="Tahoma"/>
                <a:cs typeface="Tahoma"/>
              </a:rPr>
              <a:t>he</a:t>
            </a:r>
            <a:r>
              <a:rPr sz="1600" b="1" spc="0" dirty="0">
                <a:solidFill>
                  <a:srgbClr val="8B2588"/>
                </a:solidFill>
                <a:latin typeface="Tahoma"/>
                <a:cs typeface="Tahoma"/>
              </a:rPr>
              <a:t>pa</a:t>
            </a:r>
            <a:r>
              <a:rPr sz="1600" b="1" spc="-5" dirty="0">
                <a:solidFill>
                  <a:srgbClr val="8B2588"/>
                </a:solidFill>
                <a:latin typeface="Tahoma"/>
                <a:cs typeface="Tahoma"/>
              </a:rPr>
              <a:t>t</a:t>
            </a:r>
            <a:r>
              <a:rPr sz="1600" b="1" spc="0" dirty="0">
                <a:solidFill>
                  <a:srgbClr val="8B2588"/>
                </a:solidFill>
                <a:latin typeface="Tahoma"/>
                <a:cs typeface="Tahoma"/>
              </a:rPr>
              <a:t>i</a:t>
            </a:r>
            <a:r>
              <a:rPr sz="1600" b="1" spc="-5" dirty="0">
                <a:solidFill>
                  <a:srgbClr val="8B2588"/>
                </a:solidFill>
                <a:latin typeface="Tahoma"/>
                <a:cs typeface="Tahoma"/>
              </a:rPr>
              <a:t>t</a:t>
            </a:r>
            <a:r>
              <a:rPr sz="1600" b="1" spc="0" dirty="0">
                <a:solidFill>
                  <a:srgbClr val="8B2588"/>
                </a:solidFill>
                <a:latin typeface="Tahoma"/>
                <a:cs typeface="Tahoma"/>
              </a:rPr>
              <a:t>i</a:t>
            </a:r>
            <a:r>
              <a:rPr sz="1600" b="1" spc="-10" dirty="0">
                <a:solidFill>
                  <a:srgbClr val="8B2588"/>
                </a:solidFill>
                <a:latin typeface="Tahoma"/>
                <a:cs typeface="Tahoma"/>
              </a:rPr>
              <a:t>s</a:t>
            </a:r>
            <a:r>
              <a:rPr sz="1600" b="1" spc="-20" dirty="0">
                <a:solidFill>
                  <a:srgbClr val="8B2588"/>
                </a:solidFill>
                <a:latin typeface="Tahoma"/>
                <a:cs typeface="Tahoma"/>
              </a:rPr>
              <a:t> </a:t>
            </a:r>
            <a:r>
              <a:rPr sz="1600" b="1" spc="-15" dirty="0">
                <a:solidFill>
                  <a:srgbClr val="8B2588"/>
                </a:solidFill>
                <a:latin typeface="Tahoma"/>
                <a:cs typeface="Tahoma"/>
              </a:rPr>
              <a:t>C</a:t>
            </a:r>
            <a:r>
              <a:rPr sz="1600" b="1" spc="-120" dirty="0">
                <a:solidFill>
                  <a:srgbClr val="8B2588"/>
                </a:solidFill>
                <a:latin typeface="Tahoma"/>
                <a:cs typeface="Tahoma"/>
              </a:rPr>
              <a:t> </a:t>
            </a:r>
            <a:r>
              <a:rPr sz="1600" b="1" spc="-10" dirty="0">
                <a:solidFill>
                  <a:srgbClr val="8B2588"/>
                </a:solidFill>
                <a:latin typeface="Tahoma"/>
                <a:cs typeface="Tahoma"/>
              </a:rPr>
              <a:t>vir</a:t>
            </a:r>
            <a:r>
              <a:rPr sz="1600" b="1" spc="-20" dirty="0">
                <a:solidFill>
                  <a:srgbClr val="8B2588"/>
                </a:solidFill>
                <a:latin typeface="Tahoma"/>
                <a:cs typeface="Tahoma"/>
              </a:rPr>
              <a:t>u</a:t>
            </a:r>
            <a:r>
              <a:rPr sz="1600" b="1" spc="-10" dirty="0">
                <a:solidFill>
                  <a:srgbClr val="8B2588"/>
                </a:solidFill>
                <a:latin typeface="Tahoma"/>
                <a:cs typeface="Tahoma"/>
              </a:rPr>
              <a:t>s</a:t>
            </a:r>
            <a:r>
              <a:rPr sz="1600" b="1" spc="-20" dirty="0">
                <a:solidFill>
                  <a:srgbClr val="8B2588"/>
                </a:solidFill>
                <a:latin typeface="Tahoma"/>
                <a:cs typeface="Tahoma"/>
              </a:rPr>
              <a:t> </a:t>
            </a:r>
            <a:r>
              <a:rPr sz="1600" b="1" spc="-15" dirty="0">
                <a:solidFill>
                  <a:srgbClr val="8B2588"/>
                </a:solidFill>
                <a:latin typeface="Tahoma"/>
                <a:cs typeface="Tahoma"/>
              </a:rPr>
              <a:t>in</a:t>
            </a:r>
            <a:r>
              <a:rPr sz="1600" b="1" spc="-10" dirty="0">
                <a:solidFill>
                  <a:srgbClr val="8B2588"/>
                </a:solidFill>
                <a:latin typeface="Tahoma"/>
                <a:cs typeface="Tahoma"/>
              </a:rPr>
              <a:t>fe</a:t>
            </a:r>
            <a:r>
              <a:rPr sz="1600" b="1" spc="-15" dirty="0">
                <a:solidFill>
                  <a:srgbClr val="8B2588"/>
                </a:solidFill>
                <a:latin typeface="Tahoma"/>
                <a:cs typeface="Tahoma"/>
              </a:rPr>
              <a:t>ct</a:t>
            </a:r>
            <a:r>
              <a:rPr sz="1600" b="1" dirty="0">
                <a:solidFill>
                  <a:srgbClr val="8B2588"/>
                </a:solidFill>
                <a:latin typeface="Tahoma"/>
                <a:cs typeface="Tahoma"/>
              </a:rPr>
              <a:t>io</a:t>
            </a:r>
            <a:r>
              <a:rPr sz="1600" b="1" spc="-20" dirty="0">
                <a:solidFill>
                  <a:srgbClr val="8B2588"/>
                </a:solidFill>
                <a:latin typeface="Tahoma"/>
                <a:cs typeface="Tahoma"/>
              </a:rPr>
              <a:t>n</a:t>
            </a:r>
            <a:r>
              <a:rPr sz="1600" b="1" spc="-5" dirty="0">
                <a:solidFill>
                  <a:srgbClr val="8B2588"/>
                </a:solidFill>
                <a:latin typeface="Tahoma"/>
                <a:cs typeface="Tahoma"/>
              </a:rPr>
              <a:t>,</a:t>
            </a:r>
            <a:r>
              <a:rPr sz="1600" b="1" spc="25" dirty="0">
                <a:solidFill>
                  <a:srgbClr val="8B2588"/>
                </a:solidFill>
                <a:latin typeface="Tahoma"/>
                <a:cs typeface="Tahoma"/>
              </a:rPr>
              <a:t> </a:t>
            </a:r>
            <a:r>
              <a:rPr sz="1600" b="1" spc="-30" dirty="0">
                <a:solidFill>
                  <a:srgbClr val="8B2588"/>
                </a:solidFill>
                <a:latin typeface="Tahoma"/>
                <a:cs typeface="Tahoma"/>
              </a:rPr>
              <a:t>b</a:t>
            </a:r>
            <a:r>
              <a:rPr sz="1600" b="1" spc="-10" dirty="0">
                <a:solidFill>
                  <a:srgbClr val="8B2588"/>
                </a:solidFill>
                <a:latin typeface="Tahoma"/>
                <a:cs typeface="Tahoma"/>
              </a:rPr>
              <a:t>y</a:t>
            </a:r>
            <a:r>
              <a:rPr sz="1600" b="1" spc="-55" dirty="0">
                <a:solidFill>
                  <a:srgbClr val="8B2588"/>
                </a:solidFill>
                <a:latin typeface="Tahoma"/>
                <a:cs typeface="Tahoma"/>
              </a:rPr>
              <a:t> </a:t>
            </a:r>
            <a:r>
              <a:rPr sz="1600" b="1" spc="-30" dirty="0">
                <a:solidFill>
                  <a:srgbClr val="8B2588"/>
                </a:solidFill>
                <a:latin typeface="Tahoma"/>
                <a:cs typeface="Tahoma"/>
              </a:rPr>
              <a:t>ra</a:t>
            </a:r>
            <a:r>
              <a:rPr sz="1600" b="1" spc="-40" dirty="0">
                <a:solidFill>
                  <a:srgbClr val="8B2588"/>
                </a:solidFill>
                <a:latin typeface="Tahoma"/>
                <a:cs typeface="Tahoma"/>
              </a:rPr>
              <a:t>c</a:t>
            </a:r>
            <a:r>
              <a:rPr sz="1600" b="1" spc="-35" dirty="0">
                <a:solidFill>
                  <a:srgbClr val="8B2588"/>
                </a:solidFill>
                <a:latin typeface="Tahoma"/>
                <a:cs typeface="Tahoma"/>
              </a:rPr>
              <a:t>e</a:t>
            </a:r>
            <a:r>
              <a:rPr sz="1600" b="1" spc="-10" dirty="0">
                <a:solidFill>
                  <a:srgbClr val="8B2588"/>
                </a:solidFill>
                <a:latin typeface="Tahoma"/>
                <a:cs typeface="Tahoma"/>
              </a:rPr>
              <a:t>/</a:t>
            </a:r>
            <a:r>
              <a:rPr sz="1600" b="1" dirty="0">
                <a:solidFill>
                  <a:srgbClr val="8B2588"/>
                </a:solidFill>
                <a:latin typeface="Tahoma"/>
                <a:cs typeface="Tahoma"/>
              </a:rPr>
              <a:t> </a:t>
            </a:r>
            <a:r>
              <a:rPr sz="1600" b="1" spc="-60" dirty="0">
                <a:solidFill>
                  <a:srgbClr val="8B2588"/>
                </a:solidFill>
                <a:latin typeface="Tahoma"/>
                <a:cs typeface="Tahoma"/>
              </a:rPr>
              <a:t> </a:t>
            </a:r>
            <a:r>
              <a:rPr sz="1600" b="1" dirty="0">
                <a:solidFill>
                  <a:srgbClr val="8B2588"/>
                </a:solidFill>
                <a:latin typeface="Tahoma"/>
                <a:cs typeface="Tahoma"/>
              </a:rPr>
              <a:t>e</a:t>
            </a:r>
            <a:r>
              <a:rPr sz="1600" b="1" spc="-5" dirty="0">
                <a:solidFill>
                  <a:srgbClr val="8B2588"/>
                </a:solidFill>
                <a:latin typeface="Tahoma"/>
                <a:cs typeface="Tahoma"/>
              </a:rPr>
              <a:t>t</a:t>
            </a:r>
            <a:r>
              <a:rPr sz="1600" b="1" dirty="0">
                <a:solidFill>
                  <a:srgbClr val="8B2588"/>
                </a:solidFill>
                <a:latin typeface="Tahoma"/>
                <a:cs typeface="Tahoma"/>
              </a:rPr>
              <a:t>hnici</a:t>
            </a:r>
            <a:r>
              <a:rPr sz="1600" b="1" spc="-5" dirty="0">
                <a:solidFill>
                  <a:srgbClr val="8B2588"/>
                </a:solidFill>
                <a:latin typeface="Tahoma"/>
                <a:cs typeface="Tahoma"/>
              </a:rPr>
              <a:t>t</a:t>
            </a:r>
            <a:r>
              <a:rPr sz="1600" b="1" spc="-10" dirty="0">
                <a:solidFill>
                  <a:srgbClr val="8B2588"/>
                </a:solidFill>
                <a:latin typeface="Tahoma"/>
                <a:cs typeface="Tahoma"/>
              </a:rPr>
              <a:t>y</a:t>
            </a:r>
            <a:endParaRPr sz="1600">
              <a:latin typeface="Tahoma"/>
              <a:cs typeface="Tahoma"/>
            </a:endParaRPr>
          </a:p>
          <a:p>
            <a:pPr marL="12700">
              <a:lnSpc>
                <a:spcPct val="100000"/>
              </a:lnSpc>
              <a:spcBef>
                <a:spcPts val="140"/>
              </a:spcBef>
            </a:pPr>
            <a:r>
              <a:rPr sz="1600" b="1" spc="-15" dirty="0">
                <a:solidFill>
                  <a:srgbClr val="8B2588"/>
                </a:solidFill>
                <a:latin typeface="Tahoma"/>
                <a:cs typeface="Tahoma"/>
              </a:rPr>
              <a:t>—</a:t>
            </a:r>
            <a:r>
              <a:rPr sz="1600" b="1" spc="-160" dirty="0">
                <a:solidFill>
                  <a:srgbClr val="8B2588"/>
                </a:solidFill>
                <a:latin typeface="Tahoma"/>
                <a:cs typeface="Tahoma"/>
              </a:rPr>
              <a:t> </a:t>
            </a:r>
            <a:r>
              <a:rPr sz="1600" b="1" spc="-20" dirty="0">
                <a:solidFill>
                  <a:srgbClr val="8B2588"/>
                </a:solidFill>
                <a:latin typeface="Tahoma"/>
                <a:cs typeface="Tahoma"/>
              </a:rPr>
              <a:t>Un</a:t>
            </a:r>
            <a:r>
              <a:rPr sz="1600" b="1" spc="-10" dirty="0">
                <a:solidFill>
                  <a:srgbClr val="8B2588"/>
                </a:solidFill>
                <a:latin typeface="Tahoma"/>
                <a:cs typeface="Tahoma"/>
              </a:rPr>
              <a:t>i</a:t>
            </a:r>
            <a:r>
              <a:rPr sz="1600" b="1" spc="-15" dirty="0">
                <a:solidFill>
                  <a:srgbClr val="8B2588"/>
                </a:solidFill>
                <a:latin typeface="Tahoma"/>
                <a:cs typeface="Tahoma"/>
              </a:rPr>
              <a:t>t</a:t>
            </a:r>
            <a:r>
              <a:rPr sz="1600" b="1" spc="-10" dirty="0">
                <a:solidFill>
                  <a:srgbClr val="8B2588"/>
                </a:solidFill>
                <a:latin typeface="Tahoma"/>
                <a:cs typeface="Tahoma"/>
              </a:rPr>
              <a:t>ed</a:t>
            </a:r>
            <a:r>
              <a:rPr sz="1600" b="1" spc="50" dirty="0">
                <a:solidFill>
                  <a:srgbClr val="8B2588"/>
                </a:solidFill>
                <a:latin typeface="Tahoma"/>
                <a:cs typeface="Tahoma"/>
              </a:rPr>
              <a:t> </a:t>
            </a:r>
            <a:r>
              <a:rPr sz="1600" b="1" spc="-20" dirty="0">
                <a:solidFill>
                  <a:srgbClr val="8B2588"/>
                </a:solidFill>
                <a:latin typeface="Tahoma"/>
                <a:cs typeface="Tahoma"/>
              </a:rPr>
              <a:t>S</a:t>
            </a:r>
            <a:r>
              <a:rPr sz="1600" b="1" spc="-15" dirty="0">
                <a:solidFill>
                  <a:srgbClr val="8B2588"/>
                </a:solidFill>
                <a:latin typeface="Tahoma"/>
                <a:cs typeface="Tahoma"/>
              </a:rPr>
              <a:t>t</a:t>
            </a:r>
            <a:r>
              <a:rPr sz="1600" b="1" spc="-10" dirty="0">
                <a:solidFill>
                  <a:srgbClr val="8B2588"/>
                </a:solidFill>
                <a:latin typeface="Tahoma"/>
                <a:cs typeface="Tahoma"/>
              </a:rPr>
              <a:t>a</a:t>
            </a:r>
            <a:r>
              <a:rPr sz="1600" b="1" spc="-15" dirty="0">
                <a:solidFill>
                  <a:srgbClr val="8B2588"/>
                </a:solidFill>
                <a:latin typeface="Tahoma"/>
                <a:cs typeface="Tahoma"/>
              </a:rPr>
              <a:t>t</a:t>
            </a:r>
            <a:r>
              <a:rPr sz="1600" b="1" spc="-10" dirty="0">
                <a:solidFill>
                  <a:srgbClr val="8B2588"/>
                </a:solidFill>
                <a:latin typeface="Tahoma"/>
                <a:cs typeface="Tahoma"/>
              </a:rPr>
              <a:t>e</a:t>
            </a:r>
            <a:r>
              <a:rPr sz="1600" b="1" spc="-20" dirty="0">
                <a:solidFill>
                  <a:srgbClr val="8B2588"/>
                </a:solidFill>
                <a:latin typeface="Tahoma"/>
                <a:cs typeface="Tahoma"/>
              </a:rPr>
              <a:t>s</a:t>
            </a:r>
            <a:r>
              <a:rPr sz="1600" b="1" spc="-5" dirty="0">
                <a:solidFill>
                  <a:srgbClr val="8B2588"/>
                </a:solidFill>
                <a:latin typeface="Tahoma"/>
                <a:cs typeface="Tahoma"/>
              </a:rPr>
              <a:t>,</a:t>
            </a:r>
            <a:r>
              <a:rPr sz="1600" b="1" spc="50" dirty="0">
                <a:solidFill>
                  <a:srgbClr val="8B2588"/>
                </a:solidFill>
                <a:latin typeface="Tahoma"/>
                <a:cs typeface="Tahoma"/>
              </a:rPr>
              <a:t> </a:t>
            </a:r>
            <a:r>
              <a:rPr sz="1600" b="1" spc="-40" dirty="0">
                <a:solidFill>
                  <a:srgbClr val="8B2588"/>
                </a:solidFill>
                <a:latin typeface="Tahoma"/>
                <a:cs typeface="Tahoma"/>
              </a:rPr>
              <a:t>2004–2</a:t>
            </a:r>
            <a:r>
              <a:rPr sz="1600" b="1" spc="-25" dirty="0">
                <a:solidFill>
                  <a:srgbClr val="8B2588"/>
                </a:solidFill>
                <a:latin typeface="Tahoma"/>
                <a:cs typeface="Tahoma"/>
              </a:rPr>
              <a:t>0</a:t>
            </a:r>
            <a:r>
              <a:rPr sz="1600" b="1" spc="-40" dirty="0">
                <a:solidFill>
                  <a:srgbClr val="8B2588"/>
                </a:solidFill>
                <a:latin typeface="Tahoma"/>
                <a:cs typeface="Tahoma"/>
              </a:rPr>
              <a:t>19</a:t>
            </a:r>
            <a:endParaRPr sz="1600">
              <a:latin typeface="Tahoma"/>
              <a:cs typeface="Tahoma"/>
            </a:endParaRPr>
          </a:p>
        </p:txBody>
      </p:sp>
      <p:sp>
        <p:nvSpPr>
          <p:cNvPr id="59" name="object 59"/>
          <p:cNvSpPr/>
          <p:nvPr/>
        </p:nvSpPr>
        <p:spPr>
          <a:xfrm>
            <a:off x="1392936" y="1251203"/>
            <a:ext cx="8813290" cy="3229343"/>
          </a:xfrm>
          <a:prstGeom prst="rect">
            <a:avLst/>
          </a:prstGeom>
          <a:blipFill>
            <a:blip r:embed="rId6" cstate="print"/>
            <a:stretch>
              <a:fillRect/>
            </a:stretch>
          </a:blipFill>
        </p:spPr>
        <p:txBody>
          <a:bodyPr wrap="square" lIns="0" tIns="0" rIns="0" bIns="0" rtlCol="0"/>
          <a:lstStyle/>
          <a:p>
            <a:endParaRPr/>
          </a:p>
        </p:txBody>
      </p:sp>
      <p:sp>
        <p:nvSpPr>
          <p:cNvPr id="60" name="object 60"/>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graphicFrame>
        <p:nvGraphicFramePr>
          <p:cNvPr id="56" name="object 56"/>
          <p:cNvGraphicFramePr>
            <a:graphicFrameLocks noGrp="1"/>
          </p:cNvGraphicFramePr>
          <p:nvPr>
            <p:extLst>
              <p:ext uri="{D42A27DB-BD31-4B8C-83A1-F6EECF244321}">
                <p14:modId xmlns:p14="http://schemas.microsoft.com/office/powerpoint/2010/main" val="2390780075"/>
              </p:ext>
            </p:extLst>
          </p:nvPr>
        </p:nvGraphicFramePr>
        <p:xfrm>
          <a:off x="1379219" y="4452657"/>
          <a:ext cx="8774482" cy="2021041"/>
        </p:xfrm>
        <a:graphic>
          <a:graphicData uri="http://schemas.openxmlformats.org/drawingml/2006/table">
            <a:tbl>
              <a:tblPr firstRow="1" bandRow="1">
                <a:tableStyleId>{2D5ABB26-0587-4C30-8999-92F81FD0307C}</a:tableStyleId>
              </a:tblPr>
              <a:tblGrid>
                <a:gridCol w="1169929">
                  <a:extLst>
                    <a:ext uri="{9D8B030D-6E8A-4147-A177-3AD203B41FA5}">
                      <a16:colId xmlns:a16="http://schemas.microsoft.com/office/drawing/2014/main" val="20000"/>
                    </a:ext>
                  </a:extLst>
                </a:gridCol>
                <a:gridCol w="475284">
                  <a:extLst>
                    <a:ext uri="{9D8B030D-6E8A-4147-A177-3AD203B41FA5}">
                      <a16:colId xmlns:a16="http://schemas.microsoft.com/office/drawing/2014/main" val="20001"/>
                    </a:ext>
                  </a:extLst>
                </a:gridCol>
                <a:gridCol w="475284">
                  <a:extLst>
                    <a:ext uri="{9D8B030D-6E8A-4147-A177-3AD203B41FA5}">
                      <a16:colId xmlns:a16="http://schemas.microsoft.com/office/drawing/2014/main" val="20002"/>
                    </a:ext>
                  </a:extLst>
                </a:gridCol>
                <a:gridCol w="475284">
                  <a:extLst>
                    <a:ext uri="{9D8B030D-6E8A-4147-A177-3AD203B41FA5}">
                      <a16:colId xmlns:a16="http://schemas.microsoft.com/office/drawing/2014/main" val="20003"/>
                    </a:ext>
                  </a:extLst>
                </a:gridCol>
                <a:gridCol w="475284">
                  <a:extLst>
                    <a:ext uri="{9D8B030D-6E8A-4147-A177-3AD203B41FA5}">
                      <a16:colId xmlns:a16="http://schemas.microsoft.com/office/drawing/2014/main" val="20004"/>
                    </a:ext>
                  </a:extLst>
                </a:gridCol>
                <a:gridCol w="475284">
                  <a:extLst>
                    <a:ext uri="{9D8B030D-6E8A-4147-A177-3AD203B41FA5}">
                      <a16:colId xmlns:a16="http://schemas.microsoft.com/office/drawing/2014/main" val="20005"/>
                    </a:ext>
                  </a:extLst>
                </a:gridCol>
                <a:gridCol w="475286">
                  <a:extLst>
                    <a:ext uri="{9D8B030D-6E8A-4147-A177-3AD203B41FA5}">
                      <a16:colId xmlns:a16="http://schemas.microsoft.com/office/drawing/2014/main" val="20006"/>
                    </a:ext>
                  </a:extLst>
                </a:gridCol>
                <a:gridCol w="475284">
                  <a:extLst>
                    <a:ext uri="{9D8B030D-6E8A-4147-A177-3AD203B41FA5}">
                      <a16:colId xmlns:a16="http://schemas.microsoft.com/office/drawing/2014/main" val="20007"/>
                    </a:ext>
                  </a:extLst>
                </a:gridCol>
                <a:gridCol w="475284">
                  <a:extLst>
                    <a:ext uri="{9D8B030D-6E8A-4147-A177-3AD203B41FA5}">
                      <a16:colId xmlns:a16="http://schemas.microsoft.com/office/drawing/2014/main" val="20008"/>
                    </a:ext>
                  </a:extLst>
                </a:gridCol>
                <a:gridCol w="475284">
                  <a:extLst>
                    <a:ext uri="{9D8B030D-6E8A-4147-A177-3AD203B41FA5}">
                      <a16:colId xmlns:a16="http://schemas.microsoft.com/office/drawing/2014/main" val="20009"/>
                    </a:ext>
                  </a:extLst>
                </a:gridCol>
                <a:gridCol w="475284">
                  <a:extLst>
                    <a:ext uri="{9D8B030D-6E8A-4147-A177-3AD203B41FA5}">
                      <a16:colId xmlns:a16="http://schemas.microsoft.com/office/drawing/2014/main" val="20010"/>
                    </a:ext>
                  </a:extLst>
                </a:gridCol>
                <a:gridCol w="475284">
                  <a:extLst>
                    <a:ext uri="{9D8B030D-6E8A-4147-A177-3AD203B41FA5}">
                      <a16:colId xmlns:a16="http://schemas.microsoft.com/office/drawing/2014/main" val="20011"/>
                    </a:ext>
                  </a:extLst>
                </a:gridCol>
                <a:gridCol w="475284">
                  <a:extLst>
                    <a:ext uri="{9D8B030D-6E8A-4147-A177-3AD203B41FA5}">
                      <a16:colId xmlns:a16="http://schemas.microsoft.com/office/drawing/2014/main" val="20012"/>
                    </a:ext>
                  </a:extLst>
                </a:gridCol>
                <a:gridCol w="475284">
                  <a:extLst>
                    <a:ext uri="{9D8B030D-6E8A-4147-A177-3AD203B41FA5}">
                      <a16:colId xmlns:a16="http://schemas.microsoft.com/office/drawing/2014/main" val="20013"/>
                    </a:ext>
                  </a:extLst>
                </a:gridCol>
                <a:gridCol w="475284">
                  <a:extLst>
                    <a:ext uri="{9D8B030D-6E8A-4147-A177-3AD203B41FA5}">
                      <a16:colId xmlns:a16="http://schemas.microsoft.com/office/drawing/2014/main" val="20014"/>
                    </a:ext>
                  </a:extLst>
                </a:gridCol>
                <a:gridCol w="475286">
                  <a:extLst>
                    <a:ext uri="{9D8B030D-6E8A-4147-A177-3AD203B41FA5}">
                      <a16:colId xmlns:a16="http://schemas.microsoft.com/office/drawing/2014/main" val="20015"/>
                    </a:ext>
                  </a:extLst>
                </a:gridCol>
                <a:gridCol w="475289">
                  <a:extLst>
                    <a:ext uri="{9D8B030D-6E8A-4147-A177-3AD203B41FA5}">
                      <a16:colId xmlns:a16="http://schemas.microsoft.com/office/drawing/2014/main" val="20016"/>
                    </a:ext>
                  </a:extLst>
                </a:gridCol>
              </a:tblGrid>
              <a:tr h="133883">
                <a:tc>
                  <a:txBody>
                    <a:bodyPr/>
                    <a:lstStyle/>
                    <a:p>
                      <a:endParaRPr sz="1800">
                        <a:latin typeface="Arial"/>
                        <a:cs typeface="Arial"/>
                      </a:endParaRPr>
                    </a:p>
                  </a:txBody>
                  <a:tcPr marL="0" marR="0" marT="0" marB="0"/>
                </a:tc>
                <a:tc>
                  <a:txBody>
                    <a:bodyPr/>
                    <a:lstStyle/>
                    <a:p>
                      <a:endParaRPr sz="1800">
                        <a:latin typeface="Arial"/>
                        <a:cs typeface="Arial"/>
                      </a:endParaRPr>
                    </a:p>
                  </a:txBody>
                  <a:tcPr marL="0" marR="0" marT="0" marB="0"/>
                </a:tc>
                <a:tc>
                  <a:txBody>
                    <a:bodyPr/>
                    <a:lstStyle/>
                    <a:p>
                      <a:endParaRPr sz="1800">
                        <a:latin typeface="Arial"/>
                        <a:cs typeface="Arial"/>
                      </a:endParaRPr>
                    </a:p>
                  </a:txBody>
                  <a:tcPr marL="0" marR="0" marT="0" marB="0"/>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lnT w="34391">
                      <a:solidFill>
                        <a:srgbClr val="A7A7A7"/>
                      </a:solidFill>
                      <a:prstDash val="solid"/>
                    </a:lnT>
                  </a:tcPr>
                </a:tc>
                <a:tc>
                  <a:txBody>
                    <a:bodyPr/>
                    <a:lstStyle/>
                    <a:p>
                      <a:endParaRPr sz="1800">
                        <a:latin typeface="Arial"/>
                        <a:cs typeface="Arial"/>
                      </a:endParaRPr>
                    </a:p>
                  </a:txBody>
                  <a:tcPr marL="0" marR="0" marT="0" marB="0"/>
                </a:tc>
                <a:tc>
                  <a:txBody>
                    <a:bodyPr/>
                    <a:lstStyle/>
                    <a:p>
                      <a:endParaRPr sz="1800">
                        <a:latin typeface="Arial"/>
                        <a:cs typeface="Arial"/>
                      </a:endParaRPr>
                    </a:p>
                  </a:txBody>
                  <a:tcPr marL="0" marR="0" marT="0" marB="0"/>
                </a:tc>
                <a:tc>
                  <a:txBody>
                    <a:bodyPr/>
                    <a:lstStyle/>
                    <a:p>
                      <a:endParaRPr sz="1800">
                        <a:latin typeface="Arial"/>
                        <a:cs typeface="Arial"/>
                      </a:endParaRPr>
                    </a:p>
                  </a:txBody>
                  <a:tcPr marL="0" marR="0" marT="0" marB="0"/>
                </a:tc>
                <a:extLst>
                  <a:ext uri="{0D108BD9-81ED-4DB2-BD59-A6C34878D82A}">
                    <a16:rowId xmlns:a16="http://schemas.microsoft.com/office/drawing/2014/main" val="10000"/>
                  </a:ext>
                </a:extLst>
              </a:tr>
              <a:tr h="282587">
                <a:tc>
                  <a:txBody>
                    <a:bodyPr/>
                    <a:lstStyle/>
                    <a:p>
                      <a:pPr marL="69850">
                        <a:lnSpc>
                          <a:spcPct val="100000"/>
                        </a:lnSpc>
                      </a:pPr>
                      <a:r>
                        <a:rPr sz="700" b="1" spc="-5" dirty="0">
                          <a:solidFill>
                            <a:srgbClr val="FFFFFF"/>
                          </a:solidFill>
                          <a:latin typeface="Tahoma"/>
                          <a:cs typeface="Tahoma"/>
                        </a:rPr>
                        <a:t>R</a:t>
                      </a:r>
                      <a:r>
                        <a:rPr sz="700" b="1" dirty="0">
                          <a:solidFill>
                            <a:srgbClr val="FFFFFF"/>
                          </a:solidFill>
                          <a:latin typeface="Tahoma"/>
                          <a:cs typeface="Tahoma"/>
                        </a:rPr>
                        <a:t>a</a:t>
                      </a:r>
                      <a:r>
                        <a:rPr sz="700" b="1" spc="5" dirty="0">
                          <a:solidFill>
                            <a:srgbClr val="FFFFFF"/>
                          </a:solidFill>
                          <a:latin typeface="Tahoma"/>
                          <a:cs typeface="Tahoma"/>
                        </a:rPr>
                        <a:t>c</a:t>
                      </a:r>
                      <a:r>
                        <a:rPr sz="700" b="1" spc="-10" dirty="0">
                          <a:solidFill>
                            <a:srgbClr val="FFFFFF"/>
                          </a:solidFill>
                          <a:latin typeface="Tahoma"/>
                          <a:cs typeface="Tahoma"/>
                        </a:rPr>
                        <a:t>e/</a:t>
                      </a:r>
                      <a:r>
                        <a:rPr sz="700" b="1" dirty="0">
                          <a:solidFill>
                            <a:srgbClr val="FFFFFF"/>
                          </a:solidFill>
                          <a:latin typeface="Tahoma"/>
                          <a:cs typeface="Tahoma"/>
                        </a:rPr>
                        <a:t>E</a:t>
                      </a:r>
                      <a:r>
                        <a:rPr sz="700" b="1" spc="-5" dirty="0">
                          <a:solidFill>
                            <a:srgbClr val="FFFFFF"/>
                          </a:solidFill>
                          <a:latin typeface="Tahoma"/>
                          <a:cs typeface="Tahoma"/>
                        </a:rPr>
                        <a:t>t</a:t>
                      </a:r>
                      <a:r>
                        <a:rPr sz="700" b="1" spc="10" dirty="0">
                          <a:solidFill>
                            <a:srgbClr val="FFFFFF"/>
                          </a:solidFill>
                          <a:latin typeface="Tahoma"/>
                          <a:cs typeface="Tahoma"/>
                        </a:rPr>
                        <a:t>h</a:t>
                      </a:r>
                      <a:r>
                        <a:rPr sz="700" b="1" spc="-5" dirty="0">
                          <a:solidFill>
                            <a:srgbClr val="FFFFFF"/>
                          </a:solidFill>
                          <a:latin typeface="Tahoma"/>
                          <a:cs typeface="Tahoma"/>
                        </a:rPr>
                        <a:t>n</a:t>
                      </a:r>
                      <a:r>
                        <a:rPr sz="700" b="1" spc="15" dirty="0">
                          <a:solidFill>
                            <a:srgbClr val="FFFFFF"/>
                          </a:solidFill>
                          <a:latin typeface="Tahoma"/>
                          <a:cs typeface="Tahoma"/>
                        </a:rPr>
                        <a:t>i</a:t>
                      </a:r>
                      <a:r>
                        <a:rPr sz="700" b="1" spc="5" dirty="0">
                          <a:solidFill>
                            <a:srgbClr val="FFFFFF"/>
                          </a:solidFill>
                          <a:latin typeface="Tahoma"/>
                          <a:cs typeface="Tahoma"/>
                        </a:rPr>
                        <a:t>ci</a:t>
                      </a:r>
                      <a:r>
                        <a:rPr sz="700" b="1" spc="10" dirty="0">
                          <a:solidFill>
                            <a:srgbClr val="FFFFFF"/>
                          </a:solidFill>
                          <a:latin typeface="Tahoma"/>
                          <a:cs typeface="Tahoma"/>
                        </a:rPr>
                        <a:t>t</a:t>
                      </a:r>
                      <a:r>
                        <a:rPr sz="700" b="1" dirty="0">
                          <a:solidFill>
                            <a:srgbClr val="FFFFFF"/>
                          </a:solidFill>
                          <a:latin typeface="Tahoma"/>
                          <a:cs typeface="Tahoma"/>
                        </a:rPr>
                        <a:t>y</a:t>
                      </a:r>
                      <a:endParaRPr sz="700">
                        <a:latin typeface="Tahoma"/>
                        <a:cs typeface="Tahoma"/>
                      </a:endParaRPr>
                    </a:p>
                  </a:txBody>
                  <a:tcPr marL="0" marR="0" marT="0" marB="0">
                    <a:lnR w="19050">
                      <a:solidFill>
                        <a:srgbClr val="FFFFFF"/>
                      </a:solidFill>
                      <a:prstDash val="solid"/>
                    </a:lnR>
                    <a:solidFill>
                      <a:srgbClr val="005E6C"/>
                    </a:solidFill>
                  </a:tcPr>
                </a:tc>
                <a:tc>
                  <a:txBody>
                    <a:bodyPr/>
                    <a:lstStyle/>
                    <a:p>
                      <a:pPr marL="120014">
                        <a:lnSpc>
                          <a:spcPct val="100000"/>
                        </a:lnSpc>
                      </a:pPr>
                      <a:r>
                        <a:rPr sz="700" b="1" spc="-15" dirty="0">
                          <a:solidFill>
                            <a:srgbClr val="FFFFFF"/>
                          </a:solidFill>
                          <a:latin typeface="Tahoma"/>
                          <a:cs typeface="Tahoma"/>
                        </a:rPr>
                        <a:t>2004</a:t>
                      </a:r>
                      <a:endParaRPr sz="700">
                        <a:latin typeface="Tahoma"/>
                        <a:cs typeface="Tahoma"/>
                      </a:endParaRPr>
                    </a:p>
                  </a:txBody>
                  <a:tcPr marL="0" marR="0" marT="0" marB="0">
                    <a:lnL w="19050">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2005</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2006</a:t>
                      </a:r>
                      <a:endParaRPr sz="700" dirty="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2007</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2008</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2009</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2010</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2011</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2012</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55880">
                        <a:lnSpc>
                          <a:spcPct val="100000"/>
                        </a:lnSpc>
                      </a:pPr>
                      <a:r>
                        <a:rPr sz="700" b="1" spc="-15" dirty="0">
                          <a:solidFill>
                            <a:srgbClr val="FFFFFF"/>
                          </a:solidFill>
                          <a:latin typeface="Tahoma"/>
                          <a:cs typeface="Tahoma"/>
                        </a:rPr>
                        <a:t>2013</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2014</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2015</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2016</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2017</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3189">
                        <a:lnSpc>
                          <a:spcPct val="100000"/>
                        </a:lnSpc>
                      </a:pPr>
                      <a:r>
                        <a:rPr sz="700" b="1" spc="-15" dirty="0">
                          <a:solidFill>
                            <a:srgbClr val="FFFFFF"/>
                          </a:solidFill>
                          <a:latin typeface="Tahoma"/>
                          <a:cs typeface="Tahoma"/>
                        </a:rPr>
                        <a:t>2018</a:t>
                      </a:r>
                      <a:endParaRPr sz="700">
                        <a:latin typeface="Tahoma"/>
                        <a:cs typeface="Tahoma"/>
                      </a:endParaRPr>
                    </a:p>
                  </a:txBody>
                  <a:tcPr marL="0" marR="0" marT="0" marB="0">
                    <a:lnL w="9525">
                      <a:solidFill>
                        <a:srgbClr val="FFFFFF"/>
                      </a:solidFill>
                      <a:prstDash val="solid"/>
                    </a:lnL>
                    <a:lnR w="9525">
                      <a:solidFill>
                        <a:srgbClr val="FFFFFF"/>
                      </a:solidFill>
                      <a:prstDash val="solid"/>
                    </a:lnR>
                    <a:solidFill>
                      <a:srgbClr val="005E6C"/>
                    </a:solidFill>
                  </a:tcPr>
                </a:tc>
                <a:tc>
                  <a:txBody>
                    <a:bodyPr/>
                    <a:lstStyle/>
                    <a:p>
                      <a:pPr marL="125095">
                        <a:lnSpc>
                          <a:spcPct val="100000"/>
                        </a:lnSpc>
                      </a:pPr>
                      <a:r>
                        <a:rPr sz="700" b="1" spc="-15" dirty="0">
                          <a:solidFill>
                            <a:srgbClr val="FFFFFF"/>
                          </a:solidFill>
                          <a:latin typeface="Tahoma"/>
                          <a:cs typeface="Tahoma"/>
                        </a:rPr>
                        <a:t>2019</a:t>
                      </a:r>
                      <a:endParaRPr sz="700">
                        <a:latin typeface="Tahoma"/>
                        <a:cs typeface="Tahoma"/>
                      </a:endParaRPr>
                    </a:p>
                  </a:txBody>
                  <a:tcPr marL="0" marR="0" marT="0" marB="0">
                    <a:lnL w="9525">
                      <a:solidFill>
                        <a:srgbClr val="FFFFFF"/>
                      </a:solidFill>
                      <a:prstDash val="solid"/>
                    </a:lnL>
                    <a:solidFill>
                      <a:srgbClr val="005E6C"/>
                    </a:solidFill>
                  </a:tcPr>
                </a:tc>
                <a:extLst>
                  <a:ext uri="{0D108BD9-81ED-4DB2-BD59-A6C34878D82A}">
                    <a16:rowId xmlns:a16="http://schemas.microsoft.com/office/drawing/2014/main" val="10001"/>
                  </a:ext>
                </a:extLst>
              </a:tr>
              <a:tr h="288480">
                <a:tc>
                  <a:txBody>
                    <a:bodyPr/>
                    <a:lstStyle/>
                    <a:p>
                      <a:pPr marL="55880" marR="71755">
                        <a:lnSpc>
                          <a:spcPct val="102800"/>
                        </a:lnSpc>
                      </a:pPr>
                      <a:r>
                        <a:rPr sz="700" b="1" dirty="0">
                          <a:solidFill>
                            <a:srgbClr val="221F1F"/>
                          </a:solidFill>
                          <a:latin typeface="Trebuchet MS"/>
                          <a:cs typeface="Trebuchet MS"/>
                        </a:rPr>
                        <a:t>Am</a:t>
                      </a:r>
                      <a:r>
                        <a:rPr sz="700" b="1" spc="-5" dirty="0">
                          <a:solidFill>
                            <a:srgbClr val="221F1F"/>
                          </a:solidFill>
                          <a:latin typeface="Trebuchet MS"/>
                          <a:cs typeface="Trebuchet MS"/>
                        </a:rPr>
                        <a:t>e</a:t>
                      </a:r>
                      <a:r>
                        <a:rPr sz="700" b="1" dirty="0">
                          <a:solidFill>
                            <a:srgbClr val="221F1F"/>
                          </a:solidFill>
                          <a:latin typeface="Trebuchet MS"/>
                          <a:cs typeface="Trebuchet MS"/>
                        </a:rPr>
                        <a:t>r</a:t>
                      </a:r>
                      <a:r>
                        <a:rPr sz="700" b="1" spc="-5" dirty="0">
                          <a:solidFill>
                            <a:srgbClr val="221F1F"/>
                          </a:solidFill>
                          <a:latin typeface="Trebuchet MS"/>
                          <a:cs typeface="Trebuchet MS"/>
                        </a:rPr>
                        <a:t>i</a:t>
                      </a:r>
                      <a:r>
                        <a:rPr sz="700" b="1" dirty="0">
                          <a:solidFill>
                            <a:srgbClr val="221F1F"/>
                          </a:solidFill>
                          <a:latin typeface="Trebuchet MS"/>
                          <a:cs typeface="Trebuchet MS"/>
                        </a:rPr>
                        <a:t>can</a:t>
                      </a:r>
                      <a:r>
                        <a:rPr sz="700" b="1" spc="-95" dirty="0">
                          <a:solidFill>
                            <a:srgbClr val="221F1F"/>
                          </a:solidFill>
                          <a:latin typeface="Trebuchet MS"/>
                          <a:cs typeface="Trebuchet MS"/>
                        </a:rPr>
                        <a:t> </a:t>
                      </a:r>
                      <a:r>
                        <a:rPr sz="700" b="1" spc="-5" dirty="0">
                          <a:solidFill>
                            <a:srgbClr val="221F1F"/>
                          </a:solidFill>
                          <a:latin typeface="Trebuchet MS"/>
                          <a:cs typeface="Trebuchet MS"/>
                        </a:rPr>
                        <a:t>In</a:t>
                      </a:r>
                      <a:r>
                        <a:rPr sz="700" b="1" dirty="0">
                          <a:solidFill>
                            <a:srgbClr val="221F1F"/>
                          </a:solidFill>
                          <a:latin typeface="Trebuchet MS"/>
                          <a:cs typeface="Trebuchet MS"/>
                        </a:rPr>
                        <a:t>d</a:t>
                      </a:r>
                      <a:r>
                        <a:rPr sz="700" b="1" spc="-5" dirty="0">
                          <a:solidFill>
                            <a:srgbClr val="221F1F"/>
                          </a:solidFill>
                          <a:latin typeface="Trebuchet MS"/>
                          <a:cs typeface="Trebuchet MS"/>
                        </a:rPr>
                        <a:t>i</a:t>
                      </a:r>
                      <a:r>
                        <a:rPr sz="700" b="1" dirty="0">
                          <a:solidFill>
                            <a:srgbClr val="221F1F"/>
                          </a:solidFill>
                          <a:latin typeface="Trebuchet MS"/>
                          <a:cs typeface="Trebuchet MS"/>
                        </a:rPr>
                        <a:t>a</a:t>
                      </a:r>
                      <a:r>
                        <a:rPr sz="700" b="1" spc="-5" dirty="0">
                          <a:solidFill>
                            <a:srgbClr val="221F1F"/>
                          </a:solidFill>
                          <a:latin typeface="Trebuchet MS"/>
                          <a:cs typeface="Trebuchet MS"/>
                        </a:rPr>
                        <a:t>n</a:t>
                      </a:r>
                      <a:r>
                        <a:rPr sz="700" b="1" dirty="0">
                          <a:solidFill>
                            <a:srgbClr val="221F1F"/>
                          </a:solidFill>
                          <a:latin typeface="Trebuchet MS"/>
                          <a:cs typeface="Trebuchet MS"/>
                        </a:rPr>
                        <a:t>/ </a:t>
                      </a:r>
                      <a:r>
                        <a:rPr sz="700" b="1" spc="35" dirty="0">
                          <a:solidFill>
                            <a:srgbClr val="221F1F"/>
                          </a:solidFill>
                          <a:latin typeface="Trebuchet MS"/>
                          <a:cs typeface="Trebuchet MS"/>
                        </a:rPr>
                        <a:t> </a:t>
                      </a:r>
                      <a:r>
                        <a:rPr sz="700" b="1" spc="15" dirty="0">
                          <a:solidFill>
                            <a:srgbClr val="221F1F"/>
                          </a:solidFill>
                          <a:latin typeface="Trebuchet MS"/>
                          <a:cs typeface="Trebuchet MS"/>
                        </a:rPr>
                        <a:t>A</a:t>
                      </a:r>
                      <a:r>
                        <a:rPr sz="700" b="1" spc="10" dirty="0">
                          <a:solidFill>
                            <a:srgbClr val="221F1F"/>
                          </a:solidFill>
                          <a:latin typeface="Trebuchet MS"/>
                          <a:cs typeface="Trebuchet MS"/>
                        </a:rPr>
                        <a:t>lask</a:t>
                      </a:r>
                      <a:r>
                        <a:rPr sz="700" b="1" dirty="0">
                          <a:solidFill>
                            <a:srgbClr val="221F1F"/>
                          </a:solidFill>
                          <a:latin typeface="Trebuchet MS"/>
                          <a:cs typeface="Trebuchet MS"/>
                        </a:rPr>
                        <a:t>a Nat</a:t>
                      </a:r>
                      <a:r>
                        <a:rPr sz="700" b="1" spc="-5" dirty="0">
                          <a:solidFill>
                            <a:srgbClr val="221F1F"/>
                          </a:solidFill>
                          <a:latin typeface="Trebuchet MS"/>
                          <a:cs typeface="Trebuchet MS"/>
                        </a:rPr>
                        <a:t>i</a:t>
                      </a:r>
                      <a:r>
                        <a:rPr sz="700" b="1" spc="5" dirty="0">
                          <a:solidFill>
                            <a:srgbClr val="221F1F"/>
                          </a:solidFill>
                          <a:latin typeface="Trebuchet MS"/>
                          <a:cs typeface="Trebuchet MS"/>
                        </a:rPr>
                        <a:t>v</a:t>
                      </a:r>
                      <a:r>
                        <a:rPr sz="700" b="1" dirty="0">
                          <a:solidFill>
                            <a:srgbClr val="221F1F"/>
                          </a:solidFill>
                          <a:latin typeface="Trebuchet MS"/>
                          <a:cs typeface="Trebuchet MS"/>
                        </a:rPr>
                        <a:t>e</a:t>
                      </a:r>
                      <a:endParaRPr sz="700">
                        <a:latin typeface="Trebuchet MS"/>
                        <a:cs typeface="Trebuchet MS"/>
                      </a:endParaRPr>
                    </a:p>
                  </a:txBody>
                  <a:tcPr marL="0" marR="0" marT="0" marB="0">
                    <a:lnR w="19050">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.7</a:t>
                      </a:r>
                      <a:endParaRPr sz="700">
                        <a:latin typeface="Trebuchet MS"/>
                        <a:cs typeface="Trebuchet MS"/>
                      </a:endParaRPr>
                    </a:p>
                  </a:txBody>
                  <a:tcPr marL="0" marR="0" marT="0" marB="0">
                    <a:lnL w="19050">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.7</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.6</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.8</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.6</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.0</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2</a:t>
                      </a:r>
                      <a:r>
                        <a:rPr sz="700" b="1" spc="-20" dirty="0">
                          <a:solidFill>
                            <a:srgbClr val="221F1F"/>
                          </a:solidFill>
                          <a:latin typeface="Trebuchet MS"/>
                          <a:cs typeface="Trebuchet MS"/>
                        </a:rPr>
                        <a:t>.0</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marL="104775">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.7</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.8</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3</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2</a:t>
                      </a:r>
                      <a:r>
                        <a:rPr sz="700" b="1" spc="-20" dirty="0">
                          <a:solidFill>
                            <a:srgbClr val="221F1F"/>
                          </a:solidFill>
                          <a:latin typeface="Trebuchet MS"/>
                          <a:cs typeface="Trebuchet MS"/>
                        </a:rPr>
                        <a:t>.9</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3</a:t>
                      </a:r>
                      <a:r>
                        <a:rPr sz="700" b="1" spc="-20" dirty="0">
                          <a:solidFill>
                            <a:srgbClr val="221F1F"/>
                          </a:solidFill>
                          <a:latin typeface="Trebuchet MS"/>
                          <a:cs typeface="Trebuchet MS"/>
                        </a:rPr>
                        <a:t>.6</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3</a:t>
                      </a:r>
                      <a:r>
                        <a:rPr sz="700" b="1" spc="-20" dirty="0">
                          <a:solidFill>
                            <a:srgbClr val="221F1F"/>
                          </a:solidFill>
                          <a:latin typeface="Trebuchet MS"/>
                          <a:cs typeface="Trebuchet MS"/>
                        </a:rPr>
                        <a:t>.6</a:t>
                      </a:r>
                      <a:endParaRPr sz="700">
                        <a:latin typeface="Trebuchet MS"/>
                        <a:cs typeface="Trebuchet MS"/>
                      </a:endParaRPr>
                    </a:p>
                  </a:txBody>
                  <a:tcPr marL="0" marR="0" marT="0" marB="0">
                    <a:lnL w="9525">
                      <a:solidFill>
                        <a:srgbClr val="005E6C"/>
                      </a:solidFill>
                      <a:prstDash val="solid"/>
                    </a:lnL>
                    <a:solidFill>
                      <a:srgbClr val="FFFFFF"/>
                    </a:solidFill>
                  </a:tcPr>
                </a:tc>
                <a:extLst>
                  <a:ext uri="{0D108BD9-81ED-4DB2-BD59-A6C34878D82A}">
                    <a16:rowId xmlns:a16="http://schemas.microsoft.com/office/drawing/2014/main" val="10002"/>
                  </a:ext>
                </a:extLst>
              </a:tr>
              <a:tr h="293916">
                <a:tc>
                  <a:txBody>
                    <a:bodyPr/>
                    <a:lstStyle/>
                    <a:p>
                      <a:pPr marL="55880">
                        <a:lnSpc>
                          <a:spcPct val="100000"/>
                        </a:lnSpc>
                      </a:pPr>
                      <a:r>
                        <a:rPr sz="700" b="1" spc="25" dirty="0">
                          <a:solidFill>
                            <a:srgbClr val="221F1F"/>
                          </a:solidFill>
                          <a:latin typeface="Trebuchet MS"/>
                          <a:cs typeface="Trebuchet MS"/>
                        </a:rPr>
                        <a:t>A</a:t>
                      </a:r>
                      <a:r>
                        <a:rPr sz="700" b="1" spc="20" dirty="0">
                          <a:solidFill>
                            <a:srgbClr val="221F1F"/>
                          </a:solidFill>
                          <a:latin typeface="Trebuchet MS"/>
                          <a:cs typeface="Trebuchet MS"/>
                        </a:rPr>
                        <a:t>si</a:t>
                      </a:r>
                      <a:r>
                        <a:rPr sz="700" b="1" spc="25" dirty="0">
                          <a:solidFill>
                            <a:srgbClr val="221F1F"/>
                          </a:solidFill>
                          <a:latin typeface="Trebuchet MS"/>
                          <a:cs typeface="Trebuchet MS"/>
                        </a:rPr>
                        <a:t>a</a:t>
                      </a:r>
                      <a:r>
                        <a:rPr sz="700" b="1" spc="20" dirty="0">
                          <a:solidFill>
                            <a:srgbClr val="221F1F"/>
                          </a:solidFill>
                          <a:latin typeface="Trebuchet MS"/>
                          <a:cs typeface="Trebuchet MS"/>
                        </a:rPr>
                        <a:t>n</a:t>
                      </a:r>
                      <a:r>
                        <a:rPr sz="700" b="1" dirty="0">
                          <a:solidFill>
                            <a:srgbClr val="221F1F"/>
                          </a:solidFill>
                          <a:latin typeface="Trebuchet MS"/>
                          <a:cs typeface="Trebuchet MS"/>
                        </a:rPr>
                        <a:t>/</a:t>
                      </a:r>
                      <a:endParaRPr sz="700">
                        <a:latin typeface="Trebuchet MS"/>
                        <a:cs typeface="Trebuchet MS"/>
                      </a:endParaRPr>
                    </a:p>
                    <a:p>
                      <a:pPr marL="55880">
                        <a:lnSpc>
                          <a:spcPct val="100000"/>
                        </a:lnSpc>
                      </a:pPr>
                      <a:r>
                        <a:rPr sz="700" b="1" spc="10" dirty="0">
                          <a:solidFill>
                            <a:srgbClr val="221F1F"/>
                          </a:solidFill>
                          <a:latin typeface="Trebuchet MS"/>
                          <a:cs typeface="Trebuchet MS"/>
                        </a:rPr>
                        <a:t>Pa</a:t>
                      </a:r>
                      <a:r>
                        <a:rPr sz="700" b="1" spc="15" dirty="0">
                          <a:solidFill>
                            <a:srgbClr val="221F1F"/>
                          </a:solidFill>
                          <a:latin typeface="Trebuchet MS"/>
                          <a:cs typeface="Trebuchet MS"/>
                        </a:rPr>
                        <a:t>c</a:t>
                      </a:r>
                      <a:r>
                        <a:rPr sz="700" b="1" spc="5" dirty="0">
                          <a:solidFill>
                            <a:srgbClr val="221F1F"/>
                          </a:solidFill>
                          <a:latin typeface="Trebuchet MS"/>
                          <a:cs typeface="Trebuchet MS"/>
                        </a:rPr>
                        <a:t>ifi</a:t>
                      </a:r>
                      <a:r>
                        <a:rPr sz="700" b="1" dirty="0">
                          <a:solidFill>
                            <a:srgbClr val="221F1F"/>
                          </a:solidFill>
                          <a:latin typeface="Trebuchet MS"/>
                          <a:cs typeface="Trebuchet MS"/>
                        </a:rPr>
                        <a:t>c</a:t>
                      </a:r>
                      <a:r>
                        <a:rPr sz="700" b="1" spc="5" dirty="0">
                          <a:solidFill>
                            <a:srgbClr val="221F1F"/>
                          </a:solidFill>
                          <a:latin typeface="Trebuchet MS"/>
                          <a:cs typeface="Trebuchet MS"/>
                        </a:rPr>
                        <a:t> </a:t>
                      </a:r>
                      <a:r>
                        <a:rPr sz="700" b="1" spc="20" dirty="0">
                          <a:solidFill>
                            <a:srgbClr val="221F1F"/>
                          </a:solidFill>
                          <a:latin typeface="Trebuchet MS"/>
                          <a:cs typeface="Trebuchet MS"/>
                        </a:rPr>
                        <a:t>Isl</a:t>
                      </a:r>
                      <a:r>
                        <a:rPr sz="700" b="1" spc="25" dirty="0">
                          <a:solidFill>
                            <a:srgbClr val="221F1F"/>
                          </a:solidFill>
                          <a:latin typeface="Trebuchet MS"/>
                          <a:cs typeface="Trebuchet MS"/>
                        </a:rPr>
                        <a:t>a</a:t>
                      </a:r>
                      <a:r>
                        <a:rPr sz="700" b="1" spc="20" dirty="0">
                          <a:solidFill>
                            <a:srgbClr val="221F1F"/>
                          </a:solidFill>
                          <a:latin typeface="Trebuchet MS"/>
                          <a:cs typeface="Trebuchet MS"/>
                        </a:rPr>
                        <a:t>n</a:t>
                      </a:r>
                      <a:r>
                        <a:rPr sz="700" b="1" spc="25" dirty="0">
                          <a:solidFill>
                            <a:srgbClr val="221F1F"/>
                          </a:solidFill>
                          <a:latin typeface="Trebuchet MS"/>
                          <a:cs typeface="Trebuchet MS"/>
                        </a:rPr>
                        <a:t>d</a:t>
                      </a:r>
                      <a:r>
                        <a:rPr sz="700" b="1" spc="20" dirty="0">
                          <a:solidFill>
                            <a:srgbClr val="221F1F"/>
                          </a:solidFill>
                          <a:latin typeface="Trebuchet MS"/>
                          <a:cs typeface="Trebuchet MS"/>
                        </a:rPr>
                        <a:t>e</a:t>
                      </a:r>
                      <a:r>
                        <a:rPr sz="700" b="1" dirty="0">
                          <a:solidFill>
                            <a:srgbClr val="221F1F"/>
                          </a:solidFill>
                          <a:latin typeface="Trebuchet MS"/>
                          <a:cs typeface="Trebuchet MS"/>
                        </a:rPr>
                        <a:t>r</a:t>
                      </a:r>
                      <a:endParaRPr sz="700">
                        <a:latin typeface="Trebuchet MS"/>
                        <a:cs typeface="Trebuchet MS"/>
                      </a:endParaRPr>
                    </a:p>
                  </a:txBody>
                  <a:tcPr marL="0" marR="0" marT="0" marB="0">
                    <a:lnR w="19050">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19050">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.0</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.0</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.0</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.0</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marL="104775">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solidFill>
                      <a:srgbClr val="E4EDEF"/>
                    </a:solidFill>
                  </a:tcPr>
                </a:tc>
                <a:extLst>
                  <a:ext uri="{0D108BD9-81ED-4DB2-BD59-A6C34878D82A}">
                    <a16:rowId xmlns:a16="http://schemas.microsoft.com/office/drawing/2014/main" val="10003"/>
                  </a:ext>
                </a:extLst>
              </a:tr>
              <a:tr h="293903">
                <a:tc>
                  <a:txBody>
                    <a:bodyPr/>
                    <a:lstStyle/>
                    <a:p>
                      <a:pPr marL="55880">
                        <a:lnSpc>
                          <a:spcPct val="100000"/>
                        </a:lnSpc>
                      </a:pPr>
                      <a:r>
                        <a:rPr sz="700" b="1" spc="5" dirty="0">
                          <a:solidFill>
                            <a:srgbClr val="221F1F"/>
                          </a:solidFill>
                          <a:latin typeface="Trebuchet MS"/>
                          <a:cs typeface="Trebuchet MS"/>
                        </a:rPr>
                        <a:t>B</a:t>
                      </a:r>
                      <a:r>
                        <a:rPr sz="700" b="1" spc="-5" dirty="0">
                          <a:solidFill>
                            <a:srgbClr val="221F1F"/>
                          </a:solidFill>
                          <a:latin typeface="Trebuchet MS"/>
                          <a:cs typeface="Trebuchet MS"/>
                        </a:rPr>
                        <a:t>l</a:t>
                      </a:r>
                      <a:r>
                        <a:rPr sz="700" b="1" dirty="0">
                          <a:solidFill>
                            <a:srgbClr val="221F1F"/>
                          </a:solidFill>
                          <a:latin typeface="Trebuchet MS"/>
                          <a:cs typeface="Trebuchet MS"/>
                        </a:rPr>
                        <a:t>ack,</a:t>
                      </a:r>
                      <a:endParaRPr sz="700">
                        <a:latin typeface="Trebuchet MS"/>
                        <a:cs typeface="Trebuchet MS"/>
                      </a:endParaRPr>
                    </a:p>
                    <a:p>
                      <a:pPr marL="57785">
                        <a:lnSpc>
                          <a:spcPct val="100000"/>
                        </a:lnSpc>
                      </a:pPr>
                      <a:r>
                        <a:rPr sz="700" b="1" spc="20" dirty="0">
                          <a:solidFill>
                            <a:srgbClr val="221F1F"/>
                          </a:solidFill>
                          <a:latin typeface="Trebuchet MS"/>
                          <a:cs typeface="Trebuchet MS"/>
                        </a:rPr>
                        <a:t>n</a:t>
                      </a:r>
                      <a:r>
                        <a:rPr sz="700" b="1" spc="25" dirty="0">
                          <a:solidFill>
                            <a:srgbClr val="221F1F"/>
                          </a:solidFill>
                          <a:latin typeface="Trebuchet MS"/>
                          <a:cs typeface="Trebuchet MS"/>
                        </a:rPr>
                        <a:t>o</a:t>
                      </a:r>
                      <a:r>
                        <a:rPr sz="700" b="1" spc="20" dirty="0">
                          <a:solidFill>
                            <a:srgbClr val="221F1F"/>
                          </a:solidFill>
                          <a:latin typeface="Trebuchet MS"/>
                          <a:cs typeface="Trebuchet MS"/>
                        </a:rPr>
                        <a:t>n-</a:t>
                      </a:r>
                      <a:r>
                        <a:rPr sz="700" b="1" spc="25" dirty="0">
                          <a:solidFill>
                            <a:srgbClr val="221F1F"/>
                          </a:solidFill>
                          <a:latin typeface="Trebuchet MS"/>
                          <a:cs typeface="Trebuchet MS"/>
                        </a:rPr>
                        <a:t>H</a:t>
                      </a:r>
                      <a:r>
                        <a:rPr sz="700" b="1" spc="20" dirty="0">
                          <a:solidFill>
                            <a:srgbClr val="221F1F"/>
                          </a:solidFill>
                          <a:latin typeface="Trebuchet MS"/>
                          <a:cs typeface="Trebuchet MS"/>
                        </a:rPr>
                        <a:t>is</a:t>
                      </a:r>
                      <a:r>
                        <a:rPr sz="700" b="1" spc="25" dirty="0">
                          <a:solidFill>
                            <a:srgbClr val="221F1F"/>
                          </a:solidFill>
                          <a:latin typeface="Trebuchet MS"/>
                          <a:cs typeface="Trebuchet MS"/>
                        </a:rPr>
                        <a:t>pa</a:t>
                      </a:r>
                      <a:r>
                        <a:rPr sz="700" b="1" spc="20" dirty="0">
                          <a:solidFill>
                            <a:srgbClr val="221F1F"/>
                          </a:solidFill>
                          <a:latin typeface="Trebuchet MS"/>
                          <a:cs typeface="Trebuchet MS"/>
                        </a:rPr>
                        <a:t>ni</a:t>
                      </a:r>
                      <a:r>
                        <a:rPr sz="700" b="1" dirty="0">
                          <a:solidFill>
                            <a:srgbClr val="221F1F"/>
                          </a:solidFill>
                          <a:latin typeface="Trebuchet MS"/>
                          <a:cs typeface="Trebuchet MS"/>
                        </a:rPr>
                        <a:t>c</a:t>
                      </a:r>
                      <a:endParaRPr sz="700">
                        <a:latin typeface="Trebuchet MS"/>
                        <a:cs typeface="Trebuchet MS"/>
                      </a:endParaRPr>
                    </a:p>
                  </a:txBody>
                  <a:tcPr marL="0" marR="0" marT="0" marB="0">
                    <a:lnR w="19050">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19050">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marL="104775">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.5</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.6</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.7</a:t>
                      </a:r>
                      <a:endParaRPr sz="700">
                        <a:latin typeface="Trebuchet MS"/>
                        <a:cs typeface="Trebuchet MS"/>
                      </a:endParaRPr>
                    </a:p>
                  </a:txBody>
                  <a:tcPr marL="0" marR="0" marT="0" marB="0">
                    <a:lnL w="9525">
                      <a:solidFill>
                        <a:srgbClr val="005E6C"/>
                      </a:solidFill>
                      <a:prstDash val="solid"/>
                    </a:lnL>
                    <a:solidFill>
                      <a:srgbClr val="FFFFFF"/>
                    </a:solidFill>
                  </a:tcPr>
                </a:tc>
                <a:extLst>
                  <a:ext uri="{0D108BD9-81ED-4DB2-BD59-A6C34878D82A}">
                    <a16:rowId xmlns:a16="http://schemas.microsoft.com/office/drawing/2014/main" val="10004"/>
                  </a:ext>
                </a:extLst>
              </a:tr>
              <a:tr h="293916">
                <a:tc>
                  <a:txBody>
                    <a:bodyPr/>
                    <a:lstStyle/>
                    <a:p>
                      <a:pPr marL="55880">
                        <a:lnSpc>
                          <a:spcPct val="100000"/>
                        </a:lnSpc>
                      </a:pPr>
                      <a:r>
                        <a:rPr sz="700" b="1" spc="-5" dirty="0">
                          <a:solidFill>
                            <a:srgbClr val="221F1F"/>
                          </a:solidFill>
                          <a:latin typeface="Trebuchet MS"/>
                          <a:cs typeface="Trebuchet MS"/>
                        </a:rPr>
                        <a:t>Whi</a:t>
                      </a:r>
                      <a:r>
                        <a:rPr sz="700" b="1" dirty="0">
                          <a:solidFill>
                            <a:srgbClr val="221F1F"/>
                          </a:solidFill>
                          <a:latin typeface="Trebuchet MS"/>
                          <a:cs typeface="Trebuchet MS"/>
                        </a:rPr>
                        <a:t>t</a:t>
                      </a:r>
                      <a:r>
                        <a:rPr sz="700" b="1" spc="-5" dirty="0">
                          <a:solidFill>
                            <a:srgbClr val="221F1F"/>
                          </a:solidFill>
                          <a:latin typeface="Trebuchet MS"/>
                          <a:cs typeface="Trebuchet MS"/>
                        </a:rPr>
                        <a:t>e</a:t>
                      </a:r>
                      <a:r>
                        <a:rPr sz="700" b="1" dirty="0">
                          <a:solidFill>
                            <a:srgbClr val="221F1F"/>
                          </a:solidFill>
                          <a:latin typeface="Trebuchet MS"/>
                          <a:cs typeface="Trebuchet MS"/>
                        </a:rPr>
                        <a:t>,</a:t>
                      </a:r>
                      <a:endParaRPr sz="700">
                        <a:latin typeface="Trebuchet MS"/>
                        <a:cs typeface="Trebuchet MS"/>
                      </a:endParaRPr>
                    </a:p>
                    <a:p>
                      <a:pPr marL="57785">
                        <a:lnSpc>
                          <a:spcPct val="100000"/>
                        </a:lnSpc>
                      </a:pPr>
                      <a:r>
                        <a:rPr sz="700" b="1" spc="20" dirty="0">
                          <a:solidFill>
                            <a:srgbClr val="221F1F"/>
                          </a:solidFill>
                          <a:latin typeface="Trebuchet MS"/>
                          <a:cs typeface="Trebuchet MS"/>
                        </a:rPr>
                        <a:t>n</a:t>
                      </a:r>
                      <a:r>
                        <a:rPr sz="700" b="1" spc="25" dirty="0">
                          <a:solidFill>
                            <a:srgbClr val="221F1F"/>
                          </a:solidFill>
                          <a:latin typeface="Trebuchet MS"/>
                          <a:cs typeface="Trebuchet MS"/>
                        </a:rPr>
                        <a:t>o</a:t>
                      </a:r>
                      <a:r>
                        <a:rPr sz="700" b="1" spc="20" dirty="0">
                          <a:solidFill>
                            <a:srgbClr val="221F1F"/>
                          </a:solidFill>
                          <a:latin typeface="Trebuchet MS"/>
                          <a:cs typeface="Trebuchet MS"/>
                        </a:rPr>
                        <a:t>n-</a:t>
                      </a:r>
                      <a:r>
                        <a:rPr sz="700" b="1" spc="25" dirty="0">
                          <a:solidFill>
                            <a:srgbClr val="221F1F"/>
                          </a:solidFill>
                          <a:latin typeface="Trebuchet MS"/>
                          <a:cs typeface="Trebuchet MS"/>
                        </a:rPr>
                        <a:t>H</a:t>
                      </a:r>
                      <a:r>
                        <a:rPr sz="700" b="1" spc="20" dirty="0">
                          <a:solidFill>
                            <a:srgbClr val="221F1F"/>
                          </a:solidFill>
                          <a:latin typeface="Trebuchet MS"/>
                          <a:cs typeface="Trebuchet MS"/>
                        </a:rPr>
                        <a:t>is</a:t>
                      </a:r>
                      <a:r>
                        <a:rPr sz="700" b="1" spc="25" dirty="0">
                          <a:solidFill>
                            <a:srgbClr val="221F1F"/>
                          </a:solidFill>
                          <a:latin typeface="Trebuchet MS"/>
                          <a:cs typeface="Trebuchet MS"/>
                        </a:rPr>
                        <a:t>pa</a:t>
                      </a:r>
                      <a:r>
                        <a:rPr sz="700" b="1" spc="20" dirty="0">
                          <a:solidFill>
                            <a:srgbClr val="221F1F"/>
                          </a:solidFill>
                          <a:latin typeface="Trebuchet MS"/>
                          <a:cs typeface="Trebuchet MS"/>
                        </a:rPr>
                        <a:t>ni</a:t>
                      </a:r>
                      <a:r>
                        <a:rPr sz="700" b="1" dirty="0">
                          <a:solidFill>
                            <a:srgbClr val="221F1F"/>
                          </a:solidFill>
                          <a:latin typeface="Trebuchet MS"/>
                          <a:cs typeface="Trebuchet MS"/>
                        </a:rPr>
                        <a:t>c</a:t>
                      </a:r>
                      <a:endParaRPr sz="700">
                        <a:latin typeface="Trebuchet MS"/>
                        <a:cs typeface="Trebuchet MS"/>
                      </a:endParaRPr>
                    </a:p>
                  </a:txBody>
                  <a:tcPr marL="0" marR="0" marT="0" marB="0">
                    <a:lnR w="19050">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19050">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.5</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.6</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marL="104775">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.8</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.8</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.9</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E4EDEF"/>
                    </a:solidFill>
                  </a:tcPr>
                </a:tc>
                <a:tc>
                  <a:txBody>
                    <a:bodyPr/>
                    <a:lstStyle/>
                    <a:p>
                      <a:pPr algn="ctr">
                        <a:lnSpc>
                          <a:spcPct val="100000"/>
                        </a:lnSpc>
                      </a:pPr>
                      <a:r>
                        <a:rPr sz="700" b="1" spc="-15" dirty="0">
                          <a:solidFill>
                            <a:srgbClr val="221F1F"/>
                          </a:solidFill>
                          <a:latin typeface="Trebuchet MS"/>
                          <a:cs typeface="Trebuchet MS"/>
                        </a:rPr>
                        <a:t>1</a:t>
                      </a:r>
                      <a:r>
                        <a:rPr sz="700" b="1" spc="-20" dirty="0">
                          <a:solidFill>
                            <a:srgbClr val="221F1F"/>
                          </a:solidFill>
                          <a:latin typeface="Trebuchet MS"/>
                          <a:cs typeface="Trebuchet MS"/>
                        </a:rPr>
                        <a:t>.4</a:t>
                      </a:r>
                      <a:endParaRPr sz="700">
                        <a:latin typeface="Trebuchet MS"/>
                        <a:cs typeface="Trebuchet MS"/>
                      </a:endParaRPr>
                    </a:p>
                  </a:txBody>
                  <a:tcPr marL="0" marR="0" marT="0" marB="0">
                    <a:lnL w="9525">
                      <a:solidFill>
                        <a:srgbClr val="005E6C"/>
                      </a:solidFill>
                      <a:prstDash val="solid"/>
                    </a:lnL>
                    <a:solidFill>
                      <a:srgbClr val="E4EDEF"/>
                    </a:solidFill>
                  </a:tcPr>
                </a:tc>
                <a:extLst>
                  <a:ext uri="{0D108BD9-81ED-4DB2-BD59-A6C34878D82A}">
                    <a16:rowId xmlns:a16="http://schemas.microsoft.com/office/drawing/2014/main" val="10005"/>
                  </a:ext>
                </a:extLst>
              </a:tr>
              <a:tr h="293919">
                <a:tc>
                  <a:txBody>
                    <a:bodyPr/>
                    <a:lstStyle/>
                    <a:p>
                      <a:pPr marL="55880">
                        <a:lnSpc>
                          <a:spcPct val="100000"/>
                        </a:lnSpc>
                      </a:pPr>
                      <a:r>
                        <a:rPr sz="700" b="1" spc="25" dirty="0">
                          <a:solidFill>
                            <a:srgbClr val="221F1F"/>
                          </a:solidFill>
                          <a:latin typeface="Trebuchet MS"/>
                          <a:cs typeface="Trebuchet MS"/>
                        </a:rPr>
                        <a:t>H</a:t>
                      </a:r>
                      <a:r>
                        <a:rPr sz="700" b="1" spc="20" dirty="0">
                          <a:solidFill>
                            <a:srgbClr val="221F1F"/>
                          </a:solidFill>
                          <a:latin typeface="Trebuchet MS"/>
                          <a:cs typeface="Trebuchet MS"/>
                        </a:rPr>
                        <a:t>is</a:t>
                      </a:r>
                      <a:r>
                        <a:rPr sz="700" b="1" spc="25" dirty="0">
                          <a:solidFill>
                            <a:srgbClr val="221F1F"/>
                          </a:solidFill>
                          <a:latin typeface="Trebuchet MS"/>
                          <a:cs typeface="Trebuchet MS"/>
                        </a:rPr>
                        <a:t>pa</a:t>
                      </a:r>
                      <a:r>
                        <a:rPr sz="700" b="1" spc="20" dirty="0">
                          <a:solidFill>
                            <a:srgbClr val="221F1F"/>
                          </a:solidFill>
                          <a:latin typeface="Trebuchet MS"/>
                          <a:cs typeface="Trebuchet MS"/>
                        </a:rPr>
                        <a:t>ni</a:t>
                      </a:r>
                      <a:r>
                        <a:rPr sz="700" b="1" dirty="0">
                          <a:solidFill>
                            <a:srgbClr val="221F1F"/>
                          </a:solidFill>
                          <a:latin typeface="Trebuchet MS"/>
                          <a:cs typeface="Trebuchet MS"/>
                        </a:rPr>
                        <a:t>c</a:t>
                      </a:r>
                      <a:endParaRPr sz="700">
                        <a:latin typeface="Trebuchet MS"/>
                        <a:cs typeface="Trebuchet MS"/>
                      </a:endParaRPr>
                    </a:p>
                  </a:txBody>
                  <a:tcPr marL="0" marR="0" marT="0" marB="0">
                    <a:lnR w="19050">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19050">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.1</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marL="104775">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.2</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.3</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.4</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.5</a:t>
                      </a:r>
                      <a:endParaRPr sz="700">
                        <a:latin typeface="Trebuchet MS"/>
                        <a:cs typeface="Trebuchet MS"/>
                      </a:endParaRPr>
                    </a:p>
                  </a:txBody>
                  <a:tcPr marL="0" marR="0" marT="0" marB="0">
                    <a:lnL w="9525">
                      <a:solidFill>
                        <a:srgbClr val="005E6C"/>
                      </a:solidFill>
                      <a:prstDash val="solid"/>
                    </a:lnL>
                    <a:lnR w="9525">
                      <a:solidFill>
                        <a:srgbClr val="005E6C"/>
                      </a:solidFill>
                      <a:prstDash val="solid"/>
                    </a:lnR>
                    <a:solidFill>
                      <a:srgbClr val="FFFFFF"/>
                    </a:solidFill>
                  </a:tcPr>
                </a:tc>
                <a:tc>
                  <a:txBody>
                    <a:bodyPr/>
                    <a:lstStyle/>
                    <a:p>
                      <a:pPr algn="ctr">
                        <a:lnSpc>
                          <a:spcPct val="100000"/>
                        </a:lnSpc>
                      </a:pPr>
                      <a:r>
                        <a:rPr sz="700" b="1" spc="-15" dirty="0">
                          <a:solidFill>
                            <a:srgbClr val="221F1F"/>
                          </a:solidFill>
                          <a:latin typeface="Trebuchet MS"/>
                          <a:cs typeface="Trebuchet MS"/>
                        </a:rPr>
                        <a:t>0</a:t>
                      </a:r>
                      <a:r>
                        <a:rPr sz="700" b="1" spc="-20" dirty="0">
                          <a:solidFill>
                            <a:srgbClr val="221F1F"/>
                          </a:solidFill>
                          <a:latin typeface="Trebuchet MS"/>
                          <a:cs typeface="Trebuchet MS"/>
                        </a:rPr>
                        <a:t>.6</a:t>
                      </a:r>
                      <a:endParaRPr sz="700" dirty="0">
                        <a:latin typeface="Trebuchet MS"/>
                        <a:cs typeface="Trebuchet MS"/>
                      </a:endParaRPr>
                    </a:p>
                  </a:txBody>
                  <a:tcPr marL="0" marR="0" marT="0" marB="0">
                    <a:lnL w="9525">
                      <a:solidFill>
                        <a:srgbClr val="005E6C"/>
                      </a:solidFill>
                      <a:prstDash val="solid"/>
                    </a:lnL>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7797" rIns="0" bIns="0" rtlCol="0">
            <a:spAutoFit/>
          </a:bodyPr>
          <a:lstStyle/>
          <a:p>
            <a:pPr marL="84455">
              <a:lnSpc>
                <a:spcPct val="100000"/>
              </a:lnSpc>
            </a:pPr>
            <a:r>
              <a:rPr sz="4800" spc="-130" dirty="0">
                <a:solidFill>
                  <a:srgbClr val="C00000"/>
                </a:solidFill>
              </a:rPr>
              <a:t>S</a:t>
            </a:r>
            <a:r>
              <a:rPr sz="4800" spc="-100" dirty="0">
                <a:solidFill>
                  <a:srgbClr val="C00000"/>
                </a:solidFill>
              </a:rPr>
              <a:t>c</a:t>
            </a:r>
            <a:r>
              <a:rPr sz="4800" spc="-105" dirty="0">
                <a:solidFill>
                  <a:srgbClr val="C00000"/>
                </a:solidFill>
              </a:rPr>
              <a:t>reen</a:t>
            </a:r>
            <a:r>
              <a:rPr sz="4800" spc="-100" dirty="0">
                <a:solidFill>
                  <a:srgbClr val="C00000"/>
                </a:solidFill>
              </a:rPr>
              <a:t>i</a:t>
            </a:r>
            <a:r>
              <a:rPr sz="4800" spc="-105" dirty="0">
                <a:solidFill>
                  <a:srgbClr val="C00000"/>
                </a:solidFill>
              </a:rPr>
              <a:t>n</a:t>
            </a:r>
            <a:r>
              <a:rPr sz="4800" dirty="0">
                <a:solidFill>
                  <a:srgbClr val="C00000"/>
                </a:solidFill>
              </a:rPr>
              <a:t>g</a:t>
            </a:r>
            <a:r>
              <a:rPr sz="4800" spc="-190" dirty="0">
                <a:solidFill>
                  <a:srgbClr val="C00000"/>
                </a:solidFill>
              </a:rPr>
              <a:t> </a:t>
            </a:r>
            <a:r>
              <a:rPr sz="4800" spc="-95" dirty="0">
                <a:solidFill>
                  <a:srgbClr val="C00000"/>
                </a:solidFill>
              </a:rPr>
              <a:t>R</a:t>
            </a:r>
            <a:r>
              <a:rPr sz="4800" spc="-105" dirty="0">
                <a:solidFill>
                  <a:srgbClr val="C00000"/>
                </a:solidFill>
              </a:rPr>
              <a:t>e</a:t>
            </a:r>
            <a:r>
              <a:rPr sz="4800" spc="-100" dirty="0">
                <a:solidFill>
                  <a:srgbClr val="C00000"/>
                </a:solidFill>
              </a:rPr>
              <a:t>c</a:t>
            </a:r>
            <a:r>
              <a:rPr sz="4800" spc="-105" dirty="0">
                <a:solidFill>
                  <a:srgbClr val="C00000"/>
                </a:solidFill>
              </a:rPr>
              <a:t>ommendat</a:t>
            </a:r>
            <a:r>
              <a:rPr sz="4800" spc="-95" dirty="0">
                <a:solidFill>
                  <a:srgbClr val="C00000"/>
                </a:solidFill>
              </a:rPr>
              <a:t>i</a:t>
            </a:r>
            <a:r>
              <a:rPr sz="4800" spc="-105" dirty="0">
                <a:solidFill>
                  <a:srgbClr val="C00000"/>
                </a:solidFill>
              </a:rPr>
              <a:t>ons</a:t>
            </a:r>
            <a:endParaRPr sz="4800"/>
          </a:p>
        </p:txBody>
      </p:sp>
      <p:sp>
        <p:nvSpPr>
          <p:cNvPr id="4" name="object 4"/>
          <p:cNvSpPr/>
          <p:nvPr/>
        </p:nvSpPr>
        <p:spPr>
          <a:xfrm>
            <a:off x="4098035" y="1776983"/>
            <a:ext cx="3995915" cy="330399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
        <p:nvSpPr>
          <p:cNvPr id="8" name="object 11">
            <a:extLst>
              <a:ext uri="{FF2B5EF4-FFF2-40B4-BE49-F238E27FC236}">
                <a16:creationId xmlns:a16="http://schemas.microsoft.com/office/drawing/2014/main" id="{56CB033C-1C7B-9078-BFC8-C54EB01A297C}"/>
              </a:ext>
            </a:extLst>
          </p:cNvPr>
          <p:cNvSpPr txBox="1"/>
          <p:nvPr/>
        </p:nvSpPr>
        <p:spPr>
          <a:xfrm>
            <a:off x="5029200" y="5080976"/>
            <a:ext cx="2052955" cy="127635"/>
          </a:xfrm>
          <a:prstGeom prst="rect">
            <a:avLst/>
          </a:prstGeom>
        </p:spPr>
        <p:txBody>
          <a:bodyPr vert="horz" wrap="square" lIns="0" tIns="0" rIns="0" bIns="0" rtlCol="0">
            <a:spAutoFit/>
          </a:bodyPr>
          <a:lstStyle/>
          <a:p>
            <a:pPr marL="12700">
              <a:lnSpc>
                <a:spcPct val="100000"/>
              </a:lnSpc>
            </a:pPr>
            <a:r>
              <a:rPr sz="800" dirty="0">
                <a:solidFill>
                  <a:srgbClr val="212121"/>
                </a:solidFill>
                <a:latin typeface="Arial"/>
                <a:cs typeface="Arial"/>
              </a:rPr>
              <a:t>I</a:t>
            </a:r>
            <a:r>
              <a:rPr sz="800" spc="10" dirty="0">
                <a:solidFill>
                  <a:srgbClr val="212121"/>
                </a:solidFill>
                <a:latin typeface="Arial"/>
                <a:cs typeface="Arial"/>
              </a:rPr>
              <a:t>m</a:t>
            </a:r>
            <a:r>
              <a:rPr sz="800" spc="-5" dirty="0">
                <a:solidFill>
                  <a:srgbClr val="212121"/>
                </a:solidFill>
                <a:latin typeface="Arial"/>
                <a:cs typeface="Arial"/>
              </a:rPr>
              <a:t>ag</a:t>
            </a:r>
            <a:r>
              <a:rPr sz="800" dirty="0">
                <a:solidFill>
                  <a:srgbClr val="212121"/>
                </a:solidFill>
                <a:latin typeface="Arial"/>
                <a:cs typeface="Arial"/>
              </a:rPr>
              <a:t>e</a:t>
            </a:r>
            <a:r>
              <a:rPr sz="800" spc="-10" dirty="0">
                <a:solidFill>
                  <a:srgbClr val="212121"/>
                </a:solidFill>
                <a:latin typeface="Arial"/>
                <a:cs typeface="Arial"/>
              </a:rPr>
              <a:t> </a:t>
            </a:r>
            <a:r>
              <a:rPr sz="800" dirty="0">
                <a:solidFill>
                  <a:srgbClr val="212121"/>
                </a:solidFill>
                <a:latin typeface="Arial"/>
                <a:cs typeface="Arial"/>
              </a:rPr>
              <a:t>S</a:t>
            </a:r>
            <a:r>
              <a:rPr sz="800" spc="-5" dirty="0">
                <a:solidFill>
                  <a:srgbClr val="212121"/>
                </a:solidFill>
                <a:latin typeface="Arial"/>
                <a:cs typeface="Arial"/>
              </a:rPr>
              <a:t>our</a:t>
            </a:r>
            <a:r>
              <a:rPr sz="800" spc="5" dirty="0">
                <a:solidFill>
                  <a:srgbClr val="212121"/>
                </a:solidFill>
                <a:latin typeface="Arial"/>
                <a:cs typeface="Arial"/>
              </a:rPr>
              <a:t>c</a:t>
            </a:r>
            <a:r>
              <a:rPr sz="800" spc="-5" dirty="0">
                <a:solidFill>
                  <a:srgbClr val="212121"/>
                </a:solidFill>
                <a:latin typeface="Arial"/>
                <a:cs typeface="Arial"/>
              </a:rPr>
              <a:t>e</a:t>
            </a:r>
            <a:r>
              <a:rPr sz="800" dirty="0">
                <a:solidFill>
                  <a:srgbClr val="212121"/>
                </a:solidFill>
                <a:latin typeface="Arial"/>
                <a:cs typeface="Arial"/>
              </a:rPr>
              <a:t>:</a:t>
            </a:r>
            <a:r>
              <a:rPr sz="800" spc="10" dirty="0">
                <a:solidFill>
                  <a:srgbClr val="212121"/>
                </a:solidFill>
                <a:latin typeface="Arial"/>
                <a:cs typeface="Arial"/>
              </a:rPr>
              <a:t> </a:t>
            </a:r>
            <a:r>
              <a:rPr sz="800" spc="-10" dirty="0">
                <a:solidFill>
                  <a:srgbClr val="212121"/>
                </a:solidFill>
                <a:latin typeface="Arial"/>
                <a:cs typeface="Arial"/>
              </a:rPr>
              <a:t>M</a:t>
            </a:r>
            <a:r>
              <a:rPr sz="800" dirty="0">
                <a:solidFill>
                  <a:srgbClr val="212121"/>
                </a:solidFill>
                <a:latin typeface="Arial"/>
                <a:cs typeface="Arial"/>
              </a:rPr>
              <a:t>S</a:t>
            </a:r>
            <a:r>
              <a:rPr sz="800" spc="5" dirty="0">
                <a:solidFill>
                  <a:srgbClr val="212121"/>
                </a:solidFill>
                <a:latin typeface="Arial"/>
                <a:cs typeface="Arial"/>
              </a:rPr>
              <a:t> </a:t>
            </a:r>
            <a:r>
              <a:rPr sz="800" dirty="0">
                <a:solidFill>
                  <a:srgbClr val="212121"/>
                </a:solidFill>
                <a:latin typeface="Arial"/>
                <a:cs typeface="Arial"/>
              </a:rPr>
              <a:t>P</a:t>
            </a:r>
            <a:r>
              <a:rPr sz="800" spc="-5" dirty="0">
                <a:solidFill>
                  <a:srgbClr val="212121"/>
                </a:solidFill>
                <a:latin typeface="Arial"/>
                <a:cs typeface="Arial"/>
              </a:rPr>
              <a:t>o</a:t>
            </a:r>
            <a:r>
              <a:rPr sz="800" spc="-20" dirty="0">
                <a:solidFill>
                  <a:srgbClr val="212121"/>
                </a:solidFill>
                <a:latin typeface="Arial"/>
                <a:cs typeface="Arial"/>
              </a:rPr>
              <a:t>w</a:t>
            </a:r>
            <a:r>
              <a:rPr sz="800" spc="-5" dirty="0">
                <a:solidFill>
                  <a:srgbClr val="212121"/>
                </a:solidFill>
                <a:latin typeface="Arial"/>
                <a:cs typeface="Arial"/>
              </a:rPr>
              <a:t>er</a:t>
            </a:r>
            <a:r>
              <a:rPr sz="800" dirty="0">
                <a:solidFill>
                  <a:srgbClr val="212121"/>
                </a:solidFill>
                <a:latin typeface="Arial"/>
                <a:cs typeface="Arial"/>
              </a:rPr>
              <a:t>P</a:t>
            </a:r>
            <a:r>
              <a:rPr sz="800" spc="-5" dirty="0">
                <a:solidFill>
                  <a:srgbClr val="212121"/>
                </a:solidFill>
                <a:latin typeface="Arial"/>
                <a:cs typeface="Arial"/>
              </a:rPr>
              <a:t>o</a:t>
            </a:r>
            <a:r>
              <a:rPr sz="800" dirty="0">
                <a:solidFill>
                  <a:srgbClr val="212121"/>
                </a:solidFill>
                <a:latin typeface="Arial"/>
                <a:cs typeface="Arial"/>
              </a:rPr>
              <a:t>i</a:t>
            </a:r>
            <a:r>
              <a:rPr sz="800" spc="-5" dirty="0">
                <a:solidFill>
                  <a:srgbClr val="212121"/>
                </a:solidFill>
                <a:latin typeface="Arial"/>
                <a:cs typeface="Arial"/>
              </a:rPr>
              <a:t>n</a:t>
            </a:r>
            <a:r>
              <a:rPr sz="800" dirty="0">
                <a:solidFill>
                  <a:srgbClr val="212121"/>
                </a:solidFill>
                <a:latin typeface="Arial"/>
                <a:cs typeface="Arial"/>
              </a:rPr>
              <a:t>t</a:t>
            </a:r>
            <a:r>
              <a:rPr sz="800" spc="20" dirty="0">
                <a:solidFill>
                  <a:srgbClr val="212121"/>
                </a:solidFill>
                <a:latin typeface="Arial"/>
                <a:cs typeface="Arial"/>
              </a:rPr>
              <a:t> </a:t>
            </a:r>
            <a:r>
              <a:rPr sz="800" dirty="0">
                <a:solidFill>
                  <a:srgbClr val="212121"/>
                </a:solidFill>
                <a:latin typeface="Arial"/>
                <a:cs typeface="Arial"/>
              </a:rPr>
              <a:t>St</a:t>
            </a:r>
            <a:r>
              <a:rPr sz="800" spc="-5" dirty="0">
                <a:solidFill>
                  <a:srgbClr val="212121"/>
                </a:solidFill>
                <a:latin typeface="Arial"/>
                <a:cs typeface="Arial"/>
              </a:rPr>
              <a:t>o</a:t>
            </a:r>
            <a:r>
              <a:rPr sz="800" spc="5" dirty="0">
                <a:solidFill>
                  <a:srgbClr val="212121"/>
                </a:solidFill>
                <a:latin typeface="Arial"/>
                <a:cs typeface="Arial"/>
              </a:rPr>
              <a:t>c</a:t>
            </a:r>
            <a:r>
              <a:rPr sz="800" dirty="0">
                <a:solidFill>
                  <a:srgbClr val="212121"/>
                </a:solidFill>
                <a:latin typeface="Arial"/>
                <a:cs typeface="Arial"/>
              </a:rPr>
              <a:t>k P</a:t>
            </a:r>
            <a:r>
              <a:rPr sz="800" spc="-5" dirty="0">
                <a:solidFill>
                  <a:srgbClr val="212121"/>
                </a:solidFill>
                <a:latin typeface="Arial"/>
                <a:cs typeface="Arial"/>
              </a:rPr>
              <a:t>ho</a:t>
            </a:r>
            <a:r>
              <a:rPr sz="800" dirty="0">
                <a:solidFill>
                  <a:srgbClr val="212121"/>
                </a:solidFill>
                <a:latin typeface="Arial"/>
                <a:cs typeface="Arial"/>
              </a:rPr>
              <a:t>t</a:t>
            </a:r>
            <a:r>
              <a:rPr sz="800" spc="-5" dirty="0">
                <a:solidFill>
                  <a:srgbClr val="212121"/>
                </a:solidFill>
                <a:latin typeface="Arial"/>
                <a:cs typeface="Arial"/>
              </a:rPr>
              <a:t>os</a:t>
            </a:r>
            <a:endParaRPr sz="80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872" y="6329171"/>
            <a:ext cx="1606295" cy="461771"/>
          </a:xfrm>
          <a:prstGeom prst="rect">
            <a:avLst/>
          </a:prstGeom>
          <a:blipFill>
            <a:blip r:embed="rId4" cstate="print"/>
            <a:stretch>
              <a:fillRect/>
            </a:stretch>
          </a:blipFill>
        </p:spPr>
        <p:txBody>
          <a:bodyPr wrap="square" lIns="0" tIns="0" rIns="0" bIns="0" rtlCol="0"/>
          <a:lstStyle/>
          <a:p>
            <a:endParaRPr/>
          </a:p>
        </p:txBody>
      </p:sp>
      <p:sp>
        <p:nvSpPr>
          <p:cNvPr id="3" name="object 3"/>
          <p:cNvSpPr/>
          <p:nvPr/>
        </p:nvSpPr>
        <p:spPr>
          <a:xfrm>
            <a:off x="8695945" y="6019800"/>
            <a:ext cx="2787394" cy="815339"/>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0" y="10667"/>
            <a:ext cx="12191999" cy="4913376"/>
          </a:xfrm>
          <a:prstGeom prst="rect">
            <a:avLst/>
          </a:prstGeom>
          <a:blipFill>
            <a:blip r:embed="rId6" cstate="print"/>
            <a:stretch>
              <a:fillRect/>
            </a:stretch>
          </a:blipFill>
        </p:spPr>
        <p:txBody>
          <a:bodyPr wrap="square" lIns="0" tIns="0" rIns="0" bIns="0" rtlCol="0"/>
          <a:lstStyle/>
          <a:p>
            <a:endParaRPr/>
          </a:p>
        </p:txBody>
      </p:sp>
      <p:sp>
        <p:nvSpPr>
          <p:cNvPr id="5" name="object 5"/>
          <p:cNvSpPr txBox="1"/>
          <p:nvPr/>
        </p:nvSpPr>
        <p:spPr>
          <a:xfrm>
            <a:off x="2194273" y="5092253"/>
            <a:ext cx="7804784" cy="177800"/>
          </a:xfrm>
          <a:prstGeom prst="rect">
            <a:avLst/>
          </a:prstGeom>
        </p:spPr>
        <p:txBody>
          <a:bodyPr vert="horz" wrap="square" lIns="0" tIns="0" rIns="0" bIns="0" rtlCol="0">
            <a:spAutoFit/>
          </a:bodyPr>
          <a:lstStyle/>
          <a:p>
            <a:pPr marL="12700">
              <a:lnSpc>
                <a:spcPct val="100000"/>
              </a:lnSpc>
            </a:pPr>
            <a:r>
              <a:rPr sz="1200" spc="-35" dirty="0">
                <a:solidFill>
                  <a:srgbClr val="212121"/>
                </a:solidFill>
                <a:latin typeface="Arial"/>
                <a:cs typeface="Arial"/>
              </a:rPr>
              <a:t>V</a:t>
            </a:r>
            <a:r>
              <a:rPr sz="1200" spc="-5" dirty="0">
                <a:solidFill>
                  <a:srgbClr val="212121"/>
                </a:solidFill>
                <a:latin typeface="Arial"/>
                <a:cs typeface="Arial"/>
              </a:rPr>
              <a:t>itt</a:t>
            </a:r>
            <a:r>
              <a:rPr sz="1200" dirty="0">
                <a:solidFill>
                  <a:srgbClr val="212121"/>
                </a:solidFill>
                <a:latin typeface="Arial"/>
                <a:cs typeface="Arial"/>
              </a:rPr>
              <a:t>o</a:t>
            </a:r>
            <a:r>
              <a:rPr sz="1200" spc="-5" dirty="0">
                <a:solidFill>
                  <a:srgbClr val="212121"/>
                </a:solidFill>
                <a:latin typeface="Arial"/>
                <a:cs typeface="Arial"/>
              </a:rPr>
              <a:t>ria,</a:t>
            </a:r>
            <a:r>
              <a:rPr sz="1200" spc="-10" dirty="0">
                <a:solidFill>
                  <a:srgbClr val="212121"/>
                </a:solidFill>
                <a:latin typeface="Arial"/>
                <a:cs typeface="Arial"/>
              </a:rPr>
              <a:t> </a:t>
            </a:r>
            <a:r>
              <a:rPr sz="1200" spc="-5" dirty="0">
                <a:solidFill>
                  <a:srgbClr val="212121"/>
                </a:solidFill>
                <a:latin typeface="Arial"/>
                <a:cs typeface="Arial"/>
              </a:rPr>
              <a:t>C.</a:t>
            </a:r>
            <a:r>
              <a:rPr sz="1200" spc="5" dirty="0">
                <a:solidFill>
                  <a:srgbClr val="212121"/>
                </a:solidFill>
                <a:latin typeface="Arial"/>
                <a:cs typeface="Arial"/>
              </a:rPr>
              <a:t> </a:t>
            </a:r>
            <a:r>
              <a:rPr sz="1200" spc="-5" dirty="0">
                <a:solidFill>
                  <a:srgbClr val="212121"/>
                </a:solidFill>
                <a:latin typeface="Arial"/>
                <a:cs typeface="Arial"/>
              </a:rPr>
              <a:t>(</a:t>
            </a:r>
            <a:r>
              <a:rPr sz="1200" dirty="0">
                <a:solidFill>
                  <a:srgbClr val="212121"/>
                </a:solidFill>
                <a:latin typeface="Arial"/>
                <a:cs typeface="Arial"/>
              </a:rPr>
              <a:t>2021</a:t>
            </a:r>
            <a:r>
              <a:rPr sz="1200" spc="-5" dirty="0">
                <a:solidFill>
                  <a:srgbClr val="212121"/>
                </a:solidFill>
                <a:latin typeface="Arial"/>
                <a:cs typeface="Arial"/>
              </a:rPr>
              <a:t>).</a:t>
            </a:r>
            <a:r>
              <a:rPr sz="1200" spc="-20" dirty="0">
                <a:solidFill>
                  <a:srgbClr val="212121"/>
                </a:solidFill>
                <a:latin typeface="Arial"/>
                <a:cs typeface="Arial"/>
              </a:rPr>
              <a:t> </a:t>
            </a:r>
            <a:r>
              <a:rPr sz="1200" i="1" spc="-5" dirty="0">
                <a:solidFill>
                  <a:srgbClr val="212121"/>
                </a:solidFill>
                <a:latin typeface="Arial"/>
                <a:cs typeface="Arial"/>
              </a:rPr>
              <a:t>H</a:t>
            </a:r>
            <a:r>
              <a:rPr sz="1200" i="1" dirty="0">
                <a:solidFill>
                  <a:srgbClr val="212121"/>
                </a:solidFill>
                <a:latin typeface="Arial"/>
                <a:cs typeface="Arial"/>
              </a:rPr>
              <a:t>epat</a:t>
            </a:r>
            <a:r>
              <a:rPr sz="1200" i="1" spc="-5" dirty="0">
                <a:solidFill>
                  <a:srgbClr val="212121"/>
                </a:solidFill>
                <a:latin typeface="Arial"/>
                <a:cs typeface="Arial"/>
              </a:rPr>
              <a:t>iti</a:t>
            </a:r>
            <a:r>
              <a:rPr sz="1200" i="1" dirty="0">
                <a:solidFill>
                  <a:srgbClr val="212121"/>
                </a:solidFill>
                <a:latin typeface="Arial"/>
                <a:cs typeface="Arial"/>
              </a:rPr>
              <a:t>s</a:t>
            </a:r>
            <a:r>
              <a:rPr sz="1200" i="1" spc="-35" dirty="0">
                <a:solidFill>
                  <a:srgbClr val="212121"/>
                </a:solidFill>
                <a:latin typeface="Arial"/>
                <a:cs typeface="Arial"/>
              </a:rPr>
              <a:t> </a:t>
            </a:r>
            <a:r>
              <a:rPr sz="1200" i="1" dirty="0">
                <a:solidFill>
                  <a:srgbClr val="212121"/>
                </a:solidFill>
                <a:latin typeface="Arial"/>
                <a:cs typeface="Arial"/>
              </a:rPr>
              <a:t>C</a:t>
            </a:r>
            <a:r>
              <a:rPr sz="1200" i="1" spc="-5" dirty="0">
                <a:solidFill>
                  <a:srgbClr val="212121"/>
                </a:solidFill>
                <a:latin typeface="Arial"/>
                <a:cs typeface="Arial"/>
              </a:rPr>
              <a:t> </a:t>
            </a:r>
            <a:r>
              <a:rPr sz="1200" i="1" spc="-10" dirty="0">
                <a:solidFill>
                  <a:srgbClr val="212121"/>
                </a:solidFill>
                <a:latin typeface="Arial"/>
                <a:cs typeface="Arial"/>
              </a:rPr>
              <a:t>S</a:t>
            </a:r>
            <a:r>
              <a:rPr sz="1200" i="1" dirty="0">
                <a:solidFill>
                  <a:srgbClr val="212121"/>
                </a:solidFill>
                <a:latin typeface="Arial"/>
                <a:cs typeface="Arial"/>
              </a:rPr>
              <a:t>u</a:t>
            </a:r>
            <a:r>
              <a:rPr sz="1200" i="1" spc="-5" dirty="0">
                <a:solidFill>
                  <a:srgbClr val="212121"/>
                </a:solidFill>
                <a:latin typeface="Arial"/>
                <a:cs typeface="Arial"/>
              </a:rPr>
              <a:t>r</a:t>
            </a:r>
            <a:r>
              <a:rPr sz="1200" i="1" dirty="0">
                <a:solidFill>
                  <a:srgbClr val="212121"/>
                </a:solidFill>
                <a:latin typeface="Arial"/>
                <a:cs typeface="Arial"/>
              </a:rPr>
              <a:t>ve</a:t>
            </a:r>
            <a:r>
              <a:rPr sz="1200" i="1" spc="-5" dirty="0">
                <a:solidFill>
                  <a:srgbClr val="212121"/>
                </a:solidFill>
                <a:latin typeface="Arial"/>
                <a:cs typeface="Arial"/>
              </a:rPr>
              <a:t>ill</a:t>
            </a:r>
            <a:r>
              <a:rPr sz="1200" i="1" dirty="0">
                <a:solidFill>
                  <a:srgbClr val="212121"/>
                </a:solidFill>
                <a:latin typeface="Arial"/>
                <a:cs typeface="Arial"/>
              </a:rPr>
              <a:t>ance</a:t>
            </a:r>
            <a:r>
              <a:rPr sz="1200" i="1" spc="-45" dirty="0">
                <a:solidFill>
                  <a:srgbClr val="212121"/>
                </a:solidFill>
                <a:latin typeface="Arial"/>
                <a:cs typeface="Arial"/>
              </a:rPr>
              <a:t> </a:t>
            </a:r>
            <a:r>
              <a:rPr sz="1200" i="1" spc="-5" dirty="0">
                <a:solidFill>
                  <a:srgbClr val="212121"/>
                </a:solidFill>
                <a:latin typeface="Arial"/>
                <a:cs typeface="Arial"/>
              </a:rPr>
              <a:t>i</a:t>
            </a:r>
            <a:r>
              <a:rPr sz="1200" i="1" dirty="0">
                <a:solidFill>
                  <a:srgbClr val="212121"/>
                </a:solidFill>
                <a:latin typeface="Arial"/>
                <a:cs typeface="Arial"/>
              </a:rPr>
              <a:t>n</a:t>
            </a:r>
            <a:r>
              <a:rPr sz="1200" i="1" spc="-10" dirty="0">
                <a:solidFill>
                  <a:srgbClr val="212121"/>
                </a:solidFill>
                <a:latin typeface="Arial"/>
                <a:cs typeface="Arial"/>
              </a:rPr>
              <a:t> </a:t>
            </a:r>
            <a:r>
              <a:rPr sz="1200" i="1" spc="-120" dirty="0">
                <a:solidFill>
                  <a:srgbClr val="212121"/>
                </a:solidFill>
                <a:latin typeface="Arial"/>
                <a:cs typeface="Arial"/>
              </a:rPr>
              <a:t>T</a:t>
            </a:r>
            <a:r>
              <a:rPr sz="1200" i="1" dirty="0">
                <a:solidFill>
                  <a:srgbClr val="212121"/>
                </a:solidFill>
                <a:latin typeface="Arial"/>
                <a:cs typeface="Arial"/>
              </a:rPr>
              <a:t>exas</a:t>
            </a:r>
            <a:r>
              <a:rPr sz="1200" i="1" spc="-5" dirty="0">
                <a:solidFill>
                  <a:srgbClr val="212121"/>
                </a:solidFill>
                <a:latin typeface="Arial"/>
                <a:cs typeface="Arial"/>
              </a:rPr>
              <a:t>.</a:t>
            </a:r>
            <a:r>
              <a:rPr sz="1200" spc="-10" dirty="0">
                <a:solidFill>
                  <a:srgbClr val="212121"/>
                </a:solidFill>
                <a:latin typeface="Arial"/>
                <a:cs typeface="Arial"/>
              </a:rPr>
              <a:t>[P</a:t>
            </a:r>
            <a:r>
              <a:rPr sz="1200" dirty="0">
                <a:solidFill>
                  <a:srgbClr val="212121"/>
                </a:solidFill>
                <a:latin typeface="Arial"/>
                <a:cs typeface="Arial"/>
              </a:rPr>
              <a:t>o</a:t>
            </a:r>
            <a:r>
              <a:rPr sz="1200" spc="-15" dirty="0">
                <a:solidFill>
                  <a:srgbClr val="212121"/>
                </a:solidFill>
                <a:latin typeface="Arial"/>
                <a:cs typeface="Arial"/>
              </a:rPr>
              <a:t>w</a:t>
            </a:r>
            <a:r>
              <a:rPr sz="1200" dirty="0">
                <a:solidFill>
                  <a:srgbClr val="212121"/>
                </a:solidFill>
                <a:latin typeface="Arial"/>
                <a:cs typeface="Arial"/>
              </a:rPr>
              <a:t>e</a:t>
            </a:r>
            <a:r>
              <a:rPr sz="1200" spc="-5" dirty="0">
                <a:solidFill>
                  <a:srgbClr val="212121"/>
                </a:solidFill>
                <a:latin typeface="Arial"/>
                <a:cs typeface="Arial"/>
              </a:rPr>
              <a:t>r</a:t>
            </a:r>
            <a:r>
              <a:rPr sz="1200" spc="-10" dirty="0">
                <a:solidFill>
                  <a:srgbClr val="212121"/>
                </a:solidFill>
                <a:latin typeface="Arial"/>
                <a:cs typeface="Arial"/>
              </a:rPr>
              <a:t>P</a:t>
            </a:r>
            <a:r>
              <a:rPr sz="1200" dirty="0">
                <a:solidFill>
                  <a:srgbClr val="212121"/>
                </a:solidFill>
                <a:latin typeface="Arial"/>
                <a:cs typeface="Arial"/>
              </a:rPr>
              <a:t>o</a:t>
            </a:r>
            <a:r>
              <a:rPr sz="1200" spc="-5" dirty="0">
                <a:solidFill>
                  <a:srgbClr val="212121"/>
                </a:solidFill>
                <a:latin typeface="Arial"/>
                <a:cs typeface="Arial"/>
              </a:rPr>
              <a:t>int</a:t>
            </a:r>
            <a:r>
              <a:rPr sz="1200" spc="-35" dirty="0">
                <a:solidFill>
                  <a:srgbClr val="212121"/>
                </a:solidFill>
                <a:latin typeface="Arial"/>
                <a:cs typeface="Arial"/>
              </a:rPr>
              <a:t> </a:t>
            </a:r>
            <a:r>
              <a:rPr sz="1200" dirty="0">
                <a:solidFill>
                  <a:srgbClr val="212121"/>
                </a:solidFill>
                <a:latin typeface="Arial"/>
                <a:cs typeface="Arial"/>
              </a:rPr>
              <a:t>s</a:t>
            </a:r>
            <a:r>
              <a:rPr sz="1200" spc="-5" dirty="0">
                <a:solidFill>
                  <a:srgbClr val="212121"/>
                </a:solidFill>
                <a:latin typeface="Arial"/>
                <a:cs typeface="Arial"/>
              </a:rPr>
              <a:t>li</a:t>
            </a:r>
            <a:r>
              <a:rPr sz="1200" dirty="0">
                <a:solidFill>
                  <a:srgbClr val="212121"/>
                </a:solidFill>
                <a:latin typeface="Arial"/>
                <a:cs typeface="Arial"/>
              </a:rPr>
              <a:t>des</a:t>
            </a:r>
            <a:r>
              <a:rPr sz="1200" spc="-5" dirty="0">
                <a:solidFill>
                  <a:srgbClr val="212121"/>
                </a:solidFill>
                <a:latin typeface="Arial"/>
                <a:cs typeface="Arial"/>
              </a:rPr>
              <a:t>].</a:t>
            </a:r>
            <a:r>
              <a:rPr sz="1200" spc="-135" dirty="0">
                <a:solidFill>
                  <a:srgbClr val="212121"/>
                </a:solidFill>
                <a:latin typeface="Arial"/>
                <a:cs typeface="Arial"/>
              </a:rPr>
              <a:t>T</a:t>
            </a:r>
            <a:r>
              <a:rPr sz="1200" dirty="0">
                <a:solidFill>
                  <a:srgbClr val="212121"/>
                </a:solidFill>
                <a:latin typeface="Arial"/>
                <a:cs typeface="Arial"/>
              </a:rPr>
              <a:t>e</a:t>
            </a:r>
            <a:r>
              <a:rPr sz="1200" spc="-15" dirty="0">
                <a:solidFill>
                  <a:srgbClr val="212121"/>
                </a:solidFill>
                <a:latin typeface="Arial"/>
                <a:cs typeface="Arial"/>
              </a:rPr>
              <a:t>x</a:t>
            </a:r>
            <a:r>
              <a:rPr sz="1200" dirty="0">
                <a:solidFill>
                  <a:srgbClr val="212121"/>
                </a:solidFill>
                <a:latin typeface="Arial"/>
                <a:cs typeface="Arial"/>
              </a:rPr>
              <a:t>as</a:t>
            </a:r>
            <a:r>
              <a:rPr sz="1200" spc="-35" dirty="0">
                <a:solidFill>
                  <a:srgbClr val="212121"/>
                </a:solidFill>
                <a:latin typeface="Arial"/>
                <a:cs typeface="Arial"/>
              </a:rPr>
              <a:t> </a:t>
            </a:r>
            <a:r>
              <a:rPr sz="1200" spc="-5" dirty="0">
                <a:solidFill>
                  <a:srgbClr val="212121"/>
                </a:solidFill>
                <a:latin typeface="Arial"/>
                <a:cs typeface="Arial"/>
              </a:rPr>
              <a:t>D</a:t>
            </a:r>
            <a:r>
              <a:rPr sz="1200" dirty="0">
                <a:solidFill>
                  <a:srgbClr val="212121"/>
                </a:solidFill>
                <a:latin typeface="Arial"/>
                <a:cs typeface="Arial"/>
              </a:rPr>
              <a:t>epa</a:t>
            </a:r>
            <a:r>
              <a:rPr sz="1200" spc="-5" dirty="0">
                <a:solidFill>
                  <a:srgbClr val="212121"/>
                </a:solidFill>
                <a:latin typeface="Arial"/>
                <a:cs typeface="Arial"/>
              </a:rPr>
              <a:t>rt</a:t>
            </a:r>
            <a:r>
              <a:rPr sz="1200" spc="5" dirty="0">
                <a:solidFill>
                  <a:srgbClr val="212121"/>
                </a:solidFill>
                <a:latin typeface="Arial"/>
                <a:cs typeface="Arial"/>
              </a:rPr>
              <a:t>m</a:t>
            </a:r>
            <a:r>
              <a:rPr sz="1200" dirty="0">
                <a:solidFill>
                  <a:srgbClr val="212121"/>
                </a:solidFill>
                <a:latin typeface="Arial"/>
                <a:cs typeface="Arial"/>
              </a:rPr>
              <a:t>e</a:t>
            </a:r>
            <a:r>
              <a:rPr sz="1200" spc="-10" dirty="0">
                <a:solidFill>
                  <a:srgbClr val="212121"/>
                </a:solidFill>
                <a:latin typeface="Arial"/>
                <a:cs typeface="Arial"/>
              </a:rPr>
              <a:t>n</a:t>
            </a:r>
            <a:r>
              <a:rPr sz="1200" spc="-5" dirty="0">
                <a:solidFill>
                  <a:srgbClr val="212121"/>
                </a:solidFill>
                <a:latin typeface="Arial"/>
                <a:cs typeface="Arial"/>
              </a:rPr>
              <a:t>t</a:t>
            </a:r>
            <a:r>
              <a:rPr sz="1200" spc="-35" dirty="0">
                <a:solidFill>
                  <a:srgbClr val="212121"/>
                </a:solidFill>
                <a:latin typeface="Arial"/>
                <a:cs typeface="Arial"/>
              </a:rPr>
              <a:t> </a:t>
            </a:r>
            <a:r>
              <a:rPr sz="1200" spc="-5" dirty="0">
                <a:solidFill>
                  <a:srgbClr val="212121"/>
                </a:solidFill>
                <a:latin typeface="Arial"/>
                <a:cs typeface="Arial"/>
              </a:rPr>
              <a:t>of</a:t>
            </a:r>
            <a:r>
              <a:rPr sz="1200" spc="5" dirty="0">
                <a:solidFill>
                  <a:srgbClr val="212121"/>
                </a:solidFill>
                <a:latin typeface="Arial"/>
                <a:cs typeface="Arial"/>
              </a:rPr>
              <a:t> </a:t>
            </a:r>
            <a:r>
              <a:rPr sz="1200" spc="-10" dirty="0">
                <a:solidFill>
                  <a:srgbClr val="212121"/>
                </a:solidFill>
                <a:latin typeface="Arial"/>
                <a:cs typeface="Arial"/>
              </a:rPr>
              <a:t>Stat</a:t>
            </a:r>
            <a:r>
              <a:rPr sz="1200" dirty="0">
                <a:solidFill>
                  <a:srgbClr val="212121"/>
                </a:solidFill>
                <a:latin typeface="Arial"/>
                <a:cs typeface="Arial"/>
              </a:rPr>
              <a:t>e</a:t>
            </a:r>
            <a:r>
              <a:rPr sz="1200" spc="-20" dirty="0">
                <a:solidFill>
                  <a:srgbClr val="212121"/>
                </a:solidFill>
                <a:latin typeface="Arial"/>
                <a:cs typeface="Arial"/>
              </a:rPr>
              <a:t> </a:t>
            </a:r>
            <a:r>
              <a:rPr sz="1200" spc="-5" dirty="0">
                <a:solidFill>
                  <a:srgbClr val="212121"/>
                </a:solidFill>
                <a:latin typeface="Arial"/>
                <a:cs typeface="Arial"/>
              </a:rPr>
              <a:t>H</a:t>
            </a:r>
            <a:r>
              <a:rPr sz="1200" dirty="0">
                <a:solidFill>
                  <a:srgbClr val="212121"/>
                </a:solidFill>
                <a:latin typeface="Arial"/>
                <a:cs typeface="Arial"/>
              </a:rPr>
              <a:t>ea</a:t>
            </a:r>
            <a:r>
              <a:rPr sz="1200" spc="-5" dirty="0">
                <a:solidFill>
                  <a:srgbClr val="212121"/>
                </a:solidFill>
                <a:latin typeface="Arial"/>
                <a:cs typeface="Arial"/>
              </a:rPr>
              <a:t>lt</a:t>
            </a:r>
            <a:r>
              <a:rPr sz="1200" dirty="0">
                <a:solidFill>
                  <a:srgbClr val="212121"/>
                </a:solidFill>
                <a:latin typeface="Arial"/>
                <a:cs typeface="Arial"/>
              </a:rPr>
              <a:t>h</a:t>
            </a:r>
            <a:r>
              <a:rPr sz="1200" spc="-20" dirty="0">
                <a:solidFill>
                  <a:srgbClr val="212121"/>
                </a:solidFill>
                <a:latin typeface="Arial"/>
                <a:cs typeface="Arial"/>
              </a:rPr>
              <a:t> </a:t>
            </a:r>
            <a:r>
              <a:rPr sz="1200" spc="-10" dirty="0">
                <a:solidFill>
                  <a:srgbClr val="212121"/>
                </a:solidFill>
                <a:latin typeface="Arial"/>
                <a:cs typeface="Arial"/>
              </a:rPr>
              <a:t>S</a:t>
            </a:r>
            <a:r>
              <a:rPr sz="1200" dirty="0">
                <a:solidFill>
                  <a:srgbClr val="212121"/>
                </a:solidFill>
                <a:latin typeface="Arial"/>
                <a:cs typeface="Arial"/>
              </a:rPr>
              <a:t>e</a:t>
            </a:r>
            <a:r>
              <a:rPr sz="1200" spc="-5" dirty="0">
                <a:solidFill>
                  <a:srgbClr val="212121"/>
                </a:solidFill>
                <a:latin typeface="Arial"/>
                <a:cs typeface="Arial"/>
              </a:rPr>
              <a:t>r</a:t>
            </a:r>
            <a:r>
              <a:rPr sz="1200" spc="-15" dirty="0">
                <a:solidFill>
                  <a:srgbClr val="212121"/>
                </a:solidFill>
                <a:latin typeface="Arial"/>
                <a:cs typeface="Arial"/>
              </a:rPr>
              <a:t>v</a:t>
            </a:r>
            <a:r>
              <a:rPr sz="1200" spc="-5" dirty="0">
                <a:solidFill>
                  <a:srgbClr val="212121"/>
                </a:solidFill>
                <a:latin typeface="Arial"/>
                <a:cs typeface="Arial"/>
              </a:rPr>
              <a:t>i</a:t>
            </a:r>
            <a:r>
              <a:rPr sz="1200" dirty="0">
                <a:solidFill>
                  <a:srgbClr val="212121"/>
                </a:solidFill>
                <a:latin typeface="Arial"/>
                <a:cs typeface="Arial"/>
              </a:rPr>
              <a:t>ces</a:t>
            </a:r>
            <a:endParaRPr sz="1200">
              <a:latin typeface="Arial"/>
              <a:cs typeface="Arial"/>
            </a:endParaRPr>
          </a:p>
        </p:txBody>
      </p:sp>
      <p:sp>
        <p:nvSpPr>
          <p:cNvPr id="6" name="object 6"/>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sp>
        <p:nvSpPr>
          <p:cNvPr id="7" name="Rectangle 6">
            <a:extLst>
              <a:ext uri="{FF2B5EF4-FFF2-40B4-BE49-F238E27FC236}">
                <a16:creationId xmlns:a16="http://schemas.microsoft.com/office/drawing/2014/main" id="{7E26ABCF-B922-2C37-5D4C-BDB013337BF3}"/>
              </a:ext>
            </a:extLst>
          </p:cNvPr>
          <p:cNvSpPr/>
          <p:nvPr/>
        </p:nvSpPr>
        <p:spPr>
          <a:xfrm>
            <a:off x="8458200" y="1828800"/>
            <a:ext cx="2514600" cy="16002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302431" rIns="0" bIns="0" rtlCol="0">
            <a:spAutoFit/>
          </a:bodyPr>
          <a:lstStyle/>
          <a:p>
            <a:pPr marL="205104">
              <a:lnSpc>
                <a:spcPts val="5710"/>
              </a:lnSpc>
            </a:pPr>
            <a:r>
              <a:rPr sz="4800" spc="-130" dirty="0"/>
              <a:t>S</a:t>
            </a:r>
            <a:r>
              <a:rPr sz="4800" spc="-100" dirty="0"/>
              <a:t>c</a:t>
            </a:r>
            <a:r>
              <a:rPr sz="4800" spc="-105" dirty="0"/>
              <a:t>reen</a:t>
            </a:r>
            <a:r>
              <a:rPr sz="4800" spc="-100" dirty="0"/>
              <a:t>i</a:t>
            </a:r>
            <a:r>
              <a:rPr sz="4800" spc="-105" dirty="0"/>
              <a:t>n</a:t>
            </a:r>
            <a:r>
              <a:rPr sz="4800" dirty="0"/>
              <a:t>g</a:t>
            </a:r>
            <a:r>
              <a:rPr sz="4800" spc="-190" dirty="0"/>
              <a:t> </a:t>
            </a:r>
            <a:r>
              <a:rPr sz="4800" spc="-95" dirty="0"/>
              <a:t>R</a:t>
            </a:r>
            <a:r>
              <a:rPr sz="4800" spc="-105" dirty="0"/>
              <a:t>e</a:t>
            </a:r>
            <a:r>
              <a:rPr sz="4800" spc="-100" dirty="0"/>
              <a:t>c</a:t>
            </a:r>
            <a:r>
              <a:rPr sz="4800" spc="-105" dirty="0"/>
              <a:t>ommendat</a:t>
            </a:r>
            <a:r>
              <a:rPr sz="4800" spc="-95" dirty="0"/>
              <a:t>i</a:t>
            </a:r>
            <a:r>
              <a:rPr sz="4800" spc="-105" dirty="0"/>
              <a:t>ons</a:t>
            </a:r>
            <a:endParaRPr sz="4800"/>
          </a:p>
        </p:txBody>
      </p:sp>
      <p:sp>
        <p:nvSpPr>
          <p:cNvPr id="4" name="object 4"/>
          <p:cNvSpPr txBox="1"/>
          <p:nvPr/>
        </p:nvSpPr>
        <p:spPr>
          <a:xfrm>
            <a:off x="597776" y="1709320"/>
            <a:ext cx="8093595" cy="4095993"/>
          </a:xfrm>
          <a:prstGeom prst="rect">
            <a:avLst/>
          </a:prstGeom>
        </p:spPr>
        <p:txBody>
          <a:bodyPr vert="horz" wrap="square" lIns="0" tIns="0" rIns="0" bIns="0" rtlCol="0">
            <a:spAutoFit/>
          </a:bodyPr>
          <a:lstStyle/>
          <a:p>
            <a:pPr marL="12700">
              <a:lnSpc>
                <a:spcPct val="100000"/>
              </a:lnSpc>
            </a:pPr>
            <a:r>
              <a:rPr sz="2000" b="1" u="heavy" dirty="0">
                <a:solidFill>
                  <a:srgbClr val="212121"/>
                </a:solidFill>
                <a:latin typeface="Arial"/>
                <a:cs typeface="Arial"/>
              </a:rPr>
              <a:t>Cente</a:t>
            </a:r>
            <a:r>
              <a:rPr sz="2000" b="1" u="heavy" spc="-5" dirty="0">
                <a:solidFill>
                  <a:srgbClr val="212121"/>
                </a:solidFill>
                <a:latin typeface="Arial"/>
                <a:cs typeface="Arial"/>
              </a:rPr>
              <a:t>rs</a:t>
            </a:r>
            <a:r>
              <a:rPr sz="2000" b="1" u="heavy" spc="-30" dirty="0">
                <a:solidFill>
                  <a:srgbClr val="212121"/>
                </a:solidFill>
                <a:latin typeface="Arial"/>
                <a:cs typeface="Arial"/>
              </a:rPr>
              <a:t> </a:t>
            </a:r>
            <a:r>
              <a:rPr sz="2000" b="1" u="heavy" dirty="0">
                <a:solidFill>
                  <a:srgbClr val="212121"/>
                </a:solidFill>
                <a:latin typeface="Arial"/>
                <a:cs typeface="Arial"/>
              </a:rPr>
              <a:t>for</a:t>
            </a:r>
            <a:r>
              <a:rPr sz="2000" b="1" u="heavy" spc="-35" dirty="0">
                <a:solidFill>
                  <a:srgbClr val="212121"/>
                </a:solidFill>
                <a:latin typeface="Arial"/>
                <a:cs typeface="Arial"/>
              </a:rPr>
              <a:t> </a:t>
            </a:r>
            <a:r>
              <a:rPr sz="2000" b="1" u="heavy" dirty="0">
                <a:solidFill>
                  <a:srgbClr val="212121"/>
                </a:solidFill>
                <a:latin typeface="Arial"/>
                <a:cs typeface="Arial"/>
              </a:rPr>
              <a:t>D</a:t>
            </a:r>
            <a:r>
              <a:rPr sz="2000" b="1" u="heavy" spc="-5" dirty="0">
                <a:solidFill>
                  <a:srgbClr val="212121"/>
                </a:solidFill>
                <a:latin typeface="Arial"/>
                <a:cs typeface="Arial"/>
              </a:rPr>
              <a:t>i</a:t>
            </a:r>
            <a:r>
              <a:rPr sz="2000" b="1" u="heavy" dirty="0">
                <a:solidFill>
                  <a:srgbClr val="212121"/>
                </a:solidFill>
                <a:latin typeface="Arial"/>
                <a:cs typeface="Arial"/>
              </a:rPr>
              <a:t>sease</a:t>
            </a:r>
            <a:r>
              <a:rPr sz="2000" b="1" u="heavy" spc="-30" dirty="0">
                <a:solidFill>
                  <a:srgbClr val="212121"/>
                </a:solidFill>
                <a:latin typeface="Arial"/>
                <a:cs typeface="Arial"/>
              </a:rPr>
              <a:t> </a:t>
            </a:r>
            <a:r>
              <a:rPr sz="2000" b="1" u="heavy" dirty="0">
                <a:solidFill>
                  <a:srgbClr val="212121"/>
                </a:solidFill>
                <a:latin typeface="Arial"/>
                <a:cs typeface="Arial"/>
              </a:rPr>
              <a:t>Cont</a:t>
            </a:r>
            <a:r>
              <a:rPr sz="2000" b="1" u="heavy" spc="-5" dirty="0">
                <a:solidFill>
                  <a:srgbClr val="212121"/>
                </a:solidFill>
                <a:latin typeface="Arial"/>
                <a:cs typeface="Arial"/>
              </a:rPr>
              <a:t>rol</a:t>
            </a:r>
            <a:r>
              <a:rPr sz="2000" b="1" u="heavy" spc="-25" dirty="0">
                <a:solidFill>
                  <a:srgbClr val="212121"/>
                </a:solidFill>
                <a:latin typeface="Arial"/>
                <a:cs typeface="Arial"/>
              </a:rPr>
              <a:t> </a:t>
            </a:r>
            <a:r>
              <a:rPr sz="2000" b="1" u="heavy" dirty="0">
                <a:solidFill>
                  <a:srgbClr val="212121"/>
                </a:solidFill>
                <a:latin typeface="Arial"/>
                <a:cs typeface="Arial"/>
              </a:rPr>
              <a:t>and</a:t>
            </a:r>
            <a:r>
              <a:rPr sz="2000" b="1" u="heavy" spc="-10" dirty="0">
                <a:solidFill>
                  <a:srgbClr val="212121"/>
                </a:solidFill>
                <a:latin typeface="Arial"/>
                <a:cs typeface="Arial"/>
              </a:rPr>
              <a:t> </a:t>
            </a:r>
            <a:r>
              <a:rPr sz="2000" b="1" u="heavy" spc="-5" dirty="0">
                <a:solidFill>
                  <a:srgbClr val="212121"/>
                </a:solidFill>
                <a:latin typeface="Arial"/>
                <a:cs typeface="Arial"/>
              </a:rPr>
              <a:t>Pr</a:t>
            </a:r>
            <a:r>
              <a:rPr sz="2000" b="1" u="heavy" dirty="0">
                <a:solidFill>
                  <a:srgbClr val="212121"/>
                </a:solidFill>
                <a:latin typeface="Arial"/>
                <a:cs typeface="Arial"/>
              </a:rPr>
              <a:t>e</a:t>
            </a:r>
            <a:r>
              <a:rPr sz="2000" b="1" u="heavy" spc="-25" dirty="0">
                <a:solidFill>
                  <a:srgbClr val="212121"/>
                </a:solidFill>
                <a:latin typeface="Arial"/>
                <a:cs typeface="Arial"/>
              </a:rPr>
              <a:t>v</a:t>
            </a:r>
            <a:r>
              <a:rPr sz="2000" b="1" u="heavy" dirty="0">
                <a:solidFill>
                  <a:srgbClr val="212121"/>
                </a:solidFill>
                <a:latin typeface="Arial"/>
                <a:cs typeface="Arial"/>
              </a:rPr>
              <a:t>ent</a:t>
            </a:r>
            <a:r>
              <a:rPr sz="2000" b="1" u="heavy" spc="-5" dirty="0">
                <a:solidFill>
                  <a:srgbClr val="212121"/>
                </a:solidFill>
                <a:latin typeface="Arial"/>
                <a:cs typeface="Arial"/>
              </a:rPr>
              <a:t>i</a:t>
            </a:r>
            <a:r>
              <a:rPr sz="2000" b="1" u="heavy" dirty="0">
                <a:solidFill>
                  <a:srgbClr val="212121"/>
                </a:solidFill>
                <a:latin typeface="Arial"/>
                <a:cs typeface="Arial"/>
              </a:rPr>
              <a:t>on</a:t>
            </a:r>
            <a:r>
              <a:rPr sz="2000" b="1" u="heavy" spc="-10" dirty="0">
                <a:solidFill>
                  <a:srgbClr val="212121"/>
                </a:solidFill>
                <a:latin typeface="Arial"/>
                <a:cs typeface="Arial"/>
              </a:rPr>
              <a:t> </a:t>
            </a:r>
            <a:r>
              <a:rPr sz="2000" b="1" u="heavy" dirty="0">
                <a:solidFill>
                  <a:srgbClr val="212121"/>
                </a:solidFill>
                <a:latin typeface="Arial"/>
                <a:cs typeface="Arial"/>
              </a:rPr>
              <a:t>(CDC)</a:t>
            </a:r>
            <a:r>
              <a:rPr sz="2000" b="1" u="heavy" spc="-25" dirty="0">
                <a:solidFill>
                  <a:srgbClr val="212121"/>
                </a:solidFill>
                <a:latin typeface="Arial"/>
                <a:cs typeface="Arial"/>
              </a:rPr>
              <a:t> </a:t>
            </a:r>
            <a:r>
              <a:rPr sz="2000" b="1" u="heavy" dirty="0">
                <a:solidFill>
                  <a:srgbClr val="212121"/>
                </a:solidFill>
                <a:latin typeface="Arial"/>
                <a:cs typeface="Arial"/>
              </a:rPr>
              <a:t>2020</a:t>
            </a:r>
            <a:endParaRPr sz="2000" dirty="0">
              <a:latin typeface="Arial"/>
              <a:cs typeface="Arial"/>
            </a:endParaRPr>
          </a:p>
          <a:p>
            <a:pPr>
              <a:lnSpc>
                <a:spcPct val="100000"/>
              </a:lnSpc>
              <a:spcBef>
                <a:spcPts val="23"/>
              </a:spcBef>
            </a:pPr>
            <a:endParaRPr sz="2150" dirty="0">
              <a:latin typeface="Times New Roman"/>
              <a:cs typeface="Times New Roman"/>
            </a:endParaRPr>
          </a:p>
          <a:p>
            <a:pPr marL="355600" marR="59690" indent="-342900">
              <a:lnSpc>
                <a:spcPts val="2110"/>
              </a:lnSpc>
              <a:buClr>
                <a:srgbClr val="D51F1A"/>
              </a:buClr>
              <a:buFont typeface="Wingdings"/>
              <a:buChar char=""/>
              <a:tabLst>
                <a:tab pos="355600" algn="l"/>
              </a:tabLst>
            </a:pPr>
            <a:r>
              <a:rPr sz="2200" b="1" spc="-25" dirty="0">
                <a:solidFill>
                  <a:srgbClr val="212121"/>
                </a:solidFill>
                <a:latin typeface="Arial"/>
                <a:cs typeface="Arial"/>
              </a:rPr>
              <a:t>A</a:t>
            </a:r>
            <a:r>
              <a:rPr sz="2200" b="1" spc="-10" dirty="0">
                <a:solidFill>
                  <a:srgbClr val="212121"/>
                </a:solidFill>
                <a:latin typeface="Arial"/>
                <a:cs typeface="Arial"/>
              </a:rPr>
              <a:t>ll</a:t>
            </a:r>
            <a:r>
              <a:rPr sz="2200" b="1" dirty="0">
                <a:solidFill>
                  <a:srgbClr val="212121"/>
                </a:solidFill>
                <a:latin typeface="Arial"/>
                <a:cs typeface="Arial"/>
              </a:rPr>
              <a:t> </a:t>
            </a:r>
            <a:r>
              <a:rPr sz="2200" spc="-10" dirty="0">
                <a:solidFill>
                  <a:srgbClr val="212121"/>
                </a:solidFill>
                <a:latin typeface="Arial"/>
                <a:cs typeface="Arial"/>
              </a:rPr>
              <a:t>adults</a:t>
            </a:r>
            <a:r>
              <a:rPr sz="2200" spc="5" dirty="0">
                <a:solidFill>
                  <a:srgbClr val="212121"/>
                </a:solidFill>
                <a:latin typeface="Arial"/>
                <a:cs typeface="Arial"/>
              </a:rPr>
              <a:t> </a:t>
            </a:r>
            <a:r>
              <a:rPr sz="2200" spc="-15" dirty="0">
                <a:solidFill>
                  <a:srgbClr val="212121"/>
                </a:solidFill>
                <a:latin typeface="Arial"/>
                <a:cs typeface="Arial"/>
              </a:rPr>
              <a:t>18</a:t>
            </a:r>
            <a:r>
              <a:rPr sz="2200" dirty="0">
                <a:solidFill>
                  <a:srgbClr val="212121"/>
                </a:solidFill>
                <a:latin typeface="Arial"/>
                <a:cs typeface="Arial"/>
              </a:rPr>
              <a:t> </a:t>
            </a:r>
            <a:r>
              <a:rPr sz="2200" spc="-15" dirty="0">
                <a:solidFill>
                  <a:srgbClr val="212121"/>
                </a:solidFill>
                <a:latin typeface="Arial"/>
                <a:cs typeface="Arial"/>
              </a:rPr>
              <a:t>and</a:t>
            </a:r>
            <a:r>
              <a:rPr sz="2200" spc="10" dirty="0">
                <a:solidFill>
                  <a:srgbClr val="212121"/>
                </a:solidFill>
                <a:latin typeface="Arial"/>
                <a:cs typeface="Arial"/>
              </a:rPr>
              <a:t> </a:t>
            </a:r>
            <a:r>
              <a:rPr sz="2200" spc="-10" dirty="0">
                <a:solidFill>
                  <a:srgbClr val="212121"/>
                </a:solidFill>
                <a:latin typeface="Arial"/>
                <a:cs typeface="Arial"/>
              </a:rPr>
              <a:t>older</a:t>
            </a:r>
            <a:r>
              <a:rPr sz="2200"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hould</a:t>
            </a:r>
            <a:r>
              <a:rPr sz="2200" dirty="0">
                <a:solidFill>
                  <a:srgbClr val="212121"/>
                </a:solidFill>
                <a:latin typeface="Arial"/>
                <a:cs typeface="Arial"/>
              </a:rPr>
              <a:t> </a:t>
            </a:r>
            <a:r>
              <a:rPr sz="2200" spc="-15" dirty="0">
                <a:solidFill>
                  <a:srgbClr val="212121"/>
                </a:solidFill>
                <a:latin typeface="Arial"/>
                <a:cs typeface="Arial"/>
              </a:rPr>
              <a:t>ha</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lang="en-US" sz="2200" spc="10" dirty="0">
                <a:solidFill>
                  <a:srgbClr val="212121"/>
                </a:solidFill>
                <a:latin typeface="Arial"/>
                <a:cs typeface="Arial"/>
              </a:rPr>
              <a:t>Hepatitis C Virus (</a:t>
            </a:r>
            <a:r>
              <a:rPr sz="2200" spc="-25" dirty="0">
                <a:solidFill>
                  <a:srgbClr val="212121"/>
                </a:solidFill>
                <a:latin typeface="Arial"/>
                <a:cs typeface="Arial"/>
              </a:rPr>
              <a:t>HC</a:t>
            </a:r>
            <a:r>
              <a:rPr sz="2200" spc="-15" dirty="0">
                <a:solidFill>
                  <a:srgbClr val="212121"/>
                </a:solidFill>
                <a:latin typeface="Arial"/>
                <a:cs typeface="Arial"/>
              </a:rPr>
              <a:t>V</a:t>
            </a:r>
            <a:r>
              <a:rPr lang="en-US" sz="2200" spc="-15" dirty="0">
                <a:solidFill>
                  <a:srgbClr val="212121"/>
                </a:solidFill>
                <a:latin typeface="Arial"/>
                <a:cs typeface="Arial"/>
              </a:rPr>
              <a:t>)</a:t>
            </a:r>
            <a:r>
              <a:rPr sz="2200" dirty="0">
                <a:solidFill>
                  <a:srgbClr val="212121"/>
                </a:solidFill>
                <a:latin typeface="Arial"/>
                <a:cs typeface="Arial"/>
              </a:rPr>
              <a:t> </a:t>
            </a:r>
            <a:r>
              <a:rPr sz="2200" spc="-10" dirty="0">
                <a:solidFill>
                  <a:srgbClr val="212121"/>
                </a:solidFill>
                <a:latin typeface="Arial"/>
                <a:cs typeface="Arial"/>
              </a:rPr>
              <a:t>sc</a:t>
            </a:r>
            <a:r>
              <a:rPr sz="2200" spc="-15" dirty="0">
                <a:solidFill>
                  <a:srgbClr val="212121"/>
                </a:solidFill>
                <a:latin typeface="Arial"/>
                <a:cs typeface="Arial"/>
              </a:rPr>
              <a:t>reening</a:t>
            </a:r>
            <a:r>
              <a:rPr sz="2200" dirty="0">
                <a:solidFill>
                  <a:srgbClr val="212121"/>
                </a:solidFill>
                <a:latin typeface="Arial"/>
                <a:cs typeface="Arial"/>
              </a:rPr>
              <a:t> </a:t>
            </a:r>
            <a:r>
              <a:rPr sz="2200" spc="-10" dirty="0">
                <a:solidFill>
                  <a:srgbClr val="212121"/>
                </a:solidFill>
                <a:latin typeface="Arial"/>
                <a:cs typeface="Arial"/>
              </a:rPr>
              <a:t>at least</a:t>
            </a:r>
            <a:r>
              <a:rPr sz="2200" dirty="0">
                <a:solidFill>
                  <a:srgbClr val="212121"/>
                </a:solidFill>
                <a:latin typeface="Arial"/>
                <a:cs typeface="Arial"/>
              </a:rPr>
              <a:t> </a:t>
            </a:r>
            <a:r>
              <a:rPr sz="2200" spc="-15" dirty="0">
                <a:solidFill>
                  <a:srgbClr val="212121"/>
                </a:solidFill>
                <a:latin typeface="Arial"/>
                <a:cs typeface="Arial"/>
              </a:rPr>
              <a:t>on</a:t>
            </a:r>
            <a:r>
              <a:rPr sz="2200" spc="-10" dirty="0">
                <a:solidFill>
                  <a:srgbClr val="212121"/>
                </a:solidFill>
                <a:latin typeface="Arial"/>
                <a:cs typeface="Arial"/>
              </a:rPr>
              <a:t>c</a:t>
            </a:r>
            <a:r>
              <a:rPr sz="2200" spc="-15" dirty="0">
                <a:solidFill>
                  <a:srgbClr val="212121"/>
                </a:solidFill>
                <a:latin typeface="Arial"/>
                <a:cs typeface="Arial"/>
              </a:rPr>
              <a:t>e</a:t>
            </a:r>
            <a:r>
              <a:rPr sz="2200" spc="-10" dirty="0">
                <a:solidFill>
                  <a:srgbClr val="212121"/>
                </a:solidFill>
                <a:latin typeface="Arial"/>
                <a:cs typeface="Arial"/>
              </a:rPr>
              <a:t> in</a:t>
            </a:r>
            <a:r>
              <a:rPr sz="2200" dirty="0">
                <a:solidFill>
                  <a:srgbClr val="212121"/>
                </a:solidFill>
                <a:latin typeface="Arial"/>
                <a:cs typeface="Arial"/>
              </a:rPr>
              <a:t> </a:t>
            </a:r>
            <a:r>
              <a:rPr sz="2200" spc="-15" dirty="0">
                <a:solidFill>
                  <a:srgbClr val="212121"/>
                </a:solidFill>
                <a:latin typeface="Arial"/>
                <a:cs typeface="Arial"/>
              </a:rPr>
              <a:t>a</a:t>
            </a:r>
            <a:r>
              <a:rPr sz="2200" dirty="0">
                <a:solidFill>
                  <a:srgbClr val="212121"/>
                </a:solidFill>
                <a:latin typeface="Arial"/>
                <a:cs typeface="Arial"/>
              </a:rPr>
              <a:t> </a:t>
            </a:r>
            <a:r>
              <a:rPr sz="2200" spc="-10" dirty="0">
                <a:solidFill>
                  <a:srgbClr val="212121"/>
                </a:solidFill>
                <a:latin typeface="Arial"/>
                <a:cs typeface="Arial"/>
              </a:rPr>
              <a:t>lifeti</a:t>
            </a:r>
            <a:r>
              <a:rPr sz="2200" spc="-30" dirty="0">
                <a:solidFill>
                  <a:srgbClr val="212121"/>
                </a:solidFill>
                <a:latin typeface="Arial"/>
                <a:cs typeface="Arial"/>
              </a:rPr>
              <a:t>m</a:t>
            </a:r>
            <a:r>
              <a:rPr sz="2200" spc="-10" dirty="0">
                <a:solidFill>
                  <a:srgbClr val="212121"/>
                </a:solidFill>
                <a:latin typeface="Arial"/>
                <a:cs typeface="Arial"/>
              </a:rPr>
              <a:t>e,</a:t>
            </a:r>
            <a:r>
              <a:rPr sz="2200" spc="15"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x</a:t>
            </a:r>
            <a:r>
              <a:rPr sz="2200" spc="-10" dirty="0">
                <a:solidFill>
                  <a:srgbClr val="212121"/>
                </a:solidFill>
                <a:latin typeface="Arial"/>
                <a:cs typeface="Arial"/>
              </a:rPr>
              <a:t>c</a:t>
            </a:r>
            <a:r>
              <a:rPr sz="2200" spc="-15" dirty="0">
                <a:solidFill>
                  <a:srgbClr val="212121"/>
                </a:solidFill>
                <a:latin typeface="Arial"/>
                <a:cs typeface="Arial"/>
              </a:rPr>
              <a:t>ept</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here</a:t>
            </a:r>
            <a:r>
              <a:rPr sz="2200" spc="20" dirty="0">
                <a:solidFill>
                  <a:srgbClr val="212121"/>
                </a:solidFill>
                <a:latin typeface="Arial"/>
                <a:cs typeface="Arial"/>
              </a:rPr>
              <a:t> </a:t>
            </a:r>
            <a:r>
              <a:rPr sz="2200" spc="-15" dirty="0">
                <a:solidFill>
                  <a:srgbClr val="212121"/>
                </a:solidFill>
                <a:latin typeface="Arial"/>
                <a:cs typeface="Arial"/>
              </a:rPr>
              <a:t>pre</a:t>
            </a:r>
            <a:r>
              <a:rPr sz="2200" spc="-25" dirty="0">
                <a:solidFill>
                  <a:srgbClr val="212121"/>
                </a:solidFill>
                <a:latin typeface="Arial"/>
                <a:cs typeface="Arial"/>
              </a:rPr>
              <a:t>v</a:t>
            </a:r>
            <a:r>
              <a:rPr sz="2200" spc="-15" dirty="0">
                <a:solidFill>
                  <a:srgbClr val="212121"/>
                </a:solidFill>
                <a:latin typeface="Arial"/>
                <a:cs typeface="Arial"/>
              </a:rPr>
              <a:t>alen</a:t>
            </a:r>
            <a:r>
              <a:rPr sz="2200" spc="-10" dirty="0">
                <a:solidFill>
                  <a:srgbClr val="212121"/>
                </a:solidFill>
                <a:latin typeface="Arial"/>
                <a:cs typeface="Arial"/>
              </a:rPr>
              <a:t>c</a:t>
            </a:r>
            <a:r>
              <a:rPr sz="2200" spc="-15" dirty="0">
                <a:solidFill>
                  <a:srgbClr val="212121"/>
                </a:solidFill>
                <a:latin typeface="Arial"/>
                <a:cs typeface="Arial"/>
              </a:rPr>
              <a:t>e</a:t>
            </a:r>
            <a:r>
              <a:rPr sz="2200" spc="10" dirty="0">
                <a:solidFill>
                  <a:srgbClr val="212121"/>
                </a:solidFill>
                <a:latin typeface="Arial"/>
                <a:cs typeface="Arial"/>
              </a:rPr>
              <a:t> </a:t>
            </a:r>
            <a:r>
              <a:rPr sz="2200" spc="-10" dirty="0">
                <a:solidFill>
                  <a:srgbClr val="212121"/>
                </a:solidFill>
                <a:latin typeface="Arial"/>
                <a:cs typeface="Arial"/>
              </a:rPr>
              <a:t>is</a:t>
            </a:r>
            <a:r>
              <a:rPr sz="2200" spc="5" dirty="0">
                <a:solidFill>
                  <a:srgbClr val="212121"/>
                </a:solidFill>
                <a:latin typeface="Arial"/>
                <a:cs typeface="Arial"/>
              </a:rPr>
              <a:t> </a:t>
            </a:r>
            <a:r>
              <a:rPr sz="2200" spc="-15" dirty="0">
                <a:solidFill>
                  <a:srgbClr val="212121"/>
                </a:solidFill>
                <a:latin typeface="Arial"/>
                <a:cs typeface="Arial"/>
              </a:rPr>
              <a:t>&lt;0.1%</a:t>
            </a:r>
            <a:endParaRPr sz="2200" dirty="0">
              <a:latin typeface="Arial"/>
              <a:cs typeface="Arial"/>
            </a:endParaRPr>
          </a:p>
          <a:p>
            <a:pPr>
              <a:lnSpc>
                <a:spcPct val="100000"/>
              </a:lnSpc>
              <a:spcBef>
                <a:spcPts val="42"/>
              </a:spcBef>
              <a:buClr>
                <a:srgbClr val="D51F1A"/>
              </a:buClr>
              <a:buFont typeface="Wingdings"/>
              <a:buChar char=""/>
            </a:pPr>
            <a:endParaRPr sz="1700" dirty="0">
              <a:latin typeface="Times New Roman"/>
              <a:cs typeface="Times New Roman"/>
            </a:endParaRPr>
          </a:p>
          <a:p>
            <a:pPr marL="355600" indent="-342900">
              <a:lnSpc>
                <a:spcPct val="100000"/>
              </a:lnSpc>
              <a:buClr>
                <a:srgbClr val="D51F1A"/>
              </a:buClr>
              <a:buFont typeface="Wingdings"/>
              <a:buChar char=""/>
              <a:tabLst>
                <a:tab pos="355600" algn="l"/>
              </a:tabLst>
            </a:pPr>
            <a:r>
              <a:rPr sz="2200" spc="-20" dirty="0">
                <a:solidFill>
                  <a:srgbClr val="212121"/>
                </a:solidFill>
                <a:latin typeface="Arial"/>
                <a:cs typeface="Arial"/>
              </a:rPr>
              <a:t>S</a:t>
            </a:r>
            <a:r>
              <a:rPr sz="2200" spc="-10" dirty="0">
                <a:solidFill>
                  <a:srgbClr val="212121"/>
                </a:solidFill>
                <a:latin typeface="Arial"/>
                <a:cs typeface="Arial"/>
              </a:rPr>
              <a:t>c</a:t>
            </a:r>
            <a:r>
              <a:rPr sz="2200" spc="-15" dirty="0">
                <a:solidFill>
                  <a:srgbClr val="212121"/>
                </a:solidFill>
                <a:latin typeface="Arial"/>
                <a:cs typeface="Arial"/>
              </a:rPr>
              <a:t>reening</a:t>
            </a:r>
            <a:r>
              <a:rPr sz="2200"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hould</a:t>
            </a:r>
            <a:r>
              <a:rPr sz="2200" dirty="0">
                <a:solidFill>
                  <a:srgbClr val="212121"/>
                </a:solidFill>
                <a:latin typeface="Arial"/>
                <a:cs typeface="Arial"/>
              </a:rPr>
              <a:t> </a:t>
            </a:r>
            <a:r>
              <a:rPr sz="2200" spc="-15" dirty="0">
                <a:solidFill>
                  <a:srgbClr val="212121"/>
                </a:solidFill>
                <a:latin typeface="Arial"/>
                <a:cs typeface="Arial"/>
              </a:rPr>
              <a:t>o</a:t>
            </a:r>
            <a:r>
              <a:rPr sz="2200" spc="-10" dirty="0">
                <a:solidFill>
                  <a:srgbClr val="212121"/>
                </a:solidFill>
                <a:latin typeface="Arial"/>
                <a:cs typeface="Arial"/>
              </a:rPr>
              <a:t>ccur</a:t>
            </a:r>
            <a:r>
              <a:rPr sz="2200" dirty="0">
                <a:solidFill>
                  <a:srgbClr val="212121"/>
                </a:solidFill>
                <a:latin typeface="Arial"/>
                <a:cs typeface="Arial"/>
              </a:rPr>
              <a:t> </a:t>
            </a:r>
            <a:r>
              <a:rPr sz="2200" spc="-10" dirty="0">
                <a:solidFill>
                  <a:srgbClr val="212121"/>
                </a:solidFill>
                <a:latin typeface="Arial"/>
                <a:cs typeface="Arial"/>
              </a:rPr>
              <a:t>at</a:t>
            </a:r>
            <a:r>
              <a:rPr sz="2200" dirty="0">
                <a:solidFill>
                  <a:srgbClr val="212121"/>
                </a:solidFill>
                <a:latin typeface="Arial"/>
                <a:cs typeface="Arial"/>
              </a:rPr>
              <a:t> </a:t>
            </a:r>
            <a:r>
              <a:rPr sz="2200" b="1" spc="-15" dirty="0">
                <a:solidFill>
                  <a:srgbClr val="212121"/>
                </a:solidFill>
                <a:latin typeface="Arial"/>
                <a:cs typeface="Arial"/>
              </a:rPr>
              <a:t>each</a:t>
            </a:r>
            <a:r>
              <a:rPr sz="2200" b="1" spc="25" dirty="0">
                <a:solidFill>
                  <a:srgbClr val="212121"/>
                </a:solidFill>
                <a:latin typeface="Arial"/>
                <a:cs typeface="Arial"/>
              </a:rPr>
              <a:t> </a:t>
            </a:r>
            <a:r>
              <a:rPr sz="2200" spc="-15" dirty="0">
                <a:solidFill>
                  <a:srgbClr val="212121"/>
                </a:solidFill>
                <a:latin typeface="Arial"/>
                <a:cs typeface="Arial"/>
              </a:rPr>
              <a:t>pregnan</a:t>
            </a:r>
            <a:r>
              <a:rPr sz="2200" spc="-10" dirty="0">
                <a:solidFill>
                  <a:srgbClr val="212121"/>
                </a:solidFill>
                <a:latin typeface="Arial"/>
                <a:cs typeface="Arial"/>
              </a:rPr>
              <a:t>c</a:t>
            </a:r>
            <a:r>
              <a:rPr sz="2200" spc="-15" dirty="0">
                <a:solidFill>
                  <a:srgbClr val="212121"/>
                </a:solidFill>
                <a:latin typeface="Arial"/>
                <a:cs typeface="Arial"/>
              </a:rPr>
              <a:t>y</a:t>
            </a:r>
            <a:endParaRPr sz="2200" dirty="0">
              <a:latin typeface="Arial"/>
              <a:cs typeface="Arial"/>
            </a:endParaRPr>
          </a:p>
          <a:p>
            <a:pPr marL="355600" indent="-342900">
              <a:lnSpc>
                <a:spcPts val="2375"/>
              </a:lnSpc>
              <a:spcBef>
                <a:spcPts val="1980"/>
              </a:spcBef>
              <a:buClr>
                <a:srgbClr val="D51F1A"/>
              </a:buClr>
              <a:buFont typeface="Wingdings"/>
              <a:buChar char=""/>
              <a:tabLst>
                <a:tab pos="355600" algn="l"/>
              </a:tabLst>
            </a:pPr>
            <a:r>
              <a:rPr sz="2200" b="1" spc="-25" dirty="0">
                <a:solidFill>
                  <a:srgbClr val="212121"/>
                </a:solidFill>
                <a:latin typeface="Arial"/>
                <a:cs typeface="Arial"/>
              </a:rPr>
              <a:t>A</a:t>
            </a:r>
            <a:r>
              <a:rPr sz="2200" b="1" spc="-15" dirty="0">
                <a:solidFill>
                  <a:srgbClr val="212121"/>
                </a:solidFill>
                <a:latin typeface="Arial"/>
                <a:cs typeface="Arial"/>
              </a:rPr>
              <a:t>ny</a:t>
            </a:r>
            <a:r>
              <a:rPr sz="2200" b="1" spc="15" dirty="0">
                <a:solidFill>
                  <a:srgbClr val="212121"/>
                </a:solidFill>
                <a:latin typeface="Arial"/>
                <a:cs typeface="Arial"/>
              </a:rPr>
              <a:t> </a:t>
            </a:r>
            <a:r>
              <a:rPr sz="2200" b="1" spc="-15" dirty="0">
                <a:solidFill>
                  <a:srgbClr val="212121"/>
                </a:solidFill>
                <a:latin typeface="Arial"/>
                <a:cs typeface="Arial"/>
              </a:rPr>
              <a:t>person</a:t>
            </a:r>
            <a:r>
              <a:rPr sz="2200" b="1" spc="15" dirty="0">
                <a:solidFill>
                  <a:srgbClr val="212121"/>
                </a:solidFill>
                <a:latin typeface="Arial"/>
                <a:cs typeface="Arial"/>
              </a:rPr>
              <a:t> </a:t>
            </a:r>
            <a:r>
              <a:rPr sz="2200" b="1" dirty="0">
                <a:solidFill>
                  <a:srgbClr val="212121"/>
                </a:solidFill>
                <a:latin typeface="Arial"/>
                <a:cs typeface="Arial"/>
              </a:rPr>
              <a:t>w</a:t>
            </a:r>
            <a:r>
              <a:rPr sz="2200" b="1" spc="-15" dirty="0">
                <a:solidFill>
                  <a:srgbClr val="212121"/>
                </a:solidFill>
                <a:latin typeface="Arial"/>
                <a:cs typeface="Arial"/>
              </a:rPr>
              <a:t>ho</a:t>
            </a:r>
            <a:r>
              <a:rPr sz="2200" b="1" dirty="0">
                <a:solidFill>
                  <a:srgbClr val="212121"/>
                </a:solidFill>
                <a:latin typeface="Arial"/>
                <a:cs typeface="Arial"/>
              </a:rPr>
              <a:t> </a:t>
            </a:r>
            <a:r>
              <a:rPr sz="2200" b="1" spc="-15" dirty="0">
                <a:solidFill>
                  <a:srgbClr val="212121"/>
                </a:solidFill>
                <a:latin typeface="Arial"/>
                <a:cs typeface="Arial"/>
              </a:rPr>
              <a:t>requests</a:t>
            </a:r>
            <a:r>
              <a:rPr sz="2200" b="1" spc="25" dirty="0">
                <a:solidFill>
                  <a:srgbClr val="212121"/>
                </a:solidFill>
                <a:latin typeface="Arial"/>
                <a:cs typeface="Arial"/>
              </a:rPr>
              <a:t> </a:t>
            </a:r>
            <a:r>
              <a:rPr sz="2200" b="1" spc="-15" dirty="0">
                <a:solidFill>
                  <a:srgbClr val="212121"/>
                </a:solidFill>
                <a:latin typeface="Arial"/>
                <a:cs typeface="Arial"/>
              </a:rPr>
              <a:t>hepat</a:t>
            </a:r>
            <a:r>
              <a:rPr sz="2200" b="1" spc="-10" dirty="0">
                <a:solidFill>
                  <a:srgbClr val="212121"/>
                </a:solidFill>
                <a:latin typeface="Arial"/>
                <a:cs typeface="Arial"/>
              </a:rPr>
              <a:t>itis</a:t>
            </a:r>
            <a:r>
              <a:rPr lang="en-US" sz="2200" b="1" spc="-10" dirty="0">
                <a:solidFill>
                  <a:srgbClr val="212121"/>
                </a:solidFill>
                <a:latin typeface="Arial"/>
                <a:cs typeface="Arial"/>
              </a:rPr>
              <a:t> </a:t>
            </a:r>
            <a:r>
              <a:rPr sz="2200" b="1" spc="-20" dirty="0">
                <a:solidFill>
                  <a:srgbClr val="212121"/>
                </a:solidFill>
                <a:latin typeface="Arial"/>
                <a:cs typeface="Arial"/>
              </a:rPr>
              <a:t>C</a:t>
            </a:r>
            <a:r>
              <a:rPr sz="2200" b="1" spc="-5" dirty="0">
                <a:solidFill>
                  <a:srgbClr val="212121"/>
                </a:solidFill>
                <a:latin typeface="Arial"/>
                <a:cs typeface="Arial"/>
              </a:rPr>
              <a:t> </a:t>
            </a:r>
            <a:r>
              <a:rPr sz="2200" b="1" spc="-15" dirty="0">
                <a:solidFill>
                  <a:srgbClr val="212121"/>
                </a:solidFill>
                <a:latin typeface="Arial"/>
                <a:cs typeface="Arial"/>
              </a:rPr>
              <a:t>testing</a:t>
            </a:r>
            <a:r>
              <a:rPr sz="2200" b="1" spc="25"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hould</a:t>
            </a:r>
            <a:r>
              <a:rPr sz="2200" spc="5" dirty="0">
                <a:solidFill>
                  <a:srgbClr val="212121"/>
                </a:solidFill>
                <a:latin typeface="Arial"/>
                <a:cs typeface="Arial"/>
              </a:rPr>
              <a:t> </a:t>
            </a:r>
            <a:r>
              <a:rPr sz="2200" spc="-10" dirty="0">
                <a:solidFill>
                  <a:srgbClr val="212121"/>
                </a:solidFill>
                <a:latin typeface="Arial"/>
                <a:cs typeface="Arial"/>
              </a:rPr>
              <a:t>recei</a:t>
            </a:r>
            <a:r>
              <a:rPr sz="2200" spc="-25" dirty="0">
                <a:solidFill>
                  <a:srgbClr val="212121"/>
                </a:solidFill>
                <a:latin typeface="Arial"/>
                <a:cs typeface="Arial"/>
              </a:rPr>
              <a:t>v</a:t>
            </a:r>
            <a:r>
              <a:rPr sz="2200" spc="-15" dirty="0">
                <a:solidFill>
                  <a:srgbClr val="212121"/>
                </a:solidFill>
                <a:latin typeface="Arial"/>
                <a:cs typeface="Arial"/>
              </a:rPr>
              <a:t>e</a:t>
            </a:r>
            <a:r>
              <a:rPr sz="2200" spc="15" dirty="0">
                <a:solidFill>
                  <a:srgbClr val="212121"/>
                </a:solidFill>
                <a:latin typeface="Arial"/>
                <a:cs typeface="Arial"/>
              </a:rPr>
              <a:t> </a:t>
            </a:r>
            <a:r>
              <a:rPr sz="2200" spc="-10" dirty="0">
                <a:solidFill>
                  <a:srgbClr val="212121"/>
                </a:solidFill>
                <a:latin typeface="Arial"/>
                <a:cs typeface="Arial"/>
              </a:rPr>
              <a:t>it,</a:t>
            </a:r>
            <a:r>
              <a:rPr sz="2200" dirty="0">
                <a:solidFill>
                  <a:srgbClr val="212121"/>
                </a:solidFill>
                <a:latin typeface="Arial"/>
                <a:cs typeface="Arial"/>
              </a:rPr>
              <a:t> </a:t>
            </a:r>
            <a:r>
              <a:rPr sz="2200" spc="-10" dirty="0">
                <a:solidFill>
                  <a:srgbClr val="212121"/>
                </a:solidFill>
                <a:latin typeface="Arial"/>
                <a:cs typeface="Arial"/>
              </a:rPr>
              <a:t>regardles</a:t>
            </a:r>
            <a:r>
              <a:rPr sz="2200" spc="-15" dirty="0">
                <a:solidFill>
                  <a:srgbClr val="212121"/>
                </a:solidFill>
                <a:latin typeface="Arial"/>
                <a:cs typeface="Arial"/>
              </a:rPr>
              <a:t>s</a:t>
            </a:r>
            <a:r>
              <a:rPr sz="2200" spc="5" dirty="0">
                <a:solidFill>
                  <a:srgbClr val="212121"/>
                </a:solidFill>
                <a:latin typeface="Arial"/>
                <a:cs typeface="Arial"/>
              </a:rPr>
              <a:t> </a:t>
            </a:r>
            <a:r>
              <a:rPr sz="2200" spc="-10" dirty="0">
                <a:solidFill>
                  <a:srgbClr val="212121"/>
                </a:solidFill>
                <a:latin typeface="Arial"/>
                <a:cs typeface="Arial"/>
              </a:rPr>
              <a:t>of</a:t>
            </a:r>
            <a:r>
              <a:rPr sz="2200" spc="5" dirty="0">
                <a:solidFill>
                  <a:srgbClr val="212121"/>
                </a:solidFill>
                <a:latin typeface="Arial"/>
                <a:cs typeface="Arial"/>
              </a:rPr>
              <a:t> </a:t>
            </a:r>
            <a:r>
              <a:rPr sz="2200" spc="-10" dirty="0">
                <a:solidFill>
                  <a:srgbClr val="212121"/>
                </a:solidFill>
                <a:latin typeface="Arial"/>
                <a:cs typeface="Arial"/>
              </a:rPr>
              <a:t>disclos</a:t>
            </a:r>
            <a:r>
              <a:rPr sz="2200" spc="-15" dirty="0">
                <a:solidFill>
                  <a:srgbClr val="212121"/>
                </a:solidFill>
                <a:latin typeface="Arial"/>
                <a:cs typeface="Arial"/>
              </a:rPr>
              <a:t>ure </a:t>
            </a:r>
            <a:r>
              <a:rPr sz="2200" spc="-10" dirty="0">
                <a:solidFill>
                  <a:srgbClr val="212121"/>
                </a:solidFill>
                <a:latin typeface="Arial"/>
                <a:cs typeface="Arial"/>
              </a:rPr>
              <a:t>of risk, </a:t>
            </a:r>
            <a:r>
              <a:rPr sz="2200" spc="-15" dirty="0">
                <a:solidFill>
                  <a:srgbClr val="212121"/>
                </a:solidFill>
                <a:latin typeface="Arial"/>
                <a:cs typeface="Arial"/>
              </a:rPr>
              <a:t>be</a:t>
            </a:r>
            <a:r>
              <a:rPr sz="2200" spc="-10" dirty="0">
                <a:solidFill>
                  <a:srgbClr val="212121"/>
                </a:solidFill>
                <a:latin typeface="Arial"/>
                <a:cs typeface="Arial"/>
              </a:rPr>
              <a:t>c</a:t>
            </a:r>
            <a:r>
              <a:rPr sz="2200" spc="-15" dirty="0">
                <a:solidFill>
                  <a:srgbClr val="212121"/>
                </a:solidFill>
                <a:latin typeface="Arial"/>
                <a:cs typeface="Arial"/>
              </a:rPr>
              <a:t>au</a:t>
            </a:r>
            <a:r>
              <a:rPr sz="2200" spc="-10" dirty="0">
                <a:solidFill>
                  <a:srgbClr val="212121"/>
                </a:solidFill>
                <a:latin typeface="Arial"/>
                <a:cs typeface="Arial"/>
              </a:rPr>
              <a:t>s</a:t>
            </a:r>
            <a:r>
              <a:rPr sz="2200" spc="-15" dirty="0">
                <a:solidFill>
                  <a:srgbClr val="212121"/>
                </a:solidFill>
                <a:latin typeface="Arial"/>
                <a:cs typeface="Arial"/>
              </a:rPr>
              <a:t>e</a:t>
            </a:r>
            <a:r>
              <a:rPr sz="220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any</a:t>
            </a:r>
            <a:r>
              <a:rPr sz="2200" spc="15" dirty="0">
                <a:solidFill>
                  <a:srgbClr val="212121"/>
                </a:solidFill>
                <a:latin typeface="Arial"/>
                <a:cs typeface="Arial"/>
              </a:rPr>
              <a:t> </a:t>
            </a:r>
            <a:r>
              <a:rPr sz="2200" spc="-15" dirty="0">
                <a:solidFill>
                  <a:srgbClr val="212121"/>
                </a:solidFill>
                <a:latin typeface="Arial"/>
                <a:cs typeface="Arial"/>
              </a:rPr>
              <a:t>per</a:t>
            </a:r>
            <a:r>
              <a:rPr sz="2200" spc="-10" dirty="0">
                <a:solidFill>
                  <a:srgbClr val="212121"/>
                </a:solidFill>
                <a:latin typeface="Arial"/>
                <a:cs typeface="Arial"/>
              </a:rPr>
              <a:t>s</a:t>
            </a:r>
            <a:r>
              <a:rPr sz="2200" spc="-15" dirty="0">
                <a:solidFill>
                  <a:srgbClr val="212121"/>
                </a:solidFill>
                <a:latin typeface="Arial"/>
                <a:cs typeface="Arial"/>
              </a:rPr>
              <a:t>ons</a:t>
            </a:r>
            <a:r>
              <a:rPr sz="2200" spc="15" dirty="0">
                <a:solidFill>
                  <a:srgbClr val="212121"/>
                </a:solidFill>
                <a:latin typeface="Arial"/>
                <a:cs typeface="Arial"/>
              </a:rPr>
              <a:t> </a:t>
            </a:r>
            <a:r>
              <a:rPr sz="2200" spc="-25" dirty="0">
                <a:solidFill>
                  <a:srgbClr val="212121"/>
                </a:solidFill>
                <a:latin typeface="Arial"/>
                <a:cs typeface="Arial"/>
              </a:rPr>
              <a:t>m</a:t>
            </a:r>
            <a:r>
              <a:rPr sz="2200" spc="-15" dirty="0">
                <a:solidFill>
                  <a:srgbClr val="212121"/>
                </a:solidFill>
                <a:latin typeface="Arial"/>
                <a:cs typeface="Arial"/>
              </a:rPr>
              <a:t>ay</a:t>
            </a:r>
            <a:r>
              <a:rPr sz="2200" spc="15" dirty="0">
                <a:solidFill>
                  <a:srgbClr val="212121"/>
                </a:solidFill>
                <a:latin typeface="Arial"/>
                <a:cs typeface="Arial"/>
              </a:rPr>
              <a:t> </a:t>
            </a:r>
            <a:r>
              <a:rPr sz="2200" spc="-15" dirty="0">
                <a:solidFill>
                  <a:srgbClr val="212121"/>
                </a:solidFill>
                <a:latin typeface="Arial"/>
                <a:cs typeface="Arial"/>
              </a:rPr>
              <a:t>be</a:t>
            </a:r>
            <a:r>
              <a:rPr sz="2200" spc="10" dirty="0">
                <a:solidFill>
                  <a:srgbClr val="212121"/>
                </a:solidFill>
                <a:latin typeface="Arial"/>
                <a:cs typeface="Arial"/>
              </a:rPr>
              <a:t> </a:t>
            </a:r>
            <a:r>
              <a:rPr sz="2200" spc="-10" dirty="0">
                <a:solidFill>
                  <a:srgbClr val="212121"/>
                </a:solidFill>
                <a:latin typeface="Arial"/>
                <a:cs typeface="Arial"/>
              </a:rPr>
              <a:t>reluctant</a:t>
            </a:r>
            <a:r>
              <a:rPr sz="2200"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10" dirty="0">
                <a:solidFill>
                  <a:srgbClr val="212121"/>
                </a:solidFill>
                <a:latin typeface="Arial"/>
                <a:cs typeface="Arial"/>
              </a:rPr>
              <a:t>disclos</a:t>
            </a:r>
            <a:r>
              <a:rPr sz="2200" spc="-15" dirty="0">
                <a:solidFill>
                  <a:srgbClr val="212121"/>
                </a:solidFill>
                <a:latin typeface="Arial"/>
                <a:cs typeface="Arial"/>
              </a:rPr>
              <a:t>e</a:t>
            </a:r>
            <a:r>
              <a:rPr sz="2200" spc="-10" dirty="0">
                <a:solidFill>
                  <a:srgbClr val="212121"/>
                </a:solidFill>
                <a:latin typeface="Arial"/>
                <a:cs typeface="Arial"/>
              </a:rPr>
              <a:t> stig</a:t>
            </a:r>
            <a:r>
              <a:rPr sz="2200" spc="-30" dirty="0">
                <a:solidFill>
                  <a:srgbClr val="212121"/>
                </a:solidFill>
                <a:latin typeface="Arial"/>
                <a:cs typeface="Arial"/>
              </a:rPr>
              <a:t>m</a:t>
            </a:r>
            <a:r>
              <a:rPr sz="2200" spc="-10" dirty="0">
                <a:solidFill>
                  <a:srgbClr val="212121"/>
                </a:solidFill>
                <a:latin typeface="Arial"/>
                <a:cs typeface="Arial"/>
              </a:rPr>
              <a:t>atizing</a:t>
            </a:r>
            <a:r>
              <a:rPr sz="2200" dirty="0">
                <a:solidFill>
                  <a:srgbClr val="212121"/>
                </a:solidFill>
                <a:latin typeface="Arial"/>
                <a:cs typeface="Arial"/>
              </a:rPr>
              <a:t> </a:t>
            </a:r>
            <a:r>
              <a:rPr sz="2200" spc="-10" dirty="0">
                <a:solidFill>
                  <a:srgbClr val="212121"/>
                </a:solidFill>
                <a:latin typeface="Arial"/>
                <a:cs typeface="Arial"/>
              </a:rPr>
              <a:t>ris</a:t>
            </a:r>
            <a:r>
              <a:rPr sz="2200" spc="-15" dirty="0">
                <a:solidFill>
                  <a:srgbClr val="212121"/>
                </a:solidFill>
                <a:latin typeface="Arial"/>
                <a:cs typeface="Arial"/>
              </a:rPr>
              <a:t>k</a:t>
            </a:r>
            <a:endParaRPr sz="2200" dirty="0">
              <a:latin typeface="Arial"/>
              <a:cs typeface="Arial"/>
            </a:endParaRPr>
          </a:p>
          <a:p>
            <a:pPr>
              <a:lnSpc>
                <a:spcPct val="100000"/>
              </a:lnSpc>
              <a:spcBef>
                <a:spcPts val="48"/>
              </a:spcBef>
            </a:pPr>
            <a:endParaRPr sz="2150" dirty="0">
              <a:latin typeface="Times New Roman"/>
              <a:cs typeface="Times New Roman"/>
            </a:endParaRPr>
          </a:p>
          <a:p>
            <a:pPr marL="355600" marR="5080" indent="-342900">
              <a:lnSpc>
                <a:spcPts val="2110"/>
              </a:lnSpc>
              <a:buClr>
                <a:srgbClr val="D51F1A"/>
              </a:buClr>
              <a:buFont typeface="Wingdings"/>
              <a:buChar char=""/>
              <a:tabLst>
                <a:tab pos="355600" algn="l"/>
              </a:tabLst>
            </a:pPr>
            <a:r>
              <a:rPr sz="2200" spc="-25" dirty="0">
                <a:solidFill>
                  <a:srgbClr val="212121"/>
                </a:solidFill>
                <a:latin typeface="Arial"/>
                <a:cs typeface="Arial"/>
              </a:rPr>
              <a:t>O</a:t>
            </a:r>
            <a:r>
              <a:rPr sz="2200" spc="-15" dirty="0">
                <a:solidFill>
                  <a:srgbClr val="212121"/>
                </a:solidFill>
                <a:latin typeface="Arial"/>
                <a:cs typeface="Arial"/>
              </a:rPr>
              <a:t>ne</a:t>
            </a:r>
            <a:r>
              <a:rPr sz="2200" spc="10" dirty="0">
                <a:solidFill>
                  <a:srgbClr val="212121"/>
                </a:solidFill>
                <a:latin typeface="Arial"/>
                <a:cs typeface="Arial"/>
              </a:rPr>
              <a:t> </a:t>
            </a:r>
            <a:r>
              <a:rPr sz="2200" spc="-10" dirty="0">
                <a:solidFill>
                  <a:srgbClr val="212121"/>
                </a:solidFill>
                <a:latin typeface="Arial"/>
                <a:cs typeface="Arial"/>
              </a:rPr>
              <a:t>local </a:t>
            </a:r>
            <a:r>
              <a:rPr lang="en-US" sz="2200" spc="-10" dirty="0">
                <a:solidFill>
                  <a:srgbClr val="212121"/>
                </a:solidFill>
                <a:latin typeface="Arial"/>
                <a:cs typeface="Arial"/>
              </a:rPr>
              <a:t>Emergency Department</a:t>
            </a:r>
            <a:r>
              <a:rPr sz="2200" spc="-5" dirty="0">
                <a:solidFill>
                  <a:srgbClr val="212121"/>
                </a:solidFill>
                <a:latin typeface="Arial"/>
                <a:cs typeface="Arial"/>
              </a:rPr>
              <a:t> </a:t>
            </a:r>
            <a:r>
              <a:rPr sz="2200" spc="-10" dirty="0">
                <a:solidFill>
                  <a:srgbClr val="212121"/>
                </a:solidFill>
                <a:latin typeface="Arial"/>
                <a:cs typeface="Arial"/>
              </a:rPr>
              <a:t>did</a:t>
            </a:r>
            <a:r>
              <a:rPr sz="2200" dirty="0">
                <a:solidFill>
                  <a:srgbClr val="212121"/>
                </a:solidFill>
                <a:latin typeface="Arial"/>
                <a:cs typeface="Arial"/>
              </a:rPr>
              <a:t> </a:t>
            </a:r>
            <a:r>
              <a:rPr sz="2200" spc="-10" dirty="0">
                <a:solidFill>
                  <a:srgbClr val="212121"/>
                </a:solidFill>
                <a:latin typeface="Arial"/>
                <a:cs typeface="Arial"/>
              </a:rPr>
              <a:t>rout</a:t>
            </a:r>
            <a:r>
              <a:rPr sz="2200" dirty="0">
                <a:solidFill>
                  <a:srgbClr val="212121"/>
                </a:solidFill>
                <a:latin typeface="Arial"/>
                <a:cs typeface="Arial"/>
              </a:rPr>
              <a:t>i</a:t>
            </a:r>
            <a:r>
              <a:rPr sz="2200" spc="-15" dirty="0">
                <a:solidFill>
                  <a:srgbClr val="212121"/>
                </a:solidFill>
                <a:latin typeface="Arial"/>
                <a:cs typeface="Arial"/>
              </a:rPr>
              <a:t>ne</a:t>
            </a:r>
            <a:r>
              <a:rPr sz="2200" spc="10" dirty="0">
                <a:solidFill>
                  <a:srgbClr val="212121"/>
                </a:solidFill>
                <a:latin typeface="Arial"/>
                <a:cs typeface="Arial"/>
              </a:rPr>
              <a:t> </a:t>
            </a:r>
            <a:r>
              <a:rPr sz="2200" spc="-10" dirty="0">
                <a:solidFill>
                  <a:srgbClr val="212121"/>
                </a:solidFill>
                <a:latin typeface="Arial"/>
                <a:cs typeface="Arial"/>
              </a:rPr>
              <a:t>opt-out</a:t>
            </a:r>
            <a:r>
              <a:rPr sz="2200" spc="15" dirty="0">
                <a:solidFill>
                  <a:srgbClr val="212121"/>
                </a:solidFill>
                <a:latin typeface="Arial"/>
                <a:cs typeface="Arial"/>
              </a:rPr>
              <a:t> </a:t>
            </a:r>
            <a:r>
              <a:rPr sz="2200" spc="-10" dirty="0">
                <a:solidFill>
                  <a:srgbClr val="212121"/>
                </a:solidFill>
                <a:latin typeface="Arial"/>
                <a:cs typeface="Arial"/>
              </a:rPr>
              <a:t>sc</a:t>
            </a:r>
            <a:r>
              <a:rPr sz="2200" spc="-15" dirty="0">
                <a:solidFill>
                  <a:srgbClr val="212121"/>
                </a:solidFill>
                <a:latin typeface="Arial"/>
                <a:cs typeface="Arial"/>
              </a:rPr>
              <a:t>reening</a:t>
            </a:r>
            <a:r>
              <a:rPr sz="2200" spc="-10" dirty="0">
                <a:solidFill>
                  <a:srgbClr val="212121"/>
                </a:solidFill>
                <a:latin typeface="Arial"/>
                <a:cs typeface="Arial"/>
              </a:rPr>
              <a:t> for</a:t>
            </a:r>
            <a:r>
              <a:rPr sz="2200" spc="1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ore</a:t>
            </a:r>
            <a:r>
              <a:rPr sz="2200" spc="25" dirty="0">
                <a:solidFill>
                  <a:srgbClr val="212121"/>
                </a:solidFill>
                <a:latin typeface="Arial"/>
                <a:cs typeface="Arial"/>
              </a:rPr>
              <a:t> </a:t>
            </a:r>
            <a:r>
              <a:rPr sz="2200" spc="-15" dirty="0">
                <a:solidFill>
                  <a:srgbClr val="212121"/>
                </a:solidFill>
                <a:latin typeface="Arial"/>
                <a:cs typeface="Arial"/>
              </a:rPr>
              <a:t>than</a:t>
            </a:r>
            <a:r>
              <a:rPr sz="2200" spc="-5" dirty="0">
                <a:solidFill>
                  <a:srgbClr val="212121"/>
                </a:solidFill>
                <a:latin typeface="Arial"/>
                <a:cs typeface="Arial"/>
              </a:rPr>
              <a:t> </a:t>
            </a:r>
            <a:r>
              <a:rPr sz="2200" spc="-15" dirty="0">
                <a:solidFill>
                  <a:srgbClr val="212121"/>
                </a:solidFill>
                <a:latin typeface="Arial"/>
                <a:cs typeface="Arial"/>
              </a:rPr>
              <a:t>a</a:t>
            </a:r>
            <a:r>
              <a:rPr sz="2200" spc="-10" dirty="0">
                <a:solidFill>
                  <a:srgbClr val="212121"/>
                </a:solidFill>
                <a:latin typeface="Arial"/>
                <a:cs typeface="Arial"/>
              </a:rPr>
              <a:t> </a:t>
            </a:r>
            <a:r>
              <a:rPr sz="2200" spc="-25" dirty="0">
                <a:solidFill>
                  <a:srgbClr val="212121"/>
                </a:solidFill>
                <a:latin typeface="Arial"/>
                <a:cs typeface="Arial"/>
              </a:rPr>
              <a:t>y</a:t>
            </a:r>
            <a:r>
              <a:rPr sz="2200" spc="-15" dirty="0">
                <a:solidFill>
                  <a:srgbClr val="212121"/>
                </a:solidFill>
                <a:latin typeface="Arial"/>
                <a:cs typeface="Arial"/>
              </a:rPr>
              <a:t>ear</a:t>
            </a:r>
            <a:r>
              <a:rPr sz="2200" spc="10" dirty="0">
                <a:solidFill>
                  <a:srgbClr val="212121"/>
                </a:solidFill>
                <a:latin typeface="Arial"/>
                <a:cs typeface="Arial"/>
              </a:rPr>
              <a:t> </a:t>
            </a:r>
            <a:r>
              <a:rPr sz="2200" spc="-15" dirty="0">
                <a:solidFill>
                  <a:srgbClr val="212121"/>
                </a:solidFill>
                <a:latin typeface="Arial"/>
                <a:cs typeface="Arial"/>
              </a:rPr>
              <a:t>and</a:t>
            </a:r>
            <a:r>
              <a:rPr sz="2200" spc="10" dirty="0">
                <a:solidFill>
                  <a:srgbClr val="212121"/>
                </a:solidFill>
                <a:latin typeface="Arial"/>
                <a:cs typeface="Arial"/>
              </a:rPr>
              <a:t> </a:t>
            </a:r>
            <a:r>
              <a:rPr sz="2200" spc="-15" dirty="0">
                <a:solidFill>
                  <a:srgbClr val="212121"/>
                </a:solidFill>
                <a:latin typeface="Arial"/>
                <a:cs typeface="Arial"/>
              </a:rPr>
              <a:t>found</a:t>
            </a:r>
            <a:r>
              <a:rPr sz="2200" spc="-5" dirty="0">
                <a:solidFill>
                  <a:srgbClr val="212121"/>
                </a:solidFill>
                <a:latin typeface="Arial"/>
                <a:cs typeface="Arial"/>
              </a:rPr>
              <a:t> </a:t>
            </a:r>
            <a:r>
              <a:rPr sz="2200" spc="-15" dirty="0">
                <a:solidFill>
                  <a:srgbClr val="212121"/>
                </a:solidFill>
                <a:latin typeface="Arial"/>
                <a:cs typeface="Arial"/>
              </a:rPr>
              <a:t>about</a:t>
            </a:r>
            <a:r>
              <a:rPr sz="2200" spc="5" dirty="0">
                <a:solidFill>
                  <a:srgbClr val="212121"/>
                </a:solidFill>
                <a:latin typeface="Arial"/>
                <a:cs typeface="Arial"/>
              </a:rPr>
              <a:t> </a:t>
            </a:r>
            <a:r>
              <a:rPr sz="2200" spc="-20" dirty="0">
                <a:solidFill>
                  <a:srgbClr val="212121"/>
                </a:solidFill>
                <a:latin typeface="Arial"/>
                <a:cs typeface="Arial"/>
              </a:rPr>
              <a:t>5%</a:t>
            </a:r>
            <a:r>
              <a:rPr sz="2200" dirty="0">
                <a:solidFill>
                  <a:srgbClr val="212121"/>
                </a:solidFill>
                <a:latin typeface="Arial"/>
                <a:cs typeface="Arial"/>
              </a:rPr>
              <a:t> </a:t>
            </a:r>
            <a:r>
              <a:rPr sz="2200" spc="-15" dirty="0">
                <a:solidFill>
                  <a:srgbClr val="212121"/>
                </a:solidFill>
                <a:latin typeface="Arial"/>
                <a:cs typeface="Arial"/>
              </a:rPr>
              <a:t>po</a:t>
            </a:r>
            <a:r>
              <a:rPr sz="2200" spc="-10" dirty="0">
                <a:solidFill>
                  <a:srgbClr val="212121"/>
                </a:solidFill>
                <a:latin typeface="Arial"/>
                <a:cs typeface="Arial"/>
              </a:rPr>
              <a:t>siti</a:t>
            </a:r>
            <a:r>
              <a:rPr sz="2200" spc="-25" dirty="0">
                <a:solidFill>
                  <a:srgbClr val="212121"/>
                </a:solidFill>
                <a:latin typeface="Arial"/>
                <a:cs typeface="Arial"/>
              </a:rPr>
              <a:t>v</a:t>
            </a:r>
            <a:r>
              <a:rPr sz="2200" spc="-10" dirty="0">
                <a:solidFill>
                  <a:srgbClr val="212121"/>
                </a:solidFill>
                <a:latin typeface="Arial"/>
                <a:cs typeface="Arial"/>
              </a:rPr>
              <a:t>ity</a:t>
            </a:r>
            <a:endParaRPr sz="22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8691371" y="2444495"/>
            <a:ext cx="3043415" cy="18135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73122" rIns="0" bIns="0" rtlCol="0">
            <a:spAutoFit/>
          </a:bodyPr>
          <a:lstStyle/>
          <a:p>
            <a:pPr marL="371475">
              <a:lnSpc>
                <a:spcPts val="5710"/>
              </a:lnSpc>
            </a:pPr>
            <a:r>
              <a:rPr sz="4800" spc="-130" dirty="0"/>
              <a:t>S</a:t>
            </a:r>
            <a:r>
              <a:rPr sz="4800" spc="-100" dirty="0"/>
              <a:t>c</a:t>
            </a:r>
            <a:r>
              <a:rPr sz="4800" spc="-105" dirty="0"/>
              <a:t>reen</a:t>
            </a:r>
            <a:r>
              <a:rPr sz="4800" spc="-100" dirty="0"/>
              <a:t>i</a:t>
            </a:r>
            <a:r>
              <a:rPr sz="4800" spc="-105" dirty="0"/>
              <a:t>n</a:t>
            </a:r>
            <a:r>
              <a:rPr sz="4800" dirty="0"/>
              <a:t>g</a:t>
            </a:r>
            <a:r>
              <a:rPr sz="4800" spc="-190" dirty="0"/>
              <a:t> </a:t>
            </a:r>
            <a:r>
              <a:rPr sz="4800" spc="-95" dirty="0"/>
              <a:t>R</a:t>
            </a:r>
            <a:r>
              <a:rPr sz="4800" spc="-105" dirty="0"/>
              <a:t>e</a:t>
            </a:r>
            <a:r>
              <a:rPr sz="4800" spc="-100" dirty="0"/>
              <a:t>c</a:t>
            </a:r>
            <a:r>
              <a:rPr sz="4800" spc="-105" dirty="0"/>
              <a:t>ommendat</a:t>
            </a:r>
            <a:r>
              <a:rPr sz="4800" spc="-95" dirty="0"/>
              <a:t>i</a:t>
            </a:r>
            <a:r>
              <a:rPr sz="4800" spc="-105" dirty="0"/>
              <a:t>ons</a:t>
            </a:r>
            <a:endParaRPr sz="4800"/>
          </a:p>
        </p:txBody>
      </p:sp>
      <p:sp>
        <p:nvSpPr>
          <p:cNvPr id="4" name="object 4"/>
          <p:cNvSpPr txBox="1"/>
          <p:nvPr/>
        </p:nvSpPr>
        <p:spPr>
          <a:xfrm>
            <a:off x="866921" y="1343246"/>
            <a:ext cx="5201920" cy="304800"/>
          </a:xfrm>
          <a:prstGeom prst="rect">
            <a:avLst/>
          </a:prstGeom>
        </p:spPr>
        <p:txBody>
          <a:bodyPr vert="horz" wrap="square" lIns="0" tIns="0" rIns="0" bIns="0" rtlCol="0">
            <a:spAutoFit/>
          </a:bodyPr>
          <a:lstStyle/>
          <a:p>
            <a:pPr marL="12700">
              <a:lnSpc>
                <a:spcPts val="2855"/>
              </a:lnSpc>
            </a:pPr>
            <a:r>
              <a:rPr sz="2400" b="1" u="heavy" spc="-20" dirty="0">
                <a:solidFill>
                  <a:srgbClr val="212121"/>
                </a:solidFill>
                <a:latin typeface="Arial"/>
                <a:cs typeface="Arial"/>
              </a:rPr>
              <a:t>Th</a:t>
            </a:r>
            <a:r>
              <a:rPr sz="2400" b="1" u="heavy" spc="-5" dirty="0">
                <a:solidFill>
                  <a:srgbClr val="212121"/>
                </a:solidFill>
                <a:latin typeface="Arial"/>
                <a:cs typeface="Arial"/>
              </a:rPr>
              <a:t>i</a:t>
            </a:r>
            <a:r>
              <a:rPr sz="2400" b="1" u="heavy" spc="-20" dirty="0">
                <a:solidFill>
                  <a:srgbClr val="212121"/>
                </a:solidFill>
                <a:latin typeface="Arial"/>
                <a:cs typeface="Arial"/>
              </a:rPr>
              <a:t>nk</a:t>
            </a:r>
            <a:r>
              <a:rPr sz="2400" b="1" u="heavy" spc="-35" dirty="0">
                <a:solidFill>
                  <a:srgbClr val="212121"/>
                </a:solidFill>
                <a:latin typeface="Arial"/>
                <a:cs typeface="Arial"/>
              </a:rPr>
              <a:t> </a:t>
            </a:r>
            <a:r>
              <a:rPr sz="2400" b="1" u="heavy" spc="-20" dirty="0">
                <a:solidFill>
                  <a:srgbClr val="212121"/>
                </a:solidFill>
                <a:latin typeface="Arial"/>
                <a:cs typeface="Arial"/>
              </a:rPr>
              <a:t>about</a:t>
            </a:r>
            <a:r>
              <a:rPr sz="2400" b="1" u="heavy" spc="-10" dirty="0">
                <a:solidFill>
                  <a:srgbClr val="212121"/>
                </a:solidFill>
                <a:latin typeface="Arial"/>
                <a:cs typeface="Arial"/>
              </a:rPr>
              <a:t> </a:t>
            </a:r>
            <a:r>
              <a:rPr sz="2400" b="1" u="heavy" spc="-20" dirty="0">
                <a:solidFill>
                  <a:srgbClr val="212121"/>
                </a:solidFill>
                <a:latin typeface="Arial"/>
                <a:cs typeface="Arial"/>
              </a:rPr>
              <a:t>poss</a:t>
            </a:r>
            <a:r>
              <a:rPr sz="2400" b="1" u="heavy" spc="-10" dirty="0">
                <a:solidFill>
                  <a:srgbClr val="212121"/>
                </a:solidFill>
                <a:latin typeface="Arial"/>
                <a:cs typeface="Arial"/>
              </a:rPr>
              <a:t>i</a:t>
            </a:r>
            <a:r>
              <a:rPr sz="2400" b="1" u="heavy" spc="-20" dirty="0">
                <a:solidFill>
                  <a:srgbClr val="212121"/>
                </a:solidFill>
                <a:latin typeface="Arial"/>
                <a:cs typeface="Arial"/>
              </a:rPr>
              <a:t>b</a:t>
            </a:r>
            <a:r>
              <a:rPr sz="2400" b="1" u="heavy" spc="-5" dirty="0">
                <a:solidFill>
                  <a:srgbClr val="212121"/>
                </a:solidFill>
                <a:latin typeface="Arial"/>
                <a:cs typeface="Arial"/>
              </a:rPr>
              <a:t>l</a:t>
            </a:r>
            <a:r>
              <a:rPr sz="2400" b="1" u="heavy" dirty="0">
                <a:solidFill>
                  <a:srgbClr val="212121"/>
                </a:solidFill>
                <a:latin typeface="Arial"/>
                <a:cs typeface="Arial"/>
              </a:rPr>
              <a:t>e</a:t>
            </a:r>
            <a:r>
              <a:rPr sz="2400" b="1" u="heavy" spc="-20" dirty="0">
                <a:solidFill>
                  <a:srgbClr val="212121"/>
                </a:solidFill>
                <a:latin typeface="Arial"/>
                <a:cs typeface="Arial"/>
              </a:rPr>
              <a:t> </a:t>
            </a:r>
            <a:r>
              <a:rPr sz="2400" b="1" u="heavy" spc="-5" dirty="0">
                <a:solidFill>
                  <a:srgbClr val="212121"/>
                </a:solidFill>
                <a:latin typeface="Arial"/>
                <a:cs typeface="Arial"/>
              </a:rPr>
              <a:t>Hepa</a:t>
            </a:r>
            <a:r>
              <a:rPr sz="2400" b="1" u="heavy" spc="5" dirty="0">
                <a:solidFill>
                  <a:srgbClr val="212121"/>
                </a:solidFill>
                <a:latin typeface="Arial"/>
                <a:cs typeface="Arial"/>
              </a:rPr>
              <a:t>t</a:t>
            </a:r>
            <a:r>
              <a:rPr sz="2400" b="1" u="heavy" spc="-5" dirty="0">
                <a:solidFill>
                  <a:srgbClr val="212121"/>
                </a:solidFill>
                <a:latin typeface="Arial"/>
                <a:cs typeface="Arial"/>
              </a:rPr>
              <a:t>i</a:t>
            </a:r>
            <a:r>
              <a:rPr sz="2400" b="1" u="heavy" dirty="0">
                <a:solidFill>
                  <a:srgbClr val="212121"/>
                </a:solidFill>
                <a:latin typeface="Arial"/>
                <a:cs typeface="Arial"/>
              </a:rPr>
              <a:t>t</a:t>
            </a:r>
            <a:r>
              <a:rPr sz="2400" b="1" u="heavy" spc="-5" dirty="0">
                <a:solidFill>
                  <a:srgbClr val="212121"/>
                </a:solidFill>
                <a:latin typeface="Arial"/>
                <a:cs typeface="Arial"/>
              </a:rPr>
              <a:t>i</a:t>
            </a:r>
            <a:r>
              <a:rPr sz="2400" b="1" u="heavy" dirty="0">
                <a:solidFill>
                  <a:srgbClr val="212121"/>
                </a:solidFill>
                <a:latin typeface="Arial"/>
                <a:cs typeface="Arial"/>
              </a:rPr>
              <a:t>s</a:t>
            </a:r>
            <a:r>
              <a:rPr sz="2400" b="1" u="heavy" spc="-20" dirty="0">
                <a:solidFill>
                  <a:srgbClr val="212121"/>
                </a:solidFill>
                <a:latin typeface="Arial"/>
                <a:cs typeface="Arial"/>
              </a:rPr>
              <a:t> </a:t>
            </a:r>
            <a:r>
              <a:rPr sz="2400" b="1" u="heavy" dirty="0">
                <a:solidFill>
                  <a:srgbClr val="212121"/>
                </a:solidFill>
                <a:latin typeface="Arial"/>
                <a:cs typeface="Arial"/>
              </a:rPr>
              <a:t>C</a:t>
            </a:r>
            <a:r>
              <a:rPr sz="2400" b="1" u="heavy" spc="-10" dirty="0">
                <a:solidFill>
                  <a:srgbClr val="212121"/>
                </a:solidFill>
                <a:latin typeface="Arial"/>
                <a:cs typeface="Arial"/>
              </a:rPr>
              <a:t> </a:t>
            </a:r>
            <a:r>
              <a:rPr sz="2400" b="1" u="heavy" spc="-5" dirty="0">
                <a:solidFill>
                  <a:srgbClr val="212121"/>
                </a:solidFill>
                <a:latin typeface="Arial"/>
                <a:cs typeface="Arial"/>
              </a:rPr>
              <a:t>i</a:t>
            </a:r>
            <a:r>
              <a:rPr sz="2400" b="1" u="heavy" spc="-20" dirty="0">
                <a:solidFill>
                  <a:srgbClr val="212121"/>
                </a:solidFill>
                <a:latin typeface="Arial"/>
                <a:cs typeface="Arial"/>
              </a:rPr>
              <a:t>n:</a:t>
            </a:r>
            <a:endParaRPr sz="24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2837179" y="6348302"/>
            <a:ext cx="5023485" cy="254000"/>
          </a:xfrm>
          <a:prstGeom prst="rect">
            <a:avLst/>
          </a:prstGeom>
        </p:spPr>
        <p:txBody>
          <a:bodyPr vert="horz" wrap="square" lIns="0" tIns="0" rIns="0" bIns="0" rtlCol="0">
            <a:spAutoFit/>
          </a:bodyPr>
          <a:lstStyle/>
          <a:p>
            <a:pPr marL="12700">
              <a:lnSpc>
                <a:spcPct val="100000"/>
              </a:lnSpc>
            </a:pPr>
            <a:r>
              <a:rPr sz="1800" u="heavy" spc="-10" dirty="0">
                <a:solidFill>
                  <a:srgbClr val="468FCC"/>
                </a:solidFill>
                <a:latin typeface="Arial"/>
                <a:cs typeface="Arial"/>
                <a:hlinkClick r:id="rId5"/>
              </a:rPr>
              <a:t>h</a:t>
            </a:r>
            <a:r>
              <a:rPr sz="1800" u="heavy" spc="-5" dirty="0">
                <a:solidFill>
                  <a:srgbClr val="468FCC"/>
                </a:solidFill>
                <a:latin typeface="Arial"/>
                <a:cs typeface="Arial"/>
                <a:hlinkClick r:id="rId5"/>
              </a:rPr>
              <a:t>tt</a:t>
            </a:r>
            <a:r>
              <a:rPr sz="1800" u="heavy" spc="-15" dirty="0">
                <a:solidFill>
                  <a:srgbClr val="468FCC"/>
                </a:solidFill>
                <a:latin typeface="Arial"/>
                <a:cs typeface="Arial"/>
                <a:hlinkClick r:id="rId5"/>
              </a:rPr>
              <a:t>p</a:t>
            </a:r>
            <a:r>
              <a:rPr sz="1800" u="heavy" dirty="0">
                <a:solidFill>
                  <a:srgbClr val="468FCC"/>
                </a:solidFill>
                <a:latin typeface="Arial"/>
                <a:cs typeface="Arial"/>
                <a:hlinkClick r:id="rId5"/>
              </a:rPr>
              <a:t>s</a:t>
            </a:r>
            <a:r>
              <a:rPr sz="1800" u="heavy" spc="-5" dirty="0">
                <a:solidFill>
                  <a:srgbClr val="468FCC"/>
                </a:solidFill>
                <a:latin typeface="Arial"/>
                <a:cs typeface="Arial"/>
                <a:hlinkClick r:id="rId5"/>
              </a:rPr>
              <a:t>://</a:t>
            </a:r>
            <a:r>
              <a:rPr sz="1800" u="heavy" spc="-45" dirty="0">
                <a:solidFill>
                  <a:srgbClr val="468FCC"/>
                </a:solidFill>
                <a:latin typeface="Arial"/>
                <a:cs typeface="Arial"/>
                <a:hlinkClick r:id="rId5"/>
              </a:rPr>
              <a:t>w</a:t>
            </a:r>
            <a:r>
              <a:rPr sz="1800" u="heavy" spc="-30" dirty="0">
                <a:solidFill>
                  <a:srgbClr val="468FCC"/>
                </a:solidFill>
                <a:latin typeface="Arial"/>
                <a:cs typeface="Arial"/>
                <a:hlinkClick r:id="rId5"/>
              </a:rPr>
              <a:t>w</a:t>
            </a:r>
            <a:r>
              <a:rPr sz="1800" u="heavy" spc="-114" dirty="0">
                <a:solidFill>
                  <a:srgbClr val="468FCC"/>
                </a:solidFill>
                <a:latin typeface="Arial"/>
                <a:cs typeface="Arial"/>
                <a:hlinkClick r:id="rId5"/>
              </a:rPr>
              <a:t>w</a:t>
            </a:r>
            <a:r>
              <a:rPr sz="1800" u="heavy" spc="-10" dirty="0">
                <a:solidFill>
                  <a:srgbClr val="468FCC"/>
                </a:solidFill>
                <a:latin typeface="Arial"/>
                <a:cs typeface="Arial"/>
                <a:hlinkClick r:id="rId5"/>
              </a:rPr>
              <a:t>.c</a:t>
            </a:r>
            <a:r>
              <a:rPr sz="1800" u="heavy" spc="-5" dirty="0">
                <a:solidFill>
                  <a:srgbClr val="468FCC"/>
                </a:solidFill>
                <a:latin typeface="Arial"/>
                <a:cs typeface="Arial"/>
                <a:hlinkClick r:id="rId5"/>
              </a:rPr>
              <a:t>d</a:t>
            </a:r>
            <a:r>
              <a:rPr sz="1800" u="heavy" dirty="0">
                <a:solidFill>
                  <a:srgbClr val="468FCC"/>
                </a:solidFill>
                <a:latin typeface="Arial"/>
                <a:cs typeface="Arial"/>
                <a:hlinkClick r:id="rId5"/>
              </a:rPr>
              <a:t>c</a:t>
            </a:r>
            <a:r>
              <a:rPr sz="1800" u="heavy" spc="-5" dirty="0">
                <a:solidFill>
                  <a:srgbClr val="468FCC"/>
                </a:solidFill>
                <a:latin typeface="Arial"/>
                <a:cs typeface="Arial"/>
                <a:hlinkClick r:id="rId5"/>
              </a:rPr>
              <a:t>.</a:t>
            </a:r>
            <a:r>
              <a:rPr sz="1800" u="heavy" spc="-15" dirty="0">
                <a:solidFill>
                  <a:srgbClr val="468FCC"/>
                </a:solidFill>
                <a:latin typeface="Arial"/>
                <a:cs typeface="Arial"/>
                <a:hlinkClick r:id="rId5"/>
              </a:rPr>
              <a:t>g</a:t>
            </a:r>
            <a:r>
              <a:rPr sz="1800" u="heavy" spc="-10" dirty="0">
                <a:solidFill>
                  <a:srgbClr val="468FCC"/>
                </a:solidFill>
                <a:latin typeface="Arial"/>
                <a:cs typeface="Arial"/>
                <a:hlinkClick r:id="rId5"/>
              </a:rPr>
              <a:t>o</a:t>
            </a:r>
            <a:r>
              <a:rPr sz="1800" u="heavy" dirty="0">
                <a:solidFill>
                  <a:srgbClr val="468FCC"/>
                </a:solidFill>
                <a:latin typeface="Arial"/>
                <a:cs typeface="Arial"/>
                <a:hlinkClick r:id="rId5"/>
              </a:rPr>
              <a:t>v</a:t>
            </a:r>
            <a:r>
              <a:rPr sz="1800" u="heavy" spc="-5" dirty="0">
                <a:solidFill>
                  <a:srgbClr val="468FCC"/>
                </a:solidFill>
                <a:latin typeface="Arial"/>
                <a:cs typeface="Arial"/>
                <a:hlinkClick r:id="rId5"/>
              </a:rPr>
              <a:t>/</a:t>
            </a:r>
            <a:r>
              <a:rPr sz="1800" u="heavy" spc="-15" dirty="0">
                <a:solidFill>
                  <a:srgbClr val="468FCC"/>
                </a:solidFill>
                <a:latin typeface="Arial"/>
                <a:cs typeface="Arial"/>
                <a:hlinkClick r:id="rId5"/>
              </a:rPr>
              <a:t>h</a:t>
            </a:r>
            <a:r>
              <a:rPr sz="1800" u="heavy" spc="5" dirty="0">
                <a:solidFill>
                  <a:srgbClr val="468FCC"/>
                </a:solidFill>
                <a:latin typeface="Arial"/>
                <a:cs typeface="Arial"/>
                <a:hlinkClick r:id="rId5"/>
              </a:rPr>
              <a:t>e</a:t>
            </a:r>
            <a:r>
              <a:rPr sz="1800" u="heavy" spc="-5" dirty="0">
                <a:solidFill>
                  <a:srgbClr val="468FCC"/>
                </a:solidFill>
                <a:latin typeface="Arial"/>
                <a:cs typeface="Arial"/>
                <a:hlinkClick r:id="rId5"/>
              </a:rPr>
              <a:t>p</a:t>
            </a:r>
            <a:r>
              <a:rPr sz="1800" u="heavy" spc="-10" dirty="0">
                <a:solidFill>
                  <a:srgbClr val="468FCC"/>
                </a:solidFill>
                <a:latin typeface="Arial"/>
                <a:cs typeface="Arial"/>
                <a:hlinkClick r:id="rId5"/>
              </a:rPr>
              <a:t>a</a:t>
            </a:r>
            <a:r>
              <a:rPr sz="1800" u="heavy" dirty="0">
                <a:solidFill>
                  <a:srgbClr val="468FCC"/>
                </a:solidFill>
                <a:latin typeface="Arial"/>
                <a:cs typeface="Arial"/>
                <a:hlinkClick r:id="rId5"/>
              </a:rPr>
              <a:t>t</a:t>
            </a:r>
            <a:r>
              <a:rPr sz="1800" u="heavy" spc="-5" dirty="0">
                <a:solidFill>
                  <a:srgbClr val="468FCC"/>
                </a:solidFill>
                <a:latin typeface="Arial"/>
                <a:cs typeface="Arial"/>
                <a:hlinkClick r:id="rId5"/>
              </a:rPr>
              <a:t>i</a:t>
            </a:r>
            <a:r>
              <a:rPr sz="1800" u="heavy" dirty="0">
                <a:solidFill>
                  <a:srgbClr val="468FCC"/>
                </a:solidFill>
                <a:latin typeface="Arial"/>
                <a:cs typeface="Arial"/>
                <a:hlinkClick r:id="rId5"/>
              </a:rPr>
              <a:t>t</a:t>
            </a:r>
            <a:r>
              <a:rPr sz="1800" u="heavy" spc="-5" dirty="0">
                <a:solidFill>
                  <a:srgbClr val="468FCC"/>
                </a:solidFill>
                <a:latin typeface="Arial"/>
                <a:cs typeface="Arial"/>
                <a:hlinkClick r:id="rId5"/>
              </a:rPr>
              <a:t>i</a:t>
            </a:r>
            <a:r>
              <a:rPr sz="1800" u="heavy" dirty="0">
                <a:solidFill>
                  <a:srgbClr val="468FCC"/>
                </a:solidFill>
                <a:latin typeface="Arial"/>
                <a:cs typeface="Arial"/>
                <a:hlinkClick r:id="rId5"/>
              </a:rPr>
              <a:t>s</a:t>
            </a:r>
            <a:r>
              <a:rPr sz="1800" u="heavy" spc="-5" dirty="0">
                <a:solidFill>
                  <a:srgbClr val="468FCC"/>
                </a:solidFill>
                <a:latin typeface="Arial"/>
                <a:cs typeface="Arial"/>
                <a:hlinkClick r:id="rId5"/>
              </a:rPr>
              <a:t>/</a:t>
            </a:r>
            <a:r>
              <a:rPr sz="1800" u="heavy" spc="-15" dirty="0">
                <a:solidFill>
                  <a:srgbClr val="468FCC"/>
                </a:solidFill>
                <a:latin typeface="Arial"/>
                <a:cs typeface="Arial"/>
                <a:hlinkClick r:id="rId5"/>
              </a:rPr>
              <a:t>h</a:t>
            </a:r>
            <a:r>
              <a:rPr sz="1800" u="heavy" dirty="0">
                <a:solidFill>
                  <a:srgbClr val="468FCC"/>
                </a:solidFill>
                <a:latin typeface="Arial"/>
                <a:cs typeface="Arial"/>
                <a:hlinkClick r:id="rId5"/>
              </a:rPr>
              <a:t>cv</a:t>
            </a:r>
            <a:r>
              <a:rPr sz="1800" u="heavy" spc="-5" dirty="0">
                <a:solidFill>
                  <a:srgbClr val="468FCC"/>
                </a:solidFill>
                <a:latin typeface="Arial"/>
                <a:cs typeface="Arial"/>
                <a:hlinkClick r:id="rId5"/>
              </a:rPr>
              <a:t>/</a:t>
            </a:r>
            <a:r>
              <a:rPr sz="1800" u="heavy" spc="-20" dirty="0">
                <a:solidFill>
                  <a:srgbClr val="468FCC"/>
                </a:solidFill>
                <a:latin typeface="Arial"/>
                <a:cs typeface="Arial"/>
                <a:hlinkClick r:id="rId5"/>
              </a:rPr>
              <a:t>g</a:t>
            </a:r>
            <a:r>
              <a:rPr sz="1800" u="heavy" spc="5" dirty="0">
                <a:solidFill>
                  <a:srgbClr val="468FCC"/>
                </a:solidFill>
                <a:latin typeface="Arial"/>
                <a:cs typeface="Arial"/>
                <a:hlinkClick r:id="rId5"/>
              </a:rPr>
              <a:t>u</a:t>
            </a:r>
            <a:r>
              <a:rPr sz="1800" u="heavy" spc="-5" dirty="0">
                <a:solidFill>
                  <a:srgbClr val="468FCC"/>
                </a:solidFill>
                <a:latin typeface="Arial"/>
                <a:cs typeface="Arial"/>
                <a:hlinkClick r:id="rId5"/>
              </a:rPr>
              <a:t>i</a:t>
            </a:r>
            <a:r>
              <a:rPr sz="1800" u="heavy" spc="-10" dirty="0">
                <a:solidFill>
                  <a:srgbClr val="468FCC"/>
                </a:solidFill>
                <a:latin typeface="Arial"/>
                <a:cs typeface="Arial"/>
                <a:hlinkClick r:id="rId5"/>
              </a:rPr>
              <a:t>d</a:t>
            </a:r>
            <a:r>
              <a:rPr sz="1800" u="heavy" spc="5" dirty="0">
                <a:solidFill>
                  <a:srgbClr val="468FCC"/>
                </a:solidFill>
                <a:latin typeface="Arial"/>
                <a:cs typeface="Arial"/>
                <a:hlinkClick r:id="rId5"/>
              </a:rPr>
              <a:t>e</a:t>
            </a:r>
            <a:r>
              <a:rPr sz="1800" u="heavy" spc="-5" dirty="0">
                <a:solidFill>
                  <a:srgbClr val="468FCC"/>
                </a:solidFill>
                <a:latin typeface="Arial"/>
                <a:cs typeface="Arial"/>
                <a:hlinkClick r:id="rId5"/>
              </a:rPr>
              <a:t>li</a:t>
            </a:r>
            <a:r>
              <a:rPr sz="1800" u="heavy" spc="5" dirty="0">
                <a:solidFill>
                  <a:srgbClr val="468FCC"/>
                </a:solidFill>
                <a:latin typeface="Arial"/>
                <a:cs typeface="Arial"/>
                <a:hlinkClick r:id="rId5"/>
              </a:rPr>
              <a:t>n</a:t>
            </a:r>
            <a:r>
              <a:rPr sz="1800" u="heavy" spc="-10" dirty="0">
                <a:solidFill>
                  <a:srgbClr val="468FCC"/>
                </a:solidFill>
                <a:latin typeface="Arial"/>
                <a:cs typeface="Arial"/>
                <a:hlinkClick r:id="rId5"/>
              </a:rPr>
              <a:t>e</a:t>
            </a:r>
            <a:r>
              <a:rPr sz="1800" u="heavy" dirty="0">
                <a:solidFill>
                  <a:srgbClr val="468FCC"/>
                </a:solidFill>
                <a:latin typeface="Arial"/>
                <a:cs typeface="Arial"/>
                <a:hlinkClick r:id="rId5"/>
              </a:rPr>
              <a:t>sc</a:t>
            </a:r>
            <a:r>
              <a:rPr sz="1800" u="heavy" spc="-5" dirty="0">
                <a:solidFill>
                  <a:srgbClr val="468FCC"/>
                </a:solidFill>
                <a:latin typeface="Arial"/>
                <a:cs typeface="Arial"/>
                <a:hlinkClick r:id="rId5"/>
              </a:rPr>
              <a:t>.</a:t>
            </a:r>
            <a:r>
              <a:rPr sz="1800" u="heavy" spc="-20" dirty="0">
                <a:solidFill>
                  <a:srgbClr val="468FCC"/>
                </a:solidFill>
                <a:latin typeface="Arial"/>
                <a:cs typeface="Arial"/>
                <a:hlinkClick r:id="rId5"/>
              </a:rPr>
              <a:t>h</a:t>
            </a:r>
            <a:r>
              <a:rPr sz="1800" u="heavy" spc="-10" dirty="0">
                <a:solidFill>
                  <a:srgbClr val="468FCC"/>
                </a:solidFill>
                <a:latin typeface="Arial"/>
                <a:cs typeface="Arial"/>
                <a:hlinkClick r:id="rId5"/>
              </a:rPr>
              <a:t>tm</a:t>
            </a:r>
            <a:endParaRPr sz="1800">
              <a:latin typeface="Arial"/>
              <a:cs typeface="Arial"/>
            </a:endParaRPr>
          </a:p>
        </p:txBody>
      </p:sp>
      <p:sp>
        <p:nvSpPr>
          <p:cNvPr id="9" name="object 9"/>
          <p:cNvSpPr txBox="1"/>
          <p:nvPr/>
        </p:nvSpPr>
        <p:spPr>
          <a:xfrm>
            <a:off x="6448976" y="1803053"/>
            <a:ext cx="5116195" cy="3992245"/>
          </a:xfrm>
          <a:prstGeom prst="rect">
            <a:avLst/>
          </a:prstGeom>
        </p:spPr>
        <p:txBody>
          <a:bodyPr vert="horz" wrap="square" lIns="0" tIns="0" rIns="0" bIns="0" rtlCol="0">
            <a:spAutoFit/>
          </a:bodyPr>
          <a:lstStyle/>
          <a:p>
            <a:pPr marL="299085" marR="5080" indent="-286385">
              <a:lnSpc>
                <a:spcPct val="100000"/>
              </a:lnSpc>
              <a:buClr>
                <a:srgbClr val="D51F1A"/>
              </a:buClr>
              <a:buFont typeface="Wingdings"/>
              <a:buChar char=""/>
              <a:tabLst>
                <a:tab pos="299720" algn="l"/>
              </a:tabLst>
            </a:pPr>
            <a:r>
              <a:rPr sz="2200" spc="-25" dirty="0">
                <a:solidFill>
                  <a:srgbClr val="212121"/>
                </a:solidFill>
                <a:latin typeface="Arial"/>
                <a:cs typeface="Arial"/>
              </a:rPr>
              <a:t>H</a:t>
            </a:r>
            <a:r>
              <a:rPr sz="2200" spc="-10" dirty="0">
                <a:solidFill>
                  <a:srgbClr val="212121"/>
                </a:solidFill>
                <a:latin typeface="Arial"/>
                <a:cs typeface="Arial"/>
              </a:rPr>
              <a:t>ealth</a:t>
            </a:r>
            <a:r>
              <a:rPr sz="2200" dirty="0">
                <a:solidFill>
                  <a:srgbClr val="212121"/>
                </a:solidFill>
                <a:latin typeface="Arial"/>
                <a:cs typeface="Arial"/>
              </a:rPr>
              <a:t> </a:t>
            </a:r>
            <a:r>
              <a:rPr sz="2200" spc="-10" dirty="0">
                <a:solidFill>
                  <a:srgbClr val="212121"/>
                </a:solidFill>
                <a:latin typeface="Arial"/>
                <a:cs typeface="Arial"/>
              </a:rPr>
              <a:t>c</a:t>
            </a:r>
            <a:r>
              <a:rPr sz="2200" spc="-15" dirty="0">
                <a:solidFill>
                  <a:srgbClr val="212121"/>
                </a:solidFill>
                <a:latin typeface="Arial"/>
                <a:cs typeface="Arial"/>
              </a:rPr>
              <a:t>are</a:t>
            </a:r>
            <a:r>
              <a:rPr sz="2200" spc="10"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sz="2200" spc="-10" dirty="0">
                <a:solidFill>
                  <a:srgbClr val="212121"/>
                </a:solidFill>
                <a:latin typeface="Arial"/>
                <a:cs typeface="Arial"/>
              </a:rPr>
              <a:t>first</a:t>
            </a:r>
            <a:r>
              <a:rPr sz="2200" dirty="0">
                <a:solidFill>
                  <a:srgbClr val="212121"/>
                </a:solidFill>
                <a:latin typeface="Arial"/>
                <a:cs typeface="Arial"/>
              </a:rPr>
              <a:t> </a:t>
            </a:r>
            <a:r>
              <a:rPr sz="2200" spc="-10" dirty="0">
                <a:solidFill>
                  <a:srgbClr val="212121"/>
                </a:solidFill>
                <a:latin typeface="Arial"/>
                <a:cs typeface="Arial"/>
              </a:rPr>
              <a:t>res</a:t>
            </a:r>
            <a:r>
              <a:rPr sz="2200" spc="-15" dirty="0">
                <a:solidFill>
                  <a:srgbClr val="212121"/>
                </a:solidFill>
                <a:latin typeface="Arial"/>
                <a:cs typeface="Arial"/>
              </a:rPr>
              <a:t>ponder</a:t>
            </a:r>
            <a:r>
              <a:rPr sz="2200" spc="-10" dirty="0">
                <a:solidFill>
                  <a:srgbClr val="212121"/>
                </a:solidFill>
                <a:latin typeface="Arial"/>
                <a:cs typeface="Arial"/>
              </a:rPr>
              <a:t> pers</a:t>
            </a:r>
            <a:r>
              <a:rPr sz="2200" spc="-15" dirty="0">
                <a:solidFill>
                  <a:srgbClr val="212121"/>
                </a:solidFill>
                <a:latin typeface="Arial"/>
                <a:cs typeface="Arial"/>
              </a:rPr>
              <a:t>onnel</a:t>
            </a:r>
            <a:r>
              <a:rPr sz="2200" spc="5" dirty="0">
                <a:solidFill>
                  <a:srgbClr val="212121"/>
                </a:solidFill>
                <a:latin typeface="Arial"/>
                <a:cs typeface="Arial"/>
              </a:rPr>
              <a:t> </a:t>
            </a:r>
            <a:r>
              <a:rPr sz="2200" spc="-10" dirty="0">
                <a:solidFill>
                  <a:srgbClr val="212121"/>
                </a:solidFill>
                <a:latin typeface="Arial"/>
                <a:cs typeface="Arial"/>
              </a:rPr>
              <a:t>after</a:t>
            </a:r>
            <a:r>
              <a:rPr sz="2200" spc="10" dirty="0">
                <a:solidFill>
                  <a:srgbClr val="212121"/>
                </a:solidFill>
                <a:latin typeface="Arial"/>
                <a:cs typeface="Arial"/>
              </a:rPr>
              <a:t> </a:t>
            </a:r>
            <a:r>
              <a:rPr sz="2200" spc="-15" dirty="0">
                <a:solidFill>
                  <a:srgbClr val="212121"/>
                </a:solidFill>
                <a:latin typeface="Arial"/>
                <a:cs typeface="Arial"/>
              </a:rPr>
              <a:t>needle</a:t>
            </a:r>
            <a:r>
              <a:rPr sz="2200" spc="-10" dirty="0">
                <a:solidFill>
                  <a:srgbClr val="212121"/>
                </a:solidFill>
                <a:latin typeface="Arial"/>
                <a:cs typeface="Arial"/>
              </a:rPr>
              <a:t>sticks, s</a:t>
            </a:r>
            <a:r>
              <a:rPr sz="2200" spc="-15" dirty="0">
                <a:solidFill>
                  <a:srgbClr val="212121"/>
                </a:solidFill>
                <a:latin typeface="Arial"/>
                <a:cs typeface="Arial"/>
              </a:rPr>
              <a:t>harps</a:t>
            </a:r>
            <a:r>
              <a:rPr sz="2200" spc="5" dirty="0">
                <a:solidFill>
                  <a:srgbClr val="212121"/>
                </a:solidFill>
                <a:latin typeface="Arial"/>
                <a:cs typeface="Arial"/>
              </a:rPr>
              <a:t> </a:t>
            </a:r>
            <a:r>
              <a:rPr sz="2200" spc="-10" dirty="0">
                <a:solidFill>
                  <a:srgbClr val="212121"/>
                </a:solidFill>
                <a:latin typeface="Arial"/>
                <a:cs typeface="Arial"/>
              </a:rPr>
              <a:t>or </a:t>
            </a:r>
            <a:r>
              <a:rPr sz="2200" spc="-30" dirty="0">
                <a:solidFill>
                  <a:srgbClr val="212121"/>
                </a:solidFill>
                <a:latin typeface="Arial"/>
                <a:cs typeface="Arial"/>
              </a:rPr>
              <a:t>m</a:t>
            </a:r>
            <a:r>
              <a:rPr sz="2200" spc="-15" dirty="0">
                <a:solidFill>
                  <a:srgbClr val="212121"/>
                </a:solidFill>
                <a:latin typeface="Arial"/>
                <a:cs typeface="Arial"/>
              </a:rPr>
              <a:t>u</a:t>
            </a:r>
            <a:r>
              <a:rPr sz="2200" spc="-10" dirty="0">
                <a:solidFill>
                  <a:srgbClr val="212121"/>
                </a:solidFill>
                <a:latin typeface="Arial"/>
                <a:cs typeface="Arial"/>
              </a:rPr>
              <a:t>c</a:t>
            </a:r>
            <a:r>
              <a:rPr sz="2200" spc="-15" dirty="0">
                <a:solidFill>
                  <a:srgbClr val="212121"/>
                </a:solidFill>
                <a:latin typeface="Arial"/>
                <a:cs typeface="Arial"/>
              </a:rPr>
              <a:t>o</a:t>
            </a:r>
            <a:r>
              <a:rPr sz="2200" spc="-10" dirty="0">
                <a:solidFill>
                  <a:srgbClr val="212121"/>
                </a:solidFill>
                <a:latin typeface="Arial"/>
                <a:cs typeface="Arial"/>
              </a:rPr>
              <a:t>sal</a:t>
            </a:r>
            <a:r>
              <a:rPr sz="2200" spc="5"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x</a:t>
            </a:r>
            <a:r>
              <a:rPr sz="2200" spc="-15" dirty="0">
                <a:solidFill>
                  <a:srgbClr val="212121"/>
                </a:solidFill>
                <a:latin typeface="Arial"/>
                <a:cs typeface="Arial"/>
              </a:rPr>
              <a:t>po</a:t>
            </a:r>
            <a:r>
              <a:rPr sz="2200" spc="-10" dirty="0">
                <a:solidFill>
                  <a:srgbClr val="212121"/>
                </a:solidFill>
                <a:latin typeface="Arial"/>
                <a:cs typeface="Arial"/>
              </a:rPr>
              <a:t>s</a:t>
            </a:r>
            <a:r>
              <a:rPr sz="2200" spc="-15" dirty="0">
                <a:solidFill>
                  <a:srgbClr val="212121"/>
                </a:solidFill>
                <a:latin typeface="Arial"/>
                <a:cs typeface="Arial"/>
              </a:rPr>
              <a:t>ures</a:t>
            </a:r>
            <a:r>
              <a:rPr sz="2200" spc="15"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25" dirty="0">
                <a:solidFill>
                  <a:srgbClr val="212121"/>
                </a:solidFill>
                <a:latin typeface="Arial"/>
                <a:cs typeface="Arial"/>
              </a:rPr>
              <a:t>HC</a:t>
            </a:r>
            <a:r>
              <a:rPr sz="2200" spc="-135" dirty="0">
                <a:solidFill>
                  <a:srgbClr val="212121"/>
                </a:solidFill>
                <a:latin typeface="Arial"/>
                <a:cs typeface="Arial"/>
              </a:rPr>
              <a:t>V</a:t>
            </a:r>
            <a:r>
              <a:rPr sz="2200" spc="-15" dirty="0">
                <a:solidFill>
                  <a:srgbClr val="212121"/>
                </a:solidFill>
                <a:latin typeface="Arial"/>
                <a:cs typeface="Arial"/>
              </a:rPr>
              <a:t>-po</a:t>
            </a:r>
            <a:r>
              <a:rPr sz="2200" spc="-10" dirty="0">
                <a:solidFill>
                  <a:srgbClr val="212121"/>
                </a:solidFill>
                <a:latin typeface="Arial"/>
                <a:cs typeface="Arial"/>
              </a:rPr>
              <a:t>siti</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blood</a:t>
            </a:r>
            <a:endParaRPr sz="2200">
              <a:latin typeface="Arial"/>
              <a:cs typeface="Arial"/>
            </a:endParaRPr>
          </a:p>
          <a:p>
            <a:pPr marL="299085" marR="488950" indent="-286385">
              <a:lnSpc>
                <a:spcPct val="100000"/>
              </a:lnSpc>
              <a:buClr>
                <a:srgbClr val="D51F1A"/>
              </a:buClr>
              <a:buFont typeface="Wingdings"/>
              <a:buChar char=""/>
              <a:tabLst>
                <a:tab pos="299720" algn="l"/>
              </a:tabLst>
            </a:pPr>
            <a:r>
              <a:rPr sz="2200" spc="-25" dirty="0">
                <a:solidFill>
                  <a:srgbClr val="212121"/>
                </a:solidFill>
                <a:latin typeface="Arial"/>
                <a:cs typeface="Arial"/>
              </a:rPr>
              <a:t>C</a:t>
            </a:r>
            <a:r>
              <a:rPr sz="2200" spc="-10" dirty="0">
                <a:solidFill>
                  <a:srgbClr val="212121"/>
                </a:solidFill>
                <a:latin typeface="Arial"/>
                <a:cs typeface="Arial"/>
              </a:rPr>
              <a:t>hildren</a:t>
            </a:r>
            <a:r>
              <a:rPr sz="2200" dirty="0">
                <a:solidFill>
                  <a:srgbClr val="212121"/>
                </a:solidFill>
                <a:latin typeface="Arial"/>
                <a:cs typeface="Arial"/>
              </a:rPr>
              <a:t> </a:t>
            </a:r>
            <a:r>
              <a:rPr sz="2200" spc="-15" dirty="0">
                <a:solidFill>
                  <a:srgbClr val="212121"/>
                </a:solidFill>
                <a:latin typeface="Arial"/>
                <a:cs typeface="Arial"/>
              </a:rPr>
              <a:t>born</a:t>
            </a:r>
            <a:r>
              <a:rPr sz="2200" spc="10"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others</a:t>
            </a:r>
            <a:r>
              <a:rPr sz="2200" spc="30"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0" dirty="0">
                <a:solidFill>
                  <a:srgbClr val="212121"/>
                </a:solidFill>
                <a:latin typeface="Arial"/>
                <a:cs typeface="Arial"/>
              </a:rPr>
              <a:t> infection</a:t>
            </a:r>
            <a:endParaRPr sz="2200">
              <a:latin typeface="Arial"/>
              <a:cs typeface="Arial"/>
            </a:endParaRPr>
          </a:p>
          <a:p>
            <a:pPr marL="299085" marR="224790" indent="-286385">
              <a:lnSpc>
                <a:spcPct val="100000"/>
              </a:lnSpc>
              <a:buClr>
                <a:srgbClr val="D51F1A"/>
              </a:buClr>
              <a:buFont typeface="Wingdings"/>
              <a:buChar char=""/>
              <a:tabLst>
                <a:tab pos="299720" algn="l"/>
              </a:tabLst>
            </a:pPr>
            <a:r>
              <a:rPr sz="2200" spc="-20" dirty="0">
                <a:solidFill>
                  <a:srgbClr val="212121"/>
                </a:solidFill>
                <a:latin typeface="Arial"/>
                <a:cs typeface="Arial"/>
              </a:rPr>
              <a:t>P</a:t>
            </a:r>
            <a:r>
              <a:rPr sz="2200" spc="-15" dirty="0">
                <a:solidFill>
                  <a:srgbClr val="212121"/>
                </a:solidFill>
                <a:latin typeface="Arial"/>
                <a:cs typeface="Arial"/>
              </a:rPr>
              <a:t>eople</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dirty="0">
                <a:solidFill>
                  <a:srgbClr val="212121"/>
                </a:solidFill>
                <a:latin typeface="Arial"/>
                <a:cs typeface="Arial"/>
              </a:rPr>
              <a:t> </a:t>
            </a:r>
            <a:r>
              <a:rPr sz="2200" spc="-10" dirty="0">
                <a:solidFill>
                  <a:srgbClr val="212121"/>
                </a:solidFill>
                <a:latin typeface="Arial"/>
                <a:cs typeface="Arial"/>
              </a:rPr>
              <a:t>recei</a:t>
            </a:r>
            <a:r>
              <a:rPr sz="2200" spc="-25" dirty="0">
                <a:solidFill>
                  <a:srgbClr val="212121"/>
                </a:solidFill>
                <a:latin typeface="Arial"/>
                <a:cs typeface="Arial"/>
              </a:rPr>
              <a:t>v</a:t>
            </a:r>
            <a:r>
              <a:rPr sz="2200" spc="-15" dirty="0">
                <a:solidFill>
                  <a:srgbClr val="212121"/>
                </a:solidFill>
                <a:latin typeface="Arial"/>
                <a:cs typeface="Arial"/>
              </a:rPr>
              <a:t>ed</a:t>
            </a:r>
            <a:r>
              <a:rPr sz="2200" spc="10" dirty="0">
                <a:solidFill>
                  <a:srgbClr val="212121"/>
                </a:solidFill>
                <a:latin typeface="Arial"/>
                <a:cs typeface="Arial"/>
              </a:rPr>
              <a:t> </a:t>
            </a:r>
            <a:r>
              <a:rPr sz="2200" spc="-15" dirty="0">
                <a:solidFill>
                  <a:srgbClr val="212121"/>
                </a:solidFill>
                <a:latin typeface="Arial"/>
                <a:cs typeface="Arial"/>
              </a:rPr>
              <a:t>a</a:t>
            </a:r>
            <a:r>
              <a:rPr sz="2200" dirty="0">
                <a:solidFill>
                  <a:srgbClr val="212121"/>
                </a:solidFill>
                <a:latin typeface="Arial"/>
                <a:cs typeface="Arial"/>
              </a:rPr>
              <a:t> </a:t>
            </a:r>
            <a:r>
              <a:rPr sz="2200" spc="-10" dirty="0">
                <a:solidFill>
                  <a:srgbClr val="212121"/>
                </a:solidFill>
                <a:latin typeface="Arial"/>
                <a:cs typeface="Arial"/>
              </a:rPr>
              <a:t>transfusion</a:t>
            </a:r>
            <a:r>
              <a:rPr sz="2200" dirty="0">
                <a:solidFill>
                  <a:srgbClr val="212121"/>
                </a:solidFill>
                <a:latin typeface="Arial"/>
                <a:cs typeface="Arial"/>
              </a:rPr>
              <a:t> </a:t>
            </a:r>
            <a:r>
              <a:rPr sz="2200" spc="-10" dirty="0">
                <a:solidFill>
                  <a:srgbClr val="212121"/>
                </a:solidFill>
                <a:latin typeface="Arial"/>
                <a:cs typeface="Arial"/>
              </a:rPr>
              <a:t>of blood</a:t>
            </a:r>
            <a:r>
              <a:rPr sz="2200" dirty="0">
                <a:solidFill>
                  <a:srgbClr val="212121"/>
                </a:solidFill>
                <a:latin typeface="Arial"/>
                <a:cs typeface="Arial"/>
              </a:rPr>
              <a:t> </a:t>
            </a:r>
            <a:r>
              <a:rPr sz="2200" spc="-10" dirty="0">
                <a:solidFill>
                  <a:srgbClr val="212121"/>
                </a:solidFill>
                <a:latin typeface="Arial"/>
                <a:cs typeface="Arial"/>
              </a:rPr>
              <a:t>or</a:t>
            </a:r>
            <a:r>
              <a:rPr sz="2200" spc="10" dirty="0">
                <a:solidFill>
                  <a:srgbClr val="212121"/>
                </a:solidFill>
                <a:latin typeface="Arial"/>
                <a:cs typeface="Arial"/>
              </a:rPr>
              <a:t> </a:t>
            </a:r>
            <a:r>
              <a:rPr sz="2200" spc="-15" dirty="0">
                <a:solidFill>
                  <a:srgbClr val="212121"/>
                </a:solidFill>
                <a:latin typeface="Arial"/>
                <a:cs typeface="Arial"/>
              </a:rPr>
              <a:t>blood</a:t>
            </a:r>
            <a:r>
              <a:rPr sz="2200" dirty="0">
                <a:solidFill>
                  <a:srgbClr val="212121"/>
                </a:solidFill>
                <a:latin typeface="Arial"/>
                <a:cs typeface="Arial"/>
              </a:rPr>
              <a:t> </a:t>
            </a:r>
            <a:r>
              <a:rPr sz="2200" spc="-15" dirty="0">
                <a:solidFill>
                  <a:srgbClr val="212121"/>
                </a:solidFill>
                <a:latin typeface="Arial"/>
                <a:cs typeface="Arial"/>
              </a:rPr>
              <a:t>produ</a:t>
            </a:r>
            <a:r>
              <a:rPr sz="2200" spc="-10" dirty="0">
                <a:solidFill>
                  <a:srgbClr val="212121"/>
                </a:solidFill>
                <a:latin typeface="Arial"/>
                <a:cs typeface="Arial"/>
              </a:rPr>
              <a:t>cts</a:t>
            </a:r>
            <a:r>
              <a:rPr sz="2200" spc="5" dirty="0">
                <a:solidFill>
                  <a:srgbClr val="212121"/>
                </a:solidFill>
                <a:latin typeface="Arial"/>
                <a:cs typeface="Arial"/>
              </a:rPr>
              <a:t> </a:t>
            </a:r>
            <a:r>
              <a:rPr sz="2200" spc="-15" dirty="0">
                <a:solidFill>
                  <a:srgbClr val="212121"/>
                </a:solidFill>
                <a:latin typeface="Arial"/>
                <a:cs typeface="Arial"/>
              </a:rPr>
              <a:t>before</a:t>
            </a:r>
            <a:r>
              <a:rPr sz="2200" spc="10" dirty="0">
                <a:solidFill>
                  <a:srgbClr val="212121"/>
                </a:solidFill>
                <a:latin typeface="Arial"/>
                <a:cs typeface="Arial"/>
              </a:rPr>
              <a:t> </a:t>
            </a:r>
            <a:r>
              <a:rPr sz="2200" spc="-10" dirty="0">
                <a:solidFill>
                  <a:srgbClr val="212121"/>
                </a:solidFill>
                <a:latin typeface="Arial"/>
                <a:cs typeface="Arial"/>
              </a:rPr>
              <a:t>July</a:t>
            </a:r>
            <a:r>
              <a:rPr sz="2200" spc="-15" dirty="0">
                <a:solidFill>
                  <a:srgbClr val="212121"/>
                </a:solidFill>
                <a:latin typeface="Arial"/>
                <a:cs typeface="Arial"/>
              </a:rPr>
              <a:t> 1992,</a:t>
            </a:r>
            <a:r>
              <a:rPr sz="2200" dirty="0">
                <a:solidFill>
                  <a:srgbClr val="212121"/>
                </a:solidFill>
                <a:latin typeface="Arial"/>
                <a:cs typeface="Arial"/>
              </a:rPr>
              <a:t> </a:t>
            </a:r>
            <a:r>
              <a:rPr sz="2200" spc="-10" dirty="0">
                <a:solidFill>
                  <a:srgbClr val="212121"/>
                </a:solidFill>
                <a:latin typeface="Arial"/>
                <a:cs typeface="Arial"/>
              </a:rPr>
              <a:t>or</a:t>
            </a:r>
            <a:r>
              <a:rPr sz="2200" spc="10" dirty="0">
                <a:solidFill>
                  <a:srgbClr val="212121"/>
                </a:solidFill>
                <a:latin typeface="Arial"/>
                <a:cs typeface="Arial"/>
              </a:rPr>
              <a:t> </a:t>
            </a:r>
            <a:r>
              <a:rPr sz="2200" spc="-10" dirty="0">
                <a:solidFill>
                  <a:srgbClr val="212121"/>
                </a:solidFill>
                <a:latin typeface="Arial"/>
                <a:cs typeface="Arial"/>
              </a:rPr>
              <a:t>clott</a:t>
            </a:r>
            <a:r>
              <a:rPr sz="2200" dirty="0">
                <a:solidFill>
                  <a:srgbClr val="212121"/>
                </a:solidFill>
                <a:latin typeface="Arial"/>
                <a:cs typeface="Arial"/>
              </a:rPr>
              <a:t>i</a:t>
            </a:r>
            <a:r>
              <a:rPr sz="2200" spc="-15" dirty="0">
                <a:solidFill>
                  <a:srgbClr val="212121"/>
                </a:solidFill>
                <a:latin typeface="Arial"/>
                <a:cs typeface="Arial"/>
              </a:rPr>
              <a:t>ng</a:t>
            </a:r>
            <a:r>
              <a:rPr sz="2200" spc="-10" dirty="0">
                <a:solidFill>
                  <a:srgbClr val="212121"/>
                </a:solidFill>
                <a:latin typeface="Arial"/>
                <a:cs typeface="Arial"/>
              </a:rPr>
              <a:t> factor</a:t>
            </a:r>
            <a:r>
              <a:rPr sz="2200" spc="10" dirty="0">
                <a:solidFill>
                  <a:srgbClr val="212121"/>
                </a:solidFill>
                <a:latin typeface="Arial"/>
                <a:cs typeface="Arial"/>
              </a:rPr>
              <a:t> </a:t>
            </a:r>
            <a:r>
              <a:rPr sz="2200" spc="-10" dirty="0">
                <a:solidFill>
                  <a:srgbClr val="212121"/>
                </a:solidFill>
                <a:latin typeface="Arial"/>
                <a:cs typeface="Arial"/>
              </a:rPr>
              <a:t>c</a:t>
            </a:r>
            <a:r>
              <a:rPr sz="2200" spc="-15" dirty="0">
                <a:solidFill>
                  <a:srgbClr val="212121"/>
                </a:solidFill>
                <a:latin typeface="Arial"/>
                <a:cs typeface="Arial"/>
              </a:rPr>
              <a:t>on</a:t>
            </a:r>
            <a:r>
              <a:rPr sz="2200" spc="-10" dirty="0">
                <a:solidFill>
                  <a:srgbClr val="212121"/>
                </a:solidFill>
                <a:latin typeface="Arial"/>
                <a:cs typeface="Arial"/>
              </a:rPr>
              <a:t>centrates before</a:t>
            </a:r>
            <a:r>
              <a:rPr sz="2200" spc="10" dirty="0">
                <a:solidFill>
                  <a:srgbClr val="212121"/>
                </a:solidFill>
                <a:latin typeface="Arial"/>
                <a:cs typeface="Arial"/>
              </a:rPr>
              <a:t> </a:t>
            </a:r>
            <a:r>
              <a:rPr sz="2200" spc="-15" dirty="0">
                <a:solidFill>
                  <a:srgbClr val="212121"/>
                </a:solidFill>
                <a:latin typeface="Arial"/>
                <a:cs typeface="Arial"/>
              </a:rPr>
              <a:t>1987</a:t>
            </a:r>
            <a:endParaRPr sz="2200">
              <a:latin typeface="Arial"/>
              <a:cs typeface="Arial"/>
            </a:endParaRPr>
          </a:p>
          <a:p>
            <a:pPr marL="299085" marR="1033780" indent="-286385">
              <a:lnSpc>
                <a:spcPct val="100000"/>
              </a:lnSpc>
              <a:buClr>
                <a:srgbClr val="D51F1A"/>
              </a:buClr>
              <a:buFont typeface="Wingdings"/>
              <a:buChar char=""/>
              <a:tabLst>
                <a:tab pos="299720" algn="l"/>
              </a:tabLst>
            </a:pPr>
            <a:r>
              <a:rPr sz="2200" spc="-20" dirty="0">
                <a:solidFill>
                  <a:srgbClr val="212121"/>
                </a:solidFill>
                <a:latin typeface="Arial"/>
                <a:cs typeface="Arial"/>
              </a:rPr>
              <a:t>P</a:t>
            </a:r>
            <a:r>
              <a:rPr sz="2200" spc="-15" dirty="0">
                <a:solidFill>
                  <a:srgbClr val="212121"/>
                </a:solidFill>
                <a:latin typeface="Arial"/>
                <a:cs typeface="Arial"/>
              </a:rPr>
              <a:t>eople</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dirty="0">
                <a:solidFill>
                  <a:srgbClr val="212121"/>
                </a:solidFill>
                <a:latin typeface="Arial"/>
                <a:cs typeface="Arial"/>
              </a:rPr>
              <a:t> </a:t>
            </a:r>
            <a:r>
              <a:rPr sz="2200" spc="-10" dirty="0">
                <a:solidFill>
                  <a:srgbClr val="212121"/>
                </a:solidFill>
                <a:latin typeface="Arial"/>
                <a:cs typeface="Arial"/>
              </a:rPr>
              <a:t>recei</a:t>
            </a:r>
            <a:r>
              <a:rPr sz="2200" spc="-25" dirty="0">
                <a:solidFill>
                  <a:srgbClr val="212121"/>
                </a:solidFill>
                <a:latin typeface="Arial"/>
                <a:cs typeface="Arial"/>
              </a:rPr>
              <a:t>v</a:t>
            </a:r>
            <a:r>
              <a:rPr sz="2200" spc="-15" dirty="0">
                <a:solidFill>
                  <a:srgbClr val="212121"/>
                </a:solidFill>
                <a:latin typeface="Arial"/>
                <a:cs typeface="Arial"/>
              </a:rPr>
              <a:t>ed</a:t>
            </a:r>
            <a:r>
              <a:rPr sz="2200" spc="10" dirty="0">
                <a:solidFill>
                  <a:srgbClr val="212121"/>
                </a:solidFill>
                <a:latin typeface="Arial"/>
                <a:cs typeface="Arial"/>
              </a:rPr>
              <a:t> </a:t>
            </a:r>
            <a:r>
              <a:rPr sz="2200" spc="-15" dirty="0">
                <a:solidFill>
                  <a:srgbClr val="212121"/>
                </a:solidFill>
                <a:latin typeface="Arial"/>
                <a:cs typeface="Arial"/>
              </a:rPr>
              <a:t>an</a:t>
            </a:r>
            <a:r>
              <a:rPr sz="2200" dirty="0">
                <a:solidFill>
                  <a:srgbClr val="212121"/>
                </a:solidFill>
                <a:latin typeface="Arial"/>
                <a:cs typeface="Arial"/>
              </a:rPr>
              <a:t> </a:t>
            </a:r>
            <a:r>
              <a:rPr sz="2200" spc="-15" dirty="0">
                <a:solidFill>
                  <a:srgbClr val="212121"/>
                </a:solidFill>
                <a:latin typeface="Arial"/>
                <a:cs typeface="Arial"/>
              </a:rPr>
              <a:t>organ</a:t>
            </a:r>
            <a:r>
              <a:rPr sz="2200" spc="-10" dirty="0">
                <a:solidFill>
                  <a:srgbClr val="212121"/>
                </a:solidFill>
                <a:latin typeface="Arial"/>
                <a:cs typeface="Arial"/>
              </a:rPr>
              <a:t> transplant</a:t>
            </a:r>
            <a:r>
              <a:rPr sz="2200" dirty="0">
                <a:solidFill>
                  <a:srgbClr val="212121"/>
                </a:solidFill>
                <a:latin typeface="Arial"/>
                <a:cs typeface="Arial"/>
              </a:rPr>
              <a:t> </a:t>
            </a:r>
            <a:r>
              <a:rPr sz="2200" spc="-15" dirty="0">
                <a:solidFill>
                  <a:srgbClr val="212121"/>
                </a:solidFill>
                <a:latin typeface="Arial"/>
                <a:cs typeface="Arial"/>
              </a:rPr>
              <a:t>before</a:t>
            </a:r>
            <a:r>
              <a:rPr sz="2200" spc="10" dirty="0">
                <a:solidFill>
                  <a:srgbClr val="212121"/>
                </a:solidFill>
                <a:latin typeface="Arial"/>
                <a:cs typeface="Arial"/>
              </a:rPr>
              <a:t> </a:t>
            </a:r>
            <a:r>
              <a:rPr sz="2200" spc="-10" dirty="0">
                <a:solidFill>
                  <a:srgbClr val="212121"/>
                </a:solidFill>
                <a:latin typeface="Arial"/>
                <a:cs typeface="Arial"/>
              </a:rPr>
              <a:t>July</a:t>
            </a:r>
            <a:r>
              <a:rPr sz="2200" spc="-5" dirty="0">
                <a:solidFill>
                  <a:srgbClr val="212121"/>
                </a:solidFill>
                <a:latin typeface="Arial"/>
                <a:cs typeface="Arial"/>
              </a:rPr>
              <a:t> </a:t>
            </a:r>
            <a:r>
              <a:rPr sz="2200" spc="-15" dirty="0">
                <a:solidFill>
                  <a:srgbClr val="212121"/>
                </a:solidFill>
                <a:latin typeface="Arial"/>
                <a:cs typeface="Arial"/>
              </a:rPr>
              <a:t>1992</a:t>
            </a:r>
            <a:endParaRPr sz="2200">
              <a:latin typeface="Arial"/>
              <a:cs typeface="Arial"/>
            </a:endParaRPr>
          </a:p>
        </p:txBody>
      </p:sp>
      <p:sp>
        <p:nvSpPr>
          <p:cNvPr id="10" name="object 10"/>
          <p:cNvSpPr txBox="1"/>
          <p:nvPr/>
        </p:nvSpPr>
        <p:spPr>
          <a:xfrm>
            <a:off x="866921" y="1879100"/>
            <a:ext cx="4538345" cy="4062651"/>
          </a:xfrm>
          <a:prstGeom prst="rect">
            <a:avLst/>
          </a:prstGeom>
        </p:spPr>
        <p:txBody>
          <a:bodyPr vert="horz" wrap="square" lIns="0" tIns="0" rIns="0" bIns="0" rtlCol="0">
            <a:spAutoFit/>
          </a:bodyPr>
          <a:lstStyle/>
          <a:p>
            <a:pPr marL="299085" marR="5080" indent="-286385">
              <a:lnSpc>
                <a:spcPct val="100000"/>
              </a:lnSpc>
              <a:buClr>
                <a:srgbClr val="D51F1A"/>
              </a:buClr>
              <a:buFont typeface="Wingdings"/>
              <a:buChar char=""/>
              <a:tabLst>
                <a:tab pos="299720" algn="l"/>
              </a:tabLst>
            </a:pPr>
            <a:r>
              <a:rPr sz="2200" spc="-20" dirty="0">
                <a:solidFill>
                  <a:srgbClr val="212121"/>
                </a:solidFill>
                <a:latin typeface="Arial"/>
                <a:cs typeface="Arial"/>
              </a:rPr>
              <a:t>P</a:t>
            </a:r>
            <a:r>
              <a:rPr sz="2200" spc="-15" dirty="0">
                <a:solidFill>
                  <a:srgbClr val="212121"/>
                </a:solidFill>
                <a:latin typeface="Arial"/>
                <a:cs typeface="Arial"/>
              </a:rPr>
              <a:t>eople</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v</a:t>
            </a:r>
            <a:r>
              <a:rPr sz="2200" spc="-10" dirty="0">
                <a:solidFill>
                  <a:srgbClr val="212121"/>
                </a:solidFill>
                <a:latin typeface="Arial"/>
                <a:cs typeface="Arial"/>
              </a:rPr>
              <a:t>er</a:t>
            </a:r>
            <a:r>
              <a:rPr sz="2200" spc="25" dirty="0">
                <a:solidFill>
                  <a:srgbClr val="212121"/>
                </a:solidFill>
                <a:latin typeface="Arial"/>
                <a:cs typeface="Arial"/>
              </a:rPr>
              <a:t> </a:t>
            </a:r>
            <a:r>
              <a:rPr sz="2200" spc="-10" dirty="0">
                <a:solidFill>
                  <a:srgbClr val="212121"/>
                </a:solidFill>
                <a:latin typeface="Arial"/>
                <a:cs typeface="Arial"/>
              </a:rPr>
              <a:t>injec</a:t>
            </a:r>
            <a:r>
              <a:rPr sz="2200" spc="-15" dirty="0">
                <a:solidFill>
                  <a:srgbClr val="212121"/>
                </a:solidFill>
                <a:latin typeface="Arial"/>
                <a:cs typeface="Arial"/>
              </a:rPr>
              <a:t>ted drugs and</a:t>
            </a:r>
            <a:r>
              <a:rPr sz="2200"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hared</a:t>
            </a:r>
            <a:r>
              <a:rPr sz="2200" spc="10" dirty="0">
                <a:solidFill>
                  <a:srgbClr val="212121"/>
                </a:solidFill>
                <a:latin typeface="Arial"/>
                <a:cs typeface="Arial"/>
              </a:rPr>
              <a:t> </a:t>
            </a:r>
            <a:r>
              <a:rPr sz="2200" spc="-15" dirty="0">
                <a:solidFill>
                  <a:srgbClr val="212121"/>
                </a:solidFill>
                <a:latin typeface="Arial"/>
                <a:cs typeface="Arial"/>
              </a:rPr>
              <a:t>needles</a:t>
            </a:r>
            <a:r>
              <a:rPr sz="2200" spc="5" dirty="0">
                <a:solidFill>
                  <a:srgbClr val="212121"/>
                </a:solidFill>
                <a:latin typeface="Arial"/>
                <a:cs typeface="Arial"/>
              </a:rPr>
              <a:t> </a:t>
            </a:r>
            <a:r>
              <a:rPr sz="2200" spc="-10" dirty="0">
                <a:solidFill>
                  <a:srgbClr val="212121"/>
                </a:solidFill>
                <a:latin typeface="Arial"/>
                <a:cs typeface="Arial"/>
              </a:rPr>
              <a:t>or</a:t>
            </a:r>
            <a:r>
              <a:rPr sz="2200" dirty="0">
                <a:solidFill>
                  <a:srgbClr val="212121"/>
                </a:solidFill>
                <a:latin typeface="Arial"/>
                <a:cs typeface="Arial"/>
              </a:rPr>
              <a:t> </a:t>
            </a:r>
            <a:r>
              <a:rPr sz="2200" spc="-10" dirty="0">
                <a:solidFill>
                  <a:srgbClr val="212121"/>
                </a:solidFill>
                <a:latin typeface="Arial"/>
                <a:cs typeface="Arial"/>
              </a:rPr>
              <a:t>other equip</a:t>
            </a:r>
            <a:r>
              <a:rPr sz="2200" spc="-30" dirty="0">
                <a:solidFill>
                  <a:srgbClr val="212121"/>
                </a:solidFill>
                <a:latin typeface="Arial"/>
                <a:cs typeface="Arial"/>
              </a:rPr>
              <a:t>m</a:t>
            </a:r>
            <a:r>
              <a:rPr sz="2200" spc="-10" dirty="0">
                <a:solidFill>
                  <a:srgbClr val="212121"/>
                </a:solidFill>
                <a:latin typeface="Arial"/>
                <a:cs typeface="Arial"/>
              </a:rPr>
              <a:t>ent,</a:t>
            </a:r>
            <a:r>
              <a:rPr sz="2200" spc="15" dirty="0">
                <a:solidFill>
                  <a:srgbClr val="212121"/>
                </a:solidFill>
                <a:latin typeface="Arial"/>
                <a:cs typeface="Arial"/>
              </a:rPr>
              <a:t> </a:t>
            </a:r>
            <a:r>
              <a:rPr sz="2200" spc="-10" dirty="0">
                <a:solidFill>
                  <a:srgbClr val="212121"/>
                </a:solidFill>
                <a:latin typeface="Arial"/>
                <a:cs typeface="Arial"/>
              </a:rPr>
              <a:t>including </a:t>
            </a:r>
            <a:r>
              <a:rPr sz="2200" spc="-15" dirty="0">
                <a:solidFill>
                  <a:srgbClr val="212121"/>
                </a:solidFill>
                <a:latin typeface="Arial"/>
                <a:cs typeface="Arial"/>
              </a:rPr>
              <a:t>those</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injec</a:t>
            </a:r>
            <a:r>
              <a:rPr sz="2200" spc="-15" dirty="0">
                <a:solidFill>
                  <a:srgbClr val="212121"/>
                </a:solidFill>
                <a:latin typeface="Arial"/>
                <a:cs typeface="Arial"/>
              </a:rPr>
              <a:t>ted on</a:t>
            </a:r>
            <a:r>
              <a:rPr sz="2200" spc="-10" dirty="0">
                <a:solidFill>
                  <a:srgbClr val="212121"/>
                </a:solidFill>
                <a:latin typeface="Arial"/>
                <a:cs typeface="Arial"/>
              </a:rPr>
              <a:t>c</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or</a:t>
            </a:r>
            <a:r>
              <a:rPr sz="2200" spc="10" dirty="0">
                <a:solidFill>
                  <a:srgbClr val="212121"/>
                </a:solidFill>
                <a:latin typeface="Arial"/>
                <a:cs typeface="Arial"/>
              </a:rPr>
              <a:t> </a:t>
            </a:r>
            <a:r>
              <a:rPr sz="2200" spc="-15" dirty="0">
                <a:solidFill>
                  <a:srgbClr val="212121"/>
                </a:solidFill>
                <a:latin typeface="Arial"/>
                <a:cs typeface="Arial"/>
              </a:rPr>
              <a:t>a</a:t>
            </a:r>
            <a:r>
              <a:rPr sz="2200" dirty="0">
                <a:solidFill>
                  <a:srgbClr val="212121"/>
                </a:solidFill>
                <a:latin typeface="Arial"/>
                <a:cs typeface="Arial"/>
              </a:rPr>
              <a:t> </a:t>
            </a:r>
            <a:r>
              <a:rPr sz="2200" spc="-15" dirty="0">
                <a:solidFill>
                  <a:srgbClr val="212121"/>
                </a:solidFill>
                <a:latin typeface="Arial"/>
                <a:cs typeface="Arial"/>
              </a:rPr>
              <a:t>few</a:t>
            </a:r>
            <a:r>
              <a:rPr sz="2200" spc="-5" dirty="0">
                <a:solidFill>
                  <a:srgbClr val="212121"/>
                </a:solidFill>
                <a:latin typeface="Arial"/>
                <a:cs typeface="Arial"/>
              </a:rPr>
              <a:t> </a:t>
            </a:r>
            <a:r>
              <a:rPr sz="2200" spc="-10" dirty="0">
                <a:solidFill>
                  <a:srgbClr val="212121"/>
                </a:solidFill>
                <a:latin typeface="Arial"/>
                <a:cs typeface="Arial"/>
              </a:rPr>
              <a:t>ti</a:t>
            </a:r>
            <a:r>
              <a:rPr sz="2200" spc="-30" dirty="0">
                <a:solidFill>
                  <a:srgbClr val="212121"/>
                </a:solidFill>
                <a:latin typeface="Arial"/>
                <a:cs typeface="Arial"/>
              </a:rPr>
              <a:t>m</a:t>
            </a:r>
            <a:r>
              <a:rPr sz="2200" spc="-15" dirty="0">
                <a:solidFill>
                  <a:srgbClr val="212121"/>
                </a:solidFill>
                <a:latin typeface="Arial"/>
                <a:cs typeface="Arial"/>
              </a:rPr>
              <a:t>es</a:t>
            </a:r>
            <a:r>
              <a:rPr sz="2200" spc="15"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any</a:t>
            </a:r>
            <a:r>
              <a:rPr sz="2200" spc="-10" dirty="0">
                <a:solidFill>
                  <a:srgbClr val="212121"/>
                </a:solidFill>
                <a:latin typeface="Arial"/>
                <a:cs typeface="Arial"/>
              </a:rPr>
              <a:t> </a:t>
            </a:r>
            <a:r>
              <a:rPr sz="2200" spc="-25" dirty="0">
                <a:solidFill>
                  <a:srgbClr val="212121"/>
                </a:solidFill>
                <a:latin typeface="Arial"/>
                <a:cs typeface="Arial"/>
              </a:rPr>
              <a:t>y</a:t>
            </a:r>
            <a:r>
              <a:rPr sz="2200" spc="-15" dirty="0">
                <a:solidFill>
                  <a:srgbClr val="212121"/>
                </a:solidFill>
                <a:latin typeface="Arial"/>
                <a:cs typeface="Arial"/>
              </a:rPr>
              <a:t>ears</a:t>
            </a:r>
            <a:r>
              <a:rPr sz="2200" spc="15" dirty="0">
                <a:solidFill>
                  <a:srgbClr val="212121"/>
                </a:solidFill>
                <a:latin typeface="Arial"/>
                <a:cs typeface="Arial"/>
              </a:rPr>
              <a:t> </a:t>
            </a:r>
            <a:r>
              <a:rPr sz="2200" spc="-15" dirty="0">
                <a:solidFill>
                  <a:srgbClr val="212121"/>
                </a:solidFill>
                <a:latin typeface="Arial"/>
                <a:cs typeface="Arial"/>
              </a:rPr>
              <a:t>ago</a:t>
            </a:r>
            <a:r>
              <a:rPr sz="2200" dirty="0">
                <a:solidFill>
                  <a:srgbClr val="212121"/>
                </a:solidFill>
                <a:latin typeface="Arial"/>
                <a:cs typeface="Arial"/>
              </a:rPr>
              <a:t> </a:t>
            </a:r>
            <a:r>
              <a:rPr sz="2200" spc="-15" dirty="0">
                <a:solidFill>
                  <a:srgbClr val="212121"/>
                </a:solidFill>
                <a:latin typeface="Arial"/>
                <a:cs typeface="Arial"/>
              </a:rPr>
              <a:t>(~60%</a:t>
            </a:r>
            <a:r>
              <a:rPr sz="2200" spc="15"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5" dirty="0">
                <a:solidFill>
                  <a:srgbClr val="212121"/>
                </a:solidFill>
                <a:latin typeface="Arial"/>
                <a:cs typeface="Arial"/>
              </a:rPr>
              <a:t>new</a:t>
            </a:r>
            <a:r>
              <a:rPr sz="2200" spc="-5" dirty="0">
                <a:solidFill>
                  <a:srgbClr val="212121"/>
                </a:solidFill>
                <a:latin typeface="Arial"/>
                <a:cs typeface="Arial"/>
              </a:rPr>
              <a:t> </a:t>
            </a:r>
            <a:r>
              <a:rPr sz="2200" spc="-25" dirty="0">
                <a:solidFill>
                  <a:srgbClr val="212121"/>
                </a:solidFill>
                <a:latin typeface="Arial"/>
                <a:cs typeface="Arial"/>
              </a:rPr>
              <a:t>H</a:t>
            </a:r>
            <a:r>
              <a:rPr sz="2200" spc="-15" dirty="0">
                <a:solidFill>
                  <a:srgbClr val="212121"/>
                </a:solidFill>
                <a:latin typeface="Arial"/>
                <a:cs typeface="Arial"/>
              </a:rPr>
              <a:t>ep</a:t>
            </a:r>
            <a:r>
              <a:rPr sz="2200" spc="10" dirty="0">
                <a:solidFill>
                  <a:srgbClr val="212121"/>
                </a:solidFill>
                <a:latin typeface="Arial"/>
                <a:cs typeface="Arial"/>
              </a:rPr>
              <a:t> </a:t>
            </a:r>
            <a:r>
              <a:rPr sz="2200" spc="-20" dirty="0">
                <a:solidFill>
                  <a:srgbClr val="212121"/>
                </a:solidFill>
                <a:latin typeface="Arial"/>
                <a:cs typeface="Arial"/>
              </a:rPr>
              <a:t>C</a:t>
            </a:r>
            <a:r>
              <a:rPr sz="2200" spc="-10" dirty="0">
                <a:solidFill>
                  <a:srgbClr val="212121"/>
                </a:solidFill>
                <a:latin typeface="Arial"/>
                <a:cs typeface="Arial"/>
              </a:rPr>
              <a:t> c</a:t>
            </a:r>
            <a:r>
              <a:rPr sz="2200" spc="-15" dirty="0">
                <a:solidFill>
                  <a:srgbClr val="212121"/>
                </a:solidFill>
                <a:latin typeface="Arial"/>
                <a:cs typeface="Arial"/>
              </a:rPr>
              <a:t>a</a:t>
            </a:r>
            <a:r>
              <a:rPr sz="2200" spc="-10" dirty="0">
                <a:solidFill>
                  <a:srgbClr val="212121"/>
                </a:solidFill>
                <a:latin typeface="Arial"/>
                <a:cs typeface="Arial"/>
              </a:rPr>
              <a:t>s</a:t>
            </a:r>
            <a:r>
              <a:rPr sz="2200" spc="-15" dirty="0">
                <a:solidFill>
                  <a:srgbClr val="212121"/>
                </a:solidFill>
                <a:latin typeface="Arial"/>
                <a:cs typeface="Arial"/>
              </a:rPr>
              <a:t>e</a:t>
            </a:r>
            <a:r>
              <a:rPr sz="2200" spc="-5" dirty="0">
                <a:solidFill>
                  <a:srgbClr val="212121"/>
                </a:solidFill>
                <a:latin typeface="Arial"/>
                <a:cs typeface="Arial"/>
              </a:rPr>
              <a:t>s)</a:t>
            </a:r>
            <a:endParaRPr sz="2200" dirty="0">
              <a:latin typeface="Arial"/>
              <a:cs typeface="Arial"/>
            </a:endParaRPr>
          </a:p>
          <a:p>
            <a:pPr marL="299085" marR="937894" indent="-286385">
              <a:lnSpc>
                <a:spcPct val="100000"/>
              </a:lnSpc>
              <a:buClr>
                <a:srgbClr val="D51F1A"/>
              </a:buClr>
              <a:buFont typeface="Wingdings"/>
              <a:buChar char=""/>
              <a:tabLst>
                <a:tab pos="299720" algn="l"/>
              </a:tabLst>
            </a:pPr>
            <a:r>
              <a:rPr sz="2200" spc="-20" dirty="0">
                <a:solidFill>
                  <a:srgbClr val="212121"/>
                </a:solidFill>
                <a:latin typeface="Arial"/>
                <a:cs typeface="Arial"/>
              </a:rPr>
              <a:t>P</a:t>
            </a:r>
            <a:r>
              <a:rPr sz="2200" spc="-15" dirty="0">
                <a:solidFill>
                  <a:srgbClr val="212121"/>
                </a:solidFill>
                <a:latin typeface="Arial"/>
                <a:cs typeface="Arial"/>
              </a:rPr>
              <a:t>eople</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v</a:t>
            </a:r>
            <a:r>
              <a:rPr sz="2200" spc="-10" dirty="0">
                <a:solidFill>
                  <a:srgbClr val="212121"/>
                </a:solidFill>
                <a:latin typeface="Arial"/>
                <a:cs typeface="Arial"/>
              </a:rPr>
              <a:t>er</a:t>
            </a:r>
            <a:r>
              <a:rPr sz="2200" spc="25" dirty="0">
                <a:solidFill>
                  <a:srgbClr val="212121"/>
                </a:solidFill>
                <a:latin typeface="Arial"/>
                <a:cs typeface="Arial"/>
              </a:rPr>
              <a:t> </a:t>
            </a:r>
            <a:r>
              <a:rPr sz="2200" spc="-10" dirty="0">
                <a:solidFill>
                  <a:srgbClr val="212121"/>
                </a:solidFill>
                <a:latin typeface="Arial"/>
                <a:cs typeface="Arial"/>
              </a:rPr>
              <a:t>recei</a:t>
            </a:r>
            <a:r>
              <a:rPr sz="2200" spc="-25" dirty="0">
                <a:solidFill>
                  <a:srgbClr val="212121"/>
                </a:solidFill>
                <a:latin typeface="Arial"/>
                <a:cs typeface="Arial"/>
              </a:rPr>
              <a:t>v</a:t>
            </a:r>
            <a:r>
              <a:rPr sz="2200" spc="-15" dirty="0">
                <a:solidFill>
                  <a:srgbClr val="212121"/>
                </a:solidFill>
                <a:latin typeface="Arial"/>
                <a:cs typeface="Arial"/>
              </a:rPr>
              <a:t>ed</a:t>
            </a:r>
            <a:r>
              <a:rPr sz="2200" spc="-1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aintenan</a:t>
            </a:r>
            <a:r>
              <a:rPr sz="2200" spc="-10" dirty="0">
                <a:solidFill>
                  <a:srgbClr val="212121"/>
                </a:solidFill>
                <a:latin typeface="Arial"/>
                <a:cs typeface="Arial"/>
              </a:rPr>
              <a:t>c</a:t>
            </a:r>
            <a:r>
              <a:rPr sz="2200" spc="-15" dirty="0">
                <a:solidFill>
                  <a:srgbClr val="212121"/>
                </a:solidFill>
                <a:latin typeface="Arial"/>
                <a:cs typeface="Arial"/>
              </a:rPr>
              <a:t>e</a:t>
            </a:r>
            <a:r>
              <a:rPr sz="2200" spc="10" dirty="0">
                <a:solidFill>
                  <a:srgbClr val="212121"/>
                </a:solidFill>
                <a:latin typeface="Arial"/>
                <a:cs typeface="Arial"/>
              </a:rPr>
              <a:t> </a:t>
            </a:r>
            <a:r>
              <a:rPr sz="2200" spc="-15" dirty="0">
                <a:solidFill>
                  <a:srgbClr val="212121"/>
                </a:solidFill>
                <a:latin typeface="Arial"/>
                <a:cs typeface="Arial"/>
              </a:rPr>
              <a:t>he</a:t>
            </a:r>
            <a:r>
              <a:rPr sz="2200" spc="-30" dirty="0">
                <a:solidFill>
                  <a:srgbClr val="212121"/>
                </a:solidFill>
                <a:latin typeface="Arial"/>
                <a:cs typeface="Arial"/>
              </a:rPr>
              <a:t>m</a:t>
            </a:r>
            <a:r>
              <a:rPr sz="2200" spc="-10" dirty="0">
                <a:solidFill>
                  <a:srgbClr val="212121"/>
                </a:solidFill>
                <a:latin typeface="Arial"/>
                <a:cs typeface="Arial"/>
              </a:rPr>
              <a:t>odial</a:t>
            </a:r>
            <a:r>
              <a:rPr sz="2200" spc="-25" dirty="0">
                <a:solidFill>
                  <a:srgbClr val="212121"/>
                </a:solidFill>
                <a:latin typeface="Arial"/>
                <a:cs typeface="Arial"/>
              </a:rPr>
              <a:t>y</a:t>
            </a:r>
            <a:r>
              <a:rPr sz="2200" spc="-10" dirty="0">
                <a:solidFill>
                  <a:srgbClr val="212121"/>
                </a:solidFill>
                <a:latin typeface="Arial"/>
                <a:cs typeface="Arial"/>
              </a:rPr>
              <a:t>sis</a:t>
            </a:r>
            <a:endParaRPr sz="2200" dirty="0">
              <a:latin typeface="Arial"/>
              <a:cs typeface="Arial"/>
            </a:endParaRPr>
          </a:p>
          <a:p>
            <a:pPr marL="299085" indent="-286385">
              <a:lnSpc>
                <a:spcPct val="100000"/>
              </a:lnSpc>
              <a:buClr>
                <a:srgbClr val="D51F1A"/>
              </a:buClr>
              <a:buFont typeface="Wingdings"/>
              <a:buChar char=""/>
              <a:tabLst>
                <a:tab pos="299720" algn="l"/>
              </a:tabLst>
            </a:pPr>
            <a:r>
              <a:rPr sz="2200" spc="-20" dirty="0">
                <a:solidFill>
                  <a:srgbClr val="212121"/>
                </a:solidFill>
                <a:latin typeface="Arial"/>
                <a:cs typeface="Arial"/>
              </a:rPr>
              <a:t>P</a:t>
            </a:r>
            <a:r>
              <a:rPr sz="2200" spc="-15" dirty="0">
                <a:solidFill>
                  <a:srgbClr val="212121"/>
                </a:solidFill>
                <a:latin typeface="Arial"/>
                <a:cs typeface="Arial"/>
              </a:rPr>
              <a:t>eople</a:t>
            </a:r>
            <a:r>
              <a:rPr sz="2200"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25" dirty="0">
                <a:solidFill>
                  <a:srgbClr val="212121"/>
                </a:solidFill>
                <a:latin typeface="Arial"/>
                <a:cs typeface="Arial"/>
              </a:rPr>
              <a:t>H</a:t>
            </a:r>
            <a:r>
              <a:rPr sz="2200" spc="-15" dirty="0">
                <a:solidFill>
                  <a:srgbClr val="212121"/>
                </a:solidFill>
                <a:latin typeface="Arial"/>
                <a:cs typeface="Arial"/>
              </a:rPr>
              <a:t>IV</a:t>
            </a:r>
            <a:endParaRPr sz="2200" dirty="0">
              <a:latin typeface="Arial"/>
              <a:cs typeface="Arial"/>
            </a:endParaRPr>
          </a:p>
          <a:p>
            <a:pPr marL="299085" marR="1061085" indent="-286385">
              <a:lnSpc>
                <a:spcPct val="100000"/>
              </a:lnSpc>
              <a:buClr>
                <a:srgbClr val="D51F1A"/>
              </a:buClr>
              <a:buFont typeface="Wingdings"/>
              <a:buChar char=""/>
              <a:tabLst>
                <a:tab pos="299720" algn="l"/>
              </a:tabLst>
            </a:pPr>
            <a:r>
              <a:rPr sz="2200" spc="-20" dirty="0">
                <a:solidFill>
                  <a:srgbClr val="212121"/>
                </a:solidFill>
                <a:latin typeface="Arial"/>
                <a:cs typeface="Arial"/>
              </a:rPr>
              <a:t>P</a:t>
            </a:r>
            <a:r>
              <a:rPr sz="2200" spc="-15" dirty="0">
                <a:solidFill>
                  <a:srgbClr val="212121"/>
                </a:solidFill>
                <a:latin typeface="Arial"/>
                <a:cs typeface="Arial"/>
              </a:rPr>
              <a:t>eople</a:t>
            </a:r>
            <a:r>
              <a:rPr sz="2200"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15" dirty="0">
                <a:solidFill>
                  <a:srgbClr val="212121"/>
                </a:solidFill>
                <a:latin typeface="Arial"/>
                <a:cs typeface="Arial"/>
              </a:rPr>
              <a:t>a</a:t>
            </a:r>
            <a:r>
              <a:rPr sz="2200" dirty="0">
                <a:solidFill>
                  <a:srgbClr val="212121"/>
                </a:solidFill>
                <a:latin typeface="Arial"/>
                <a:cs typeface="Arial"/>
              </a:rPr>
              <a:t> </a:t>
            </a:r>
            <a:r>
              <a:rPr sz="2200" spc="-15" dirty="0">
                <a:solidFill>
                  <a:srgbClr val="212121"/>
                </a:solidFill>
                <a:latin typeface="Arial"/>
                <a:cs typeface="Arial"/>
              </a:rPr>
              <a:t>per</a:t>
            </a:r>
            <a:r>
              <a:rPr sz="2200" spc="-10" dirty="0">
                <a:solidFill>
                  <a:srgbClr val="212121"/>
                </a:solidFill>
                <a:latin typeface="Arial"/>
                <a:cs typeface="Arial"/>
              </a:rPr>
              <a:t>s</a:t>
            </a:r>
            <a:r>
              <a:rPr sz="2200" spc="-5" dirty="0">
                <a:solidFill>
                  <a:srgbClr val="212121"/>
                </a:solidFill>
                <a:latin typeface="Arial"/>
                <a:cs typeface="Arial"/>
              </a:rPr>
              <a:t>i</a:t>
            </a:r>
            <a:r>
              <a:rPr sz="2200" spc="-10" dirty="0">
                <a:solidFill>
                  <a:srgbClr val="212121"/>
                </a:solidFill>
                <a:latin typeface="Arial"/>
                <a:cs typeface="Arial"/>
              </a:rPr>
              <a:t>stently</a:t>
            </a:r>
            <a:r>
              <a:rPr sz="2200" spc="-15" dirty="0">
                <a:solidFill>
                  <a:srgbClr val="212121"/>
                </a:solidFill>
                <a:latin typeface="Arial"/>
                <a:cs typeface="Arial"/>
              </a:rPr>
              <a:t> abnor</a:t>
            </a:r>
            <a:r>
              <a:rPr sz="2200" spc="-30" dirty="0">
                <a:solidFill>
                  <a:srgbClr val="212121"/>
                </a:solidFill>
                <a:latin typeface="Arial"/>
                <a:cs typeface="Arial"/>
              </a:rPr>
              <a:t>m</a:t>
            </a:r>
            <a:r>
              <a:rPr sz="2200" spc="-10" dirty="0">
                <a:solidFill>
                  <a:srgbClr val="212121"/>
                </a:solidFill>
                <a:latin typeface="Arial"/>
                <a:cs typeface="Arial"/>
              </a:rPr>
              <a:t>al</a:t>
            </a:r>
            <a:r>
              <a:rPr sz="2200" spc="-95" dirty="0">
                <a:solidFill>
                  <a:srgbClr val="212121"/>
                </a:solidFill>
                <a:latin typeface="Arial"/>
                <a:cs typeface="Arial"/>
              </a:rPr>
              <a:t> </a:t>
            </a:r>
            <a:r>
              <a:rPr lang="en-US" sz="2200" spc="-95" dirty="0">
                <a:solidFill>
                  <a:srgbClr val="212121"/>
                </a:solidFill>
                <a:latin typeface="Arial"/>
                <a:cs typeface="Arial"/>
              </a:rPr>
              <a:t>Alanine Transaminase (</a:t>
            </a:r>
            <a:r>
              <a:rPr sz="2200" spc="-20" dirty="0">
                <a:solidFill>
                  <a:srgbClr val="212121"/>
                </a:solidFill>
                <a:latin typeface="Arial"/>
                <a:cs typeface="Arial"/>
              </a:rPr>
              <a:t>A</a:t>
            </a:r>
            <a:r>
              <a:rPr sz="2200" spc="-185" dirty="0">
                <a:solidFill>
                  <a:srgbClr val="212121"/>
                </a:solidFill>
                <a:latin typeface="Arial"/>
                <a:cs typeface="Arial"/>
              </a:rPr>
              <a:t>L</a:t>
            </a:r>
            <a:r>
              <a:rPr sz="2200" spc="-15" dirty="0">
                <a:solidFill>
                  <a:srgbClr val="212121"/>
                </a:solidFill>
                <a:latin typeface="Arial"/>
                <a:cs typeface="Arial"/>
              </a:rPr>
              <a:t>T</a:t>
            </a:r>
            <a:r>
              <a:rPr lang="en-US" sz="2200" spc="-15" dirty="0">
                <a:solidFill>
                  <a:srgbClr val="212121"/>
                </a:solidFill>
                <a:latin typeface="Arial"/>
                <a:cs typeface="Arial"/>
              </a:rPr>
              <a:t>)</a:t>
            </a:r>
            <a:r>
              <a:rPr sz="2200" spc="-35" dirty="0">
                <a:solidFill>
                  <a:srgbClr val="212121"/>
                </a:solidFill>
                <a:latin typeface="Arial"/>
                <a:cs typeface="Arial"/>
              </a:rPr>
              <a:t> </a:t>
            </a:r>
            <a:r>
              <a:rPr sz="2200" spc="-10" dirty="0">
                <a:solidFill>
                  <a:srgbClr val="212121"/>
                </a:solidFill>
                <a:latin typeface="Arial"/>
                <a:cs typeface="Arial"/>
              </a:rPr>
              <a:t>le</a:t>
            </a:r>
            <a:r>
              <a:rPr sz="2200" spc="-25" dirty="0">
                <a:solidFill>
                  <a:srgbClr val="212121"/>
                </a:solidFill>
                <a:latin typeface="Arial"/>
                <a:cs typeface="Arial"/>
              </a:rPr>
              <a:t>v</a:t>
            </a:r>
            <a:r>
              <a:rPr sz="2200" spc="-10" dirty="0">
                <a:solidFill>
                  <a:srgbClr val="212121"/>
                </a:solidFill>
                <a:latin typeface="Arial"/>
                <a:cs typeface="Arial"/>
              </a:rPr>
              <a:t>el</a:t>
            </a:r>
            <a:endParaRPr sz="220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73122" rIns="0" bIns="0" rtlCol="0">
            <a:spAutoFit/>
          </a:bodyPr>
          <a:lstStyle/>
          <a:p>
            <a:pPr marL="371475">
              <a:lnSpc>
                <a:spcPts val="5710"/>
              </a:lnSpc>
            </a:pPr>
            <a:r>
              <a:rPr sz="4800" spc="-130" dirty="0"/>
              <a:t>S</a:t>
            </a:r>
            <a:r>
              <a:rPr sz="4800" spc="-100" dirty="0"/>
              <a:t>c</a:t>
            </a:r>
            <a:r>
              <a:rPr sz="4800" spc="-105" dirty="0"/>
              <a:t>reen</a:t>
            </a:r>
            <a:r>
              <a:rPr sz="4800" spc="-100" dirty="0"/>
              <a:t>i</a:t>
            </a:r>
            <a:r>
              <a:rPr sz="4800" spc="-105" dirty="0"/>
              <a:t>n</a:t>
            </a:r>
            <a:r>
              <a:rPr sz="4800" dirty="0"/>
              <a:t>g</a:t>
            </a:r>
            <a:r>
              <a:rPr sz="4800" spc="-190" dirty="0"/>
              <a:t> </a:t>
            </a:r>
            <a:r>
              <a:rPr sz="4800" spc="-95" dirty="0"/>
              <a:t>R</a:t>
            </a:r>
            <a:r>
              <a:rPr sz="4800" spc="-105" dirty="0"/>
              <a:t>e</a:t>
            </a:r>
            <a:r>
              <a:rPr sz="4800" spc="-100" dirty="0"/>
              <a:t>c</a:t>
            </a:r>
            <a:r>
              <a:rPr sz="4800" spc="-105" dirty="0"/>
              <a:t>ommendat</a:t>
            </a:r>
            <a:r>
              <a:rPr sz="4800" spc="-95" dirty="0"/>
              <a:t>i</a:t>
            </a:r>
            <a:r>
              <a:rPr sz="4800" spc="-105" dirty="0"/>
              <a:t>ons</a:t>
            </a:r>
            <a:endParaRPr sz="4800"/>
          </a:p>
        </p:txBody>
      </p:sp>
      <p:sp>
        <p:nvSpPr>
          <p:cNvPr id="4" name="object 4"/>
          <p:cNvSpPr txBox="1"/>
          <p:nvPr/>
        </p:nvSpPr>
        <p:spPr>
          <a:xfrm>
            <a:off x="760643" y="1657230"/>
            <a:ext cx="6882130" cy="4062095"/>
          </a:xfrm>
          <a:prstGeom prst="rect">
            <a:avLst/>
          </a:prstGeom>
        </p:spPr>
        <p:txBody>
          <a:bodyPr vert="horz" wrap="square" lIns="0" tIns="0" rIns="0" bIns="0" rtlCol="0">
            <a:spAutoFit/>
          </a:bodyPr>
          <a:lstStyle/>
          <a:p>
            <a:pPr marL="12700" marR="5080">
              <a:lnSpc>
                <a:spcPts val="2590"/>
              </a:lnSpc>
            </a:pPr>
            <a:r>
              <a:rPr sz="2400" b="1" u="heavy" spc="-10" dirty="0">
                <a:solidFill>
                  <a:srgbClr val="212121"/>
                </a:solidFill>
                <a:latin typeface="Arial"/>
                <a:cs typeface="Arial"/>
              </a:rPr>
              <a:t>U</a:t>
            </a:r>
            <a:r>
              <a:rPr sz="2400" b="1" u="heavy" spc="-20" dirty="0">
                <a:solidFill>
                  <a:srgbClr val="212121"/>
                </a:solidFill>
                <a:latin typeface="Arial"/>
                <a:cs typeface="Arial"/>
              </a:rPr>
              <a:t>n</a:t>
            </a:r>
            <a:r>
              <a:rPr sz="2400" b="1" u="heavy" spc="-5" dirty="0">
                <a:solidFill>
                  <a:srgbClr val="212121"/>
                </a:solidFill>
                <a:latin typeface="Arial"/>
                <a:cs typeface="Arial"/>
              </a:rPr>
              <a:t>i</a:t>
            </a:r>
            <a:r>
              <a:rPr sz="2400" b="1" u="heavy" dirty="0">
                <a:solidFill>
                  <a:srgbClr val="212121"/>
                </a:solidFill>
                <a:latin typeface="Arial"/>
                <a:cs typeface="Arial"/>
              </a:rPr>
              <a:t>t</a:t>
            </a:r>
            <a:r>
              <a:rPr sz="2400" b="1" u="heavy" spc="-20" dirty="0">
                <a:solidFill>
                  <a:srgbClr val="212121"/>
                </a:solidFill>
                <a:latin typeface="Arial"/>
                <a:cs typeface="Arial"/>
              </a:rPr>
              <a:t>ed </a:t>
            </a:r>
            <a:r>
              <a:rPr sz="2400" b="1" u="heavy" spc="-25" dirty="0">
                <a:solidFill>
                  <a:srgbClr val="212121"/>
                </a:solidFill>
                <a:latin typeface="Arial"/>
                <a:cs typeface="Arial"/>
              </a:rPr>
              <a:t>S</a:t>
            </a:r>
            <a:r>
              <a:rPr sz="2400" b="1" u="heavy" dirty="0">
                <a:solidFill>
                  <a:srgbClr val="212121"/>
                </a:solidFill>
                <a:latin typeface="Arial"/>
                <a:cs typeface="Arial"/>
              </a:rPr>
              <a:t>t</a:t>
            </a:r>
            <a:r>
              <a:rPr sz="2400" b="1" u="heavy" spc="-5" dirty="0">
                <a:solidFill>
                  <a:srgbClr val="212121"/>
                </a:solidFill>
                <a:latin typeface="Arial"/>
                <a:cs typeface="Arial"/>
              </a:rPr>
              <a:t>a</a:t>
            </a:r>
            <a:r>
              <a:rPr sz="2400" b="1" u="heavy" dirty="0">
                <a:solidFill>
                  <a:srgbClr val="212121"/>
                </a:solidFill>
                <a:latin typeface="Arial"/>
                <a:cs typeface="Arial"/>
              </a:rPr>
              <a:t>t</a:t>
            </a:r>
            <a:r>
              <a:rPr sz="2400" b="1" u="heavy" spc="-5" dirty="0">
                <a:solidFill>
                  <a:srgbClr val="212121"/>
                </a:solidFill>
                <a:latin typeface="Arial"/>
                <a:cs typeface="Arial"/>
              </a:rPr>
              <a:t>es </a:t>
            </a:r>
            <a:r>
              <a:rPr sz="2400" b="1" u="heavy" spc="-25" dirty="0">
                <a:solidFill>
                  <a:srgbClr val="212121"/>
                </a:solidFill>
                <a:latin typeface="Arial"/>
                <a:cs typeface="Arial"/>
              </a:rPr>
              <a:t>P</a:t>
            </a:r>
            <a:r>
              <a:rPr sz="2400" b="1" u="heavy" dirty="0">
                <a:solidFill>
                  <a:srgbClr val="212121"/>
                </a:solidFill>
                <a:latin typeface="Arial"/>
                <a:cs typeface="Arial"/>
              </a:rPr>
              <a:t>r</a:t>
            </a:r>
            <a:r>
              <a:rPr sz="2400" b="1" u="heavy" spc="-5" dirty="0">
                <a:solidFill>
                  <a:srgbClr val="212121"/>
                </a:solidFill>
                <a:latin typeface="Arial"/>
                <a:cs typeface="Arial"/>
              </a:rPr>
              <a:t>even</a:t>
            </a:r>
            <a:r>
              <a:rPr sz="2400" b="1" u="heavy" spc="5" dirty="0">
                <a:solidFill>
                  <a:srgbClr val="212121"/>
                </a:solidFill>
                <a:latin typeface="Arial"/>
                <a:cs typeface="Arial"/>
              </a:rPr>
              <a:t>t</a:t>
            </a:r>
            <a:r>
              <a:rPr sz="2400" b="1" u="heavy" spc="-5" dirty="0">
                <a:solidFill>
                  <a:srgbClr val="212121"/>
                </a:solidFill>
                <a:latin typeface="Arial"/>
                <a:cs typeface="Arial"/>
              </a:rPr>
              <a:t>a</a:t>
            </a:r>
            <a:r>
              <a:rPr sz="2400" b="1" u="heavy" dirty="0">
                <a:solidFill>
                  <a:srgbClr val="212121"/>
                </a:solidFill>
                <a:latin typeface="Arial"/>
                <a:cs typeface="Arial"/>
              </a:rPr>
              <a:t>t</a:t>
            </a:r>
            <a:r>
              <a:rPr sz="2400" b="1" u="heavy" spc="-5" dirty="0">
                <a:solidFill>
                  <a:srgbClr val="212121"/>
                </a:solidFill>
                <a:latin typeface="Arial"/>
                <a:cs typeface="Arial"/>
              </a:rPr>
              <a:t>ive</a:t>
            </a:r>
            <a:r>
              <a:rPr sz="2400" b="1" u="heavy" spc="0" dirty="0">
                <a:solidFill>
                  <a:srgbClr val="212121"/>
                </a:solidFill>
                <a:latin typeface="Arial"/>
                <a:cs typeface="Arial"/>
              </a:rPr>
              <a:t> </a:t>
            </a:r>
            <a:r>
              <a:rPr sz="2400" b="1" u="heavy" spc="-25" dirty="0">
                <a:solidFill>
                  <a:srgbClr val="212121"/>
                </a:solidFill>
                <a:latin typeface="Arial"/>
                <a:cs typeface="Arial"/>
              </a:rPr>
              <a:t>S</a:t>
            </a:r>
            <a:r>
              <a:rPr sz="2400" b="1" u="heavy" spc="-5" dirty="0">
                <a:solidFill>
                  <a:srgbClr val="212121"/>
                </a:solidFill>
                <a:latin typeface="Arial"/>
                <a:cs typeface="Arial"/>
              </a:rPr>
              <a:t>e</a:t>
            </a:r>
            <a:r>
              <a:rPr sz="2400" b="1" u="heavy" dirty="0">
                <a:solidFill>
                  <a:srgbClr val="212121"/>
                </a:solidFill>
                <a:latin typeface="Arial"/>
                <a:cs typeface="Arial"/>
              </a:rPr>
              <a:t>r</a:t>
            </a:r>
            <a:r>
              <a:rPr sz="2400" b="1" u="heavy" spc="-20" dirty="0">
                <a:solidFill>
                  <a:srgbClr val="212121"/>
                </a:solidFill>
                <a:latin typeface="Arial"/>
                <a:cs typeface="Arial"/>
              </a:rPr>
              <a:t>v</a:t>
            </a:r>
            <a:r>
              <a:rPr sz="2400" b="1" u="heavy" spc="-5" dirty="0">
                <a:solidFill>
                  <a:srgbClr val="212121"/>
                </a:solidFill>
                <a:latin typeface="Arial"/>
                <a:cs typeface="Arial"/>
              </a:rPr>
              <a:t>ices</a:t>
            </a:r>
            <a:r>
              <a:rPr sz="2400" b="1" u="heavy" spc="0" dirty="0">
                <a:solidFill>
                  <a:srgbClr val="212121"/>
                </a:solidFill>
                <a:latin typeface="Arial"/>
                <a:cs typeface="Arial"/>
              </a:rPr>
              <a:t> </a:t>
            </a:r>
            <a:r>
              <a:rPr sz="2400" b="1" u="heavy" spc="-200" dirty="0">
                <a:solidFill>
                  <a:srgbClr val="212121"/>
                </a:solidFill>
                <a:latin typeface="Arial"/>
                <a:cs typeface="Arial"/>
              </a:rPr>
              <a:t>T</a:t>
            </a:r>
            <a:r>
              <a:rPr sz="2400" b="1" u="heavy" spc="-5" dirty="0">
                <a:solidFill>
                  <a:srgbClr val="212121"/>
                </a:solidFill>
                <a:latin typeface="Arial"/>
                <a:cs typeface="Arial"/>
              </a:rPr>
              <a:t>ask</a:t>
            </a:r>
            <a:r>
              <a:rPr sz="2400" b="1" u="heavy" spc="0" dirty="0">
                <a:solidFill>
                  <a:srgbClr val="212121"/>
                </a:solidFill>
                <a:latin typeface="Arial"/>
                <a:cs typeface="Arial"/>
              </a:rPr>
              <a:t> </a:t>
            </a:r>
            <a:r>
              <a:rPr sz="2400" b="1" u="heavy" spc="-20" dirty="0">
                <a:solidFill>
                  <a:srgbClr val="212121"/>
                </a:solidFill>
                <a:latin typeface="Arial"/>
                <a:cs typeface="Arial"/>
              </a:rPr>
              <a:t>Fo</a:t>
            </a:r>
            <a:r>
              <a:rPr sz="2400" b="1" u="heavy" spc="-10" dirty="0">
                <a:solidFill>
                  <a:srgbClr val="212121"/>
                </a:solidFill>
                <a:latin typeface="Arial"/>
                <a:cs typeface="Arial"/>
              </a:rPr>
              <a:t>r</a:t>
            </a:r>
            <a:r>
              <a:rPr sz="2400" b="1" u="heavy" spc="-5" dirty="0">
                <a:solidFill>
                  <a:srgbClr val="212121"/>
                </a:solidFill>
                <a:latin typeface="Arial"/>
                <a:cs typeface="Arial"/>
              </a:rPr>
              <a:t>ce</a:t>
            </a:r>
            <a:r>
              <a:rPr sz="2400" b="1" spc="-5" dirty="0">
                <a:solidFill>
                  <a:srgbClr val="212121"/>
                </a:solidFill>
                <a:latin typeface="Arial"/>
                <a:cs typeface="Arial"/>
              </a:rPr>
              <a:t> </a:t>
            </a:r>
            <a:r>
              <a:rPr sz="2400" b="1" u="heavy" dirty="0">
                <a:solidFill>
                  <a:srgbClr val="212121"/>
                </a:solidFill>
                <a:latin typeface="Arial"/>
                <a:cs typeface="Arial"/>
              </a:rPr>
              <a:t>(</a:t>
            </a:r>
            <a:r>
              <a:rPr sz="2400" b="1" u="heavy" spc="-10" dirty="0">
                <a:solidFill>
                  <a:srgbClr val="212121"/>
                </a:solidFill>
                <a:latin typeface="Arial"/>
                <a:cs typeface="Arial"/>
              </a:rPr>
              <a:t>U</a:t>
            </a:r>
            <a:r>
              <a:rPr sz="2400" b="1" u="heavy" spc="-20" dirty="0">
                <a:solidFill>
                  <a:srgbClr val="212121"/>
                </a:solidFill>
                <a:latin typeface="Arial"/>
                <a:cs typeface="Arial"/>
              </a:rPr>
              <a:t>SPSTF)</a:t>
            </a:r>
            <a:r>
              <a:rPr sz="2400" b="1" u="heavy" dirty="0">
                <a:solidFill>
                  <a:srgbClr val="212121"/>
                </a:solidFill>
                <a:latin typeface="Arial"/>
                <a:cs typeface="Arial"/>
              </a:rPr>
              <a:t> </a:t>
            </a:r>
            <a:r>
              <a:rPr sz="2400" b="1" u="heavy" spc="-5" dirty="0">
                <a:solidFill>
                  <a:srgbClr val="212121"/>
                </a:solidFill>
                <a:latin typeface="Arial"/>
                <a:cs typeface="Arial"/>
              </a:rPr>
              <a:t>2020</a:t>
            </a:r>
            <a:endParaRPr sz="2400">
              <a:latin typeface="Arial"/>
              <a:cs typeface="Arial"/>
            </a:endParaRPr>
          </a:p>
          <a:p>
            <a:pPr>
              <a:lnSpc>
                <a:spcPct val="100000"/>
              </a:lnSpc>
              <a:spcBef>
                <a:spcPts val="0"/>
              </a:spcBef>
            </a:pPr>
            <a:endParaRPr sz="2600">
              <a:latin typeface="Times New Roman"/>
              <a:cs typeface="Times New Roman"/>
            </a:endParaRPr>
          </a:p>
          <a:p>
            <a:pPr marL="355600" marR="382270" indent="-342900">
              <a:lnSpc>
                <a:spcPts val="2590"/>
              </a:lnSpc>
              <a:buClr>
                <a:srgbClr val="D51F1A"/>
              </a:buClr>
              <a:buFont typeface="Wingdings"/>
              <a:buChar char=""/>
              <a:tabLst>
                <a:tab pos="355600" algn="l"/>
              </a:tabLst>
            </a:pPr>
            <a:r>
              <a:rPr sz="2400" b="1" spc="-10" dirty="0">
                <a:solidFill>
                  <a:srgbClr val="212121"/>
                </a:solidFill>
                <a:latin typeface="Arial"/>
                <a:cs typeface="Arial"/>
              </a:rPr>
              <a:t>A</a:t>
            </a:r>
            <a:r>
              <a:rPr sz="2400" b="1" spc="-5" dirty="0">
                <a:solidFill>
                  <a:srgbClr val="212121"/>
                </a:solidFill>
                <a:latin typeface="Arial"/>
                <a:cs typeface="Arial"/>
              </a:rPr>
              <a:t>l</a:t>
            </a:r>
            <a:r>
              <a:rPr sz="2400" b="1" spc="-10" dirty="0">
                <a:solidFill>
                  <a:srgbClr val="212121"/>
                </a:solidFill>
                <a:latin typeface="Arial"/>
                <a:cs typeface="Arial"/>
              </a:rPr>
              <a:t>l</a:t>
            </a:r>
            <a:r>
              <a:rPr sz="2400" b="1" spc="-15" dirty="0">
                <a:solidFill>
                  <a:srgbClr val="212121"/>
                </a:solidFill>
                <a:latin typeface="Arial"/>
                <a:cs typeface="Arial"/>
              </a:rPr>
              <a:t> </a:t>
            </a:r>
            <a:r>
              <a:rPr sz="2400" spc="-5" dirty="0">
                <a:solidFill>
                  <a:srgbClr val="212121"/>
                </a:solidFill>
                <a:latin typeface="Arial"/>
                <a:cs typeface="Arial"/>
              </a:rPr>
              <a:t>adu</a:t>
            </a:r>
            <a:r>
              <a:rPr sz="2400" spc="-10" dirty="0">
                <a:solidFill>
                  <a:srgbClr val="212121"/>
                </a:solidFill>
                <a:latin typeface="Arial"/>
                <a:cs typeface="Arial"/>
              </a:rPr>
              <a:t>l</a:t>
            </a:r>
            <a:r>
              <a:rPr sz="2400" spc="-5" dirty="0">
                <a:solidFill>
                  <a:srgbClr val="212121"/>
                </a:solidFill>
                <a:latin typeface="Arial"/>
                <a:cs typeface="Arial"/>
              </a:rPr>
              <a:t>t</a:t>
            </a:r>
            <a:r>
              <a:rPr sz="2400" dirty="0">
                <a:solidFill>
                  <a:srgbClr val="212121"/>
                </a:solidFill>
                <a:latin typeface="Arial"/>
                <a:cs typeface="Arial"/>
              </a:rPr>
              <a:t>s</a:t>
            </a:r>
            <a:r>
              <a:rPr sz="2400" spc="15" dirty="0">
                <a:solidFill>
                  <a:srgbClr val="212121"/>
                </a:solidFill>
                <a:latin typeface="Arial"/>
                <a:cs typeface="Arial"/>
              </a:rPr>
              <a:t> </a:t>
            </a:r>
            <a:r>
              <a:rPr sz="2400" spc="-5" dirty="0">
                <a:solidFill>
                  <a:srgbClr val="212121"/>
                </a:solidFill>
                <a:latin typeface="Arial"/>
                <a:cs typeface="Arial"/>
              </a:rPr>
              <a:t>18</a:t>
            </a:r>
            <a:r>
              <a:rPr sz="2400" dirty="0">
                <a:solidFill>
                  <a:srgbClr val="212121"/>
                </a:solidFill>
                <a:latin typeface="Arial"/>
                <a:cs typeface="Arial"/>
              </a:rPr>
              <a:t>-</a:t>
            </a:r>
            <a:r>
              <a:rPr sz="2400" spc="-5" dirty="0">
                <a:solidFill>
                  <a:srgbClr val="212121"/>
                </a:solidFill>
                <a:latin typeface="Arial"/>
                <a:cs typeface="Arial"/>
              </a:rPr>
              <a:t>7</a:t>
            </a:r>
            <a:r>
              <a:rPr sz="2400" dirty="0">
                <a:solidFill>
                  <a:srgbClr val="212121"/>
                </a:solidFill>
                <a:latin typeface="Arial"/>
                <a:cs typeface="Arial"/>
              </a:rPr>
              <a:t>9</a:t>
            </a:r>
            <a:r>
              <a:rPr sz="2400" spc="10" dirty="0">
                <a:solidFill>
                  <a:srgbClr val="212121"/>
                </a:solidFill>
                <a:latin typeface="Arial"/>
                <a:cs typeface="Arial"/>
              </a:rPr>
              <a:t> </a:t>
            </a:r>
            <a:r>
              <a:rPr sz="2400" dirty="0">
                <a:solidFill>
                  <a:srgbClr val="212121"/>
                </a:solidFill>
                <a:latin typeface="Arial"/>
                <a:cs typeface="Arial"/>
              </a:rPr>
              <a:t>y</a:t>
            </a:r>
            <a:r>
              <a:rPr sz="2400" spc="-5" dirty="0">
                <a:solidFill>
                  <a:srgbClr val="212121"/>
                </a:solidFill>
                <a:latin typeface="Arial"/>
                <a:cs typeface="Arial"/>
              </a:rPr>
              <a:t>ea</a:t>
            </a:r>
            <a:r>
              <a:rPr sz="2400" dirty="0">
                <a:solidFill>
                  <a:srgbClr val="212121"/>
                </a:solidFill>
                <a:latin typeface="Arial"/>
                <a:cs typeface="Arial"/>
              </a:rPr>
              <a:t>rs </a:t>
            </a:r>
            <a:r>
              <a:rPr sz="2400" spc="-5" dirty="0">
                <a:solidFill>
                  <a:srgbClr val="212121"/>
                </a:solidFill>
                <a:latin typeface="Arial"/>
                <a:cs typeface="Arial"/>
              </a:rPr>
              <a:t>o</a:t>
            </a:r>
            <a:r>
              <a:rPr sz="2400" spc="-10" dirty="0">
                <a:solidFill>
                  <a:srgbClr val="212121"/>
                </a:solidFill>
                <a:latin typeface="Arial"/>
                <a:cs typeface="Arial"/>
              </a:rPr>
              <a:t>l</a:t>
            </a:r>
            <a:r>
              <a:rPr sz="2400" spc="-20" dirty="0">
                <a:solidFill>
                  <a:srgbClr val="212121"/>
                </a:solidFill>
                <a:latin typeface="Arial"/>
                <a:cs typeface="Arial"/>
              </a:rPr>
              <a:t>d</a:t>
            </a:r>
            <a:r>
              <a:rPr sz="2400" spc="-10" dirty="0">
                <a:solidFill>
                  <a:srgbClr val="212121"/>
                </a:solidFill>
                <a:latin typeface="Arial"/>
                <a:cs typeface="Arial"/>
              </a:rPr>
              <a:t>,</a:t>
            </a:r>
            <a:r>
              <a:rPr sz="2400" spc="10" dirty="0">
                <a:solidFill>
                  <a:srgbClr val="212121"/>
                </a:solidFill>
                <a:latin typeface="Arial"/>
                <a:cs typeface="Arial"/>
              </a:rPr>
              <a:t> </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c</a:t>
            </a:r>
            <a:r>
              <a:rPr sz="2400" spc="-10" dirty="0">
                <a:solidFill>
                  <a:srgbClr val="212121"/>
                </a:solidFill>
                <a:latin typeface="Arial"/>
                <a:cs typeface="Arial"/>
              </a:rPr>
              <a:t>l</a:t>
            </a:r>
            <a:r>
              <a:rPr sz="2400" spc="-5" dirty="0">
                <a:solidFill>
                  <a:srgbClr val="212121"/>
                </a:solidFill>
                <a:latin typeface="Arial"/>
                <a:cs typeface="Arial"/>
              </a:rPr>
              <a:t>ud</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50" dirty="0">
                <a:solidFill>
                  <a:srgbClr val="212121"/>
                </a:solidFill>
                <a:latin typeface="Arial"/>
                <a:cs typeface="Arial"/>
              </a:rPr>
              <a:t> </a:t>
            </a:r>
            <a:r>
              <a:rPr sz="2400" spc="-5" dirty="0">
                <a:solidFill>
                  <a:srgbClr val="212121"/>
                </a:solidFill>
                <a:latin typeface="Arial"/>
                <a:cs typeface="Arial"/>
              </a:rPr>
              <a:t>p</a:t>
            </a:r>
            <a:r>
              <a:rPr sz="2400" spc="5" dirty="0">
                <a:solidFill>
                  <a:srgbClr val="212121"/>
                </a:solidFill>
                <a:latin typeface="Arial"/>
                <a:cs typeface="Arial"/>
              </a:rPr>
              <a:t>r</a:t>
            </a:r>
            <a:r>
              <a:rPr sz="2400" spc="-5" dirty="0">
                <a:solidFill>
                  <a:srgbClr val="212121"/>
                </a:solidFill>
                <a:latin typeface="Arial"/>
                <a:cs typeface="Arial"/>
              </a:rPr>
              <a:t>egnant </a:t>
            </a:r>
            <a:r>
              <a:rPr sz="2400" spc="-10" dirty="0">
                <a:solidFill>
                  <a:srgbClr val="212121"/>
                </a:solidFill>
                <a:latin typeface="Arial"/>
                <a:cs typeface="Arial"/>
              </a:rPr>
              <a:t>w</a:t>
            </a:r>
            <a:r>
              <a:rPr sz="2400" spc="-5" dirty="0">
                <a:solidFill>
                  <a:srgbClr val="212121"/>
                </a:solidFill>
                <a:latin typeface="Arial"/>
                <a:cs typeface="Arial"/>
              </a:rPr>
              <a:t>o</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a:t>
            </a:r>
            <a:r>
              <a:rPr sz="2400" spc="10" dirty="0">
                <a:solidFill>
                  <a:srgbClr val="212121"/>
                </a:solidFill>
                <a:latin typeface="Arial"/>
                <a:cs typeface="Arial"/>
              </a:rPr>
              <a:t> </a:t>
            </a:r>
            <a:r>
              <a:rPr sz="2400" dirty="0">
                <a:solidFill>
                  <a:srgbClr val="212121"/>
                </a:solidFill>
                <a:latin typeface="Arial"/>
                <a:cs typeface="Arial"/>
              </a:rPr>
              <a:t>s</a:t>
            </a:r>
            <a:r>
              <a:rPr sz="2400" spc="-5" dirty="0">
                <a:solidFill>
                  <a:srgbClr val="212121"/>
                </a:solidFill>
                <a:latin typeface="Arial"/>
                <a:cs typeface="Arial"/>
              </a:rPr>
              <a:t>hou</a:t>
            </a:r>
            <a:r>
              <a:rPr sz="2400" spc="-10" dirty="0">
                <a:solidFill>
                  <a:srgbClr val="212121"/>
                </a:solidFill>
                <a:latin typeface="Arial"/>
                <a:cs typeface="Arial"/>
              </a:rPr>
              <a:t>l</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b</a:t>
            </a:r>
            <a:r>
              <a:rPr sz="2400" dirty="0">
                <a:solidFill>
                  <a:srgbClr val="212121"/>
                </a:solidFill>
                <a:latin typeface="Arial"/>
                <a:cs typeface="Arial"/>
              </a:rPr>
              <a:t>e scr</a:t>
            </a:r>
            <a:r>
              <a:rPr sz="2400" spc="-5" dirty="0">
                <a:solidFill>
                  <a:srgbClr val="212121"/>
                </a:solidFill>
                <a:latin typeface="Arial"/>
                <a:cs typeface="Arial"/>
              </a:rPr>
              <a:t>eened</a:t>
            </a:r>
            <a:endParaRPr sz="2400">
              <a:latin typeface="Arial"/>
              <a:cs typeface="Arial"/>
            </a:endParaRPr>
          </a:p>
          <a:p>
            <a:pPr>
              <a:lnSpc>
                <a:spcPct val="100000"/>
              </a:lnSpc>
              <a:spcBef>
                <a:spcPts val="17"/>
              </a:spcBef>
              <a:buClr>
                <a:srgbClr val="D51F1A"/>
              </a:buClr>
              <a:buFont typeface="Wingdings"/>
              <a:buChar char=""/>
            </a:pPr>
            <a:endParaRPr sz="2300">
              <a:latin typeface="Times New Roman"/>
              <a:cs typeface="Times New Roman"/>
            </a:endParaRPr>
          </a:p>
          <a:p>
            <a:pPr marL="355600" indent="-342900">
              <a:lnSpc>
                <a:spcPct val="100000"/>
              </a:lnSpc>
              <a:buClr>
                <a:srgbClr val="D51F1A"/>
              </a:buClr>
              <a:buFont typeface="Wingdings"/>
              <a:buChar char=""/>
              <a:tabLst>
                <a:tab pos="355600" algn="l"/>
              </a:tabLst>
            </a:pPr>
            <a:r>
              <a:rPr sz="2400" spc="15" dirty="0">
                <a:solidFill>
                  <a:srgbClr val="212121"/>
                </a:solidFill>
                <a:latin typeface="Arial"/>
                <a:cs typeface="Arial"/>
              </a:rPr>
              <a:t>M</a:t>
            </a:r>
            <a:r>
              <a:rPr sz="2400" spc="5" dirty="0">
                <a:solidFill>
                  <a:srgbClr val="212121"/>
                </a:solidFill>
                <a:latin typeface="Arial"/>
                <a:cs typeface="Arial"/>
              </a:rPr>
              <a:t>o</a:t>
            </a:r>
            <a:r>
              <a:rPr sz="2400" spc="10" dirty="0">
                <a:solidFill>
                  <a:srgbClr val="212121"/>
                </a:solidFill>
                <a:latin typeface="Arial"/>
                <a:cs typeface="Arial"/>
              </a:rPr>
              <a:t>s</a:t>
            </a:r>
            <a:r>
              <a:rPr sz="2400" spc="-10" dirty="0">
                <a:solidFill>
                  <a:srgbClr val="212121"/>
                </a:solidFill>
                <a:latin typeface="Arial"/>
                <a:cs typeface="Arial"/>
              </a:rPr>
              <a:t>t</a:t>
            </a:r>
            <a:r>
              <a:rPr sz="2400" spc="10" dirty="0">
                <a:solidFill>
                  <a:srgbClr val="212121"/>
                </a:solidFill>
                <a:latin typeface="Arial"/>
                <a:cs typeface="Arial"/>
              </a:rPr>
              <a:t> </a:t>
            </a:r>
            <a:r>
              <a:rPr sz="2400" spc="5" dirty="0">
                <a:solidFill>
                  <a:srgbClr val="212121"/>
                </a:solidFill>
                <a:latin typeface="Arial"/>
                <a:cs typeface="Arial"/>
              </a:rPr>
              <a:t>adul</a:t>
            </a:r>
            <a:r>
              <a:rPr sz="2400" spc="0" dirty="0">
                <a:solidFill>
                  <a:srgbClr val="212121"/>
                </a:solidFill>
                <a:latin typeface="Arial"/>
                <a:cs typeface="Arial"/>
              </a:rPr>
              <a:t>t</a:t>
            </a:r>
            <a:r>
              <a:rPr sz="2400" dirty="0">
                <a:solidFill>
                  <a:srgbClr val="212121"/>
                </a:solidFill>
                <a:latin typeface="Arial"/>
                <a:cs typeface="Arial"/>
              </a:rPr>
              <a:t>s</a:t>
            </a:r>
            <a:r>
              <a:rPr sz="2400" spc="15" dirty="0">
                <a:solidFill>
                  <a:srgbClr val="212121"/>
                </a:solidFill>
                <a:latin typeface="Arial"/>
                <a:cs typeface="Arial"/>
              </a:rPr>
              <a:t> </a:t>
            </a:r>
            <a:r>
              <a:rPr sz="2400" spc="5" dirty="0">
                <a:solidFill>
                  <a:srgbClr val="212121"/>
                </a:solidFill>
                <a:latin typeface="Arial"/>
                <a:cs typeface="Arial"/>
              </a:rPr>
              <a:t>onl</a:t>
            </a:r>
            <a:r>
              <a:rPr sz="2400" dirty="0">
                <a:solidFill>
                  <a:srgbClr val="212121"/>
                </a:solidFill>
                <a:latin typeface="Arial"/>
                <a:cs typeface="Arial"/>
              </a:rPr>
              <a:t>y</a:t>
            </a:r>
            <a:r>
              <a:rPr sz="2400" spc="25" dirty="0">
                <a:solidFill>
                  <a:srgbClr val="212121"/>
                </a:solidFill>
                <a:latin typeface="Arial"/>
                <a:cs typeface="Arial"/>
              </a:rPr>
              <a:t> </a:t>
            </a:r>
            <a:r>
              <a:rPr sz="2400" spc="5" dirty="0">
                <a:solidFill>
                  <a:srgbClr val="212121"/>
                </a:solidFill>
                <a:latin typeface="Arial"/>
                <a:cs typeface="Arial"/>
              </a:rPr>
              <a:t>on</a:t>
            </a:r>
            <a:r>
              <a:rPr sz="2400" spc="10" dirty="0">
                <a:solidFill>
                  <a:srgbClr val="212121"/>
                </a:solidFill>
                <a:latin typeface="Arial"/>
                <a:cs typeface="Arial"/>
              </a:rPr>
              <a:t>c</a:t>
            </a:r>
            <a:r>
              <a:rPr sz="2400" dirty="0">
                <a:solidFill>
                  <a:srgbClr val="212121"/>
                </a:solidFill>
                <a:latin typeface="Arial"/>
                <a:cs typeface="Arial"/>
              </a:rPr>
              <a:t>e</a:t>
            </a:r>
            <a:endParaRPr sz="2400">
              <a:latin typeface="Arial"/>
              <a:cs typeface="Arial"/>
            </a:endParaRPr>
          </a:p>
          <a:p>
            <a:pPr>
              <a:lnSpc>
                <a:spcPct val="100000"/>
              </a:lnSpc>
              <a:spcBef>
                <a:spcPts val="50"/>
              </a:spcBef>
              <a:buClr>
                <a:srgbClr val="D51F1A"/>
              </a:buClr>
              <a:buFont typeface="Wingdings"/>
              <a:buChar char=""/>
            </a:pPr>
            <a:endParaRPr sz="2600">
              <a:latin typeface="Times New Roman"/>
              <a:cs typeface="Times New Roman"/>
            </a:endParaRPr>
          </a:p>
          <a:p>
            <a:pPr marL="355600" marR="118745" indent="-342900">
              <a:lnSpc>
                <a:spcPts val="2590"/>
              </a:lnSpc>
              <a:buClr>
                <a:srgbClr val="D51F1A"/>
              </a:buClr>
              <a:buFont typeface="Wingdings"/>
              <a:buChar char=""/>
              <a:tabLst>
                <a:tab pos="355600" algn="l"/>
              </a:tabLst>
            </a:pPr>
            <a:r>
              <a:rPr sz="2400" spc="-10" dirty="0">
                <a:solidFill>
                  <a:srgbClr val="212121"/>
                </a:solidFill>
                <a:latin typeface="Arial"/>
                <a:cs typeface="Arial"/>
              </a:rPr>
              <a:t>Pa</a:t>
            </a:r>
            <a:r>
              <a:rPr sz="2400" spc="0" dirty="0">
                <a:solidFill>
                  <a:srgbClr val="212121"/>
                </a:solidFill>
                <a:latin typeface="Arial"/>
                <a:cs typeface="Arial"/>
              </a:rPr>
              <a:t>t</a:t>
            </a:r>
            <a:r>
              <a:rPr sz="2400" spc="5" dirty="0">
                <a:solidFill>
                  <a:srgbClr val="212121"/>
                </a:solidFill>
                <a:latin typeface="Arial"/>
                <a:cs typeface="Arial"/>
              </a:rPr>
              <a:t>ien</a:t>
            </a:r>
            <a:r>
              <a:rPr sz="2400" spc="15" dirty="0">
                <a:solidFill>
                  <a:srgbClr val="212121"/>
                </a:solidFill>
                <a:latin typeface="Arial"/>
                <a:cs typeface="Arial"/>
              </a:rPr>
              <a:t>t</a:t>
            </a:r>
            <a:r>
              <a:rPr sz="2400" dirty="0">
                <a:solidFill>
                  <a:srgbClr val="212121"/>
                </a:solidFill>
                <a:latin typeface="Arial"/>
                <a:cs typeface="Arial"/>
              </a:rPr>
              <a:t>s</a:t>
            </a:r>
            <a:r>
              <a:rPr sz="2400" spc="15" dirty="0">
                <a:solidFill>
                  <a:srgbClr val="212121"/>
                </a:solidFill>
                <a:latin typeface="Arial"/>
                <a:cs typeface="Arial"/>
              </a:rPr>
              <a:t> </a:t>
            </a:r>
            <a:r>
              <a:rPr sz="2400" spc="5" dirty="0">
                <a:solidFill>
                  <a:srgbClr val="212121"/>
                </a:solidFill>
                <a:latin typeface="Arial"/>
                <a:cs typeface="Arial"/>
              </a:rPr>
              <a:t>wi</a:t>
            </a:r>
            <a:r>
              <a:rPr sz="2400" spc="0" dirty="0">
                <a:solidFill>
                  <a:srgbClr val="212121"/>
                </a:solidFill>
                <a:latin typeface="Arial"/>
                <a:cs typeface="Arial"/>
              </a:rPr>
              <a:t>t</a:t>
            </a:r>
            <a:r>
              <a:rPr sz="2400" dirty="0">
                <a:solidFill>
                  <a:srgbClr val="212121"/>
                </a:solidFill>
                <a:latin typeface="Arial"/>
                <a:cs typeface="Arial"/>
              </a:rPr>
              <a:t>h</a:t>
            </a:r>
            <a:r>
              <a:rPr sz="2400" spc="10" dirty="0">
                <a:solidFill>
                  <a:srgbClr val="212121"/>
                </a:solidFill>
                <a:latin typeface="Arial"/>
                <a:cs typeface="Arial"/>
              </a:rPr>
              <a:t> </a:t>
            </a:r>
            <a:r>
              <a:rPr sz="2400" spc="5" dirty="0">
                <a:solidFill>
                  <a:srgbClr val="212121"/>
                </a:solidFill>
                <a:latin typeface="Arial"/>
                <a:cs typeface="Arial"/>
              </a:rPr>
              <a:t>ongoin</a:t>
            </a:r>
            <a:r>
              <a:rPr sz="2400" dirty="0">
                <a:solidFill>
                  <a:srgbClr val="212121"/>
                </a:solidFill>
                <a:latin typeface="Arial"/>
                <a:cs typeface="Arial"/>
              </a:rPr>
              <a:t>g</a:t>
            </a:r>
            <a:r>
              <a:rPr sz="2400" spc="50" dirty="0">
                <a:solidFill>
                  <a:srgbClr val="212121"/>
                </a:solidFill>
                <a:latin typeface="Arial"/>
                <a:cs typeface="Arial"/>
              </a:rPr>
              <a:t> </a:t>
            </a:r>
            <a:r>
              <a:rPr sz="2400" spc="15" dirty="0">
                <a:solidFill>
                  <a:srgbClr val="212121"/>
                </a:solidFill>
                <a:latin typeface="Arial"/>
                <a:cs typeface="Arial"/>
              </a:rPr>
              <a:t>r</a:t>
            </a:r>
            <a:r>
              <a:rPr sz="2400" spc="5" dirty="0">
                <a:solidFill>
                  <a:srgbClr val="212121"/>
                </a:solidFill>
                <a:latin typeface="Arial"/>
                <a:cs typeface="Arial"/>
              </a:rPr>
              <a:t>i</a:t>
            </a:r>
            <a:r>
              <a:rPr sz="2400" spc="10" dirty="0">
                <a:solidFill>
                  <a:srgbClr val="212121"/>
                </a:solidFill>
                <a:latin typeface="Arial"/>
                <a:cs typeface="Arial"/>
              </a:rPr>
              <a:t>s</a:t>
            </a:r>
            <a:r>
              <a:rPr sz="2400" dirty="0">
                <a:solidFill>
                  <a:srgbClr val="212121"/>
                </a:solidFill>
                <a:latin typeface="Arial"/>
                <a:cs typeface="Arial"/>
              </a:rPr>
              <a:t>k</a:t>
            </a:r>
            <a:r>
              <a:rPr sz="2400" spc="15" dirty="0">
                <a:solidFill>
                  <a:srgbClr val="212121"/>
                </a:solidFill>
                <a:latin typeface="Arial"/>
                <a:cs typeface="Arial"/>
              </a:rPr>
              <a:t> </a:t>
            </a:r>
            <a:r>
              <a:rPr sz="2400" spc="10" dirty="0">
                <a:solidFill>
                  <a:srgbClr val="212121"/>
                </a:solidFill>
                <a:latin typeface="Arial"/>
                <a:cs typeface="Arial"/>
              </a:rPr>
              <a:t>s</a:t>
            </a:r>
            <a:r>
              <a:rPr sz="2400" spc="5" dirty="0">
                <a:solidFill>
                  <a:srgbClr val="212121"/>
                </a:solidFill>
                <a:latin typeface="Arial"/>
                <a:cs typeface="Arial"/>
              </a:rPr>
              <a:t>houl</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ha</a:t>
            </a:r>
            <a:r>
              <a:rPr sz="2400" spc="10" dirty="0">
                <a:solidFill>
                  <a:srgbClr val="212121"/>
                </a:solidFill>
                <a:latin typeface="Arial"/>
                <a:cs typeface="Arial"/>
              </a:rPr>
              <a:t>v</a:t>
            </a:r>
            <a:r>
              <a:rPr sz="2400" dirty="0">
                <a:solidFill>
                  <a:srgbClr val="212121"/>
                </a:solidFill>
                <a:latin typeface="Arial"/>
                <a:cs typeface="Arial"/>
              </a:rPr>
              <a:t>e</a:t>
            </a:r>
            <a:r>
              <a:rPr sz="2400" spc="25" dirty="0">
                <a:solidFill>
                  <a:srgbClr val="212121"/>
                </a:solidFill>
                <a:latin typeface="Arial"/>
                <a:cs typeface="Arial"/>
              </a:rPr>
              <a:t> </a:t>
            </a:r>
            <a:r>
              <a:rPr sz="2400" spc="5" dirty="0">
                <a:solidFill>
                  <a:srgbClr val="212121"/>
                </a:solidFill>
                <a:latin typeface="Arial"/>
                <a:cs typeface="Arial"/>
              </a:rPr>
              <a:t>pe</a:t>
            </a:r>
            <a:r>
              <a:rPr sz="2400" spc="15" dirty="0">
                <a:solidFill>
                  <a:srgbClr val="212121"/>
                </a:solidFill>
                <a:latin typeface="Arial"/>
                <a:cs typeface="Arial"/>
              </a:rPr>
              <a:t>r</a:t>
            </a:r>
            <a:r>
              <a:rPr sz="2400" spc="5" dirty="0">
                <a:solidFill>
                  <a:srgbClr val="212121"/>
                </a:solidFill>
                <a:latin typeface="Arial"/>
                <a:cs typeface="Arial"/>
              </a:rPr>
              <a:t>iodi</a:t>
            </a:r>
            <a:r>
              <a:rPr sz="2400" dirty="0">
                <a:solidFill>
                  <a:srgbClr val="212121"/>
                </a:solidFill>
                <a:latin typeface="Arial"/>
                <a:cs typeface="Arial"/>
              </a:rPr>
              <a:t>c </a:t>
            </a:r>
            <a:r>
              <a:rPr sz="2400" spc="10" dirty="0">
                <a:solidFill>
                  <a:srgbClr val="212121"/>
                </a:solidFill>
                <a:latin typeface="Arial"/>
                <a:cs typeface="Arial"/>
              </a:rPr>
              <a:t>sc</a:t>
            </a:r>
            <a:r>
              <a:rPr sz="2400" spc="15" dirty="0">
                <a:solidFill>
                  <a:srgbClr val="212121"/>
                </a:solidFill>
                <a:latin typeface="Arial"/>
                <a:cs typeface="Arial"/>
              </a:rPr>
              <a:t>r</a:t>
            </a:r>
            <a:r>
              <a:rPr sz="2400" spc="5" dirty="0">
                <a:solidFill>
                  <a:srgbClr val="212121"/>
                </a:solidFill>
                <a:latin typeface="Arial"/>
                <a:cs typeface="Arial"/>
              </a:rPr>
              <a:t>eening</a:t>
            </a:r>
            <a:endParaRPr sz="2400">
              <a:latin typeface="Arial"/>
              <a:cs typeface="Arial"/>
            </a:endParaRPr>
          </a:p>
          <a:p>
            <a:pPr marL="650875" marR="538480" lvl="1" indent="-226695">
              <a:lnSpc>
                <a:spcPts val="2380"/>
              </a:lnSpc>
              <a:spcBef>
                <a:spcPts val="195"/>
              </a:spcBef>
              <a:buClr>
                <a:srgbClr val="D51F1A"/>
              </a:buClr>
              <a:buFont typeface="Wingdings"/>
              <a:buChar char=""/>
              <a:tabLst>
                <a:tab pos="651510" algn="l"/>
              </a:tabLst>
            </a:pPr>
            <a:r>
              <a:rPr sz="2200" spc="-5" dirty="0">
                <a:solidFill>
                  <a:srgbClr val="212121"/>
                </a:solidFill>
                <a:latin typeface="Arial"/>
                <a:cs typeface="Arial"/>
              </a:rPr>
              <a:t>Ca</a:t>
            </a:r>
            <a:r>
              <a:rPr sz="2200" spc="-15" dirty="0">
                <a:solidFill>
                  <a:srgbClr val="212121"/>
                </a:solidFill>
                <a:latin typeface="Arial"/>
                <a:cs typeface="Arial"/>
              </a:rPr>
              <a:t>n</a:t>
            </a:r>
            <a:r>
              <a:rPr sz="2200" spc="25" dirty="0">
                <a:solidFill>
                  <a:srgbClr val="212121"/>
                </a:solidFill>
                <a:latin typeface="Arial"/>
                <a:cs typeface="Arial"/>
              </a:rPr>
              <a:t> </a:t>
            </a:r>
            <a:r>
              <a:rPr sz="2200" spc="-5" dirty="0">
                <a:solidFill>
                  <a:srgbClr val="212121"/>
                </a:solidFill>
                <a:latin typeface="Arial"/>
                <a:cs typeface="Arial"/>
              </a:rPr>
              <a:t>b</a:t>
            </a:r>
            <a:r>
              <a:rPr sz="2200" spc="-15" dirty="0">
                <a:solidFill>
                  <a:srgbClr val="212121"/>
                </a:solidFill>
                <a:latin typeface="Arial"/>
                <a:cs typeface="Arial"/>
              </a:rPr>
              <a:t>e</a:t>
            </a:r>
            <a:r>
              <a:rPr sz="2200" spc="25" dirty="0">
                <a:solidFill>
                  <a:srgbClr val="212121"/>
                </a:solidFill>
                <a:latin typeface="Arial"/>
                <a:cs typeface="Arial"/>
              </a:rPr>
              <a:t> </a:t>
            </a:r>
            <a:r>
              <a:rPr sz="2200" dirty="0">
                <a:solidFill>
                  <a:srgbClr val="212121"/>
                </a:solidFill>
                <a:latin typeface="Arial"/>
                <a:cs typeface="Arial"/>
              </a:rPr>
              <a:t>considere</a:t>
            </a:r>
            <a:r>
              <a:rPr sz="2200" spc="-15" dirty="0">
                <a:solidFill>
                  <a:srgbClr val="212121"/>
                </a:solidFill>
                <a:latin typeface="Arial"/>
                <a:cs typeface="Arial"/>
              </a:rPr>
              <a:t>d</a:t>
            </a:r>
            <a:r>
              <a:rPr sz="2200" dirty="0">
                <a:solidFill>
                  <a:srgbClr val="212121"/>
                </a:solidFill>
                <a:latin typeface="Arial"/>
                <a:cs typeface="Arial"/>
              </a:rPr>
              <a:t> fo</a:t>
            </a:r>
            <a:r>
              <a:rPr sz="2200" spc="-10" dirty="0">
                <a:solidFill>
                  <a:srgbClr val="212121"/>
                </a:solidFill>
                <a:latin typeface="Arial"/>
                <a:cs typeface="Arial"/>
              </a:rPr>
              <a:t>r</a:t>
            </a:r>
            <a:r>
              <a:rPr sz="2200" spc="20" dirty="0">
                <a:solidFill>
                  <a:srgbClr val="212121"/>
                </a:solidFill>
                <a:latin typeface="Arial"/>
                <a:cs typeface="Arial"/>
              </a:rPr>
              <a:t> </a:t>
            </a:r>
            <a:r>
              <a:rPr sz="2200" spc="-5" dirty="0">
                <a:solidFill>
                  <a:srgbClr val="212121"/>
                </a:solidFill>
                <a:latin typeface="Arial"/>
                <a:cs typeface="Arial"/>
              </a:rPr>
              <a:t>&lt;1</a:t>
            </a:r>
            <a:r>
              <a:rPr sz="2200" spc="-15" dirty="0">
                <a:solidFill>
                  <a:srgbClr val="212121"/>
                </a:solidFill>
                <a:latin typeface="Arial"/>
                <a:cs typeface="Arial"/>
              </a:rPr>
              <a:t>8</a:t>
            </a:r>
            <a:r>
              <a:rPr sz="2200" spc="15" dirty="0">
                <a:solidFill>
                  <a:srgbClr val="212121"/>
                </a:solidFill>
                <a:latin typeface="Arial"/>
                <a:cs typeface="Arial"/>
              </a:rPr>
              <a:t> </a:t>
            </a:r>
            <a:r>
              <a:rPr sz="2200" spc="-5" dirty="0">
                <a:solidFill>
                  <a:srgbClr val="212121"/>
                </a:solidFill>
                <a:latin typeface="Arial"/>
                <a:cs typeface="Arial"/>
              </a:rPr>
              <a:t>an</a:t>
            </a:r>
            <a:r>
              <a:rPr sz="2200" spc="-15" dirty="0">
                <a:solidFill>
                  <a:srgbClr val="212121"/>
                </a:solidFill>
                <a:latin typeface="Arial"/>
                <a:cs typeface="Arial"/>
              </a:rPr>
              <a:t>d</a:t>
            </a:r>
            <a:r>
              <a:rPr sz="2200" spc="25" dirty="0">
                <a:solidFill>
                  <a:srgbClr val="212121"/>
                </a:solidFill>
                <a:latin typeface="Arial"/>
                <a:cs typeface="Arial"/>
              </a:rPr>
              <a:t> </a:t>
            </a:r>
            <a:r>
              <a:rPr sz="2200" spc="-5" dirty="0">
                <a:solidFill>
                  <a:srgbClr val="212121"/>
                </a:solidFill>
                <a:latin typeface="Arial"/>
                <a:cs typeface="Arial"/>
              </a:rPr>
              <a:t>&gt;7</a:t>
            </a:r>
            <a:r>
              <a:rPr sz="2200" spc="-15" dirty="0">
                <a:solidFill>
                  <a:srgbClr val="212121"/>
                </a:solidFill>
                <a:latin typeface="Arial"/>
                <a:cs typeface="Arial"/>
              </a:rPr>
              <a:t>9</a:t>
            </a:r>
            <a:r>
              <a:rPr sz="2200" spc="25" dirty="0">
                <a:solidFill>
                  <a:srgbClr val="212121"/>
                </a:solidFill>
                <a:latin typeface="Arial"/>
                <a:cs typeface="Arial"/>
              </a:rPr>
              <a:t> </a:t>
            </a:r>
            <a:r>
              <a:rPr sz="2200" dirty="0">
                <a:solidFill>
                  <a:srgbClr val="212121"/>
                </a:solidFill>
                <a:latin typeface="Arial"/>
                <a:cs typeface="Arial"/>
              </a:rPr>
              <a:t>bas</a:t>
            </a:r>
            <a:r>
              <a:rPr sz="2200" spc="-5" dirty="0">
                <a:solidFill>
                  <a:srgbClr val="212121"/>
                </a:solidFill>
                <a:latin typeface="Arial"/>
                <a:cs typeface="Arial"/>
              </a:rPr>
              <a:t>e</a:t>
            </a:r>
            <a:r>
              <a:rPr sz="2200" spc="-15" dirty="0">
                <a:solidFill>
                  <a:srgbClr val="212121"/>
                </a:solidFill>
                <a:latin typeface="Arial"/>
                <a:cs typeface="Arial"/>
              </a:rPr>
              <a:t>d</a:t>
            </a:r>
            <a:r>
              <a:rPr sz="2200" spc="15" dirty="0">
                <a:solidFill>
                  <a:srgbClr val="212121"/>
                </a:solidFill>
                <a:latin typeface="Arial"/>
                <a:cs typeface="Arial"/>
              </a:rPr>
              <a:t> </a:t>
            </a:r>
            <a:r>
              <a:rPr sz="2200" spc="-5" dirty="0">
                <a:solidFill>
                  <a:srgbClr val="212121"/>
                </a:solidFill>
                <a:latin typeface="Arial"/>
                <a:cs typeface="Arial"/>
              </a:rPr>
              <a:t>on</a:t>
            </a:r>
            <a:r>
              <a:rPr sz="2200" dirty="0">
                <a:solidFill>
                  <a:srgbClr val="212121"/>
                </a:solidFill>
                <a:latin typeface="Arial"/>
                <a:cs typeface="Arial"/>
              </a:rPr>
              <a:t> </a:t>
            </a:r>
            <a:r>
              <a:rPr sz="2200" spc="0" dirty="0">
                <a:solidFill>
                  <a:srgbClr val="212121"/>
                </a:solidFill>
                <a:latin typeface="Arial"/>
                <a:cs typeface="Arial"/>
              </a:rPr>
              <a:t>inc</a:t>
            </a:r>
            <a:r>
              <a:rPr sz="2200" dirty="0">
                <a:solidFill>
                  <a:srgbClr val="212121"/>
                </a:solidFill>
                <a:latin typeface="Arial"/>
                <a:cs typeface="Arial"/>
              </a:rPr>
              <a:t>reas</a:t>
            </a:r>
            <a:r>
              <a:rPr sz="2200" spc="-5" dirty="0">
                <a:solidFill>
                  <a:srgbClr val="212121"/>
                </a:solidFill>
                <a:latin typeface="Arial"/>
                <a:cs typeface="Arial"/>
              </a:rPr>
              <a:t>e</a:t>
            </a:r>
            <a:r>
              <a:rPr sz="2200" spc="-15" dirty="0">
                <a:solidFill>
                  <a:srgbClr val="212121"/>
                </a:solidFill>
                <a:latin typeface="Arial"/>
                <a:cs typeface="Arial"/>
              </a:rPr>
              <a:t>d</a:t>
            </a:r>
            <a:r>
              <a:rPr sz="2200" dirty="0">
                <a:solidFill>
                  <a:srgbClr val="212121"/>
                </a:solidFill>
                <a:latin typeface="Arial"/>
                <a:cs typeface="Arial"/>
              </a:rPr>
              <a:t> r</a:t>
            </a:r>
            <a:r>
              <a:rPr sz="2200" spc="0" dirty="0">
                <a:solidFill>
                  <a:srgbClr val="212121"/>
                </a:solidFill>
                <a:latin typeface="Arial"/>
                <a:cs typeface="Arial"/>
              </a:rPr>
              <a:t>is</a:t>
            </a:r>
            <a:r>
              <a:rPr sz="2200" spc="-15" dirty="0">
                <a:solidFill>
                  <a:srgbClr val="212121"/>
                </a:solidFill>
                <a:latin typeface="Arial"/>
                <a:cs typeface="Arial"/>
              </a:rPr>
              <a:t>k</a:t>
            </a:r>
            <a:endParaRPr sz="22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8426195" y="2650235"/>
            <a:ext cx="2476499" cy="165352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9045" y="587602"/>
            <a:ext cx="2454275" cy="533400"/>
          </a:xfrm>
          <a:prstGeom prst="rect">
            <a:avLst/>
          </a:prstGeom>
        </p:spPr>
        <p:txBody>
          <a:bodyPr vert="horz" wrap="square" lIns="0" tIns="0" rIns="0" bIns="0" rtlCol="0">
            <a:spAutoFit/>
          </a:bodyPr>
          <a:lstStyle/>
          <a:p>
            <a:pPr marL="12700">
              <a:lnSpc>
                <a:spcPct val="100000"/>
              </a:lnSpc>
            </a:pPr>
            <a:r>
              <a:rPr sz="4000" spc="-125" dirty="0">
                <a:solidFill>
                  <a:srgbClr val="D51F1A"/>
                </a:solidFill>
                <a:latin typeface="Arial"/>
                <a:cs typeface="Arial"/>
              </a:rPr>
              <a:t>Pre-Su</a:t>
            </a:r>
            <a:r>
              <a:rPr sz="4000" spc="-114" dirty="0">
                <a:solidFill>
                  <a:srgbClr val="D51F1A"/>
                </a:solidFill>
                <a:latin typeface="Arial"/>
                <a:cs typeface="Arial"/>
              </a:rPr>
              <a:t>rv</a:t>
            </a:r>
            <a:r>
              <a:rPr sz="4000" spc="-125" dirty="0">
                <a:solidFill>
                  <a:srgbClr val="D51F1A"/>
                </a:solidFill>
                <a:latin typeface="Arial"/>
                <a:cs typeface="Arial"/>
              </a:rPr>
              <a:t>e</a:t>
            </a:r>
            <a:r>
              <a:rPr sz="4000" spc="-20" dirty="0">
                <a:solidFill>
                  <a:srgbClr val="D51F1A"/>
                </a:solidFill>
                <a:latin typeface="Arial"/>
                <a:cs typeface="Arial"/>
              </a:rPr>
              <a:t>y</a:t>
            </a:r>
            <a:endParaRPr sz="4000">
              <a:latin typeface="Arial"/>
              <a:cs typeface="Arial"/>
            </a:endParaRPr>
          </a:p>
        </p:txBody>
      </p:sp>
      <p:sp>
        <p:nvSpPr>
          <p:cNvPr id="3" name="object 3"/>
          <p:cNvSpPr/>
          <p:nvPr/>
        </p:nvSpPr>
        <p:spPr>
          <a:xfrm>
            <a:off x="167639" y="5978652"/>
            <a:ext cx="1028699" cy="87934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954779" y="1979676"/>
            <a:ext cx="4282439" cy="4253483"/>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033950" y="1545984"/>
            <a:ext cx="3955415" cy="254000"/>
          </a:xfrm>
          <a:prstGeom prst="rect">
            <a:avLst/>
          </a:prstGeom>
        </p:spPr>
        <p:txBody>
          <a:bodyPr vert="horz" wrap="square" lIns="0" tIns="0" rIns="0" bIns="0" rtlCol="0">
            <a:spAutoFit/>
          </a:bodyPr>
          <a:lstStyle/>
          <a:p>
            <a:pPr marL="12700">
              <a:lnSpc>
                <a:spcPct val="100000"/>
              </a:lnSpc>
            </a:pPr>
            <a:r>
              <a:rPr sz="1800" u="heavy" spc="-20" dirty="0">
                <a:solidFill>
                  <a:srgbClr val="468FCC"/>
                </a:solidFill>
                <a:latin typeface="Arial"/>
                <a:cs typeface="Arial"/>
                <a:hlinkClick r:id="rId5"/>
              </a:rPr>
              <a:t>h</a:t>
            </a:r>
            <a:r>
              <a:rPr sz="1800" u="heavy" spc="-5" dirty="0">
                <a:solidFill>
                  <a:srgbClr val="468FCC"/>
                </a:solidFill>
                <a:latin typeface="Arial"/>
                <a:cs typeface="Arial"/>
                <a:hlinkClick r:id="rId5"/>
              </a:rPr>
              <a:t>tt</a:t>
            </a:r>
            <a:r>
              <a:rPr sz="1800" u="heavy" spc="-10" dirty="0">
                <a:solidFill>
                  <a:srgbClr val="468FCC"/>
                </a:solidFill>
                <a:latin typeface="Arial"/>
                <a:cs typeface="Arial"/>
                <a:hlinkClick r:id="rId5"/>
              </a:rPr>
              <a:t>p</a:t>
            </a:r>
            <a:r>
              <a:rPr sz="1800" u="heavy" dirty="0">
                <a:solidFill>
                  <a:srgbClr val="468FCC"/>
                </a:solidFill>
                <a:latin typeface="Arial"/>
                <a:cs typeface="Arial"/>
                <a:hlinkClick r:id="rId5"/>
              </a:rPr>
              <a:t>s</a:t>
            </a:r>
            <a:r>
              <a:rPr sz="1800" u="heavy" spc="-5" dirty="0">
                <a:solidFill>
                  <a:srgbClr val="468FCC"/>
                </a:solidFill>
                <a:latin typeface="Arial"/>
                <a:cs typeface="Arial"/>
                <a:hlinkClick r:id="rId5"/>
              </a:rPr>
              <a:t>://f</a:t>
            </a:r>
            <a:r>
              <a:rPr sz="1800" u="heavy" spc="-10" dirty="0">
                <a:solidFill>
                  <a:srgbClr val="468FCC"/>
                </a:solidFill>
                <a:latin typeface="Arial"/>
                <a:cs typeface="Arial"/>
                <a:hlinkClick r:id="rId5"/>
              </a:rPr>
              <a:t>o</a:t>
            </a:r>
            <a:r>
              <a:rPr sz="1800" u="heavy" dirty="0">
                <a:solidFill>
                  <a:srgbClr val="468FCC"/>
                </a:solidFill>
                <a:latin typeface="Arial"/>
                <a:cs typeface="Arial"/>
                <a:hlinkClick r:id="rId5"/>
              </a:rPr>
              <a:t>rms</a:t>
            </a:r>
            <a:r>
              <a:rPr sz="1800" u="heavy" spc="-5" dirty="0">
                <a:solidFill>
                  <a:srgbClr val="468FCC"/>
                </a:solidFill>
                <a:latin typeface="Arial"/>
                <a:cs typeface="Arial"/>
                <a:hlinkClick r:id="rId5"/>
              </a:rPr>
              <a:t>.</a:t>
            </a:r>
            <a:r>
              <a:rPr sz="1800" u="heavy" spc="-20" dirty="0">
                <a:solidFill>
                  <a:srgbClr val="468FCC"/>
                </a:solidFill>
                <a:latin typeface="Arial"/>
                <a:cs typeface="Arial"/>
                <a:hlinkClick r:id="rId5"/>
              </a:rPr>
              <a:t>o</a:t>
            </a:r>
            <a:r>
              <a:rPr sz="1800" u="heavy" spc="-40" dirty="0">
                <a:solidFill>
                  <a:srgbClr val="468FCC"/>
                </a:solidFill>
                <a:latin typeface="Arial"/>
                <a:cs typeface="Arial"/>
                <a:hlinkClick r:id="rId5"/>
              </a:rPr>
              <a:t>f</a:t>
            </a:r>
            <a:r>
              <a:rPr sz="1800" u="heavy" spc="-5" dirty="0">
                <a:solidFill>
                  <a:srgbClr val="468FCC"/>
                </a:solidFill>
                <a:latin typeface="Arial"/>
                <a:cs typeface="Arial"/>
                <a:hlinkClick r:id="rId5"/>
              </a:rPr>
              <a:t>fi</a:t>
            </a:r>
            <a:r>
              <a:rPr sz="1800" u="heavy" dirty="0">
                <a:solidFill>
                  <a:srgbClr val="468FCC"/>
                </a:solidFill>
                <a:latin typeface="Arial"/>
                <a:cs typeface="Arial"/>
                <a:hlinkClick r:id="rId5"/>
              </a:rPr>
              <a:t>c</a:t>
            </a:r>
            <a:r>
              <a:rPr sz="1800" u="heavy" spc="-20" dirty="0">
                <a:solidFill>
                  <a:srgbClr val="468FCC"/>
                </a:solidFill>
                <a:latin typeface="Arial"/>
                <a:cs typeface="Arial"/>
                <a:hlinkClick r:id="rId5"/>
              </a:rPr>
              <a:t>e</a:t>
            </a:r>
            <a:r>
              <a:rPr sz="1800" u="heavy" spc="-5" dirty="0">
                <a:solidFill>
                  <a:srgbClr val="468FCC"/>
                </a:solidFill>
                <a:latin typeface="Arial"/>
                <a:cs typeface="Arial"/>
                <a:hlinkClick r:id="rId5"/>
              </a:rPr>
              <a:t>.</a:t>
            </a:r>
            <a:r>
              <a:rPr sz="1800" u="heavy" dirty="0">
                <a:solidFill>
                  <a:srgbClr val="468FCC"/>
                </a:solidFill>
                <a:latin typeface="Arial"/>
                <a:cs typeface="Arial"/>
                <a:hlinkClick r:id="rId5"/>
              </a:rPr>
              <a:t>c</a:t>
            </a:r>
            <a:r>
              <a:rPr sz="1800" u="heavy" spc="-10" dirty="0">
                <a:solidFill>
                  <a:srgbClr val="468FCC"/>
                </a:solidFill>
                <a:latin typeface="Arial"/>
                <a:cs typeface="Arial"/>
                <a:hlinkClick r:id="rId5"/>
              </a:rPr>
              <a:t>o</a:t>
            </a:r>
            <a:r>
              <a:rPr sz="1800" u="heavy" dirty="0">
                <a:solidFill>
                  <a:srgbClr val="468FCC"/>
                </a:solidFill>
                <a:latin typeface="Arial"/>
                <a:cs typeface="Arial"/>
                <a:hlinkClick r:id="rId5"/>
              </a:rPr>
              <a:t>m</a:t>
            </a:r>
            <a:r>
              <a:rPr sz="1800" u="heavy" spc="-5" dirty="0">
                <a:solidFill>
                  <a:srgbClr val="468FCC"/>
                </a:solidFill>
                <a:latin typeface="Arial"/>
                <a:cs typeface="Arial"/>
                <a:hlinkClick r:id="rId5"/>
              </a:rPr>
              <a:t>/</a:t>
            </a:r>
            <a:r>
              <a:rPr sz="1800" u="heavy" spc="-20" dirty="0">
                <a:solidFill>
                  <a:srgbClr val="468FCC"/>
                </a:solidFill>
                <a:latin typeface="Arial"/>
                <a:cs typeface="Arial"/>
                <a:hlinkClick r:id="rId5"/>
              </a:rPr>
              <a:t>g</a:t>
            </a:r>
            <a:r>
              <a:rPr sz="1800" u="heavy" spc="-5" dirty="0">
                <a:solidFill>
                  <a:srgbClr val="468FCC"/>
                </a:solidFill>
                <a:latin typeface="Arial"/>
                <a:cs typeface="Arial"/>
                <a:hlinkClick r:id="rId5"/>
              </a:rPr>
              <a:t>/</a:t>
            </a:r>
            <a:r>
              <a:rPr sz="1800" u="heavy" spc="-10" dirty="0">
                <a:solidFill>
                  <a:srgbClr val="468FCC"/>
                </a:solidFill>
                <a:latin typeface="Arial"/>
                <a:cs typeface="Arial"/>
                <a:hlinkClick r:id="rId5"/>
              </a:rPr>
              <a:t>n95</a:t>
            </a:r>
            <a:r>
              <a:rPr sz="1800" u="heavy" spc="-25" dirty="0">
                <a:solidFill>
                  <a:srgbClr val="468FCC"/>
                </a:solidFill>
                <a:latin typeface="Arial"/>
                <a:cs typeface="Arial"/>
                <a:hlinkClick r:id="rId5"/>
              </a:rPr>
              <a:t>y</a:t>
            </a:r>
            <a:r>
              <a:rPr sz="1800" u="heavy" dirty="0">
                <a:solidFill>
                  <a:srgbClr val="468FCC"/>
                </a:solidFill>
                <a:latin typeface="Arial"/>
                <a:cs typeface="Arial"/>
                <a:hlinkClick r:id="rId5"/>
              </a:rPr>
              <a:t>T</a:t>
            </a:r>
            <a:r>
              <a:rPr sz="1800" u="heavy" spc="-5" dirty="0">
                <a:solidFill>
                  <a:srgbClr val="468FCC"/>
                </a:solidFill>
                <a:latin typeface="Arial"/>
                <a:cs typeface="Arial"/>
                <a:hlinkClick r:id="rId5"/>
              </a:rPr>
              <a:t>C</a:t>
            </a:r>
            <a:r>
              <a:rPr sz="1800" u="heavy" spc="-10" dirty="0">
                <a:solidFill>
                  <a:srgbClr val="468FCC"/>
                </a:solidFill>
                <a:latin typeface="Arial"/>
                <a:cs typeface="Arial"/>
                <a:hlinkClick r:id="rId5"/>
              </a:rPr>
              <a:t>gb</a:t>
            </a:r>
            <a:r>
              <a:rPr sz="1800" u="heavy" dirty="0">
                <a:solidFill>
                  <a:srgbClr val="468FCC"/>
                </a:solidFill>
                <a:latin typeface="Arial"/>
                <a:cs typeface="Arial"/>
                <a:hlinkClick r:id="rId5"/>
              </a:rPr>
              <a:t>s</a:t>
            </a:r>
            <a:r>
              <a:rPr sz="1800" u="heavy" spc="-15" dirty="0">
                <a:solidFill>
                  <a:srgbClr val="468FCC"/>
                </a:solidFill>
                <a:latin typeface="Arial"/>
                <a:cs typeface="Arial"/>
                <a:hlinkClick r:id="rId5"/>
              </a:rPr>
              <a:t>V</a:t>
            </a:r>
            <a:endParaRPr sz="18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64481" rIns="0" bIns="0" rtlCol="0">
            <a:spAutoFit/>
          </a:bodyPr>
          <a:lstStyle/>
          <a:p>
            <a:pPr marL="72390">
              <a:lnSpc>
                <a:spcPts val="5710"/>
              </a:lnSpc>
            </a:pPr>
            <a:r>
              <a:rPr sz="4800" spc="-130" dirty="0"/>
              <a:t>S</a:t>
            </a:r>
            <a:r>
              <a:rPr sz="4800" spc="-100" dirty="0"/>
              <a:t>c</a:t>
            </a:r>
            <a:r>
              <a:rPr sz="4800" spc="-105" dirty="0"/>
              <a:t>reen</a:t>
            </a:r>
            <a:r>
              <a:rPr sz="4800" spc="-100" dirty="0"/>
              <a:t>i</a:t>
            </a:r>
            <a:r>
              <a:rPr sz="4800" spc="-105" dirty="0"/>
              <a:t>n</a:t>
            </a:r>
            <a:r>
              <a:rPr sz="4800" dirty="0"/>
              <a:t>g</a:t>
            </a:r>
            <a:r>
              <a:rPr sz="4800" spc="-190" dirty="0"/>
              <a:t> </a:t>
            </a:r>
            <a:r>
              <a:rPr sz="4800" spc="-95" dirty="0"/>
              <a:t>R</a:t>
            </a:r>
            <a:r>
              <a:rPr sz="4800" spc="-105" dirty="0"/>
              <a:t>e</a:t>
            </a:r>
            <a:r>
              <a:rPr sz="4800" spc="-100" dirty="0"/>
              <a:t>c</a:t>
            </a:r>
            <a:r>
              <a:rPr sz="4800" spc="-105" dirty="0"/>
              <a:t>ommendat</a:t>
            </a:r>
            <a:r>
              <a:rPr sz="4800" spc="-95" dirty="0"/>
              <a:t>i</a:t>
            </a:r>
            <a:r>
              <a:rPr sz="4800" spc="-105" dirty="0"/>
              <a:t>ons</a:t>
            </a:r>
            <a:endParaRPr sz="4800"/>
          </a:p>
        </p:txBody>
      </p:sp>
      <p:sp>
        <p:nvSpPr>
          <p:cNvPr id="4" name="object 4"/>
          <p:cNvSpPr txBox="1"/>
          <p:nvPr/>
        </p:nvSpPr>
        <p:spPr>
          <a:xfrm>
            <a:off x="490863" y="1662461"/>
            <a:ext cx="7804784" cy="4324261"/>
          </a:xfrm>
          <a:prstGeom prst="rect">
            <a:avLst/>
          </a:prstGeom>
        </p:spPr>
        <p:txBody>
          <a:bodyPr vert="horz" wrap="square" lIns="0" tIns="0" rIns="0" bIns="0" rtlCol="0">
            <a:spAutoFit/>
          </a:bodyPr>
          <a:lstStyle/>
          <a:p>
            <a:pPr marL="12700" marR="429259">
              <a:lnSpc>
                <a:spcPct val="100000"/>
              </a:lnSpc>
            </a:pPr>
            <a:r>
              <a:rPr sz="2200" b="1" u="heavy" spc="-25" dirty="0">
                <a:solidFill>
                  <a:srgbClr val="212121"/>
                </a:solidFill>
                <a:latin typeface="Arial"/>
                <a:cs typeface="Arial"/>
              </a:rPr>
              <a:t>A</a:t>
            </a:r>
            <a:r>
              <a:rPr sz="2200" b="1" u="heavy" spc="-20" dirty="0">
                <a:solidFill>
                  <a:srgbClr val="212121"/>
                </a:solidFill>
                <a:latin typeface="Arial"/>
                <a:cs typeface="Arial"/>
              </a:rPr>
              <a:t>me</a:t>
            </a:r>
            <a:r>
              <a:rPr sz="2200" b="1" u="heavy" spc="-15" dirty="0">
                <a:solidFill>
                  <a:srgbClr val="212121"/>
                </a:solidFill>
                <a:latin typeface="Arial"/>
                <a:cs typeface="Arial"/>
              </a:rPr>
              <a:t>rican</a:t>
            </a:r>
            <a:r>
              <a:rPr sz="2200" b="1" u="heavy" spc="-85" dirty="0">
                <a:solidFill>
                  <a:srgbClr val="212121"/>
                </a:solidFill>
                <a:latin typeface="Arial"/>
                <a:cs typeface="Arial"/>
              </a:rPr>
              <a:t> </a:t>
            </a:r>
            <a:r>
              <a:rPr sz="2200" b="1" u="heavy" spc="-25" dirty="0">
                <a:solidFill>
                  <a:srgbClr val="212121"/>
                </a:solidFill>
                <a:latin typeface="Arial"/>
                <a:cs typeface="Arial"/>
              </a:rPr>
              <a:t>A</a:t>
            </a:r>
            <a:r>
              <a:rPr sz="2200" b="1" u="heavy" spc="-15" dirty="0">
                <a:solidFill>
                  <a:srgbClr val="212121"/>
                </a:solidFill>
                <a:latin typeface="Arial"/>
                <a:cs typeface="Arial"/>
              </a:rPr>
              <a:t>ssociation</a:t>
            </a:r>
            <a:r>
              <a:rPr sz="2200" b="1" u="heavy" spc="5" dirty="0">
                <a:solidFill>
                  <a:srgbClr val="212121"/>
                </a:solidFill>
                <a:latin typeface="Arial"/>
                <a:cs typeface="Arial"/>
              </a:rPr>
              <a:t> </a:t>
            </a:r>
            <a:r>
              <a:rPr sz="2200" b="1" u="heavy" spc="-10" dirty="0">
                <a:solidFill>
                  <a:srgbClr val="212121"/>
                </a:solidFill>
                <a:latin typeface="Arial"/>
                <a:cs typeface="Arial"/>
              </a:rPr>
              <a:t>for</a:t>
            </a:r>
            <a:r>
              <a:rPr sz="2200" b="1" u="heavy" spc="-5" dirty="0">
                <a:solidFill>
                  <a:srgbClr val="212121"/>
                </a:solidFill>
                <a:latin typeface="Arial"/>
                <a:cs typeface="Arial"/>
              </a:rPr>
              <a:t> </a:t>
            </a:r>
            <a:r>
              <a:rPr sz="2200" b="1" u="heavy" spc="-15" dirty="0">
                <a:solidFill>
                  <a:srgbClr val="212121"/>
                </a:solidFill>
                <a:latin typeface="Arial"/>
                <a:cs typeface="Arial"/>
              </a:rPr>
              <a:t>the</a:t>
            </a:r>
            <a:r>
              <a:rPr sz="2200" b="1" u="heavy" dirty="0">
                <a:solidFill>
                  <a:srgbClr val="212121"/>
                </a:solidFill>
                <a:latin typeface="Arial"/>
                <a:cs typeface="Arial"/>
              </a:rPr>
              <a:t> </a:t>
            </a:r>
            <a:r>
              <a:rPr sz="2200" b="1" u="heavy" spc="-20" dirty="0">
                <a:solidFill>
                  <a:srgbClr val="212121"/>
                </a:solidFill>
                <a:latin typeface="Arial"/>
                <a:cs typeface="Arial"/>
              </a:rPr>
              <a:t>S</a:t>
            </a:r>
            <a:r>
              <a:rPr sz="2200" b="1" u="heavy" spc="-15" dirty="0">
                <a:solidFill>
                  <a:srgbClr val="212121"/>
                </a:solidFill>
                <a:latin typeface="Arial"/>
                <a:cs typeface="Arial"/>
              </a:rPr>
              <a:t>tudy</a:t>
            </a:r>
            <a:r>
              <a:rPr sz="2200" b="1" u="heavy" spc="15" dirty="0">
                <a:solidFill>
                  <a:srgbClr val="212121"/>
                </a:solidFill>
                <a:latin typeface="Arial"/>
                <a:cs typeface="Arial"/>
              </a:rPr>
              <a:t> </a:t>
            </a:r>
            <a:r>
              <a:rPr sz="2200" b="1" u="heavy" spc="-15" dirty="0">
                <a:solidFill>
                  <a:srgbClr val="212121"/>
                </a:solidFill>
                <a:latin typeface="Arial"/>
                <a:cs typeface="Arial"/>
              </a:rPr>
              <a:t>of</a:t>
            </a:r>
            <a:r>
              <a:rPr sz="2200" b="1" u="heavy" dirty="0">
                <a:solidFill>
                  <a:srgbClr val="212121"/>
                </a:solidFill>
                <a:latin typeface="Arial"/>
                <a:cs typeface="Arial"/>
              </a:rPr>
              <a:t> </a:t>
            </a:r>
            <a:r>
              <a:rPr sz="2200" b="1" u="heavy" spc="-15" dirty="0">
                <a:solidFill>
                  <a:srgbClr val="212121"/>
                </a:solidFill>
                <a:latin typeface="Arial"/>
                <a:cs typeface="Arial"/>
              </a:rPr>
              <a:t>Liver</a:t>
            </a:r>
            <a:r>
              <a:rPr sz="2200" b="1" u="heavy" spc="-20" dirty="0">
                <a:solidFill>
                  <a:srgbClr val="212121"/>
                </a:solidFill>
                <a:latin typeface="Arial"/>
                <a:cs typeface="Arial"/>
              </a:rPr>
              <a:t> D</a:t>
            </a:r>
            <a:r>
              <a:rPr sz="2200" b="1" u="heavy" spc="-15" dirty="0">
                <a:solidFill>
                  <a:srgbClr val="212121"/>
                </a:solidFill>
                <a:latin typeface="Arial"/>
                <a:cs typeface="Arial"/>
              </a:rPr>
              <a:t>iseases</a:t>
            </a:r>
            <a:r>
              <a:rPr sz="2200" b="1" spc="-10" dirty="0">
                <a:solidFill>
                  <a:srgbClr val="212121"/>
                </a:solidFill>
                <a:latin typeface="Arial"/>
                <a:cs typeface="Arial"/>
              </a:rPr>
              <a:t> </a:t>
            </a:r>
            <a:r>
              <a:rPr sz="2200" b="1" u="heavy" spc="-10" dirty="0">
                <a:solidFill>
                  <a:srgbClr val="212121"/>
                </a:solidFill>
                <a:latin typeface="Arial"/>
                <a:cs typeface="Arial"/>
              </a:rPr>
              <a:t>(</a:t>
            </a:r>
            <a:r>
              <a:rPr sz="2200" b="1" u="heavy" spc="-25" dirty="0">
                <a:solidFill>
                  <a:srgbClr val="212121"/>
                </a:solidFill>
                <a:latin typeface="Arial"/>
                <a:cs typeface="Arial"/>
              </a:rPr>
              <a:t>AAS</a:t>
            </a:r>
            <a:r>
              <a:rPr sz="2200" b="1" u="heavy" spc="-15" dirty="0">
                <a:solidFill>
                  <a:srgbClr val="212121"/>
                </a:solidFill>
                <a:latin typeface="Arial"/>
                <a:cs typeface="Arial"/>
              </a:rPr>
              <a:t>L</a:t>
            </a:r>
            <a:r>
              <a:rPr sz="2200" b="1" u="heavy" spc="-25" dirty="0">
                <a:solidFill>
                  <a:srgbClr val="212121"/>
                </a:solidFill>
                <a:latin typeface="Arial"/>
                <a:cs typeface="Arial"/>
              </a:rPr>
              <a:t>D</a:t>
            </a:r>
            <a:r>
              <a:rPr sz="2200" b="1" u="heavy" spc="-10" dirty="0">
                <a:solidFill>
                  <a:srgbClr val="212121"/>
                </a:solidFill>
                <a:latin typeface="Arial"/>
                <a:cs typeface="Arial"/>
              </a:rPr>
              <a:t>)/Infectious</a:t>
            </a:r>
            <a:r>
              <a:rPr sz="2200" b="1" u="heavy" spc="45" dirty="0">
                <a:solidFill>
                  <a:srgbClr val="212121"/>
                </a:solidFill>
                <a:latin typeface="Arial"/>
                <a:cs typeface="Arial"/>
              </a:rPr>
              <a:t> </a:t>
            </a:r>
            <a:r>
              <a:rPr sz="2200" b="1" u="heavy" spc="-25" dirty="0">
                <a:solidFill>
                  <a:srgbClr val="212121"/>
                </a:solidFill>
                <a:latin typeface="Arial"/>
                <a:cs typeface="Arial"/>
              </a:rPr>
              <a:t>D</a:t>
            </a:r>
            <a:r>
              <a:rPr sz="2200" b="1" u="heavy" spc="-15" dirty="0">
                <a:solidFill>
                  <a:srgbClr val="212121"/>
                </a:solidFill>
                <a:latin typeface="Arial"/>
                <a:cs typeface="Arial"/>
              </a:rPr>
              <a:t>iseases</a:t>
            </a:r>
            <a:r>
              <a:rPr sz="2200" b="1" u="heavy" spc="-5" dirty="0">
                <a:solidFill>
                  <a:srgbClr val="212121"/>
                </a:solidFill>
                <a:latin typeface="Arial"/>
                <a:cs typeface="Arial"/>
              </a:rPr>
              <a:t> </a:t>
            </a:r>
            <a:r>
              <a:rPr sz="2200" b="1" u="heavy" spc="-20" dirty="0">
                <a:solidFill>
                  <a:srgbClr val="212121"/>
                </a:solidFill>
                <a:latin typeface="Arial"/>
                <a:cs typeface="Arial"/>
              </a:rPr>
              <a:t>S</a:t>
            </a:r>
            <a:r>
              <a:rPr sz="2200" b="1" u="heavy" spc="-15" dirty="0">
                <a:solidFill>
                  <a:srgbClr val="212121"/>
                </a:solidFill>
                <a:latin typeface="Arial"/>
                <a:cs typeface="Arial"/>
              </a:rPr>
              <a:t>ociety</a:t>
            </a:r>
            <a:r>
              <a:rPr sz="2200" b="1" u="heavy" spc="0" dirty="0">
                <a:solidFill>
                  <a:srgbClr val="212121"/>
                </a:solidFill>
                <a:latin typeface="Arial"/>
                <a:cs typeface="Arial"/>
              </a:rPr>
              <a:t> </a:t>
            </a:r>
            <a:r>
              <a:rPr sz="2200" b="1" u="heavy" spc="-15" dirty="0">
                <a:solidFill>
                  <a:srgbClr val="212121"/>
                </a:solidFill>
                <a:latin typeface="Arial"/>
                <a:cs typeface="Arial"/>
              </a:rPr>
              <a:t>of</a:t>
            </a:r>
            <a:r>
              <a:rPr sz="2200" b="1" u="heavy" spc="-85" dirty="0">
                <a:solidFill>
                  <a:srgbClr val="212121"/>
                </a:solidFill>
                <a:latin typeface="Arial"/>
                <a:cs typeface="Arial"/>
              </a:rPr>
              <a:t> </a:t>
            </a:r>
            <a:r>
              <a:rPr sz="2200" b="1" u="heavy" spc="-25" dirty="0">
                <a:solidFill>
                  <a:srgbClr val="212121"/>
                </a:solidFill>
                <a:latin typeface="Arial"/>
                <a:cs typeface="Arial"/>
              </a:rPr>
              <a:t>A</a:t>
            </a:r>
            <a:r>
              <a:rPr sz="2200" b="1" u="heavy" spc="-20" dirty="0">
                <a:solidFill>
                  <a:srgbClr val="212121"/>
                </a:solidFill>
                <a:latin typeface="Arial"/>
                <a:cs typeface="Arial"/>
              </a:rPr>
              <a:t>me</a:t>
            </a:r>
            <a:r>
              <a:rPr sz="2200" b="1" u="heavy" spc="-15" dirty="0">
                <a:solidFill>
                  <a:srgbClr val="212121"/>
                </a:solidFill>
                <a:latin typeface="Arial"/>
                <a:cs typeface="Arial"/>
              </a:rPr>
              <a:t>rica </a:t>
            </a:r>
            <a:r>
              <a:rPr sz="2200" b="1" u="heavy" spc="-10" dirty="0">
                <a:solidFill>
                  <a:srgbClr val="212121"/>
                </a:solidFill>
                <a:latin typeface="Arial"/>
                <a:cs typeface="Arial"/>
              </a:rPr>
              <a:t>(I</a:t>
            </a:r>
            <a:r>
              <a:rPr sz="2200" b="1" u="heavy" spc="-25" dirty="0">
                <a:solidFill>
                  <a:srgbClr val="212121"/>
                </a:solidFill>
                <a:latin typeface="Arial"/>
                <a:cs typeface="Arial"/>
              </a:rPr>
              <a:t>DSA</a:t>
            </a:r>
            <a:r>
              <a:rPr sz="2200" b="1" u="heavy" spc="-10" dirty="0">
                <a:solidFill>
                  <a:srgbClr val="212121"/>
                </a:solidFill>
                <a:latin typeface="Arial"/>
                <a:cs typeface="Arial"/>
              </a:rPr>
              <a:t>)</a:t>
            </a:r>
            <a:endParaRPr sz="2200" dirty="0">
              <a:latin typeface="Arial"/>
              <a:cs typeface="Arial"/>
            </a:endParaRPr>
          </a:p>
          <a:p>
            <a:pPr>
              <a:lnSpc>
                <a:spcPct val="100000"/>
              </a:lnSpc>
              <a:spcBef>
                <a:spcPts val="1"/>
              </a:spcBef>
            </a:pPr>
            <a:endParaRPr sz="2650" dirty="0">
              <a:latin typeface="Times New Roman"/>
              <a:cs typeface="Times New Roman"/>
            </a:endParaRPr>
          </a:p>
          <a:p>
            <a:pPr marL="355600" indent="-342900">
              <a:lnSpc>
                <a:spcPct val="100000"/>
              </a:lnSpc>
              <a:buClr>
                <a:srgbClr val="D51F1A"/>
              </a:buClr>
              <a:buFont typeface="Wingdings"/>
              <a:buChar char=""/>
              <a:tabLst>
                <a:tab pos="355600" algn="l"/>
              </a:tabLst>
            </a:pPr>
            <a:r>
              <a:rPr sz="2200" spc="-25" dirty="0">
                <a:solidFill>
                  <a:srgbClr val="212121"/>
                </a:solidFill>
                <a:latin typeface="Arial"/>
                <a:cs typeface="Arial"/>
              </a:rPr>
              <a:t>O</a:t>
            </a:r>
            <a:r>
              <a:rPr sz="2200" spc="-10" dirty="0">
                <a:solidFill>
                  <a:srgbClr val="212121"/>
                </a:solidFill>
                <a:latin typeface="Arial"/>
                <a:cs typeface="Arial"/>
              </a:rPr>
              <a:t>ne-ti</a:t>
            </a:r>
            <a:r>
              <a:rPr sz="2200" spc="-30" dirty="0">
                <a:solidFill>
                  <a:srgbClr val="212121"/>
                </a:solidFill>
                <a:latin typeface="Arial"/>
                <a:cs typeface="Arial"/>
              </a:rPr>
              <a:t>m</a:t>
            </a:r>
            <a:r>
              <a:rPr sz="2200" spc="-15" dirty="0">
                <a:solidFill>
                  <a:srgbClr val="212121"/>
                </a:solidFill>
                <a:latin typeface="Arial"/>
                <a:cs typeface="Arial"/>
              </a:rPr>
              <a:t>e</a:t>
            </a:r>
            <a:r>
              <a:rPr sz="2200" spc="25" dirty="0">
                <a:solidFill>
                  <a:srgbClr val="212121"/>
                </a:solidFill>
                <a:latin typeface="Arial"/>
                <a:cs typeface="Arial"/>
              </a:rPr>
              <a:t> </a:t>
            </a:r>
            <a:r>
              <a:rPr sz="2200" spc="-10" dirty="0">
                <a:solidFill>
                  <a:srgbClr val="212121"/>
                </a:solidFill>
                <a:latin typeface="Arial"/>
                <a:cs typeface="Arial"/>
              </a:rPr>
              <a:t>routine,</a:t>
            </a:r>
            <a:r>
              <a:rPr sz="2200" spc="15" dirty="0">
                <a:solidFill>
                  <a:srgbClr val="212121"/>
                </a:solidFill>
                <a:latin typeface="Arial"/>
                <a:cs typeface="Arial"/>
              </a:rPr>
              <a:t> </a:t>
            </a:r>
            <a:r>
              <a:rPr sz="2200" spc="-10" dirty="0">
                <a:solidFill>
                  <a:srgbClr val="212121"/>
                </a:solidFill>
                <a:latin typeface="Arial"/>
                <a:cs typeface="Arial"/>
              </a:rPr>
              <a:t>opt-out</a:t>
            </a:r>
            <a:r>
              <a:rPr sz="2200" spc="15" dirty="0">
                <a:solidFill>
                  <a:srgbClr val="212121"/>
                </a:solidFill>
                <a:latin typeface="Arial"/>
                <a:cs typeface="Arial"/>
              </a:rPr>
              <a:t> </a:t>
            </a:r>
            <a:r>
              <a:rPr sz="2200" spc="-10" dirty="0">
                <a:solidFill>
                  <a:srgbClr val="212121"/>
                </a:solidFill>
                <a:latin typeface="Arial"/>
                <a:cs typeface="Arial"/>
              </a:rPr>
              <a:t>testing for</a:t>
            </a:r>
            <a:r>
              <a:rPr sz="2200" spc="10" dirty="0">
                <a:solidFill>
                  <a:srgbClr val="212121"/>
                </a:solidFill>
                <a:latin typeface="Arial"/>
                <a:cs typeface="Arial"/>
              </a:rPr>
              <a:t> </a:t>
            </a:r>
            <a:r>
              <a:rPr sz="2200" spc="-10" dirty="0">
                <a:solidFill>
                  <a:srgbClr val="212121"/>
                </a:solidFill>
                <a:latin typeface="Arial"/>
                <a:cs typeface="Arial"/>
              </a:rPr>
              <a:t>indi</a:t>
            </a:r>
            <a:r>
              <a:rPr sz="2200" spc="-25" dirty="0">
                <a:solidFill>
                  <a:srgbClr val="212121"/>
                </a:solidFill>
                <a:latin typeface="Arial"/>
                <a:cs typeface="Arial"/>
              </a:rPr>
              <a:t>v</a:t>
            </a:r>
            <a:r>
              <a:rPr sz="2200" spc="-10" dirty="0">
                <a:solidFill>
                  <a:srgbClr val="212121"/>
                </a:solidFill>
                <a:latin typeface="Arial"/>
                <a:cs typeface="Arial"/>
              </a:rPr>
              <a:t>iduals </a:t>
            </a:r>
            <a:r>
              <a:rPr sz="2200" spc="-15" dirty="0">
                <a:solidFill>
                  <a:srgbClr val="212121"/>
                </a:solidFill>
                <a:latin typeface="Arial"/>
                <a:cs typeface="Arial"/>
              </a:rPr>
              <a:t>18+</a:t>
            </a:r>
            <a:r>
              <a:rPr lang="en-US" sz="2200" spc="-15" dirty="0">
                <a:solidFill>
                  <a:srgbClr val="212121"/>
                </a:solidFill>
                <a:latin typeface="Arial"/>
                <a:cs typeface="Arial"/>
              </a:rPr>
              <a:t>yo</a:t>
            </a:r>
            <a:endParaRPr sz="2200" dirty="0">
              <a:latin typeface="Arial"/>
              <a:cs typeface="Arial"/>
            </a:endParaRPr>
          </a:p>
          <a:p>
            <a:pPr>
              <a:lnSpc>
                <a:spcPct val="100000"/>
              </a:lnSpc>
              <a:spcBef>
                <a:spcPts val="46"/>
              </a:spcBef>
              <a:buClr>
                <a:srgbClr val="D51F1A"/>
              </a:buClr>
              <a:buFont typeface="Wingdings"/>
              <a:buChar char=""/>
            </a:pPr>
            <a:endParaRPr sz="2600" dirty="0">
              <a:latin typeface="Times New Roman"/>
              <a:cs typeface="Times New Roman"/>
            </a:endParaRPr>
          </a:p>
          <a:p>
            <a:pPr marL="355600" indent="-342900">
              <a:lnSpc>
                <a:spcPct val="100000"/>
              </a:lnSpc>
              <a:buClr>
                <a:srgbClr val="D51F1A"/>
              </a:buClr>
              <a:buFont typeface="Wingdings"/>
              <a:buChar char=""/>
              <a:tabLst>
                <a:tab pos="355600" algn="l"/>
              </a:tabLst>
            </a:pPr>
            <a:r>
              <a:rPr sz="2200" spc="-25" dirty="0">
                <a:solidFill>
                  <a:srgbClr val="212121"/>
                </a:solidFill>
                <a:latin typeface="Arial"/>
                <a:cs typeface="Arial"/>
              </a:rPr>
              <a:t>O</a:t>
            </a:r>
            <a:r>
              <a:rPr sz="2200" spc="-15" dirty="0">
                <a:solidFill>
                  <a:srgbClr val="212121"/>
                </a:solidFill>
                <a:latin typeface="Arial"/>
                <a:cs typeface="Arial"/>
              </a:rPr>
              <a:t>n</a:t>
            </a:r>
            <a:r>
              <a:rPr sz="2200" spc="-10" dirty="0">
                <a:solidFill>
                  <a:srgbClr val="212121"/>
                </a:solidFill>
                <a:latin typeface="Arial"/>
                <a:cs typeface="Arial"/>
              </a:rPr>
              <a:t>c</a:t>
            </a:r>
            <a:r>
              <a:rPr sz="2200" spc="-15" dirty="0">
                <a:solidFill>
                  <a:srgbClr val="212121"/>
                </a:solidFill>
                <a:latin typeface="Arial"/>
                <a:cs typeface="Arial"/>
              </a:rPr>
              <a:t>e</a:t>
            </a:r>
            <a:r>
              <a:rPr sz="2200" spc="10"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15" dirty="0">
                <a:solidFill>
                  <a:srgbClr val="212121"/>
                </a:solidFill>
                <a:latin typeface="Arial"/>
                <a:cs typeface="Arial"/>
              </a:rPr>
              <a:t>&lt;18</a:t>
            </a:r>
            <a:r>
              <a:rPr lang="en-US" sz="2200" spc="-15" dirty="0">
                <a:solidFill>
                  <a:srgbClr val="212121"/>
                </a:solidFill>
                <a:latin typeface="Arial"/>
                <a:cs typeface="Arial"/>
              </a:rPr>
              <a:t>yo</a:t>
            </a:r>
            <a:r>
              <a:rPr sz="2200" spc="10"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10" dirty="0">
                <a:solidFill>
                  <a:srgbClr val="212121"/>
                </a:solidFill>
                <a:latin typeface="Arial"/>
                <a:cs typeface="Arial"/>
              </a:rPr>
              <a:t>inc</a:t>
            </a:r>
            <a:r>
              <a:rPr sz="2200" spc="-15" dirty="0">
                <a:solidFill>
                  <a:srgbClr val="212121"/>
                </a:solidFill>
                <a:latin typeface="Arial"/>
                <a:cs typeface="Arial"/>
              </a:rPr>
              <a:t>rea</a:t>
            </a:r>
            <a:r>
              <a:rPr sz="2200" spc="-10" dirty="0">
                <a:solidFill>
                  <a:srgbClr val="212121"/>
                </a:solidFill>
                <a:latin typeface="Arial"/>
                <a:cs typeface="Arial"/>
              </a:rPr>
              <a:t>s</a:t>
            </a:r>
            <a:r>
              <a:rPr sz="2200" spc="-15" dirty="0">
                <a:solidFill>
                  <a:srgbClr val="212121"/>
                </a:solidFill>
                <a:latin typeface="Arial"/>
                <a:cs typeface="Arial"/>
              </a:rPr>
              <a:t>ed</a:t>
            </a:r>
            <a:r>
              <a:rPr sz="2200" dirty="0">
                <a:solidFill>
                  <a:srgbClr val="212121"/>
                </a:solidFill>
                <a:latin typeface="Arial"/>
                <a:cs typeface="Arial"/>
              </a:rPr>
              <a:t> </a:t>
            </a:r>
            <a:r>
              <a:rPr sz="2200" spc="-10" dirty="0">
                <a:solidFill>
                  <a:srgbClr val="212121"/>
                </a:solidFill>
                <a:latin typeface="Arial"/>
                <a:cs typeface="Arial"/>
              </a:rPr>
              <a:t>ris</a:t>
            </a:r>
            <a:r>
              <a:rPr sz="2200" spc="-15" dirty="0">
                <a:solidFill>
                  <a:srgbClr val="212121"/>
                </a:solidFill>
                <a:latin typeface="Arial"/>
                <a:cs typeface="Arial"/>
              </a:rPr>
              <a:t>k</a:t>
            </a:r>
            <a:endParaRPr sz="2200" dirty="0">
              <a:latin typeface="Arial"/>
              <a:cs typeface="Arial"/>
            </a:endParaRPr>
          </a:p>
          <a:p>
            <a:pPr>
              <a:lnSpc>
                <a:spcPct val="100000"/>
              </a:lnSpc>
              <a:spcBef>
                <a:spcPts val="46"/>
              </a:spcBef>
              <a:buClr>
                <a:srgbClr val="D51F1A"/>
              </a:buClr>
              <a:buFont typeface="Wingdings"/>
              <a:buChar char=""/>
            </a:pPr>
            <a:endParaRPr sz="2600" dirty="0">
              <a:latin typeface="Times New Roman"/>
              <a:cs typeface="Times New Roman"/>
            </a:endParaRPr>
          </a:p>
          <a:p>
            <a:pPr marL="355600" indent="-342900">
              <a:lnSpc>
                <a:spcPct val="100000"/>
              </a:lnSpc>
              <a:buClr>
                <a:srgbClr val="D51F1A"/>
              </a:buClr>
              <a:buFont typeface="Wingdings"/>
              <a:buChar char=""/>
              <a:tabLst>
                <a:tab pos="355600" algn="l"/>
              </a:tabLst>
            </a:pPr>
            <a:r>
              <a:rPr sz="2200" spc="-20" dirty="0">
                <a:solidFill>
                  <a:srgbClr val="212121"/>
                </a:solidFill>
                <a:latin typeface="Arial"/>
                <a:cs typeface="Arial"/>
              </a:rPr>
              <a:t>P</a:t>
            </a:r>
            <a:r>
              <a:rPr sz="2200" spc="-10" dirty="0">
                <a:solidFill>
                  <a:srgbClr val="212121"/>
                </a:solidFill>
                <a:latin typeface="Arial"/>
                <a:cs typeface="Arial"/>
              </a:rPr>
              <a:t>eriodic</a:t>
            </a:r>
            <a:r>
              <a:rPr sz="2200" spc="5" dirty="0">
                <a:solidFill>
                  <a:srgbClr val="212121"/>
                </a:solidFill>
                <a:latin typeface="Arial"/>
                <a:cs typeface="Arial"/>
              </a:rPr>
              <a:t> </a:t>
            </a:r>
            <a:r>
              <a:rPr sz="2200" spc="-10" dirty="0">
                <a:solidFill>
                  <a:srgbClr val="212121"/>
                </a:solidFill>
                <a:latin typeface="Arial"/>
                <a:cs typeface="Arial"/>
              </a:rPr>
              <a:t>testing for</a:t>
            </a:r>
            <a:r>
              <a:rPr sz="2200" spc="10" dirty="0">
                <a:solidFill>
                  <a:srgbClr val="212121"/>
                </a:solidFill>
                <a:latin typeface="Arial"/>
                <a:cs typeface="Arial"/>
              </a:rPr>
              <a:t> </a:t>
            </a:r>
            <a:r>
              <a:rPr sz="2200" spc="-15" dirty="0">
                <a:solidFill>
                  <a:srgbClr val="212121"/>
                </a:solidFill>
                <a:latin typeface="Arial"/>
                <a:cs typeface="Arial"/>
              </a:rPr>
              <a:t>per</a:t>
            </a:r>
            <a:r>
              <a:rPr sz="2200" spc="-10" dirty="0">
                <a:solidFill>
                  <a:srgbClr val="212121"/>
                </a:solidFill>
                <a:latin typeface="Arial"/>
                <a:cs typeface="Arial"/>
              </a:rPr>
              <a:t>s</a:t>
            </a:r>
            <a:r>
              <a:rPr sz="2200" spc="-15" dirty="0">
                <a:solidFill>
                  <a:srgbClr val="212121"/>
                </a:solidFill>
                <a:latin typeface="Arial"/>
                <a:cs typeface="Arial"/>
              </a:rPr>
              <a:t>ons</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15" dirty="0">
                <a:solidFill>
                  <a:srgbClr val="212121"/>
                </a:solidFill>
                <a:latin typeface="Arial"/>
                <a:cs typeface="Arial"/>
              </a:rPr>
              <a:t>ongoing</a:t>
            </a:r>
            <a:r>
              <a:rPr sz="2200" dirty="0">
                <a:solidFill>
                  <a:srgbClr val="212121"/>
                </a:solidFill>
                <a:latin typeface="Arial"/>
                <a:cs typeface="Arial"/>
              </a:rPr>
              <a:t> </a:t>
            </a:r>
            <a:r>
              <a:rPr sz="2200" spc="-10" dirty="0">
                <a:solidFill>
                  <a:srgbClr val="212121"/>
                </a:solidFill>
                <a:latin typeface="Arial"/>
                <a:cs typeface="Arial"/>
              </a:rPr>
              <a:t>ris</a:t>
            </a:r>
            <a:r>
              <a:rPr sz="2200" spc="-15" dirty="0">
                <a:solidFill>
                  <a:srgbClr val="212121"/>
                </a:solidFill>
                <a:latin typeface="Arial"/>
                <a:cs typeface="Arial"/>
              </a:rPr>
              <a:t>k</a:t>
            </a:r>
            <a:r>
              <a:rPr sz="2200" spc="5"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x</a:t>
            </a:r>
            <a:r>
              <a:rPr sz="2200" spc="-15" dirty="0">
                <a:solidFill>
                  <a:srgbClr val="212121"/>
                </a:solidFill>
                <a:latin typeface="Arial"/>
                <a:cs typeface="Arial"/>
              </a:rPr>
              <a:t>po</a:t>
            </a:r>
            <a:r>
              <a:rPr sz="2200" spc="-10" dirty="0">
                <a:solidFill>
                  <a:srgbClr val="212121"/>
                </a:solidFill>
                <a:latin typeface="Arial"/>
                <a:cs typeface="Arial"/>
              </a:rPr>
              <a:t>s</a:t>
            </a:r>
            <a:r>
              <a:rPr sz="2200" spc="-15" dirty="0">
                <a:solidFill>
                  <a:srgbClr val="212121"/>
                </a:solidFill>
                <a:latin typeface="Arial"/>
                <a:cs typeface="Arial"/>
              </a:rPr>
              <a:t>ure</a:t>
            </a:r>
            <a:endParaRPr sz="2200" dirty="0">
              <a:latin typeface="Arial"/>
              <a:cs typeface="Arial"/>
            </a:endParaRPr>
          </a:p>
          <a:p>
            <a:pPr>
              <a:lnSpc>
                <a:spcPct val="100000"/>
              </a:lnSpc>
              <a:spcBef>
                <a:spcPts val="0"/>
              </a:spcBef>
              <a:buClr>
                <a:srgbClr val="D51F1A"/>
              </a:buClr>
              <a:buFont typeface="Wingdings"/>
              <a:buChar char=""/>
            </a:pPr>
            <a:endParaRPr sz="2650" dirty="0">
              <a:latin typeface="Times New Roman"/>
              <a:cs typeface="Times New Roman"/>
            </a:endParaRPr>
          </a:p>
          <a:p>
            <a:pPr marL="355600" marR="5080" indent="-342900">
              <a:lnSpc>
                <a:spcPct val="100000"/>
              </a:lnSpc>
              <a:buClr>
                <a:srgbClr val="D51F1A"/>
              </a:buClr>
              <a:buFont typeface="Wingdings"/>
              <a:buChar char=""/>
              <a:tabLst>
                <a:tab pos="355600" algn="l"/>
              </a:tabLst>
            </a:pPr>
            <a:r>
              <a:rPr sz="2200" spc="-20" dirty="0">
                <a:solidFill>
                  <a:srgbClr val="212121"/>
                </a:solidFill>
                <a:latin typeface="Arial"/>
                <a:cs typeface="Arial"/>
              </a:rPr>
              <a:t>A</a:t>
            </a:r>
            <a:r>
              <a:rPr sz="2200" spc="-15" dirty="0">
                <a:solidFill>
                  <a:srgbClr val="212121"/>
                </a:solidFill>
                <a:latin typeface="Arial"/>
                <a:cs typeface="Arial"/>
              </a:rPr>
              <a:t>nnual</a:t>
            </a:r>
            <a:r>
              <a:rPr sz="2200" spc="5" dirty="0">
                <a:solidFill>
                  <a:srgbClr val="212121"/>
                </a:solidFill>
                <a:latin typeface="Arial"/>
                <a:cs typeface="Arial"/>
              </a:rPr>
              <a:t> </a:t>
            </a:r>
            <a:r>
              <a:rPr sz="2200" spc="-10" dirty="0">
                <a:solidFill>
                  <a:srgbClr val="212121"/>
                </a:solidFill>
                <a:latin typeface="Arial"/>
                <a:cs typeface="Arial"/>
              </a:rPr>
              <a:t>testing</a:t>
            </a:r>
            <a:r>
              <a:rPr sz="2200"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lang="en-US" sz="2200" dirty="0">
                <a:solidFill>
                  <a:srgbClr val="212121"/>
                </a:solidFill>
                <a:latin typeface="Arial"/>
                <a:cs typeface="Arial"/>
              </a:rPr>
              <a:t>men with HIV</a:t>
            </a:r>
            <a:r>
              <a:rPr sz="2200" spc="1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a:t>
            </a:r>
            <a:r>
              <a:rPr sz="2200" spc="-15" dirty="0">
                <a:solidFill>
                  <a:srgbClr val="212121"/>
                </a:solidFill>
                <a:latin typeface="Arial"/>
                <a:cs typeface="Arial"/>
              </a:rPr>
              <a:t>ha</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10" dirty="0">
                <a:solidFill>
                  <a:srgbClr val="212121"/>
                </a:solidFill>
                <a:latin typeface="Arial"/>
                <a:cs typeface="Arial"/>
              </a:rPr>
              <a:t>c</a:t>
            </a:r>
            <a:r>
              <a:rPr sz="2200" spc="-15" dirty="0">
                <a:solidFill>
                  <a:srgbClr val="212121"/>
                </a:solidFill>
                <a:latin typeface="Arial"/>
                <a:cs typeface="Arial"/>
              </a:rPr>
              <a:t>ondo</a:t>
            </a:r>
            <a:r>
              <a:rPr sz="2200" spc="-30" dirty="0">
                <a:solidFill>
                  <a:srgbClr val="212121"/>
                </a:solidFill>
                <a:latin typeface="Arial"/>
                <a:cs typeface="Arial"/>
              </a:rPr>
              <a:t>m</a:t>
            </a:r>
            <a:r>
              <a:rPr sz="2200" spc="-10" dirty="0">
                <a:solidFill>
                  <a:srgbClr val="212121"/>
                </a:solidFill>
                <a:latin typeface="Arial"/>
                <a:cs typeface="Arial"/>
              </a:rPr>
              <a:t>les</a:t>
            </a:r>
            <a:r>
              <a:rPr sz="2200" spc="-15" dirty="0">
                <a:solidFill>
                  <a:srgbClr val="212121"/>
                </a:solidFill>
                <a:latin typeface="Arial"/>
                <a:cs typeface="Arial"/>
              </a:rPr>
              <a:t>s</a:t>
            </a:r>
            <a:r>
              <a:rPr sz="2200" spc="5"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ex</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 </a:t>
            </a:r>
            <a:r>
              <a:rPr sz="2200" spc="-30" dirty="0">
                <a:solidFill>
                  <a:srgbClr val="212121"/>
                </a:solidFill>
                <a:latin typeface="Arial"/>
                <a:cs typeface="Arial"/>
              </a:rPr>
              <a:t>m</a:t>
            </a:r>
            <a:r>
              <a:rPr sz="2200" spc="-15" dirty="0">
                <a:solidFill>
                  <a:srgbClr val="212121"/>
                </a:solidFill>
                <a:latin typeface="Arial"/>
                <a:cs typeface="Arial"/>
              </a:rPr>
              <a:t>en,</a:t>
            </a:r>
            <a:r>
              <a:rPr sz="2200" spc="15" dirty="0">
                <a:solidFill>
                  <a:srgbClr val="212121"/>
                </a:solidFill>
                <a:latin typeface="Arial"/>
                <a:cs typeface="Arial"/>
              </a:rPr>
              <a:t> </a:t>
            </a:r>
            <a:r>
              <a:rPr sz="2200" spc="-15" dirty="0">
                <a:solidFill>
                  <a:srgbClr val="212121"/>
                </a:solidFill>
                <a:latin typeface="Arial"/>
                <a:cs typeface="Arial"/>
              </a:rPr>
              <a:t>are</a:t>
            </a:r>
            <a:r>
              <a:rPr sz="2200" spc="10" dirty="0">
                <a:solidFill>
                  <a:srgbClr val="212121"/>
                </a:solidFill>
                <a:latin typeface="Arial"/>
                <a:cs typeface="Arial"/>
              </a:rPr>
              <a:t> </a:t>
            </a:r>
            <a:r>
              <a:rPr sz="2200" spc="-15" dirty="0">
                <a:solidFill>
                  <a:srgbClr val="212121"/>
                </a:solidFill>
                <a:latin typeface="Arial"/>
                <a:cs typeface="Arial"/>
              </a:rPr>
              <a:t>on</a:t>
            </a:r>
            <a:r>
              <a:rPr sz="2200" dirty="0">
                <a:solidFill>
                  <a:srgbClr val="212121"/>
                </a:solidFill>
                <a:latin typeface="Arial"/>
                <a:cs typeface="Arial"/>
              </a:rPr>
              <a:t> </a:t>
            </a:r>
            <a:r>
              <a:rPr lang="en-US" sz="2200" dirty="0">
                <a:solidFill>
                  <a:srgbClr val="212121"/>
                </a:solidFill>
                <a:latin typeface="Arial"/>
                <a:cs typeface="Arial"/>
              </a:rPr>
              <a:t>Pre-Exposure Prophylaxis (</a:t>
            </a:r>
            <a:r>
              <a:rPr sz="2200" spc="-20" dirty="0" err="1">
                <a:solidFill>
                  <a:srgbClr val="212121"/>
                </a:solidFill>
                <a:latin typeface="Arial"/>
                <a:cs typeface="Arial"/>
              </a:rPr>
              <a:t>P</a:t>
            </a:r>
            <a:r>
              <a:rPr sz="2200" spc="-10" dirty="0" err="1">
                <a:solidFill>
                  <a:srgbClr val="212121"/>
                </a:solidFill>
                <a:latin typeface="Arial"/>
                <a:cs typeface="Arial"/>
              </a:rPr>
              <a:t>r</a:t>
            </a:r>
            <a:r>
              <a:rPr sz="2200" spc="-20" dirty="0" err="1">
                <a:solidFill>
                  <a:srgbClr val="212121"/>
                </a:solidFill>
                <a:latin typeface="Arial"/>
                <a:cs typeface="Arial"/>
              </a:rPr>
              <a:t>E</a:t>
            </a:r>
            <a:r>
              <a:rPr sz="2200" spc="-15" dirty="0" err="1">
                <a:solidFill>
                  <a:srgbClr val="212121"/>
                </a:solidFill>
                <a:latin typeface="Arial"/>
                <a:cs typeface="Arial"/>
              </a:rPr>
              <a:t>P</a:t>
            </a:r>
            <a:r>
              <a:rPr lang="en-US" sz="2200" spc="-15" dirty="0">
                <a:solidFill>
                  <a:srgbClr val="212121"/>
                </a:solidFill>
                <a:latin typeface="Arial"/>
                <a:cs typeface="Arial"/>
              </a:rPr>
              <a:t>)</a:t>
            </a:r>
            <a:r>
              <a:rPr sz="2200" spc="-40"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lang="en-US" sz="2200" dirty="0">
                <a:solidFill>
                  <a:srgbClr val="212121"/>
                </a:solidFill>
                <a:latin typeface="Arial"/>
                <a:cs typeface="Arial"/>
              </a:rPr>
              <a:t>People Who Inject Drugs (</a:t>
            </a:r>
            <a:r>
              <a:rPr sz="2200" spc="-20" dirty="0">
                <a:solidFill>
                  <a:srgbClr val="212121"/>
                </a:solidFill>
                <a:latin typeface="Arial"/>
                <a:cs typeface="Arial"/>
              </a:rPr>
              <a:t>P</a:t>
            </a:r>
            <a:r>
              <a:rPr sz="2200" spc="-15" dirty="0">
                <a:solidFill>
                  <a:srgbClr val="212121"/>
                </a:solidFill>
                <a:latin typeface="Arial"/>
                <a:cs typeface="Arial"/>
              </a:rPr>
              <a:t>WID</a:t>
            </a:r>
            <a:r>
              <a:rPr lang="en-US" sz="2200" spc="-15" dirty="0">
                <a:solidFill>
                  <a:srgbClr val="212121"/>
                </a:solidFill>
                <a:latin typeface="Arial"/>
                <a:cs typeface="Arial"/>
              </a:rPr>
              <a:t>)</a:t>
            </a:r>
            <a:endParaRPr sz="22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9116569" y="3916679"/>
            <a:ext cx="1246630" cy="152247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632192" y="2423160"/>
            <a:ext cx="3974591" cy="137159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67639" y="5978652"/>
            <a:ext cx="1028699" cy="879347"/>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688193" y="319086"/>
            <a:ext cx="7642225" cy="1117600"/>
          </a:xfrm>
          <a:prstGeom prst="rect">
            <a:avLst/>
          </a:prstGeom>
        </p:spPr>
        <p:txBody>
          <a:bodyPr vert="horz" wrap="square" lIns="0" tIns="0" rIns="0" bIns="0" rtlCol="0">
            <a:spAutoFit/>
          </a:bodyPr>
          <a:lstStyle/>
          <a:p>
            <a:pPr marL="12700" marR="5080">
              <a:lnSpc>
                <a:spcPct val="100000"/>
              </a:lnSpc>
            </a:pPr>
            <a:r>
              <a:rPr sz="4000" spc="-135" dirty="0">
                <a:solidFill>
                  <a:srgbClr val="D51F1A"/>
                </a:solidFill>
                <a:latin typeface="Arial"/>
                <a:cs typeface="Arial"/>
              </a:rPr>
              <a:t>Ra</a:t>
            </a:r>
            <a:r>
              <a:rPr sz="4000" spc="-105" dirty="0">
                <a:solidFill>
                  <a:srgbClr val="D51F1A"/>
                </a:solidFill>
                <a:latin typeface="Arial"/>
                <a:cs typeface="Arial"/>
              </a:rPr>
              <a:t>t</a:t>
            </a:r>
            <a:r>
              <a:rPr sz="4000" spc="-110" dirty="0">
                <a:solidFill>
                  <a:srgbClr val="D51F1A"/>
                </a:solidFill>
                <a:latin typeface="Arial"/>
                <a:cs typeface="Arial"/>
              </a:rPr>
              <a:t>i</a:t>
            </a:r>
            <a:r>
              <a:rPr sz="4000" spc="-130" dirty="0">
                <a:solidFill>
                  <a:srgbClr val="D51F1A"/>
                </a:solidFill>
                <a:latin typeface="Arial"/>
                <a:cs typeface="Arial"/>
              </a:rPr>
              <a:t>ona</a:t>
            </a:r>
            <a:r>
              <a:rPr sz="4000" spc="-110" dirty="0">
                <a:solidFill>
                  <a:srgbClr val="D51F1A"/>
                </a:solidFill>
                <a:latin typeface="Arial"/>
                <a:cs typeface="Arial"/>
              </a:rPr>
              <a:t>l</a:t>
            </a:r>
            <a:r>
              <a:rPr sz="4000" spc="-25" dirty="0">
                <a:solidFill>
                  <a:srgbClr val="D51F1A"/>
                </a:solidFill>
                <a:latin typeface="Arial"/>
                <a:cs typeface="Arial"/>
              </a:rPr>
              <a:t>e</a:t>
            </a:r>
            <a:r>
              <a:rPr sz="4000" spc="-204" dirty="0">
                <a:solidFill>
                  <a:srgbClr val="D51F1A"/>
                </a:solidFill>
                <a:latin typeface="Arial"/>
                <a:cs typeface="Arial"/>
              </a:rPr>
              <a:t> </a:t>
            </a:r>
            <a:r>
              <a:rPr sz="4000" spc="-105" dirty="0">
                <a:solidFill>
                  <a:srgbClr val="D51F1A"/>
                </a:solidFill>
                <a:latin typeface="Arial"/>
                <a:cs typeface="Arial"/>
              </a:rPr>
              <a:t>f</a:t>
            </a:r>
            <a:r>
              <a:rPr sz="4000" spc="-130" dirty="0">
                <a:solidFill>
                  <a:srgbClr val="D51F1A"/>
                </a:solidFill>
                <a:latin typeface="Arial"/>
                <a:cs typeface="Arial"/>
              </a:rPr>
              <a:t>o</a:t>
            </a:r>
            <a:r>
              <a:rPr sz="4000" spc="-15" dirty="0">
                <a:solidFill>
                  <a:srgbClr val="D51F1A"/>
                </a:solidFill>
                <a:latin typeface="Arial"/>
                <a:cs typeface="Arial"/>
              </a:rPr>
              <a:t>r</a:t>
            </a:r>
            <a:r>
              <a:rPr sz="4000" spc="-200" dirty="0">
                <a:solidFill>
                  <a:srgbClr val="D51F1A"/>
                </a:solidFill>
                <a:latin typeface="Arial"/>
                <a:cs typeface="Arial"/>
              </a:rPr>
              <a:t> </a:t>
            </a:r>
            <a:r>
              <a:rPr sz="4000" spc="-135" dirty="0">
                <a:solidFill>
                  <a:srgbClr val="D51F1A"/>
                </a:solidFill>
                <a:latin typeface="Arial"/>
                <a:cs typeface="Arial"/>
              </a:rPr>
              <a:t>C</a:t>
            </a:r>
            <a:r>
              <a:rPr sz="4000" spc="-125" dirty="0">
                <a:solidFill>
                  <a:srgbClr val="D51F1A"/>
                </a:solidFill>
                <a:latin typeface="Arial"/>
                <a:cs typeface="Arial"/>
              </a:rPr>
              <a:t>h</a:t>
            </a:r>
            <a:r>
              <a:rPr sz="4000" spc="-130" dirty="0">
                <a:solidFill>
                  <a:srgbClr val="D51F1A"/>
                </a:solidFill>
                <a:latin typeface="Arial"/>
                <a:cs typeface="Arial"/>
              </a:rPr>
              <a:t>ang</a:t>
            </a:r>
            <a:r>
              <a:rPr sz="4000" spc="-125" dirty="0">
                <a:solidFill>
                  <a:srgbClr val="D51F1A"/>
                </a:solidFill>
                <a:latin typeface="Arial"/>
                <a:cs typeface="Arial"/>
              </a:rPr>
              <a:t>e</a:t>
            </a:r>
            <a:r>
              <a:rPr sz="4000" spc="-20" dirty="0">
                <a:solidFill>
                  <a:srgbClr val="D51F1A"/>
                </a:solidFill>
                <a:latin typeface="Arial"/>
                <a:cs typeface="Arial"/>
              </a:rPr>
              <a:t>s</a:t>
            </a:r>
            <a:r>
              <a:rPr sz="4000" spc="-200" dirty="0">
                <a:solidFill>
                  <a:srgbClr val="D51F1A"/>
                </a:solidFill>
                <a:latin typeface="Arial"/>
                <a:cs typeface="Arial"/>
              </a:rPr>
              <a:t> </a:t>
            </a:r>
            <a:r>
              <a:rPr sz="4000" spc="-110" dirty="0">
                <a:solidFill>
                  <a:srgbClr val="D51F1A"/>
                </a:solidFill>
                <a:latin typeface="Arial"/>
                <a:cs typeface="Arial"/>
              </a:rPr>
              <a:t>I</a:t>
            </a:r>
            <a:r>
              <a:rPr sz="4000" spc="-25" dirty="0">
                <a:solidFill>
                  <a:srgbClr val="D51F1A"/>
                </a:solidFill>
                <a:latin typeface="Arial"/>
                <a:cs typeface="Arial"/>
              </a:rPr>
              <a:t>n</a:t>
            </a:r>
            <a:r>
              <a:rPr sz="4000" spc="-204" dirty="0">
                <a:solidFill>
                  <a:srgbClr val="D51F1A"/>
                </a:solidFill>
                <a:latin typeface="Arial"/>
                <a:cs typeface="Arial"/>
              </a:rPr>
              <a:t> </a:t>
            </a:r>
            <a:r>
              <a:rPr sz="4000" spc="-130" dirty="0">
                <a:solidFill>
                  <a:srgbClr val="D51F1A"/>
                </a:solidFill>
                <a:latin typeface="Arial"/>
                <a:cs typeface="Arial"/>
              </a:rPr>
              <a:t>S</a:t>
            </a:r>
            <a:r>
              <a:rPr sz="4000" spc="-110" dirty="0">
                <a:solidFill>
                  <a:srgbClr val="D51F1A"/>
                </a:solidFill>
                <a:latin typeface="Arial"/>
                <a:cs typeface="Arial"/>
              </a:rPr>
              <a:t>cr</a:t>
            </a:r>
            <a:r>
              <a:rPr sz="4000" spc="-130" dirty="0">
                <a:solidFill>
                  <a:srgbClr val="D51F1A"/>
                </a:solidFill>
                <a:latin typeface="Arial"/>
                <a:cs typeface="Arial"/>
              </a:rPr>
              <a:t>e</a:t>
            </a:r>
            <a:r>
              <a:rPr sz="4000" spc="-125" dirty="0">
                <a:solidFill>
                  <a:srgbClr val="D51F1A"/>
                </a:solidFill>
                <a:latin typeface="Arial"/>
                <a:cs typeface="Arial"/>
              </a:rPr>
              <a:t>e</a:t>
            </a:r>
            <a:r>
              <a:rPr sz="4000" spc="-130" dirty="0">
                <a:solidFill>
                  <a:srgbClr val="D51F1A"/>
                </a:solidFill>
                <a:latin typeface="Arial"/>
                <a:cs typeface="Arial"/>
              </a:rPr>
              <a:t>n</a:t>
            </a:r>
            <a:r>
              <a:rPr sz="4000" spc="-110" dirty="0">
                <a:solidFill>
                  <a:srgbClr val="D51F1A"/>
                </a:solidFill>
                <a:latin typeface="Arial"/>
                <a:cs typeface="Arial"/>
              </a:rPr>
              <a:t>i</a:t>
            </a:r>
            <a:r>
              <a:rPr sz="4000" spc="-130" dirty="0">
                <a:solidFill>
                  <a:srgbClr val="D51F1A"/>
                </a:solidFill>
                <a:latin typeface="Arial"/>
                <a:cs typeface="Arial"/>
              </a:rPr>
              <a:t>ng Re</a:t>
            </a:r>
            <a:r>
              <a:rPr sz="4000" spc="-110" dirty="0">
                <a:solidFill>
                  <a:srgbClr val="D51F1A"/>
                </a:solidFill>
                <a:latin typeface="Arial"/>
                <a:cs typeface="Arial"/>
              </a:rPr>
              <a:t>c</a:t>
            </a:r>
            <a:r>
              <a:rPr sz="4000" spc="-135" dirty="0">
                <a:solidFill>
                  <a:srgbClr val="D51F1A"/>
                </a:solidFill>
                <a:latin typeface="Arial"/>
                <a:cs typeface="Arial"/>
              </a:rPr>
              <a:t>omme</a:t>
            </a:r>
            <a:r>
              <a:rPr sz="4000" spc="-125" dirty="0">
                <a:solidFill>
                  <a:srgbClr val="D51F1A"/>
                </a:solidFill>
                <a:latin typeface="Arial"/>
                <a:cs typeface="Arial"/>
              </a:rPr>
              <a:t>n</a:t>
            </a:r>
            <a:r>
              <a:rPr sz="4000" spc="-130" dirty="0">
                <a:solidFill>
                  <a:srgbClr val="D51F1A"/>
                </a:solidFill>
                <a:latin typeface="Arial"/>
                <a:cs typeface="Arial"/>
              </a:rPr>
              <a:t>da</a:t>
            </a:r>
            <a:r>
              <a:rPr sz="4000" spc="-105" dirty="0">
                <a:solidFill>
                  <a:srgbClr val="D51F1A"/>
                </a:solidFill>
                <a:latin typeface="Arial"/>
                <a:cs typeface="Arial"/>
              </a:rPr>
              <a:t>t</a:t>
            </a:r>
            <a:r>
              <a:rPr sz="4000" spc="-110" dirty="0">
                <a:solidFill>
                  <a:srgbClr val="D51F1A"/>
                </a:solidFill>
                <a:latin typeface="Arial"/>
                <a:cs typeface="Arial"/>
              </a:rPr>
              <a:t>i</a:t>
            </a:r>
            <a:r>
              <a:rPr sz="4000" spc="-130" dirty="0">
                <a:solidFill>
                  <a:srgbClr val="D51F1A"/>
                </a:solidFill>
                <a:latin typeface="Arial"/>
                <a:cs typeface="Arial"/>
              </a:rPr>
              <a:t>ons</a:t>
            </a:r>
            <a:endParaRPr sz="4000">
              <a:latin typeface="Arial"/>
              <a:cs typeface="Arial"/>
            </a:endParaRPr>
          </a:p>
        </p:txBody>
      </p:sp>
      <p:sp>
        <p:nvSpPr>
          <p:cNvPr id="4" name="object 4"/>
          <p:cNvSpPr txBox="1"/>
          <p:nvPr/>
        </p:nvSpPr>
        <p:spPr>
          <a:xfrm>
            <a:off x="802643" y="1728326"/>
            <a:ext cx="9412605" cy="4442242"/>
          </a:xfrm>
          <a:prstGeom prst="rect">
            <a:avLst/>
          </a:prstGeom>
        </p:spPr>
        <p:txBody>
          <a:bodyPr vert="horz" wrap="square" lIns="0" tIns="0" rIns="0" bIns="0" rtlCol="0">
            <a:spAutoFit/>
          </a:bodyPr>
          <a:lstStyle/>
          <a:p>
            <a:pPr marL="241300" marR="5080" indent="-228600">
              <a:lnSpc>
                <a:spcPct val="100000"/>
              </a:lnSpc>
              <a:buClr>
                <a:srgbClr val="D51F1A"/>
              </a:buClr>
              <a:buFont typeface="Wingdings"/>
              <a:buChar char=""/>
              <a:tabLst>
                <a:tab pos="241300" algn="l"/>
              </a:tabLst>
            </a:pPr>
            <a:r>
              <a:rPr sz="2000" spc="-5" dirty="0">
                <a:solidFill>
                  <a:srgbClr val="212121"/>
                </a:solidFill>
                <a:latin typeface="Arial"/>
                <a:cs typeface="Arial"/>
              </a:rPr>
              <a:t>P</a:t>
            </a:r>
            <a:r>
              <a:rPr sz="2000" dirty="0">
                <a:solidFill>
                  <a:srgbClr val="212121"/>
                </a:solidFill>
                <a:latin typeface="Arial"/>
                <a:cs typeface="Arial"/>
              </a:rPr>
              <a:t>re</a:t>
            </a:r>
            <a:r>
              <a:rPr sz="2000" spc="-10" dirty="0">
                <a:solidFill>
                  <a:srgbClr val="212121"/>
                </a:solidFill>
                <a:latin typeface="Arial"/>
                <a:cs typeface="Arial"/>
              </a:rPr>
              <a:t>v</a:t>
            </a:r>
            <a:r>
              <a:rPr sz="2000" spc="-5" dirty="0">
                <a:solidFill>
                  <a:srgbClr val="212121"/>
                </a:solidFill>
                <a:latin typeface="Arial"/>
                <a:cs typeface="Arial"/>
              </a:rPr>
              <a:t>i</a:t>
            </a:r>
            <a:r>
              <a:rPr sz="2000" dirty="0">
                <a:solidFill>
                  <a:srgbClr val="212121"/>
                </a:solidFill>
                <a:latin typeface="Arial"/>
                <a:cs typeface="Arial"/>
              </a:rPr>
              <a:t>ous</a:t>
            </a:r>
            <a:r>
              <a:rPr sz="2000" spc="-15" dirty="0">
                <a:solidFill>
                  <a:srgbClr val="212121"/>
                </a:solidFill>
                <a:latin typeface="Arial"/>
                <a:cs typeface="Arial"/>
              </a:rPr>
              <a:t> </a:t>
            </a:r>
            <a:r>
              <a:rPr sz="2000" dirty="0">
                <a:solidFill>
                  <a:srgbClr val="212121"/>
                </a:solidFill>
                <a:latin typeface="Arial"/>
                <a:cs typeface="Arial"/>
              </a:rPr>
              <a:t>re</a:t>
            </a:r>
            <a:r>
              <a:rPr sz="2000" spc="5" dirty="0">
                <a:solidFill>
                  <a:srgbClr val="212121"/>
                </a:solidFill>
                <a:latin typeface="Arial"/>
                <a:cs typeface="Arial"/>
              </a:rPr>
              <a:t>c</a:t>
            </a:r>
            <a:r>
              <a:rPr sz="2000" dirty="0">
                <a:solidFill>
                  <a:srgbClr val="212121"/>
                </a:solidFill>
                <a:latin typeface="Arial"/>
                <a:cs typeface="Arial"/>
              </a:rPr>
              <a:t>o</a:t>
            </a:r>
            <a:r>
              <a:rPr sz="2000" spc="-5" dirty="0">
                <a:solidFill>
                  <a:srgbClr val="212121"/>
                </a:solidFill>
                <a:latin typeface="Arial"/>
                <a:cs typeface="Arial"/>
              </a:rPr>
              <a:t>mm</a:t>
            </a:r>
            <a:r>
              <a:rPr sz="2000" dirty="0">
                <a:solidFill>
                  <a:srgbClr val="212121"/>
                </a:solidFill>
                <a:latin typeface="Arial"/>
                <a:cs typeface="Arial"/>
              </a:rPr>
              <a:t>e</a:t>
            </a:r>
            <a:r>
              <a:rPr sz="2000" spc="-15" dirty="0">
                <a:solidFill>
                  <a:srgbClr val="212121"/>
                </a:solidFill>
                <a:latin typeface="Arial"/>
                <a:cs typeface="Arial"/>
              </a:rPr>
              <a:t>n</a:t>
            </a:r>
            <a:r>
              <a:rPr sz="2000" dirty="0">
                <a:solidFill>
                  <a:srgbClr val="212121"/>
                </a:solidFill>
                <a:latin typeface="Arial"/>
                <a:cs typeface="Arial"/>
              </a:rPr>
              <a:t>da</a:t>
            </a:r>
            <a:r>
              <a:rPr sz="2000" spc="-5" dirty="0">
                <a:solidFill>
                  <a:srgbClr val="212121"/>
                </a:solidFill>
                <a:latin typeface="Arial"/>
                <a:cs typeface="Arial"/>
              </a:rPr>
              <a:t>ti</a:t>
            </a:r>
            <a:r>
              <a:rPr sz="2000" dirty="0">
                <a:solidFill>
                  <a:srgbClr val="212121"/>
                </a:solidFill>
                <a:latin typeface="Arial"/>
                <a:cs typeface="Arial"/>
              </a:rPr>
              <a:t>o</a:t>
            </a:r>
            <a:r>
              <a:rPr sz="2000" spc="-15" dirty="0">
                <a:solidFill>
                  <a:srgbClr val="212121"/>
                </a:solidFill>
                <a:latin typeface="Arial"/>
                <a:cs typeface="Arial"/>
              </a:rPr>
              <a:t>n</a:t>
            </a:r>
            <a:r>
              <a:rPr sz="2000" dirty="0">
                <a:solidFill>
                  <a:srgbClr val="212121"/>
                </a:solidFill>
                <a:latin typeface="Arial"/>
                <a:cs typeface="Arial"/>
              </a:rPr>
              <a:t>s</a:t>
            </a:r>
            <a:r>
              <a:rPr sz="2000" spc="-3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dirty="0">
                <a:solidFill>
                  <a:srgbClr val="212121"/>
                </a:solidFill>
                <a:latin typeface="Arial"/>
                <a:cs typeface="Arial"/>
              </a:rPr>
              <a:t>d</a:t>
            </a:r>
            <a:r>
              <a:rPr sz="2000" spc="-15" dirty="0">
                <a:solidFill>
                  <a:srgbClr val="212121"/>
                </a:solidFill>
                <a:latin typeface="Arial"/>
                <a:cs typeface="Arial"/>
              </a:rPr>
              <a:t> </a:t>
            </a:r>
            <a:r>
              <a:rPr sz="2000" dirty="0">
                <a:solidFill>
                  <a:srgbClr val="212121"/>
                </a:solidFill>
                <a:latin typeface="Arial"/>
                <a:cs typeface="Arial"/>
              </a:rPr>
              <a:t>not</a:t>
            </a:r>
            <a:r>
              <a:rPr sz="2000" spc="-25" dirty="0">
                <a:solidFill>
                  <a:srgbClr val="212121"/>
                </a:solidFill>
                <a:latin typeface="Arial"/>
                <a:cs typeface="Arial"/>
              </a:rPr>
              <a:t> </a:t>
            </a:r>
            <a:r>
              <a:rPr sz="2000" dirty="0">
                <a:solidFill>
                  <a:srgbClr val="212121"/>
                </a:solidFill>
                <a:latin typeface="Arial"/>
                <a:cs typeface="Arial"/>
              </a:rPr>
              <a:t>re</a:t>
            </a:r>
            <a:r>
              <a:rPr sz="2000" spc="5" dirty="0">
                <a:solidFill>
                  <a:srgbClr val="212121"/>
                </a:solidFill>
                <a:latin typeface="Arial"/>
                <a:cs typeface="Arial"/>
              </a:rPr>
              <a:t>c</a:t>
            </a:r>
            <a:r>
              <a:rPr sz="2000" dirty="0">
                <a:solidFill>
                  <a:srgbClr val="212121"/>
                </a:solidFill>
                <a:latin typeface="Arial"/>
                <a:cs typeface="Arial"/>
              </a:rPr>
              <a:t>o</a:t>
            </a:r>
            <a:r>
              <a:rPr sz="2000" spc="-5" dirty="0">
                <a:solidFill>
                  <a:srgbClr val="212121"/>
                </a:solidFill>
                <a:latin typeface="Arial"/>
                <a:cs typeface="Arial"/>
              </a:rPr>
              <a:t>mm</a:t>
            </a:r>
            <a:r>
              <a:rPr sz="2000" dirty="0">
                <a:solidFill>
                  <a:srgbClr val="212121"/>
                </a:solidFill>
                <a:latin typeface="Arial"/>
                <a:cs typeface="Arial"/>
              </a:rPr>
              <a:t>end</a:t>
            </a:r>
            <a:r>
              <a:rPr sz="2000" spc="-50" dirty="0">
                <a:solidFill>
                  <a:srgbClr val="212121"/>
                </a:solidFill>
                <a:latin typeface="Arial"/>
                <a:cs typeface="Arial"/>
              </a:rPr>
              <a:t> </a:t>
            </a:r>
            <a:r>
              <a:rPr sz="2000" spc="5" dirty="0">
                <a:solidFill>
                  <a:srgbClr val="212121"/>
                </a:solidFill>
                <a:latin typeface="Arial"/>
                <a:cs typeface="Arial"/>
              </a:rPr>
              <a:t>sc</a:t>
            </a:r>
            <a:r>
              <a:rPr sz="2000" dirty="0">
                <a:solidFill>
                  <a:srgbClr val="212121"/>
                </a:solidFill>
                <a:latin typeface="Arial"/>
                <a:cs typeface="Arial"/>
              </a:rPr>
              <a:t>reen</a:t>
            </a:r>
            <a:r>
              <a:rPr sz="2000" spc="-5" dirty="0">
                <a:solidFill>
                  <a:srgbClr val="212121"/>
                </a:solidFill>
                <a:latin typeface="Arial"/>
                <a:cs typeface="Arial"/>
              </a:rPr>
              <a:t>i</a:t>
            </a:r>
            <a:r>
              <a:rPr sz="2000" dirty="0">
                <a:solidFill>
                  <a:srgbClr val="212121"/>
                </a:solidFill>
                <a:latin typeface="Arial"/>
                <a:cs typeface="Arial"/>
              </a:rPr>
              <a:t>ng</a:t>
            </a:r>
            <a:r>
              <a:rPr sz="2000" spc="-40" dirty="0">
                <a:solidFill>
                  <a:srgbClr val="212121"/>
                </a:solidFill>
                <a:latin typeface="Arial"/>
                <a:cs typeface="Arial"/>
              </a:rPr>
              <a:t> </a:t>
            </a:r>
            <a:r>
              <a:rPr sz="2000" dirty="0">
                <a:solidFill>
                  <a:srgbClr val="212121"/>
                </a:solidFill>
                <a:latin typeface="Arial"/>
                <a:cs typeface="Arial"/>
              </a:rPr>
              <a:t>a</a:t>
            </a:r>
            <a:r>
              <a:rPr sz="2000" spc="-5" dirty="0">
                <a:solidFill>
                  <a:srgbClr val="212121"/>
                </a:solidFill>
                <a:latin typeface="Arial"/>
                <a:cs typeface="Arial"/>
              </a:rPr>
              <a:t>m</a:t>
            </a:r>
            <a:r>
              <a:rPr sz="2000" dirty="0">
                <a:solidFill>
                  <a:srgbClr val="212121"/>
                </a:solidFill>
                <a:latin typeface="Arial"/>
                <a:cs typeface="Arial"/>
              </a:rPr>
              <a:t>ong</a:t>
            </a:r>
            <a:r>
              <a:rPr sz="2000" spc="-30" dirty="0">
                <a:solidFill>
                  <a:srgbClr val="212121"/>
                </a:solidFill>
                <a:latin typeface="Arial"/>
                <a:cs typeface="Arial"/>
              </a:rPr>
              <a:t> </a:t>
            </a:r>
            <a:r>
              <a:rPr sz="2000" spc="-10" dirty="0">
                <a:solidFill>
                  <a:srgbClr val="212121"/>
                </a:solidFill>
                <a:latin typeface="Arial"/>
                <a:cs typeface="Arial"/>
              </a:rPr>
              <a:t>y</a:t>
            </a:r>
            <a:r>
              <a:rPr sz="2000" dirty="0">
                <a:solidFill>
                  <a:srgbClr val="212121"/>
                </a:solidFill>
                <a:latin typeface="Arial"/>
                <a:cs typeface="Arial"/>
              </a:rPr>
              <a:t>ounger</a:t>
            </a:r>
            <a:r>
              <a:rPr sz="2000" spc="-25" dirty="0">
                <a:solidFill>
                  <a:srgbClr val="212121"/>
                </a:solidFill>
                <a:latin typeface="Arial"/>
                <a:cs typeface="Arial"/>
              </a:rPr>
              <a:t> </a:t>
            </a:r>
            <a:r>
              <a:rPr sz="2000" dirty="0">
                <a:solidFill>
                  <a:srgbClr val="212121"/>
                </a:solidFill>
                <a:latin typeface="Arial"/>
                <a:cs typeface="Arial"/>
              </a:rPr>
              <a:t>peop</a:t>
            </a:r>
            <a:r>
              <a:rPr sz="2000" spc="-5" dirty="0">
                <a:solidFill>
                  <a:srgbClr val="212121"/>
                </a:solidFill>
                <a:latin typeface="Arial"/>
                <a:cs typeface="Arial"/>
              </a:rPr>
              <a:t>l</a:t>
            </a:r>
            <a:r>
              <a:rPr sz="2000" dirty="0">
                <a:solidFill>
                  <a:srgbClr val="212121"/>
                </a:solidFill>
                <a:latin typeface="Arial"/>
                <a:cs typeface="Arial"/>
              </a:rPr>
              <a:t>e (born</a:t>
            </a:r>
            <a:r>
              <a:rPr sz="2000" spc="-40" dirty="0">
                <a:solidFill>
                  <a:srgbClr val="212121"/>
                </a:solidFill>
                <a:latin typeface="Arial"/>
                <a:cs typeface="Arial"/>
              </a:rPr>
              <a:t> </a:t>
            </a:r>
            <a:r>
              <a:rPr sz="2000" dirty="0">
                <a:solidFill>
                  <a:srgbClr val="212121"/>
                </a:solidFill>
                <a:latin typeface="Arial"/>
                <a:cs typeface="Arial"/>
              </a:rPr>
              <a:t>a</a:t>
            </a:r>
            <a:r>
              <a:rPr sz="2000" spc="-5" dirty="0">
                <a:solidFill>
                  <a:srgbClr val="212121"/>
                </a:solidFill>
                <a:latin typeface="Arial"/>
                <a:cs typeface="Arial"/>
              </a:rPr>
              <a:t>ft</a:t>
            </a:r>
            <a:r>
              <a:rPr sz="2000" dirty="0">
                <a:solidFill>
                  <a:srgbClr val="212121"/>
                </a:solidFill>
                <a:latin typeface="Arial"/>
                <a:cs typeface="Arial"/>
              </a:rPr>
              <a:t>er</a:t>
            </a:r>
            <a:r>
              <a:rPr sz="2000" spc="-25" dirty="0">
                <a:solidFill>
                  <a:srgbClr val="212121"/>
                </a:solidFill>
                <a:latin typeface="Arial"/>
                <a:cs typeface="Arial"/>
              </a:rPr>
              <a:t> </a:t>
            </a:r>
            <a:r>
              <a:rPr sz="2000" dirty="0">
                <a:solidFill>
                  <a:srgbClr val="212121"/>
                </a:solidFill>
                <a:latin typeface="Arial"/>
                <a:cs typeface="Arial"/>
              </a:rPr>
              <a:t>1965)</a:t>
            </a:r>
            <a:r>
              <a:rPr sz="2000" spc="-25" dirty="0">
                <a:solidFill>
                  <a:srgbClr val="212121"/>
                </a:solidFill>
                <a:latin typeface="Arial"/>
                <a:cs typeface="Arial"/>
              </a:rPr>
              <a:t> </a:t>
            </a:r>
            <a:r>
              <a:rPr sz="2000" dirty="0">
                <a:solidFill>
                  <a:srgbClr val="212121"/>
                </a:solidFill>
                <a:latin typeface="Arial"/>
                <a:cs typeface="Arial"/>
              </a:rPr>
              <a:t>un</a:t>
            </a:r>
            <a:r>
              <a:rPr sz="2000" spc="-5" dirty="0">
                <a:solidFill>
                  <a:srgbClr val="212121"/>
                </a:solidFill>
                <a:latin typeface="Arial"/>
                <a:cs typeface="Arial"/>
              </a:rPr>
              <a:t>l</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s</a:t>
            </a:r>
            <a:r>
              <a:rPr sz="2000" spc="-1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hey</a:t>
            </a:r>
            <a:r>
              <a:rPr sz="2000" spc="-2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spc="5" dirty="0">
                <a:solidFill>
                  <a:srgbClr val="212121"/>
                </a:solidFill>
                <a:latin typeface="Arial"/>
                <a:cs typeface="Arial"/>
              </a:rPr>
              <a:t>sc</a:t>
            </a:r>
            <a:r>
              <a:rPr sz="2000" spc="-5" dirty="0">
                <a:solidFill>
                  <a:srgbClr val="212121"/>
                </a:solidFill>
                <a:latin typeface="Arial"/>
                <a:cs typeface="Arial"/>
              </a:rPr>
              <a:t>l</a:t>
            </a:r>
            <a:r>
              <a:rPr sz="2000" dirty="0">
                <a:solidFill>
                  <a:srgbClr val="212121"/>
                </a:solidFill>
                <a:latin typeface="Arial"/>
                <a:cs typeface="Arial"/>
              </a:rPr>
              <a:t>o</a:t>
            </a:r>
            <a:r>
              <a:rPr sz="2000" spc="5" dirty="0">
                <a:solidFill>
                  <a:srgbClr val="212121"/>
                </a:solidFill>
                <a:latin typeface="Arial"/>
                <a:cs typeface="Arial"/>
              </a:rPr>
              <a:t>s</a:t>
            </a:r>
            <a:r>
              <a:rPr sz="2000" dirty="0">
                <a:solidFill>
                  <a:srgbClr val="212121"/>
                </a:solidFill>
                <a:latin typeface="Arial"/>
                <a:cs typeface="Arial"/>
              </a:rPr>
              <a:t>ed</a:t>
            </a:r>
            <a:r>
              <a:rPr sz="2000" spc="-30" dirty="0">
                <a:solidFill>
                  <a:srgbClr val="212121"/>
                </a:solidFill>
                <a:latin typeface="Arial"/>
                <a:cs typeface="Arial"/>
              </a:rPr>
              <a:t> </a:t>
            </a:r>
            <a:r>
              <a:rPr sz="2000" dirty="0">
                <a:solidFill>
                  <a:srgbClr val="212121"/>
                </a:solidFill>
                <a:latin typeface="Arial"/>
                <a:cs typeface="Arial"/>
              </a:rPr>
              <a:t>r</a:t>
            </a:r>
            <a:r>
              <a:rPr sz="2000" spc="-5" dirty="0">
                <a:solidFill>
                  <a:srgbClr val="212121"/>
                </a:solidFill>
                <a:latin typeface="Arial"/>
                <a:cs typeface="Arial"/>
              </a:rPr>
              <a:t>i</a:t>
            </a:r>
            <a:r>
              <a:rPr sz="2000" spc="5" dirty="0">
                <a:solidFill>
                  <a:srgbClr val="212121"/>
                </a:solidFill>
                <a:latin typeface="Arial"/>
                <a:cs typeface="Arial"/>
              </a:rPr>
              <a:t>s</a:t>
            </a:r>
            <a:r>
              <a:rPr sz="2000" dirty="0">
                <a:solidFill>
                  <a:srgbClr val="212121"/>
                </a:solidFill>
                <a:latin typeface="Arial"/>
                <a:cs typeface="Arial"/>
              </a:rPr>
              <a:t>k</a:t>
            </a:r>
            <a:r>
              <a:rPr sz="2000" spc="-25"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a</a:t>
            </a:r>
            <a:r>
              <a:rPr sz="2000" spc="5" dirty="0">
                <a:solidFill>
                  <a:srgbClr val="212121"/>
                </a:solidFill>
                <a:latin typeface="Arial"/>
                <a:cs typeface="Arial"/>
              </a:rPr>
              <a:t>c</a:t>
            </a:r>
            <a:r>
              <a:rPr sz="2000" spc="-5" dirty="0">
                <a:solidFill>
                  <a:srgbClr val="212121"/>
                </a:solidFill>
                <a:latin typeface="Arial"/>
                <a:cs typeface="Arial"/>
              </a:rPr>
              <a:t>t</a:t>
            </a:r>
            <a:r>
              <a:rPr sz="2000" dirty="0">
                <a:solidFill>
                  <a:srgbClr val="212121"/>
                </a:solidFill>
                <a:latin typeface="Arial"/>
                <a:cs typeface="Arial"/>
              </a:rPr>
              <a:t>ors</a:t>
            </a:r>
            <a:endParaRPr sz="2000" dirty="0">
              <a:latin typeface="Arial"/>
              <a:cs typeface="Arial"/>
            </a:endParaRPr>
          </a:p>
          <a:p>
            <a:pPr marL="902335" lvl="1" indent="-228600">
              <a:lnSpc>
                <a:spcPct val="100000"/>
              </a:lnSpc>
              <a:spcBef>
                <a:spcPts val="439"/>
              </a:spcBef>
              <a:buClr>
                <a:srgbClr val="D51F1A"/>
              </a:buClr>
              <a:buFont typeface="Wingdings"/>
              <a:buChar char=""/>
              <a:tabLst>
                <a:tab pos="902969" algn="l"/>
              </a:tabLst>
            </a:pPr>
            <a:r>
              <a:rPr sz="1800" spc="-5" dirty="0">
                <a:solidFill>
                  <a:srgbClr val="212121"/>
                </a:solidFill>
                <a:latin typeface="Arial"/>
                <a:cs typeface="Arial"/>
              </a:rPr>
              <a:t>A</a:t>
            </a:r>
            <a:r>
              <a:rPr sz="1800" spc="5" dirty="0">
                <a:solidFill>
                  <a:srgbClr val="212121"/>
                </a:solidFill>
                <a:latin typeface="Arial"/>
                <a:cs typeface="Arial"/>
              </a:rPr>
              <a:t>pp</a:t>
            </a:r>
            <a:r>
              <a:rPr sz="1800" spc="10" dirty="0">
                <a:solidFill>
                  <a:srgbClr val="212121"/>
                </a:solidFill>
                <a:latin typeface="Arial"/>
                <a:cs typeface="Arial"/>
              </a:rPr>
              <a:t>r</a:t>
            </a:r>
            <a:r>
              <a:rPr sz="1800" spc="5" dirty="0">
                <a:solidFill>
                  <a:srgbClr val="212121"/>
                </a:solidFill>
                <a:latin typeface="Arial"/>
                <a:cs typeface="Arial"/>
              </a:rPr>
              <a:t>o</a:t>
            </a:r>
            <a:r>
              <a:rPr sz="1800" dirty="0">
                <a:solidFill>
                  <a:srgbClr val="212121"/>
                </a:solidFill>
                <a:latin typeface="Arial"/>
                <a:cs typeface="Arial"/>
              </a:rPr>
              <a:t>x</a:t>
            </a:r>
            <a:r>
              <a:rPr sz="1800" spc="5" dirty="0">
                <a:solidFill>
                  <a:srgbClr val="212121"/>
                </a:solidFill>
                <a:latin typeface="Arial"/>
                <a:cs typeface="Arial"/>
              </a:rPr>
              <a:t>i</a:t>
            </a:r>
            <a:r>
              <a:rPr sz="1800" spc="10" dirty="0">
                <a:solidFill>
                  <a:srgbClr val="212121"/>
                </a:solidFill>
                <a:latin typeface="Arial"/>
                <a:cs typeface="Arial"/>
              </a:rPr>
              <a:t>m</a:t>
            </a:r>
            <a:r>
              <a:rPr sz="1800" spc="-5" dirty="0">
                <a:solidFill>
                  <a:srgbClr val="212121"/>
                </a:solidFill>
                <a:latin typeface="Arial"/>
                <a:cs typeface="Arial"/>
              </a:rPr>
              <a:t>a</a:t>
            </a:r>
            <a:r>
              <a:rPr sz="1800" spc="5" dirty="0">
                <a:solidFill>
                  <a:srgbClr val="212121"/>
                </a:solidFill>
                <a:latin typeface="Arial"/>
                <a:cs typeface="Arial"/>
              </a:rPr>
              <a:t>tel</a:t>
            </a:r>
            <a:r>
              <a:rPr sz="1800" dirty="0">
                <a:solidFill>
                  <a:srgbClr val="212121"/>
                </a:solidFill>
                <a:latin typeface="Arial"/>
                <a:cs typeface="Arial"/>
              </a:rPr>
              <a:t>y</a:t>
            </a:r>
            <a:r>
              <a:rPr sz="1800" spc="25" dirty="0">
                <a:solidFill>
                  <a:srgbClr val="212121"/>
                </a:solidFill>
                <a:latin typeface="Arial"/>
                <a:cs typeface="Arial"/>
              </a:rPr>
              <a:t> </a:t>
            </a:r>
            <a:r>
              <a:rPr sz="1800" spc="5" dirty="0">
                <a:solidFill>
                  <a:srgbClr val="212121"/>
                </a:solidFill>
                <a:latin typeface="Arial"/>
                <a:cs typeface="Arial"/>
              </a:rPr>
              <a:t>45</a:t>
            </a:r>
            <a:r>
              <a:rPr sz="1800" dirty="0">
                <a:solidFill>
                  <a:srgbClr val="212121"/>
                </a:solidFill>
                <a:latin typeface="Arial"/>
                <a:cs typeface="Arial"/>
              </a:rPr>
              <a:t>%</a:t>
            </a:r>
            <a:r>
              <a:rPr sz="1800" spc="20" dirty="0">
                <a:solidFill>
                  <a:srgbClr val="212121"/>
                </a:solidFill>
                <a:latin typeface="Arial"/>
                <a:cs typeface="Arial"/>
              </a:rPr>
              <a:t> </a:t>
            </a:r>
            <a:r>
              <a:rPr sz="1800" spc="-5" dirty="0">
                <a:solidFill>
                  <a:srgbClr val="212121"/>
                </a:solidFill>
                <a:latin typeface="Arial"/>
                <a:cs typeface="Arial"/>
              </a:rPr>
              <a:t>of</a:t>
            </a:r>
            <a:r>
              <a:rPr sz="1800" spc="30" dirty="0">
                <a:solidFill>
                  <a:srgbClr val="212121"/>
                </a:solidFill>
                <a:latin typeface="Arial"/>
                <a:cs typeface="Arial"/>
              </a:rPr>
              <a:t> </a:t>
            </a:r>
            <a:r>
              <a:rPr sz="1800" spc="5" dirty="0">
                <a:solidFill>
                  <a:srgbClr val="212121"/>
                </a:solidFill>
                <a:latin typeface="Arial"/>
                <a:cs typeface="Arial"/>
              </a:rPr>
              <a:t>pa</a:t>
            </a:r>
            <a:r>
              <a:rPr sz="1800" spc="15" dirty="0">
                <a:solidFill>
                  <a:srgbClr val="212121"/>
                </a:solidFill>
                <a:latin typeface="Arial"/>
                <a:cs typeface="Arial"/>
              </a:rPr>
              <a:t>t</a:t>
            </a:r>
            <a:r>
              <a:rPr sz="1800" spc="5" dirty="0">
                <a:solidFill>
                  <a:srgbClr val="212121"/>
                </a:solidFill>
                <a:latin typeface="Arial"/>
                <a:cs typeface="Arial"/>
              </a:rPr>
              <a:t>ien</a:t>
            </a:r>
            <a:r>
              <a:rPr sz="1800" spc="15" dirty="0">
                <a:solidFill>
                  <a:srgbClr val="212121"/>
                </a:solidFill>
                <a:latin typeface="Arial"/>
                <a:cs typeface="Arial"/>
              </a:rPr>
              <a:t>t</a:t>
            </a:r>
            <a:r>
              <a:rPr sz="1800" dirty="0">
                <a:solidFill>
                  <a:srgbClr val="212121"/>
                </a:solidFill>
                <a:latin typeface="Arial"/>
                <a:cs typeface="Arial"/>
              </a:rPr>
              <a:t>s</a:t>
            </a:r>
            <a:r>
              <a:rPr sz="1800" spc="15" dirty="0">
                <a:solidFill>
                  <a:srgbClr val="212121"/>
                </a:solidFill>
                <a:latin typeface="Arial"/>
                <a:cs typeface="Arial"/>
              </a:rPr>
              <a:t> </a:t>
            </a:r>
            <a:r>
              <a:rPr sz="1800" spc="-30" dirty="0">
                <a:solidFill>
                  <a:srgbClr val="212121"/>
                </a:solidFill>
                <a:latin typeface="Arial"/>
                <a:cs typeface="Arial"/>
              </a:rPr>
              <a:t>w</a:t>
            </a:r>
            <a:r>
              <a:rPr sz="1800" spc="5" dirty="0">
                <a:solidFill>
                  <a:srgbClr val="212121"/>
                </a:solidFill>
                <a:latin typeface="Arial"/>
                <a:cs typeface="Arial"/>
              </a:rPr>
              <a:t>it</a:t>
            </a:r>
            <a:r>
              <a:rPr sz="1800" dirty="0">
                <a:solidFill>
                  <a:srgbClr val="212121"/>
                </a:solidFill>
                <a:latin typeface="Arial"/>
                <a:cs typeface="Arial"/>
              </a:rPr>
              <a:t>h</a:t>
            </a:r>
            <a:r>
              <a:rPr sz="1800" spc="45" dirty="0">
                <a:solidFill>
                  <a:srgbClr val="212121"/>
                </a:solidFill>
                <a:latin typeface="Arial"/>
                <a:cs typeface="Arial"/>
              </a:rPr>
              <a:t> </a:t>
            </a:r>
            <a:r>
              <a:rPr sz="1800" spc="5" dirty="0">
                <a:solidFill>
                  <a:srgbClr val="212121"/>
                </a:solidFill>
                <a:latin typeface="Arial"/>
                <a:cs typeface="Arial"/>
              </a:rPr>
              <a:t>HC</a:t>
            </a:r>
            <a:r>
              <a:rPr sz="1800" spc="-15" dirty="0">
                <a:solidFill>
                  <a:srgbClr val="212121"/>
                </a:solidFill>
                <a:latin typeface="Arial"/>
                <a:cs typeface="Arial"/>
              </a:rPr>
              <a:t>V</a:t>
            </a:r>
            <a:r>
              <a:rPr sz="1800" spc="25" dirty="0">
                <a:solidFill>
                  <a:srgbClr val="212121"/>
                </a:solidFill>
                <a:latin typeface="Arial"/>
                <a:cs typeface="Arial"/>
              </a:rPr>
              <a:t> </a:t>
            </a:r>
            <a:r>
              <a:rPr sz="1800" spc="5" dirty="0">
                <a:solidFill>
                  <a:srgbClr val="212121"/>
                </a:solidFill>
                <a:latin typeface="Arial"/>
                <a:cs typeface="Arial"/>
              </a:rPr>
              <a:t>di</a:t>
            </a:r>
            <a:r>
              <a:rPr sz="1800" dirty="0">
                <a:solidFill>
                  <a:srgbClr val="212121"/>
                </a:solidFill>
                <a:latin typeface="Arial"/>
                <a:cs typeface="Arial"/>
              </a:rPr>
              <a:t>d</a:t>
            </a:r>
            <a:r>
              <a:rPr sz="1800" spc="20" dirty="0">
                <a:solidFill>
                  <a:srgbClr val="212121"/>
                </a:solidFill>
                <a:latin typeface="Arial"/>
                <a:cs typeface="Arial"/>
              </a:rPr>
              <a:t> </a:t>
            </a:r>
            <a:r>
              <a:rPr sz="1800" spc="5" dirty="0">
                <a:solidFill>
                  <a:srgbClr val="212121"/>
                </a:solidFill>
                <a:latin typeface="Arial"/>
                <a:cs typeface="Arial"/>
              </a:rPr>
              <a:t>no</a:t>
            </a:r>
            <a:r>
              <a:rPr sz="1800" dirty="0">
                <a:solidFill>
                  <a:srgbClr val="212121"/>
                </a:solidFill>
                <a:latin typeface="Arial"/>
                <a:cs typeface="Arial"/>
              </a:rPr>
              <a:t>t</a:t>
            </a:r>
            <a:r>
              <a:rPr sz="1800" spc="15" dirty="0">
                <a:solidFill>
                  <a:srgbClr val="212121"/>
                </a:solidFill>
                <a:latin typeface="Arial"/>
                <a:cs typeface="Arial"/>
              </a:rPr>
              <a:t> </a:t>
            </a:r>
            <a:r>
              <a:rPr sz="1800" spc="5" dirty="0">
                <a:solidFill>
                  <a:srgbClr val="212121"/>
                </a:solidFill>
                <a:latin typeface="Arial"/>
                <a:cs typeface="Arial"/>
              </a:rPr>
              <a:t>di</a:t>
            </a:r>
            <a:r>
              <a:rPr sz="1800" spc="10" dirty="0">
                <a:solidFill>
                  <a:srgbClr val="212121"/>
                </a:solidFill>
                <a:latin typeface="Arial"/>
                <a:cs typeface="Arial"/>
              </a:rPr>
              <a:t>sc</a:t>
            </a:r>
            <a:r>
              <a:rPr sz="1800" spc="5" dirty="0">
                <a:solidFill>
                  <a:srgbClr val="212121"/>
                </a:solidFill>
                <a:latin typeface="Arial"/>
                <a:cs typeface="Arial"/>
              </a:rPr>
              <a:t>lo</a:t>
            </a:r>
            <a:r>
              <a:rPr sz="1800" spc="10" dirty="0">
                <a:solidFill>
                  <a:srgbClr val="212121"/>
                </a:solidFill>
                <a:latin typeface="Arial"/>
                <a:cs typeface="Arial"/>
              </a:rPr>
              <a:t>s</a:t>
            </a:r>
            <a:r>
              <a:rPr sz="1800" dirty="0">
                <a:solidFill>
                  <a:srgbClr val="212121"/>
                </a:solidFill>
                <a:latin typeface="Arial"/>
                <a:cs typeface="Arial"/>
              </a:rPr>
              <a:t>e</a:t>
            </a:r>
            <a:r>
              <a:rPr sz="1800" spc="20" dirty="0">
                <a:solidFill>
                  <a:srgbClr val="212121"/>
                </a:solidFill>
                <a:latin typeface="Arial"/>
                <a:cs typeface="Arial"/>
              </a:rPr>
              <a:t> </a:t>
            </a:r>
            <a:r>
              <a:rPr sz="1800" spc="5" dirty="0">
                <a:solidFill>
                  <a:srgbClr val="212121"/>
                </a:solidFill>
                <a:latin typeface="Arial"/>
                <a:cs typeface="Arial"/>
              </a:rPr>
              <a:t>e</a:t>
            </a:r>
            <a:r>
              <a:rPr sz="1800" dirty="0">
                <a:solidFill>
                  <a:srgbClr val="212121"/>
                </a:solidFill>
                <a:latin typeface="Arial"/>
                <a:cs typeface="Arial"/>
              </a:rPr>
              <a:t>x</a:t>
            </a:r>
            <a:r>
              <a:rPr sz="1800" spc="5" dirty="0">
                <a:solidFill>
                  <a:srgbClr val="212121"/>
                </a:solidFill>
                <a:latin typeface="Arial"/>
                <a:cs typeface="Arial"/>
              </a:rPr>
              <a:t>po</a:t>
            </a:r>
            <a:r>
              <a:rPr sz="1800" spc="10" dirty="0">
                <a:solidFill>
                  <a:srgbClr val="212121"/>
                </a:solidFill>
                <a:latin typeface="Arial"/>
                <a:cs typeface="Arial"/>
              </a:rPr>
              <a:t>s</a:t>
            </a:r>
            <a:r>
              <a:rPr sz="1800" spc="5" dirty="0">
                <a:solidFill>
                  <a:srgbClr val="212121"/>
                </a:solidFill>
                <a:latin typeface="Arial"/>
                <a:cs typeface="Arial"/>
              </a:rPr>
              <a:t>u</a:t>
            </a:r>
            <a:r>
              <a:rPr sz="1800" spc="10" dirty="0">
                <a:solidFill>
                  <a:srgbClr val="212121"/>
                </a:solidFill>
                <a:latin typeface="Arial"/>
                <a:cs typeface="Arial"/>
              </a:rPr>
              <a:t>r</a:t>
            </a:r>
            <a:r>
              <a:rPr sz="1800" dirty="0">
                <a:solidFill>
                  <a:srgbClr val="212121"/>
                </a:solidFill>
                <a:latin typeface="Arial"/>
                <a:cs typeface="Arial"/>
              </a:rPr>
              <a:t>e</a:t>
            </a:r>
            <a:endParaRPr sz="1800" dirty="0">
              <a:latin typeface="Arial"/>
              <a:cs typeface="Arial"/>
            </a:endParaRPr>
          </a:p>
          <a:p>
            <a:pPr marL="902335" marR="309245" lvl="1" indent="-228600">
              <a:lnSpc>
                <a:spcPct val="100000"/>
              </a:lnSpc>
              <a:spcBef>
                <a:spcPts val="430"/>
              </a:spcBef>
              <a:buClr>
                <a:srgbClr val="D51F1A"/>
              </a:buClr>
              <a:buFont typeface="Wingdings"/>
              <a:buChar char=""/>
              <a:tabLst>
                <a:tab pos="902969" algn="l"/>
              </a:tabLst>
            </a:pPr>
            <a:r>
              <a:rPr sz="1800" spc="-5" dirty="0">
                <a:solidFill>
                  <a:srgbClr val="212121"/>
                </a:solidFill>
                <a:latin typeface="Arial"/>
                <a:cs typeface="Arial"/>
              </a:rPr>
              <a:t>P</a:t>
            </a:r>
            <a:r>
              <a:rPr sz="1800" spc="5" dirty="0">
                <a:solidFill>
                  <a:srgbClr val="212121"/>
                </a:solidFill>
                <a:latin typeface="Arial"/>
                <a:cs typeface="Arial"/>
              </a:rPr>
              <a:t>eopl</a:t>
            </a:r>
            <a:r>
              <a:rPr sz="1800" dirty="0">
                <a:solidFill>
                  <a:srgbClr val="212121"/>
                </a:solidFill>
                <a:latin typeface="Arial"/>
                <a:cs typeface="Arial"/>
              </a:rPr>
              <a:t>e</a:t>
            </a:r>
            <a:r>
              <a:rPr sz="1800" spc="20" dirty="0">
                <a:solidFill>
                  <a:srgbClr val="212121"/>
                </a:solidFill>
                <a:latin typeface="Arial"/>
                <a:cs typeface="Arial"/>
              </a:rPr>
              <a:t> </a:t>
            </a:r>
            <a:r>
              <a:rPr sz="1800" spc="5" dirty="0">
                <a:solidFill>
                  <a:srgbClr val="212121"/>
                </a:solidFill>
                <a:latin typeface="Arial"/>
                <a:cs typeface="Arial"/>
              </a:rPr>
              <a:t>a</a:t>
            </a:r>
            <a:r>
              <a:rPr sz="1800" spc="10" dirty="0">
                <a:solidFill>
                  <a:srgbClr val="212121"/>
                </a:solidFill>
                <a:latin typeface="Arial"/>
                <a:cs typeface="Arial"/>
              </a:rPr>
              <a:t>r</a:t>
            </a:r>
            <a:r>
              <a:rPr sz="1800" dirty="0">
                <a:solidFill>
                  <a:srgbClr val="212121"/>
                </a:solidFill>
                <a:latin typeface="Arial"/>
                <a:cs typeface="Arial"/>
              </a:rPr>
              <a:t>e</a:t>
            </a:r>
            <a:r>
              <a:rPr sz="1800" spc="20" dirty="0">
                <a:solidFill>
                  <a:srgbClr val="212121"/>
                </a:solidFill>
                <a:latin typeface="Arial"/>
                <a:cs typeface="Arial"/>
              </a:rPr>
              <a:t> </a:t>
            </a:r>
            <a:r>
              <a:rPr sz="1800" spc="5" dirty="0">
                <a:solidFill>
                  <a:srgbClr val="212121"/>
                </a:solidFill>
                <a:latin typeface="Arial"/>
                <a:cs typeface="Arial"/>
              </a:rPr>
              <a:t>le</a:t>
            </a:r>
            <a:r>
              <a:rPr sz="1800" spc="10" dirty="0">
                <a:solidFill>
                  <a:srgbClr val="212121"/>
                </a:solidFill>
                <a:latin typeface="Arial"/>
                <a:cs typeface="Arial"/>
              </a:rPr>
              <a:t>s</a:t>
            </a:r>
            <a:r>
              <a:rPr sz="1800" dirty="0">
                <a:solidFill>
                  <a:srgbClr val="212121"/>
                </a:solidFill>
                <a:latin typeface="Arial"/>
                <a:cs typeface="Arial"/>
              </a:rPr>
              <a:t>s</a:t>
            </a:r>
            <a:r>
              <a:rPr sz="1800" spc="15" dirty="0">
                <a:solidFill>
                  <a:srgbClr val="212121"/>
                </a:solidFill>
                <a:latin typeface="Arial"/>
                <a:cs typeface="Arial"/>
              </a:rPr>
              <a:t> </a:t>
            </a:r>
            <a:r>
              <a:rPr sz="1800" spc="5" dirty="0">
                <a:solidFill>
                  <a:srgbClr val="212121"/>
                </a:solidFill>
                <a:latin typeface="Arial"/>
                <a:cs typeface="Arial"/>
              </a:rPr>
              <a:t>li</a:t>
            </a:r>
            <a:r>
              <a:rPr sz="1800" spc="10" dirty="0">
                <a:solidFill>
                  <a:srgbClr val="212121"/>
                </a:solidFill>
                <a:latin typeface="Arial"/>
                <a:cs typeface="Arial"/>
              </a:rPr>
              <a:t>k</a:t>
            </a:r>
            <a:r>
              <a:rPr sz="1800" spc="5" dirty="0">
                <a:solidFill>
                  <a:srgbClr val="212121"/>
                </a:solidFill>
                <a:latin typeface="Arial"/>
                <a:cs typeface="Arial"/>
              </a:rPr>
              <a:t>el</a:t>
            </a:r>
            <a:r>
              <a:rPr sz="1800" dirty="0">
                <a:solidFill>
                  <a:srgbClr val="212121"/>
                </a:solidFill>
                <a:latin typeface="Arial"/>
                <a:cs typeface="Arial"/>
              </a:rPr>
              <a:t>y</a:t>
            </a:r>
            <a:r>
              <a:rPr sz="1800" spc="25" dirty="0">
                <a:solidFill>
                  <a:srgbClr val="212121"/>
                </a:solidFill>
                <a:latin typeface="Arial"/>
                <a:cs typeface="Arial"/>
              </a:rPr>
              <a:t> </a:t>
            </a:r>
            <a:r>
              <a:rPr sz="1800" spc="5" dirty="0">
                <a:solidFill>
                  <a:srgbClr val="212121"/>
                </a:solidFill>
                <a:latin typeface="Arial"/>
                <a:cs typeface="Arial"/>
              </a:rPr>
              <a:t>t</a:t>
            </a:r>
            <a:r>
              <a:rPr sz="1800" dirty="0">
                <a:solidFill>
                  <a:srgbClr val="212121"/>
                </a:solidFill>
                <a:latin typeface="Arial"/>
                <a:cs typeface="Arial"/>
              </a:rPr>
              <a:t>o</a:t>
            </a:r>
            <a:r>
              <a:rPr sz="1800" spc="10" dirty="0">
                <a:solidFill>
                  <a:srgbClr val="212121"/>
                </a:solidFill>
                <a:latin typeface="Arial"/>
                <a:cs typeface="Arial"/>
              </a:rPr>
              <a:t> </a:t>
            </a:r>
            <a:r>
              <a:rPr sz="1800" spc="5" dirty="0">
                <a:solidFill>
                  <a:srgbClr val="212121"/>
                </a:solidFill>
                <a:latin typeface="Arial"/>
                <a:cs typeface="Arial"/>
              </a:rPr>
              <a:t>di</a:t>
            </a:r>
            <a:r>
              <a:rPr sz="1800" spc="10" dirty="0">
                <a:solidFill>
                  <a:srgbClr val="212121"/>
                </a:solidFill>
                <a:latin typeface="Arial"/>
                <a:cs typeface="Arial"/>
              </a:rPr>
              <a:t>sc</a:t>
            </a:r>
            <a:r>
              <a:rPr sz="1800" spc="5" dirty="0">
                <a:solidFill>
                  <a:srgbClr val="212121"/>
                </a:solidFill>
                <a:latin typeface="Arial"/>
                <a:cs typeface="Arial"/>
              </a:rPr>
              <a:t>lo</a:t>
            </a:r>
            <a:r>
              <a:rPr sz="1800" spc="10" dirty="0">
                <a:solidFill>
                  <a:srgbClr val="212121"/>
                </a:solidFill>
                <a:latin typeface="Arial"/>
                <a:cs typeface="Arial"/>
              </a:rPr>
              <a:t>s</a:t>
            </a:r>
            <a:r>
              <a:rPr sz="1800" dirty="0">
                <a:solidFill>
                  <a:srgbClr val="212121"/>
                </a:solidFill>
                <a:latin typeface="Arial"/>
                <a:cs typeface="Arial"/>
              </a:rPr>
              <a:t>e</a:t>
            </a:r>
            <a:r>
              <a:rPr sz="1800" spc="20" dirty="0">
                <a:solidFill>
                  <a:srgbClr val="212121"/>
                </a:solidFill>
                <a:latin typeface="Arial"/>
                <a:cs typeface="Arial"/>
              </a:rPr>
              <a:t> </a:t>
            </a:r>
            <a:r>
              <a:rPr sz="1800" spc="10" dirty="0">
                <a:solidFill>
                  <a:srgbClr val="212121"/>
                </a:solidFill>
                <a:latin typeface="Arial"/>
                <a:cs typeface="Arial"/>
              </a:rPr>
              <a:t>s</a:t>
            </a:r>
            <a:r>
              <a:rPr sz="1800" spc="5" dirty="0">
                <a:solidFill>
                  <a:srgbClr val="212121"/>
                </a:solidFill>
                <a:latin typeface="Arial"/>
                <a:cs typeface="Arial"/>
              </a:rPr>
              <a:t>tig</a:t>
            </a:r>
            <a:r>
              <a:rPr sz="1800" spc="10" dirty="0">
                <a:solidFill>
                  <a:srgbClr val="212121"/>
                </a:solidFill>
                <a:latin typeface="Arial"/>
                <a:cs typeface="Arial"/>
              </a:rPr>
              <a:t>m</a:t>
            </a:r>
            <a:r>
              <a:rPr sz="1800" spc="-5" dirty="0">
                <a:solidFill>
                  <a:srgbClr val="212121"/>
                </a:solidFill>
                <a:latin typeface="Arial"/>
                <a:cs typeface="Arial"/>
              </a:rPr>
              <a:t>a</a:t>
            </a:r>
            <a:r>
              <a:rPr sz="1800" spc="5" dirty="0">
                <a:solidFill>
                  <a:srgbClr val="212121"/>
                </a:solidFill>
                <a:latin typeface="Arial"/>
                <a:cs typeface="Arial"/>
              </a:rPr>
              <a:t>ti</a:t>
            </a:r>
            <a:r>
              <a:rPr sz="1800" spc="10" dirty="0">
                <a:solidFill>
                  <a:srgbClr val="212121"/>
                </a:solidFill>
                <a:latin typeface="Arial"/>
                <a:cs typeface="Arial"/>
              </a:rPr>
              <a:t>z</a:t>
            </a:r>
            <a:r>
              <a:rPr sz="1800" spc="5" dirty="0">
                <a:solidFill>
                  <a:srgbClr val="212121"/>
                </a:solidFill>
                <a:latin typeface="Arial"/>
                <a:cs typeface="Arial"/>
              </a:rPr>
              <a:t>e</a:t>
            </a:r>
            <a:r>
              <a:rPr sz="1800" dirty="0">
                <a:solidFill>
                  <a:srgbClr val="212121"/>
                </a:solidFill>
                <a:latin typeface="Arial"/>
                <a:cs typeface="Arial"/>
              </a:rPr>
              <a:t>d</a:t>
            </a:r>
            <a:r>
              <a:rPr sz="1800" spc="10" dirty="0">
                <a:solidFill>
                  <a:srgbClr val="212121"/>
                </a:solidFill>
                <a:latin typeface="Arial"/>
                <a:cs typeface="Arial"/>
              </a:rPr>
              <a:t> r</a:t>
            </a:r>
            <a:r>
              <a:rPr sz="1800" spc="5" dirty="0">
                <a:solidFill>
                  <a:srgbClr val="212121"/>
                </a:solidFill>
                <a:latin typeface="Arial"/>
                <a:cs typeface="Arial"/>
              </a:rPr>
              <a:t>i</a:t>
            </a:r>
            <a:r>
              <a:rPr sz="1800" spc="10" dirty="0">
                <a:solidFill>
                  <a:srgbClr val="212121"/>
                </a:solidFill>
                <a:latin typeface="Arial"/>
                <a:cs typeface="Arial"/>
              </a:rPr>
              <a:t>s</a:t>
            </a:r>
            <a:r>
              <a:rPr sz="1800" dirty="0">
                <a:solidFill>
                  <a:srgbClr val="212121"/>
                </a:solidFill>
                <a:latin typeface="Arial"/>
                <a:cs typeface="Arial"/>
              </a:rPr>
              <a:t>k</a:t>
            </a:r>
            <a:r>
              <a:rPr sz="1800" spc="15" dirty="0">
                <a:solidFill>
                  <a:srgbClr val="212121"/>
                </a:solidFill>
                <a:latin typeface="Arial"/>
                <a:cs typeface="Arial"/>
              </a:rPr>
              <a:t> </a:t>
            </a:r>
            <a:r>
              <a:rPr sz="1800" spc="5" dirty="0">
                <a:solidFill>
                  <a:srgbClr val="212121"/>
                </a:solidFill>
                <a:latin typeface="Arial"/>
                <a:cs typeface="Arial"/>
              </a:rPr>
              <a:t>beha</a:t>
            </a:r>
            <a:r>
              <a:rPr sz="1800" spc="10" dirty="0">
                <a:solidFill>
                  <a:srgbClr val="212121"/>
                </a:solidFill>
                <a:latin typeface="Arial"/>
                <a:cs typeface="Arial"/>
              </a:rPr>
              <a:t>v</a:t>
            </a:r>
            <a:r>
              <a:rPr sz="1800" spc="5" dirty="0">
                <a:solidFill>
                  <a:srgbClr val="212121"/>
                </a:solidFill>
                <a:latin typeface="Arial"/>
                <a:cs typeface="Arial"/>
              </a:rPr>
              <a:t>io</a:t>
            </a:r>
            <a:r>
              <a:rPr sz="1800" spc="10" dirty="0">
                <a:solidFill>
                  <a:srgbClr val="212121"/>
                </a:solidFill>
                <a:latin typeface="Arial"/>
                <a:cs typeface="Arial"/>
              </a:rPr>
              <a:t>r</a:t>
            </a:r>
            <a:r>
              <a:rPr sz="1800" dirty="0">
                <a:solidFill>
                  <a:srgbClr val="212121"/>
                </a:solidFill>
                <a:latin typeface="Arial"/>
                <a:cs typeface="Arial"/>
              </a:rPr>
              <a:t>s</a:t>
            </a:r>
            <a:r>
              <a:rPr sz="1800" spc="25" dirty="0">
                <a:solidFill>
                  <a:srgbClr val="212121"/>
                </a:solidFill>
                <a:latin typeface="Arial"/>
                <a:cs typeface="Arial"/>
              </a:rPr>
              <a:t> </a:t>
            </a:r>
            <a:r>
              <a:rPr sz="1800" spc="10" dirty="0">
                <a:solidFill>
                  <a:srgbClr val="212121"/>
                </a:solidFill>
                <a:latin typeface="Arial"/>
                <a:cs typeface="Arial"/>
              </a:rPr>
              <a:t>s</a:t>
            </a:r>
            <a:r>
              <a:rPr sz="1800" spc="5" dirty="0">
                <a:solidFill>
                  <a:srgbClr val="212121"/>
                </a:solidFill>
                <a:latin typeface="Arial"/>
                <a:cs typeface="Arial"/>
              </a:rPr>
              <a:t>u</a:t>
            </a:r>
            <a:r>
              <a:rPr sz="1800" spc="10" dirty="0">
                <a:solidFill>
                  <a:srgbClr val="212121"/>
                </a:solidFill>
                <a:latin typeface="Arial"/>
                <a:cs typeface="Arial"/>
              </a:rPr>
              <a:t>c</a:t>
            </a:r>
            <a:r>
              <a:rPr sz="1800" dirty="0">
                <a:solidFill>
                  <a:srgbClr val="212121"/>
                </a:solidFill>
                <a:latin typeface="Arial"/>
                <a:cs typeface="Arial"/>
              </a:rPr>
              <a:t>h</a:t>
            </a:r>
            <a:r>
              <a:rPr sz="1800" spc="20" dirty="0">
                <a:solidFill>
                  <a:srgbClr val="212121"/>
                </a:solidFill>
                <a:latin typeface="Arial"/>
                <a:cs typeface="Arial"/>
              </a:rPr>
              <a:t> </a:t>
            </a:r>
            <a:r>
              <a:rPr sz="1800" spc="5" dirty="0">
                <a:solidFill>
                  <a:srgbClr val="212121"/>
                </a:solidFill>
                <a:latin typeface="Arial"/>
                <a:cs typeface="Arial"/>
              </a:rPr>
              <a:t>a</a:t>
            </a:r>
            <a:r>
              <a:rPr sz="1800" dirty="0">
                <a:solidFill>
                  <a:srgbClr val="212121"/>
                </a:solidFill>
                <a:latin typeface="Arial"/>
                <a:cs typeface="Arial"/>
              </a:rPr>
              <a:t>s</a:t>
            </a:r>
            <a:r>
              <a:rPr sz="1800" spc="15" dirty="0">
                <a:solidFill>
                  <a:srgbClr val="212121"/>
                </a:solidFill>
                <a:latin typeface="Arial"/>
                <a:cs typeface="Arial"/>
              </a:rPr>
              <a:t> </a:t>
            </a:r>
            <a:r>
              <a:rPr lang="en-US" sz="1800" spc="5" dirty="0">
                <a:solidFill>
                  <a:srgbClr val="212121"/>
                </a:solidFill>
                <a:latin typeface="Arial"/>
                <a:cs typeface="Arial"/>
              </a:rPr>
              <a:t>injection</a:t>
            </a:r>
            <a:r>
              <a:rPr sz="1800" spc="5" dirty="0">
                <a:solidFill>
                  <a:srgbClr val="212121"/>
                </a:solidFill>
                <a:latin typeface="Arial"/>
                <a:cs typeface="Arial"/>
              </a:rPr>
              <a:t> d</a:t>
            </a:r>
            <a:r>
              <a:rPr sz="1800" spc="10" dirty="0">
                <a:solidFill>
                  <a:srgbClr val="212121"/>
                </a:solidFill>
                <a:latin typeface="Arial"/>
                <a:cs typeface="Arial"/>
              </a:rPr>
              <a:t>r</a:t>
            </a:r>
            <a:r>
              <a:rPr sz="1800" spc="5" dirty="0">
                <a:solidFill>
                  <a:srgbClr val="212121"/>
                </a:solidFill>
                <a:latin typeface="Arial"/>
                <a:cs typeface="Arial"/>
              </a:rPr>
              <a:t>u</a:t>
            </a:r>
            <a:r>
              <a:rPr sz="1800" dirty="0">
                <a:solidFill>
                  <a:srgbClr val="212121"/>
                </a:solidFill>
                <a:latin typeface="Arial"/>
                <a:cs typeface="Arial"/>
              </a:rPr>
              <a:t>g</a:t>
            </a:r>
            <a:r>
              <a:rPr sz="1800" spc="20" dirty="0">
                <a:solidFill>
                  <a:srgbClr val="212121"/>
                </a:solidFill>
                <a:latin typeface="Arial"/>
                <a:cs typeface="Arial"/>
              </a:rPr>
              <a:t> </a:t>
            </a:r>
            <a:r>
              <a:rPr sz="1800" spc="5" dirty="0">
                <a:solidFill>
                  <a:srgbClr val="212121"/>
                </a:solidFill>
                <a:latin typeface="Arial"/>
                <a:cs typeface="Arial"/>
              </a:rPr>
              <a:t>u</a:t>
            </a:r>
            <a:r>
              <a:rPr sz="1800" spc="10" dirty="0">
                <a:solidFill>
                  <a:srgbClr val="212121"/>
                </a:solidFill>
                <a:latin typeface="Arial"/>
                <a:cs typeface="Arial"/>
              </a:rPr>
              <a:t>s</a:t>
            </a:r>
            <a:r>
              <a:rPr sz="1800" spc="5" dirty="0">
                <a:solidFill>
                  <a:srgbClr val="212121"/>
                </a:solidFill>
                <a:latin typeface="Arial"/>
                <a:cs typeface="Arial"/>
              </a:rPr>
              <a:t>e</a:t>
            </a:r>
            <a:r>
              <a:rPr sz="1800" spc="15" dirty="0">
                <a:solidFill>
                  <a:srgbClr val="212121"/>
                </a:solidFill>
                <a:latin typeface="Arial"/>
                <a:cs typeface="Arial"/>
              </a:rPr>
              <a:t> </a:t>
            </a:r>
            <a:r>
              <a:rPr sz="1800" spc="10" dirty="0">
                <a:solidFill>
                  <a:srgbClr val="212121"/>
                </a:solidFill>
                <a:latin typeface="Arial"/>
                <a:cs typeface="Arial"/>
              </a:rPr>
              <a:t>(</a:t>
            </a:r>
            <a:r>
              <a:rPr sz="1800" spc="5" dirty="0">
                <a:solidFill>
                  <a:srgbClr val="212121"/>
                </a:solidFill>
                <a:latin typeface="Arial"/>
                <a:cs typeface="Arial"/>
              </a:rPr>
              <a:t>IDU</a:t>
            </a:r>
            <a:r>
              <a:rPr sz="1800" dirty="0">
                <a:solidFill>
                  <a:srgbClr val="212121"/>
                </a:solidFill>
                <a:latin typeface="Arial"/>
                <a:cs typeface="Arial"/>
              </a:rPr>
              <a:t>)</a:t>
            </a:r>
            <a:endParaRPr sz="1800" dirty="0">
              <a:latin typeface="Arial"/>
              <a:cs typeface="Arial"/>
            </a:endParaRPr>
          </a:p>
          <a:p>
            <a:pPr lvl="1">
              <a:lnSpc>
                <a:spcPct val="100000"/>
              </a:lnSpc>
              <a:buClr>
                <a:srgbClr val="D51F1A"/>
              </a:buClr>
              <a:buFont typeface="Wingdings"/>
              <a:buChar char=""/>
            </a:pPr>
            <a:endParaRPr sz="1800" dirty="0">
              <a:latin typeface="Times New Roman"/>
              <a:cs typeface="Times New Roman"/>
            </a:endParaRPr>
          </a:p>
          <a:p>
            <a:pPr marL="241300" marR="1312545" indent="-228600">
              <a:lnSpc>
                <a:spcPct val="100000"/>
              </a:lnSpc>
              <a:spcBef>
                <a:spcPts val="1280"/>
              </a:spcBef>
              <a:buClr>
                <a:srgbClr val="D51F1A"/>
              </a:buClr>
              <a:buFont typeface="Wingdings"/>
              <a:buChar char=""/>
              <a:tabLst>
                <a:tab pos="241300" algn="l"/>
              </a:tabLst>
            </a:pPr>
            <a:r>
              <a:rPr sz="2000" spc="-5" dirty="0">
                <a:solidFill>
                  <a:srgbClr val="212121"/>
                </a:solidFill>
                <a:latin typeface="Arial"/>
                <a:cs typeface="Arial"/>
              </a:rPr>
              <a:t>Si</a:t>
            </a:r>
            <a:r>
              <a:rPr sz="2000" dirty="0">
                <a:solidFill>
                  <a:srgbClr val="212121"/>
                </a:solidFill>
                <a:latin typeface="Arial"/>
                <a:cs typeface="Arial"/>
              </a:rPr>
              <a:t>gn</a:t>
            </a:r>
            <a:r>
              <a:rPr sz="2000" spc="-5" dirty="0">
                <a:solidFill>
                  <a:srgbClr val="212121"/>
                </a:solidFill>
                <a:latin typeface="Arial"/>
                <a:cs typeface="Arial"/>
              </a:rPr>
              <a:t>ifi</a:t>
            </a:r>
            <a:r>
              <a:rPr sz="2000" spc="5" dirty="0">
                <a:solidFill>
                  <a:srgbClr val="212121"/>
                </a:solidFill>
                <a:latin typeface="Arial"/>
                <a:cs typeface="Arial"/>
              </a:rPr>
              <a:t>c</a:t>
            </a:r>
            <a:r>
              <a:rPr sz="2000" dirty="0">
                <a:solidFill>
                  <a:srgbClr val="212121"/>
                </a:solidFill>
                <a:latin typeface="Arial"/>
                <a:cs typeface="Arial"/>
              </a:rPr>
              <a:t>ant</a:t>
            </a:r>
            <a:r>
              <a:rPr sz="2000" spc="-1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c</a:t>
            </a:r>
            <a:r>
              <a:rPr sz="2000" dirty="0">
                <a:solidFill>
                  <a:srgbClr val="212121"/>
                </a:solidFill>
                <a:latin typeface="Arial"/>
                <a:cs typeface="Arial"/>
              </a:rPr>
              <a:t>rea</a:t>
            </a:r>
            <a:r>
              <a:rPr sz="2000" spc="5" dirty="0">
                <a:solidFill>
                  <a:srgbClr val="212121"/>
                </a:solidFill>
                <a:latin typeface="Arial"/>
                <a:cs typeface="Arial"/>
              </a:rPr>
              <a:t>s</a:t>
            </a:r>
            <a:r>
              <a:rPr sz="2000" dirty="0">
                <a:solidFill>
                  <a:srgbClr val="212121"/>
                </a:solidFill>
                <a:latin typeface="Arial"/>
                <a:cs typeface="Arial"/>
              </a:rPr>
              <a:t>e</a:t>
            </a:r>
            <a:r>
              <a:rPr sz="2000" spc="-4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 </a:t>
            </a:r>
            <a:r>
              <a:rPr sz="2000" dirty="0">
                <a:solidFill>
                  <a:srgbClr val="212121"/>
                </a:solidFill>
                <a:latin typeface="Arial"/>
                <a:cs typeface="Arial"/>
              </a:rPr>
              <a:t>HCV</a:t>
            </a:r>
            <a:r>
              <a:rPr sz="2000" spc="-1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f</a:t>
            </a:r>
            <a:r>
              <a:rPr sz="2000" dirty="0">
                <a:solidFill>
                  <a:srgbClr val="212121"/>
                </a:solidFill>
                <a:latin typeface="Arial"/>
                <a:cs typeface="Arial"/>
              </a:rPr>
              <a:t>e</a:t>
            </a:r>
            <a:r>
              <a:rPr sz="2000" spc="5" dirty="0">
                <a:solidFill>
                  <a:srgbClr val="212121"/>
                </a:solidFill>
                <a:latin typeface="Arial"/>
                <a:cs typeface="Arial"/>
              </a:rPr>
              <a:t>c</a:t>
            </a:r>
            <a:r>
              <a:rPr sz="2000" spc="-5" dirty="0">
                <a:solidFill>
                  <a:srgbClr val="212121"/>
                </a:solidFill>
                <a:latin typeface="Arial"/>
                <a:cs typeface="Arial"/>
              </a:rPr>
              <a:t>ti</a:t>
            </a:r>
            <a:r>
              <a:rPr sz="2000" dirty="0">
                <a:solidFill>
                  <a:srgbClr val="212121"/>
                </a:solidFill>
                <a:latin typeface="Arial"/>
                <a:cs typeface="Arial"/>
              </a:rPr>
              <a:t>ons</a:t>
            </a:r>
            <a:r>
              <a:rPr sz="2000" spc="-25" dirty="0">
                <a:solidFill>
                  <a:srgbClr val="212121"/>
                </a:solidFill>
                <a:latin typeface="Arial"/>
                <a:cs typeface="Arial"/>
              </a:rPr>
              <a:t> </a:t>
            </a:r>
            <a:r>
              <a:rPr sz="2000" dirty="0">
                <a:solidFill>
                  <a:srgbClr val="212121"/>
                </a:solidFill>
                <a:latin typeface="Arial"/>
                <a:cs typeface="Arial"/>
              </a:rPr>
              <a:t>a</a:t>
            </a:r>
            <a:r>
              <a:rPr sz="2000" spc="-5" dirty="0">
                <a:solidFill>
                  <a:srgbClr val="212121"/>
                </a:solidFill>
                <a:latin typeface="Arial"/>
                <a:cs typeface="Arial"/>
              </a:rPr>
              <a:t>m</a:t>
            </a:r>
            <a:r>
              <a:rPr sz="2000" dirty="0">
                <a:solidFill>
                  <a:srgbClr val="212121"/>
                </a:solidFill>
                <a:latin typeface="Arial"/>
                <a:cs typeface="Arial"/>
              </a:rPr>
              <a:t>ong</a:t>
            </a:r>
            <a:r>
              <a:rPr sz="2000" spc="-30" dirty="0">
                <a:solidFill>
                  <a:srgbClr val="212121"/>
                </a:solidFill>
                <a:latin typeface="Arial"/>
                <a:cs typeface="Arial"/>
              </a:rPr>
              <a:t> </a:t>
            </a:r>
            <a:r>
              <a:rPr sz="2000" spc="-10" dirty="0">
                <a:solidFill>
                  <a:srgbClr val="212121"/>
                </a:solidFill>
                <a:latin typeface="Arial"/>
                <a:cs typeface="Arial"/>
              </a:rPr>
              <a:t>y</a:t>
            </a:r>
            <a:r>
              <a:rPr sz="2000" dirty="0">
                <a:solidFill>
                  <a:srgbClr val="212121"/>
                </a:solidFill>
                <a:latin typeface="Arial"/>
                <a:cs typeface="Arial"/>
              </a:rPr>
              <a:t>oung</a:t>
            </a:r>
            <a:r>
              <a:rPr sz="2000" spc="-15" dirty="0">
                <a:solidFill>
                  <a:srgbClr val="212121"/>
                </a:solidFill>
                <a:latin typeface="Arial"/>
                <a:cs typeface="Arial"/>
              </a:rPr>
              <a:t> </a:t>
            </a:r>
            <a:r>
              <a:rPr sz="2000" dirty="0">
                <a:solidFill>
                  <a:srgbClr val="212121"/>
                </a:solidFill>
                <a:latin typeface="Arial"/>
                <a:cs typeface="Arial"/>
              </a:rPr>
              <a:t>adu</a:t>
            </a:r>
            <a:r>
              <a:rPr sz="2000" spc="-5" dirty="0">
                <a:solidFill>
                  <a:srgbClr val="212121"/>
                </a:solidFill>
                <a:latin typeface="Arial"/>
                <a:cs typeface="Arial"/>
              </a:rPr>
              <a:t>lt</a:t>
            </a:r>
            <a:r>
              <a:rPr sz="2000" dirty="0">
                <a:solidFill>
                  <a:srgbClr val="212121"/>
                </a:solidFill>
                <a:latin typeface="Arial"/>
                <a:cs typeface="Arial"/>
              </a:rPr>
              <a:t>s</a:t>
            </a:r>
            <a:r>
              <a:rPr sz="2000" spc="-10" dirty="0">
                <a:solidFill>
                  <a:srgbClr val="212121"/>
                </a:solidFill>
                <a:latin typeface="Arial"/>
                <a:cs typeface="Arial"/>
              </a:rPr>
              <a:t> </a:t>
            </a:r>
            <a:r>
              <a:rPr sz="2000" dirty="0">
                <a:solidFill>
                  <a:srgbClr val="212121"/>
                </a:solidFill>
                <a:latin typeface="Arial"/>
                <a:cs typeface="Arial"/>
              </a:rPr>
              <a:t>w</a:t>
            </a:r>
            <a:r>
              <a:rPr sz="2000" spc="-5" dirty="0">
                <a:solidFill>
                  <a:srgbClr val="212121"/>
                </a:solidFill>
                <a:latin typeface="Arial"/>
                <a:cs typeface="Arial"/>
              </a:rPr>
              <a:t>it</a:t>
            </a:r>
            <a:r>
              <a:rPr sz="2000" dirty="0">
                <a:solidFill>
                  <a:srgbClr val="212121"/>
                </a:solidFill>
                <a:latin typeface="Arial"/>
                <a:cs typeface="Arial"/>
              </a:rPr>
              <a:t>h</a:t>
            </a:r>
            <a:r>
              <a:rPr sz="2000" spc="-15" dirty="0">
                <a:solidFill>
                  <a:srgbClr val="212121"/>
                </a:solidFill>
                <a:latin typeface="Arial"/>
                <a:cs typeface="Arial"/>
              </a:rPr>
              <a:t> </a:t>
            </a:r>
            <a:r>
              <a:rPr sz="2000" dirty="0">
                <a:solidFill>
                  <a:srgbClr val="212121"/>
                </a:solidFill>
                <a:latin typeface="Arial"/>
                <a:cs typeface="Arial"/>
              </a:rPr>
              <a:t>op</a:t>
            </a:r>
            <a:r>
              <a:rPr sz="2000" spc="-5" dirty="0">
                <a:solidFill>
                  <a:srgbClr val="212121"/>
                </a:solidFill>
                <a:latin typeface="Arial"/>
                <a:cs typeface="Arial"/>
              </a:rPr>
              <a:t>i</a:t>
            </a:r>
            <a:r>
              <a:rPr sz="2000" dirty="0">
                <a:solidFill>
                  <a:srgbClr val="212121"/>
                </a:solidFill>
                <a:latin typeface="Arial"/>
                <a:cs typeface="Arial"/>
              </a:rPr>
              <a:t>o</a:t>
            </a:r>
            <a:r>
              <a:rPr sz="2000" spc="-5" dirty="0">
                <a:solidFill>
                  <a:srgbClr val="212121"/>
                </a:solidFill>
                <a:latin typeface="Arial"/>
                <a:cs typeface="Arial"/>
              </a:rPr>
              <a:t>i</a:t>
            </a:r>
            <a:r>
              <a:rPr sz="2000" dirty="0">
                <a:solidFill>
                  <a:srgbClr val="212121"/>
                </a:solidFill>
                <a:latin typeface="Arial"/>
                <a:cs typeface="Arial"/>
              </a:rPr>
              <a:t>d dependen</a:t>
            </a:r>
            <a:r>
              <a:rPr sz="2000" spc="5" dirty="0">
                <a:solidFill>
                  <a:srgbClr val="212121"/>
                </a:solidFill>
                <a:latin typeface="Arial"/>
                <a:cs typeface="Arial"/>
              </a:rPr>
              <a:t>c</a:t>
            </a:r>
            <a:r>
              <a:rPr sz="2000" dirty="0">
                <a:solidFill>
                  <a:srgbClr val="212121"/>
                </a:solidFill>
                <a:latin typeface="Arial"/>
                <a:cs typeface="Arial"/>
              </a:rPr>
              <a:t>e</a:t>
            </a:r>
            <a:r>
              <a:rPr sz="2000" spc="-40"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dirty="0">
                <a:solidFill>
                  <a:srgbClr val="212121"/>
                </a:solidFill>
                <a:latin typeface="Arial"/>
                <a:cs typeface="Arial"/>
              </a:rPr>
              <a:t>a</a:t>
            </a:r>
            <a:r>
              <a:rPr sz="2000" spc="5" dirty="0">
                <a:solidFill>
                  <a:srgbClr val="212121"/>
                </a:solidFill>
                <a:latin typeface="Arial"/>
                <a:cs typeface="Arial"/>
              </a:rPr>
              <a:t>ss</a:t>
            </a:r>
            <a:r>
              <a:rPr sz="2000" dirty="0">
                <a:solidFill>
                  <a:srgbClr val="212121"/>
                </a:solidFill>
                <a:latin typeface="Arial"/>
                <a:cs typeface="Arial"/>
              </a:rPr>
              <a:t>o</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a</a:t>
            </a:r>
            <a:r>
              <a:rPr sz="2000" spc="-5" dirty="0">
                <a:solidFill>
                  <a:srgbClr val="212121"/>
                </a:solidFill>
                <a:latin typeface="Arial"/>
                <a:cs typeface="Arial"/>
              </a:rPr>
              <a:t>t</a:t>
            </a:r>
            <a:r>
              <a:rPr sz="2000" dirty="0">
                <a:solidFill>
                  <a:srgbClr val="212121"/>
                </a:solidFill>
                <a:latin typeface="Arial"/>
                <a:cs typeface="Arial"/>
              </a:rPr>
              <a:t>ed</a:t>
            </a:r>
            <a:r>
              <a:rPr sz="2000" spc="-5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DU</a:t>
            </a:r>
            <a:endParaRPr sz="2000" dirty="0">
              <a:latin typeface="Arial"/>
              <a:cs typeface="Arial"/>
            </a:endParaRPr>
          </a:p>
          <a:p>
            <a:pPr>
              <a:lnSpc>
                <a:spcPct val="100000"/>
              </a:lnSpc>
              <a:spcBef>
                <a:spcPts val="24"/>
              </a:spcBef>
              <a:buClr>
                <a:srgbClr val="D51F1A"/>
              </a:buClr>
              <a:buFont typeface="Wingdings"/>
              <a:buChar char=""/>
            </a:pPr>
            <a:endParaRPr sz="2900" dirty="0">
              <a:latin typeface="Times New Roman"/>
              <a:cs typeface="Times New Roman"/>
            </a:endParaRPr>
          </a:p>
          <a:p>
            <a:pPr marL="241300" indent="-228600">
              <a:lnSpc>
                <a:spcPct val="100000"/>
              </a:lnSpc>
              <a:buClr>
                <a:srgbClr val="D51F1A"/>
              </a:buClr>
              <a:buFont typeface="Wingdings"/>
              <a:buChar char=""/>
              <a:tabLst>
                <a:tab pos="241300" algn="l"/>
              </a:tabLst>
            </a:pP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c</a:t>
            </a:r>
            <a:r>
              <a:rPr sz="2000" dirty="0">
                <a:solidFill>
                  <a:srgbClr val="212121"/>
                </a:solidFill>
                <a:latin typeface="Arial"/>
                <a:cs typeface="Arial"/>
              </a:rPr>
              <a:t>rea</a:t>
            </a:r>
            <a:r>
              <a:rPr sz="2000" spc="5" dirty="0">
                <a:solidFill>
                  <a:srgbClr val="212121"/>
                </a:solidFill>
                <a:latin typeface="Arial"/>
                <a:cs typeface="Arial"/>
              </a:rPr>
              <a:t>s</a:t>
            </a:r>
            <a:r>
              <a:rPr sz="2000" dirty="0">
                <a:solidFill>
                  <a:srgbClr val="212121"/>
                </a:solidFill>
                <a:latin typeface="Arial"/>
                <a:cs typeface="Arial"/>
              </a:rPr>
              <a:t>ed</a:t>
            </a:r>
            <a:r>
              <a:rPr sz="2000" spc="-5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ure</a:t>
            </a:r>
            <a:r>
              <a:rPr sz="2000" spc="-30" dirty="0">
                <a:solidFill>
                  <a:srgbClr val="212121"/>
                </a:solidFill>
                <a:latin typeface="Arial"/>
                <a:cs typeface="Arial"/>
              </a:rPr>
              <a:t> </a:t>
            </a:r>
            <a:r>
              <a:rPr sz="2000" dirty="0">
                <a:solidFill>
                  <a:srgbClr val="212121"/>
                </a:solidFill>
                <a:latin typeface="Arial"/>
                <a:cs typeface="Arial"/>
              </a:rPr>
              <a:t>ra</a:t>
            </a:r>
            <a:r>
              <a:rPr sz="2000" spc="-5" dirty="0">
                <a:solidFill>
                  <a:srgbClr val="212121"/>
                </a:solidFill>
                <a:latin typeface="Arial"/>
                <a:cs typeface="Arial"/>
              </a:rPr>
              <a:t>t</a:t>
            </a:r>
            <a:r>
              <a:rPr sz="2000" dirty="0">
                <a:solidFill>
                  <a:srgbClr val="212121"/>
                </a:solidFill>
                <a:latin typeface="Arial"/>
                <a:cs typeface="Arial"/>
              </a:rPr>
              <a:t>es</a:t>
            </a:r>
            <a:r>
              <a:rPr sz="2000" spc="-25" dirty="0">
                <a:solidFill>
                  <a:srgbClr val="212121"/>
                </a:solidFill>
                <a:latin typeface="Arial"/>
                <a:cs typeface="Arial"/>
              </a:rPr>
              <a:t> </a:t>
            </a:r>
            <a:r>
              <a:rPr sz="2000" dirty="0">
                <a:solidFill>
                  <a:srgbClr val="212121"/>
                </a:solidFill>
                <a:latin typeface="Arial"/>
                <a:cs typeface="Arial"/>
              </a:rPr>
              <a:t>w</a:t>
            </a:r>
            <a:r>
              <a:rPr sz="2000" spc="-5" dirty="0">
                <a:solidFill>
                  <a:srgbClr val="212121"/>
                </a:solidFill>
                <a:latin typeface="Arial"/>
                <a:cs typeface="Arial"/>
              </a:rPr>
              <a:t>it</a:t>
            </a:r>
            <a:r>
              <a:rPr sz="2000" dirty="0">
                <a:solidFill>
                  <a:srgbClr val="212121"/>
                </a:solidFill>
                <a:latin typeface="Arial"/>
                <a:cs typeface="Arial"/>
              </a:rPr>
              <a:t>h</a:t>
            </a:r>
            <a:r>
              <a:rPr sz="2000" spc="-1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dirty="0">
                <a:solidFill>
                  <a:srgbClr val="212121"/>
                </a:solidFill>
                <a:latin typeface="Arial"/>
                <a:cs typeface="Arial"/>
              </a:rPr>
              <a:t>re</a:t>
            </a:r>
            <a:r>
              <a:rPr sz="2000" spc="5" dirty="0">
                <a:solidFill>
                  <a:srgbClr val="212121"/>
                </a:solidFill>
                <a:latin typeface="Arial"/>
                <a:cs typeface="Arial"/>
              </a:rPr>
              <a:t>c</a:t>
            </a:r>
            <a:r>
              <a:rPr sz="2000" dirty="0">
                <a:solidFill>
                  <a:srgbClr val="212121"/>
                </a:solidFill>
                <a:latin typeface="Arial"/>
                <a:cs typeface="Arial"/>
              </a:rPr>
              <a:t>t</a:t>
            </a:r>
            <a:r>
              <a:rPr sz="2000" spc="-145" dirty="0">
                <a:solidFill>
                  <a:srgbClr val="212121"/>
                </a:solidFill>
                <a:latin typeface="Arial"/>
                <a:cs typeface="Arial"/>
              </a:rPr>
              <a:t> </a:t>
            </a:r>
            <a:r>
              <a:rPr sz="2000" spc="-5" dirty="0">
                <a:solidFill>
                  <a:srgbClr val="212121"/>
                </a:solidFill>
                <a:latin typeface="Arial"/>
                <a:cs typeface="Arial"/>
              </a:rPr>
              <a:t>A</a:t>
            </a:r>
            <a:r>
              <a:rPr sz="2000" spc="5" dirty="0">
                <a:solidFill>
                  <a:srgbClr val="212121"/>
                </a:solidFill>
                <a:latin typeface="Arial"/>
                <a:cs typeface="Arial"/>
              </a:rPr>
              <a:t>c</a:t>
            </a:r>
            <a:r>
              <a:rPr sz="2000" spc="-5" dirty="0">
                <a:solidFill>
                  <a:srgbClr val="212121"/>
                </a:solidFill>
                <a:latin typeface="Arial"/>
                <a:cs typeface="Arial"/>
              </a:rPr>
              <a:t>ti</a:t>
            </a:r>
            <a:r>
              <a:rPr sz="2000" dirty="0">
                <a:solidFill>
                  <a:srgbClr val="212121"/>
                </a:solidFill>
                <a:latin typeface="Arial"/>
                <a:cs typeface="Arial"/>
              </a:rPr>
              <a:t>ng</a:t>
            </a:r>
            <a:r>
              <a:rPr sz="2000" spc="-125" dirty="0">
                <a:solidFill>
                  <a:srgbClr val="212121"/>
                </a:solidFill>
                <a:latin typeface="Arial"/>
                <a:cs typeface="Arial"/>
              </a:rPr>
              <a:t> </a:t>
            </a:r>
            <a:r>
              <a:rPr sz="2000" spc="-5" dirty="0">
                <a:solidFill>
                  <a:srgbClr val="212121"/>
                </a:solidFill>
                <a:latin typeface="Arial"/>
                <a:cs typeface="Arial"/>
              </a:rPr>
              <a:t>A</a:t>
            </a:r>
            <a:r>
              <a:rPr sz="2000" dirty="0">
                <a:solidFill>
                  <a:srgbClr val="212121"/>
                </a:solidFill>
                <a:latin typeface="Arial"/>
                <a:cs typeface="Arial"/>
              </a:rPr>
              <a:t>n</a:t>
            </a:r>
            <a:r>
              <a:rPr sz="2000" spc="-5" dirty="0">
                <a:solidFill>
                  <a:srgbClr val="212121"/>
                </a:solidFill>
                <a:latin typeface="Arial"/>
                <a:cs typeface="Arial"/>
              </a:rPr>
              <a:t>ti</a:t>
            </a:r>
            <a:r>
              <a:rPr sz="2000" spc="-10" dirty="0">
                <a:solidFill>
                  <a:srgbClr val="212121"/>
                </a:solidFill>
                <a:latin typeface="Arial"/>
                <a:cs typeface="Arial"/>
              </a:rPr>
              <a:t>v</a:t>
            </a:r>
            <a:r>
              <a:rPr sz="2000" spc="-5" dirty="0">
                <a:solidFill>
                  <a:srgbClr val="212121"/>
                </a:solidFill>
                <a:latin typeface="Arial"/>
                <a:cs typeface="Arial"/>
              </a:rPr>
              <a:t>i</a:t>
            </a:r>
            <a:r>
              <a:rPr sz="2000" dirty="0">
                <a:solidFill>
                  <a:srgbClr val="212121"/>
                </a:solidFill>
                <a:latin typeface="Arial"/>
                <a:cs typeface="Arial"/>
              </a:rPr>
              <a:t>ral</a:t>
            </a:r>
            <a:r>
              <a:rPr sz="2000" spc="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a:t>
            </a:r>
            <a:r>
              <a:rPr sz="2000" spc="-5" dirty="0">
                <a:solidFill>
                  <a:srgbClr val="212121"/>
                </a:solidFill>
                <a:latin typeface="Arial"/>
                <a:cs typeface="Arial"/>
              </a:rPr>
              <a:t>t</a:t>
            </a:r>
            <a:r>
              <a:rPr sz="2000" dirty="0">
                <a:solidFill>
                  <a:srgbClr val="212121"/>
                </a:solidFill>
                <a:latin typeface="Arial"/>
                <a:cs typeface="Arial"/>
              </a:rPr>
              <a:t>s</a:t>
            </a:r>
            <a:r>
              <a:rPr sz="2000" spc="-50"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AA</a:t>
            </a:r>
            <a:r>
              <a:rPr sz="2000" spc="5" dirty="0">
                <a:solidFill>
                  <a:srgbClr val="212121"/>
                </a:solidFill>
                <a:latin typeface="Arial"/>
                <a:cs typeface="Arial"/>
              </a:rPr>
              <a:t>s</a:t>
            </a:r>
            <a:r>
              <a:rPr sz="2000" dirty="0">
                <a:solidFill>
                  <a:srgbClr val="212121"/>
                </a:solidFill>
                <a:latin typeface="Arial"/>
                <a:cs typeface="Arial"/>
              </a:rPr>
              <a:t>)</a:t>
            </a:r>
            <a:endParaRPr sz="2000" dirty="0">
              <a:latin typeface="Arial"/>
              <a:cs typeface="Arial"/>
            </a:endParaRPr>
          </a:p>
          <a:p>
            <a:pPr marL="902335" lvl="1" indent="-228600">
              <a:lnSpc>
                <a:spcPct val="100000"/>
              </a:lnSpc>
              <a:spcBef>
                <a:spcPts val="439"/>
              </a:spcBef>
              <a:buClr>
                <a:srgbClr val="D51F1A"/>
              </a:buClr>
              <a:buFont typeface="Wingdings"/>
              <a:buChar char=""/>
              <a:tabLst>
                <a:tab pos="902969" algn="l"/>
              </a:tabLst>
            </a:pPr>
            <a:r>
              <a:rPr sz="1800" dirty="0">
                <a:solidFill>
                  <a:srgbClr val="212121"/>
                </a:solidFill>
                <a:latin typeface="Arial"/>
                <a:cs typeface="Arial"/>
              </a:rPr>
              <a:t>&gt;</a:t>
            </a:r>
            <a:r>
              <a:rPr sz="1800" spc="5" dirty="0">
                <a:solidFill>
                  <a:srgbClr val="212121"/>
                </a:solidFill>
                <a:latin typeface="Arial"/>
                <a:cs typeface="Arial"/>
              </a:rPr>
              <a:t>98</a:t>
            </a:r>
            <a:r>
              <a:rPr sz="1800" dirty="0">
                <a:solidFill>
                  <a:srgbClr val="212121"/>
                </a:solidFill>
                <a:latin typeface="Arial"/>
                <a:cs typeface="Arial"/>
              </a:rPr>
              <a:t>%</a:t>
            </a:r>
            <a:r>
              <a:rPr sz="1800" spc="10" dirty="0">
                <a:solidFill>
                  <a:srgbClr val="212121"/>
                </a:solidFill>
                <a:latin typeface="Arial"/>
                <a:cs typeface="Arial"/>
              </a:rPr>
              <a:t> </a:t>
            </a:r>
            <a:r>
              <a:rPr sz="1800" spc="-30" dirty="0">
                <a:solidFill>
                  <a:srgbClr val="212121"/>
                </a:solidFill>
                <a:latin typeface="Arial"/>
                <a:cs typeface="Arial"/>
              </a:rPr>
              <a:t>w</a:t>
            </a:r>
            <a:r>
              <a:rPr sz="1800" spc="5" dirty="0">
                <a:solidFill>
                  <a:srgbClr val="212121"/>
                </a:solidFill>
                <a:latin typeface="Arial"/>
                <a:cs typeface="Arial"/>
              </a:rPr>
              <a:t>it</a:t>
            </a:r>
            <a:r>
              <a:rPr sz="1800" dirty="0">
                <a:solidFill>
                  <a:srgbClr val="212121"/>
                </a:solidFill>
                <a:latin typeface="Arial"/>
                <a:cs typeface="Arial"/>
              </a:rPr>
              <a:t>h</a:t>
            </a:r>
            <a:r>
              <a:rPr sz="1800" spc="55" dirty="0">
                <a:solidFill>
                  <a:srgbClr val="212121"/>
                </a:solidFill>
                <a:latin typeface="Arial"/>
                <a:cs typeface="Arial"/>
              </a:rPr>
              <a:t> </a:t>
            </a:r>
            <a:r>
              <a:rPr sz="1800" spc="5" dirty="0">
                <a:solidFill>
                  <a:srgbClr val="212121"/>
                </a:solidFill>
                <a:latin typeface="Arial"/>
                <a:cs typeface="Arial"/>
              </a:rPr>
              <a:t>8</a:t>
            </a:r>
            <a:r>
              <a:rPr sz="1800" dirty="0">
                <a:solidFill>
                  <a:srgbClr val="212121"/>
                </a:solidFill>
                <a:latin typeface="Arial"/>
                <a:cs typeface="Arial"/>
              </a:rPr>
              <a:t>-</a:t>
            </a:r>
            <a:r>
              <a:rPr sz="1800" spc="15" dirty="0">
                <a:solidFill>
                  <a:srgbClr val="212121"/>
                </a:solidFill>
                <a:latin typeface="Arial"/>
                <a:cs typeface="Arial"/>
              </a:rPr>
              <a:t> </a:t>
            </a:r>
            <a:r>
              <a:rPr sz="1800" spc="5" dirty="0">
                <a:solidFill>
                  <a:srgbClr val="212121"/>
                </a:solidFill>
                <a:latin typeface="Arial"/>
                <a:cs typeface="Arial"/>
              </a:rPr>
              <a:t>t</a:t>
            </a:r>
            <a:r>
              <a:rPr sz="1800" dirty="0">
                <a:solidFill>
                  <a:srgbClr val="212121"/>
                </a:solidFill>
                <a:latin typeface="Arial"/>
                <a:cs typeface="Arial"/>
              </a:rPr>
              <a:t>o</a:t>
            </a:r>
            <a:r>
              <a:rPr sz="1800" spc="20" dirty="0">
                <a:solidFill>
                  <a:srgbClr val="212121"/>
                </a:solidFill>
                <a:latin typeface="Arial"/>
                <a:cs typeface="Arial"/>
              </a:rPr>
              <a:t> </a:t>
            </a:r>
            <a:r>
              <a:rPr sz="1800" spc="5" dirty="0">
                <a:solidFill>
                  <a:srgbClr val="212121"/>
                </a:solidFill>
                <a:latin typeface="Arial"/>
                <a:cs typeface="Arial"/>
              </a:rPr>
              <a:t>12</a:t>
            </a:r>
            <a:r>
              <a:rPr sz="1800" spc="10" dirty="0">
                <a:solidFill>
                  <a:srgbClr val="212121"/>
                </a:solidFill>
                <a:latin typeface="Arial"/>
                <a:cs typeface="Arial"/>
              </a:rPr>
              <a:t>-</a:t>
            </a:r>
            <a:r>
              <a:rPr sz="1800" spc="-30" dirty="0">
                <a:solidFill>
                  <a:srgbClr val="212121"/>
                </a:solidFill>
                <a:latin typeface="Arial"/>
                <a:cs typeface="Arial"/>
              </a:rPr>
              <a:t>w</a:t>
            </a:r>
            <a:r>
              <a:rPr sz="1800" spc="5" dirty="0">
                <a:solidFill>
                  <a:srgbClr val="212121"/>
                </a:solidFill>
                <a:latin typeface="Arial"/>
                <a:cs typeface="Arial"/>
              </a:rPr>
              <a:t>ee</a:t>
            </a:r>
            <a:r>
              <a:rPr sz="1800" dirty="0">
                <a:solidFill>
                  <a:srgbClr val="212121"/>
                </a:solidFill>
                <a:latin typeface="Arial"/>
                <a:cs typeface="Arial"/>
              </a:rPr>
              <a:t>k</a:t>
            </a:r>
            <a:r>
              <a:rPr sz="1800" spc="60" dirty="0">
                <a:solidFill>
                  <a:srgbClr val="212121"/>
                </a:solidFill>
                <a:latin typeface="Arial"/>
                <a:cs typeface="Arial"/>
              </a:rPr>
              <a:t> </a:t>
            </a:r>
            <a:r>
              <a:rPr sz="1800" spc="5" dirty="0">
                <a:solidFill>
                  <a:srgbClr val="212121"/>
                </a:solidFill>
                <a:latin typeface="Arial"/>
                <a:cs typeface="Arial"/>
              </a:rPr>
              <a:t>t</a:t>
            </a:r>
            <a:r>
              <a:rPr sz="1800" spc="10" dirty="0">
                <a:solidFill>
                  <a:srgbClr val="212121"/>
                </a:solidFill>
                <a:latin typeface="Arial"/>
                <a:cs typeface="Arial"/>
              </a:rPr>
              <a:t>r</a:t>
            </a:r>
            <a:r>
              <a:rPr sz="1800" spc="5" dirty="0">
                <a:solidFill>
                  <a:srgbClr val="212121"/>
                </a:solidFill>
                <a:latin typeface="Arial"/>
                <a:cs typeface="Arial"/>
              </a:rPr>
              <a:t>ea</a:t>
            </a:r>
            <a:r>
              <a:rPr sz="1800" spc="15" dirty="0">
                <a:solidFill>
                  <a:srgbClr val="212121"/>
                </a:solidFill>
                <a:latin typeface="Arial"/>
                <a:cs typeface="Arial"/>
              </a:rPr>
              <a:t>t</a:t>
            </a:r>
            <a:r>
              <a:rPr sz="1800" spc="10" dirty="0">
                <a:solidFill>
                  <a:srgbClr val="212121"/>
                </a:solidFill>
                <a:latin typeface="Arial"/>
                <a:cs typeface="Arial"/>
              </a:rPr>
              <a:t>m</a:t>
            </a:r>
            <a:r>
              <a:rPr sz="1800" spc="5" dirty="0">
                <a:solidFill>
                  <a:srgbClr val="212121"/>
                </a:solidFill>
                <a:latin typeface="Arial"/>
                <a:cs typeface="Arial"/>
              </a:rPr>
              <a:t>en</a:t>
            </a:r>
            <a:r>
              <a:rPr sz="1800" dirty="0">
                <a:solidFill>
                  <a:srgbClr val="212121"/>
                </a:solidFill>
                <a:latin typeface="Arial"/>
                <a:cs typeface="Arial"/>
              </a:rPr>
              <a:t>t</a:t>
            </a:r>
            <a:r>
              <a:rPr sz="1800" spc="5" dirty="0">
                <a:solidFill>
                  <a:srgbClr val="212121"/>
                </a:solidFill>
                <a:latin typeface="Arial"/>
                <a:cs typeface="Arial"/>
              </a:rPr>
              <a:t> </a:t>
            </a:r>
            <a:r>
              <a:rPr sz="1800" spc="10" dirty="0">
                <a:solidFill>
                  <a:srgbClr val="212121"/>
                </a:solidFill>
                <a:latin typeface="Arial"/>
                <a:cs typeface="Arial"/>
              </a:rPr>
              <a:t>r</a:t>
            </a:r>
            <a:r>
              <a:rPr sz="1800" spc="5" dirty="0">
                <a:solidFill>
                  <a:srgbClr val="212121"/>
                </a:solidFill>
                <a:latin typeface="Arial"/>
                <a:cs typeface="Arial"/>
              </a:rPr>
              <a:t>egi</a:t>
            </a:r>
            <a:r>
              <a:rPr sz="1800" spc="10" dirty="0">
                <a:solidFill>
                  <a:srgbClr val="212121"/>
                </a:solidFill>
                <a:latin typeface="Arial"/>
                <a:cs typeface="Arial"/>
              </a:rPr>
              <a:t>m</a:t>
            </a:r>
            <a:r>
              <a:rPr sz="1800" spc="5" dirty="0">
                <a:solidFill>
                  <a:srgbClr val="212121"/>
                </a:solidFill>
                <a:latin typeface="Arial"/>
                <a:cs typeface="Arial"/>
              </a:rPr>
              <a:t>ens</a:t>
            </a:r>
            <a:endParaRPr sz="1800" dirty="0">
              <a:latin typeface="Arial"/>
              <a:cs typeface="Arial"/>
            </a:endParaRPr>
          </a:p>
          <a:p>
            <a:pPr lvl="1">
              <a:lnSpc>
                <a:spcPct val="100000"/>
              </a:lnSpc>
              <a:buClr>
                <a:srgbClr val="D51F1A"/>
              </a:buClr>
              <a:buFont typeface="Wingdings"/>
              <a:buChar char=""/>
            </a:pPr>
            <a:endParaRPr sz="1800" dirty="0">
              <a:latin typeface="Times New Roman"/>
              <a:cs typeface="Times New Roman"/>
            </a:endParaRPr>
          </a:p>
          <a:p>
            <a:pPr marL="241300" indent="-228600">
              <a:lnSpc>
                <a:spcPct val="100000"/>
              </a:lnSpc>
              <a:spcBef>
                <a:spcPts val="1280"/>
              </a:spcBef>
              <a:buClr>
                <a:srgbClr val="D51F1A"/>
              </a:buClr>
              <a:buFont typeface="Wingdings"/>
              <a:buChar char=""/>
              <a:tabLst>
                <a:tab pos="241300" algn="l"/>
              </a:tabLst>
            </a:pPr>
            <a:r>
              <a:rPr sz="2000" dirty="0">
                <a:solidFill>
                  <a:srgbClr val="212121"/>
                </a:solidFill>
                <a:latin typeface="Arial"/>
                <a:cs typeface="Arial"/>
              </a:rPr>
              <a:t>De</a:t>
            </a:r>
            <a:r>
              <a:rPr sz="2000" spc="5" dirty="0">
                <a:solidFill>
                  <a:srgbClr val="212121"/>
                </a:solidFill>
                <a:latin typeface="Arial"/>
                <a:cs typeface="Arial"/>
              </a:rPr>
              <a:t>c</a:t>
            </a:r>
            <a:r>
              <a:rPr sz="2000" dirty="0">
                <a:solidFill>
                  <a:srgbClr val="212121"/>
                </a:solidFill>
                <a:latin typeface="Arial"/>
                <a:cs typeface="Arial"/>
              </a:rPr>
              <a:t>rea</a:t>
            </a:r>
            <a:r>
              <a:rPr sz="2000" spc="5" dirty="0">
                <a:solidFill>
                  <a:srgbClr val="212121"/>
                </a:solidFill>
                <a:latin typeface="Arial"/>
                <a:cs typeface="Arial"/>
              </a:rPr>
              <a:t>s</a:t>
            </a:r>
            <a:r>
              <a:rPr sz="2000" dirty="0">
                <a:solidFill>
                  <a:srgbClr val="212121"/>
                </a:solidFill>
                <a:latin typeface="Arial"/>
                <a:cs typeface="Arial"/>
              </a:rPr>
              <a:t>ed</a:t>
            </a:r>
            <a:r>
              <a:rPr sz="2000" spc="-5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o</a:t>
            </a:r>
            <a:r>
              <a:rPr sz="2000" spc="5" dirty="0">
                <a:solidFill>
                  <a:srgbClr val="212121"/>
                </a:solidFill>
                <a:latin typeface="Arial"/>
                <a:cs typeface="Arial"/>
              </a:rPr>
              <a:t>s</a:t>
            </a:r>
            <a:r>
              <a:rPr sz="2000" dirty="0">
                <a:solidFill>
                  <a:srgbClr val="212121"/>
                </a:solidFill>
                <a:latin typeface="Arial"/>
                <a:cs typeface="Arial"/>
              </a:rPr>
              <a:t>t</a:t>
            </a:r>
            <a:r>
              <a:rPr sz="2000" spc="-35"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dirty="0">
                <a:solidFill>
                  <a:srgbClr val="212121"/>
                </a:solidFill>
                <a:latin typeface="Arial"/>
                <a:cs typeface="Arial"/>
              </a:rPr>
              <a:t>w</a:t>
            </a:r>
            <a:r>
              <a:rPr sz="2000" spc="-5" dirty="0">
                <a:solidFill>
                  <a:srgbClr val="212121"/>
                </a:solidFill>
                <a:latin typeface="Arial"/>
                <a:cs typeface="Arial"/>
              </a:rPr>
              <a:t>i</a:t>
            </a:r>
            <a:r>
              <a:rPr sz="2000" dirty="0">
                <a:solidFill>
                  <a:srgbClr val="212121"/>
                </a:solidFill>
                <a:latin typeface="Arial"/>
                <a:cs typeface="Arial"/>
              </a:rPr>
              <a:t>der</a:t>
            </a:r>
            <a:r>
              <a:rPr sz="2000" spc="-15" dirty="0">
                <a:solidFill>
                  <a:srgbClr val="212121"/>
                </a:solidFill>
                <a:latin typeface="Arial"/>
                <a:cs typeface="Arial"/>
              </a:rPr>
              <a:t> </a:t>
            </a:r>
            <a:r>
              <a:rPr sz="2000" dirty="0">
                <a:solidFill>
                  <a:srgbClr val="212121"/>
                </a:solidFill>
                <a:latin typeface="Arial"/>
                <a:cs typeface="Arial"/>
              </a:rPr>
              <a:t>a</a:t>
            </a:r>
            <a:r>
              <a:rPr sz="2000" spc="-10" dirty="0">
                <a:solidFill>
                  <a:srgbClr val="212121"/>
                </a:solidFill>
                <a:latin typeface="Arial"/>
                <a:cs typeface="Arial"/>
              </a:rPr>
              <a:t>v</a:t>
            </a:r>
            <a:r>
              <a:rPr sz="2000" dirty="0">
                <a:solidFill>
                  <a:srgbClr val="212121"/>
                </a:solidFill>
                <a:latin typeface="Arial"/>
                <a:cs typeface="Arial"/>
              </a:rPr>
              <a:t>a</a:t>
            </a:r>
            <a:r>
              <a:rPr sz="2000" spc="-5" dirty="0">
                <a:solidFill>
                  <a:srgbClr val="212121"/>
                </a:solidFill>
                <a:latin typeface="Arial"/>
                <a:cs typeface="Arial"/>
              </a:rPr>
              <a:t>il</a:t>
            </a:r>
            <a:r>
              <a:rPr sz="2000" dirty="0">
                <a:solidFill>
                  <a:srgbClr val="212121"/>
                </a:solidFill>
                <a:latin typeface="Arial"/>
                <a:cs typeface="Arial"/>
              </a:rPr>
              <a:t>ab</a:t>
            </a:r>
            <a:r>
              <a:rPr sz="2000" spc="-5" dirty="0">
                <a:solidFill>
                  <a:srgbClr val="212121"/>
                </a:solidFill>
                <a:latin typeface="Arial"/>
                <a:cs typeface="Arial"/>
              </a:rPr>
              <a:t>ilit</a:t>
            </a:r>
            <a:r>
              <a:rPr sz="2000" dirty="0">
                <a:solidFill>
                  <a:srgbClr val="212121"/>
                </a:solidFill>
                <a:latin typeface="Arial"/>
                <a:cs typeface="Arial"/>
              </a:rPr>
              <a:t>y</a:t>
            </a:r>
            <a:r>
              <a:rPr sz="2000" spc="10" dirty="0">
                <a:solidFill>
                  <a:srgbClr val="212121"/>
                </a:solidFill>
                <a:latin typeface="Arial"/>
                <a:cs typeface="Arial"/>
              </a:rPr>
              <a:t> </a:t>
            </a:r>
            <a:r>
              <a:rPr sz="2000" dirty="0">
                <a:solidFill>
                  <a:srgbClr val="212121"/>
                </a:solidFill>
                <a:latin typeface="Arial"/>
                <a:cs typeface="Arial"/>
              </a:rPr>
              <a:t>of</a:t>
            </a:r>
            <a:r>
              <a:rPr sz="2000" spc="-2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AA</a:t>
            </a:r>
            <a:r>
              <a:rPr sz="2000" dirty="0">
                <a:solidFill>
                  <a:srgbClr val="212121"/>
                </a:solidFill>
                <a:latin typeface="Arial"/>
                <a:cs typeface="Arial"/>
              </a:rPr>
              <a:t>s</a:t>
            </a:r>
            <a:endParaRPr sz="20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71922" rIns="0" bIns="0" rtlCol="0">
            <a:spAutoFit/>
          </a:bodyPr>
          <a:lstStyle/>
          <a:p>
            <a:pPr marL="127635">
              <a:lnSpc>
                <a:spcPct val="100000"/>
              </a:lnSpc>
            </a:pPr>
            <a:r>
              <a:rPr spc="-125" dirty="0"/>
              <a:t>Kn</a:t>
            </a:r>
            <a:r>
              <a:rPr spc="-135" dirty="0"/>
              <a:t>ow</a:t>
            </a:r>
            <a:r>
              <a:rPr spc="-110" dirty="0"/>
              <a:t>l</a:t>
            </a:r>
            <a:r>
              <a:rPr spc="-130" dirty="0"/>
              <a:t>edg</a:t>
            </a:r>
            <a:r>
              <a:rPr spc="-25" dirty="0"/>
              <a:t>e</a:t>
            </a:r>
            <a:r>
              <a:rPr spc="-204" dirty="0"/>
              <a:t> </a:t>
            </a:r>
            <a:r>
              <a:rPr spc="-135" dirty="0"/>
              <a:t>Ch</a:t>
            </a:r>
            <a:r>
              <a:rPr spc="-125" dirty="0"/>
              <a:t>e</a:t>
            </a:r>
            <a:r>
              <a:rPr spc="-114" dirty="0"/>
              <a:t>c</a:t>
            </a:r>
            <a:r>
              <a:rPr spc="-20" dirty="0"/>
              <a:t>k</a:t>
            </a:r>
          </a:p>
        </p:txBody>
      </p:sp>
      <p:sp>
        <p:nvSpPr>
          <p:cNvPr id="4" name="object 4"/>
          <p:cNvSpPr txBox="1"/>
          <p:nvPr/>
        </p:nvSpPr>
        <p:spPr>
          <a:xfrm>
            <a:off x="688343" y="1644977"/>
            <a:ext cx="10257790" cy="4227195"/>
          </a:xfrm>
          <a:prstGeom prst="rect">
            <a:avLst/>
          </a:prstGeom>
        </p:spPr>
        <p:txBody>
          <a:bodyPr vert="horz" wrap="square" lIns="0" tIns="0" rIns="0" bIns="0" rtlCol="0">
            <a:spAutoFit/>
          </a:bodyPr>
          <a:lstStyle/>
          <a:p>
            <a:pPr marL="12700" marR="1691005">
              <a:lnSpc>
                <a:spcPct val="110000"/>
              </a:lnSpc>
            </a:pPr>
            <a:r>
              <a:rPr sz="2200" spc="-15" dirty="0">
                <a:solidFill>
                  <a:srgbClr val="212121"/>
                </a:solidFill>
                <a:latin typeface="Arial"/>
                <a:cs typeface="Arial"/>
              </a:rPr>
              <a:t>Whi</a:t>
            </a:r>
            <a:r>
              <a:rPr sz="2200" spc="-10" dirty="0">
                <a:solidFill>
                  <a:srgbClr val="212121"/>
                </a:solidFill>
                <a:latin typeface="Arial"/>
                <a:cs typeface="Arial"/>
              </a:rPr>
              <a:t>c</a:t>
            </a:r>
            <a:r>
              <a:rPr sz="2200" spc="-15" dirty="0">
                <a:solidFill>
                  <a:srgbClr val="212121"/>
                </a:solidFill>
                <a:latin typeface="Arial"/>
                <a:cs typeface="Arial"/>
              </a:rPr>
              <a:t>h</a:t>
            </a:r>
            <a:r>
              <a:rPr sz="2200" spc="-10" dirty="0">
                <a:solidFill>
                  <a:srgbClr val="212121"/>
                </a:solidFill>
                <a:latin typeface="Arial"/>
                <a:cs typeface="Arial"/>
              </a:rPr>
              <a:t> of</a:t>
            </a:r>
            <a:r>
              <a:rPr sz="2200" spc="15"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follo</a:t>
            </a:r>
            <a:r>
              <a:rPr sz="2200" spc="-25" dirty="0">
                <a:solidFill>
                  <a:srgbClr val="212121"/>
                </a:solidFill>
                <a:latin typeface="Arial"/>
                <a:cs typeface="Arial"/>
              </a:rPr>
              <a:t>w</a:t>
            </a:r>
            <a:r>
              <a:rPr sz="2200" spc="-10" dirty="0">
                <a:solidFill>
                  <a:srgbClr val="212121"/>
                </a:solidFill>
                <a:latin typeface="Arial"/>
                <a:cs typeface="Arial"/>
              </a:rPr>
              <a:t>ing patients</a:t>
            </a:r>
            <a:r>
              <a:rPr sz="2200" spc="5"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hould</a:t>
            </a:r>
            <a:r>
              <a:rPr sz="2200" dirty="0">
                <a:solidFill>
                  <a:srgbClr val="212121"/>
                </a:solidFill>
                <a:latin typeface="Arial"/>
                <a:cs typeface="Arial"/>
              </a:rPr>
              <a:t> </a:t>
            </a:r>
            <a:r>
              <a:rPr sz="2200" spc="-10" dirty="0">
                <a:solidFill>
                  <a:srgbClr val="212121"/>
                </a:solidFill>
                <a:latin typeface="Arial"/>
                <a:cs typeface="Arial"/>
              </a:rPr>
              <a:t>recei</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25" dirty="0">
                <a:solidFill>
                  <a:srgbClr val="212121"/>
                </a:solidFill>
                <a:latin typeface="Arial"/>
                <a:cs typeface="Arial"/>
              </a:rPr>
              <a:t>H</a:t>
            </a:r>
            <a:r>
              <a:rPr sz="2200" spc="-10" dirty="0">
                <a:solidFill>
                  <a:srgbClr val="212121"/>
                </a:solidFill>
                <a:latin typeface="Arial"/>
                <a:cs typeface="Arial"/>
              </a:rPr>
              <a:t>epatitis </a:t>
            </a:r>
            <a:r>
              <a:rPr sz="2200" spc="-20" dirty="0">
                <a:solidFill>
                  <a:srgbClr val="212121"/>
                </a:solidFill>
                <a:latin typeface="Arial"/>
                <a:cs typeface="Arial"/>
              </a:rPr>
              <a:t>C</a:t>
            </a:r>
            <a:r>
              <a:rPr sz="2200" spc="-5" dirty="0">
                <a:solidFill>
                  <a:srgbClr val="212121"/>
                </a:solidFill>
                <a:latin typeface="Arial"/>
                <a:cs typeface="Arial"/>
              </a:rPr>
              <a:t> </a:t>
            </a:r>
            <a:r>
              <a:rPr sz="2200" spc="-10" dirty="0">
                <a:solidFill>
                  <a:srgbClr val="212121"/>
                </a:solidFill>
                <a:latin typeface="Arial"/>
                <a:cs typeface="Arial"/>
              </a:rPr>
              <a:t>sc</a:t>
            </a:r>
            <a:r>
              <a:rPr sz="2200" spc="-15" dirty="0">
                <a:solidFill>
                  <a:srgbClr val="212121"/>
                </a:solidFill>
                <a:latin typeface="Arial"/>
                <a:cs typeface="Arial"/>
              </a:rPr>
              <a:t>reening?</a:t>
            </a:r>
            <a:r>
              <a:rPr sz="2200" spc="-10" dirty="0">
                <a:solidFill>
                  <a:srgbClr val="212121"/>
                </a:solidFill>
                <a:latin typeface="Arial"/>
                <a:cs typeface="Arial"/>
              </a:rPr>
              <a:t> </a:t>
            </a:r>
            <a:r>
              <a:rPr sz="2200" spc="-20" dirty="0">
                <a:solidFill>
                  <a:srgbClr val="212121"/>
                </a:solidFill>
                <a:latin typeface="Arial"/>
                <a:cs typeface="Arial"/>
              </a:rPr>
              <a:t>S</a:t>
            </a:r>
            <a:r>
              <a:rPr sz="2200" spc="-10" dirty="0">
                <a:solidFill>
                  <a:srgbClr val="212121"/>
                </a:solidFill>
                <a:latin typeface="Arial"/>
                <a:cs typeface="Arial"/>
              </a:rPr>
              <a:t>elect all</a:t>
            </a:r>
            <a:r>
              <a:rPr sz="2200" spc="5" dirty="0">
                <a:solidFill>
                  <a:srgbClr val="212121"/>
                </a:solidFill>
                <a:latin typeface="Arial"/>
                <a:cs typeface="Arial"/>
              </a:rPr>
              <a:t> </a:t>
            </a:r>
            <a:r>
              <a:rPr sz="2200" spc="-10" dirty="0">
                <a:solidFill>
                  <a:srgbClr val="212121"/>
                </a:solidFill>
                <a:latin typeface="Arial"/>
                <a:cs typeface="Arial"/>
              </a:rPr>
              <a:t>that</a:t>
            </a:r>
            <a:r>
              <a:rPr sz="2200" dirty="0">
                <a:solidFill>
                  <a:srgbClr val="212121"/>
                </a:solidFill>
                <a:latin typeface="Arial"/>
                <a:cs typeface="Arial"/>
              </a:rPr>
              <a:t> </a:t>
            </a:r>
            <a:r>
              <a:rPr sz="2200" spc="-15" dirty="0">
                <a:solidFill>
                  <a:srgbClr val="212121"/>
                </a:solidFill>
                <a:latin typeface="Arial"/>
                <a:cs typeface="Arial"/>
              </a:rPr>
              <a:t>appl</a:t>
            </a:r>
            <a:r>
              <a:rPr sz="2200" spc="-190" dirty="0">
                <a:solidFill>
                  <a:srgbClr val="212121"/>
                </a:solidFill>
                <a:latin typeface="Arial"/>
                <a:cs typeface="Arial"/>
              </a:rPr>
              <a:t>y</a:t>
            </a:r>
            <a:r>
              <a:rPr sz="2200" spc="-10" dirty="0">
                <a:solidFill>
                  <a:srgbClr val="212121"/>
                </a:solidFill>
                <a:latin typeface="Arial"/>
                <a:cs typeface="Arial"/>
              </a:rPr>
              <a:t>.</a:t>
            </a:r>
            <a:endParaRPr sz="2200">
              <a:latin typeface="Arial"/>
              <a:cs typeface="Arial"/>
            </a:endParaRPr>
          </a:p>
          <a:p>
            <a:pPr>
              <a:lnSpc>
                <a:spcPct val="100000"/>
              </a:lnSpc>
              <a:spcBef>
                <a:spcPts val="15"/>
              </a:spcBef>
            </a:pPr>
            <a:endParaRPr sz="3000">
              <a:latin typeface="Times New Roman"/>
              <a:cs typeface="Times New Roman"/>
            </a:endParaRPr>
          </a:p>
          <a:p>
            <a:pPr marL="469900" marR="607060" indent="-457200">
              <a:lnSpc>
                <a:spcPts val="2380"/>
              </a:lnSpc>
              <a:buClr>
                <a:srgbClr val="D51F1A"/>
              </a:buClr>
              <a:buFont typeface="Arial"/>
              <a:buAutoNum type="alphaUcPeriod"/>
              <a:tabLst>
                <a:tab pos="469900" algn="l"/>
              </a:tabLst>
            </a:pPr>
            <a:r>
              <a:rPr sz="2200" spc="-15" dirty="0">
                <a:solidFill>
                  <a:srgbClr val="212121"/>
                </a:solidFill>
                <a:latin typeface="Arial"/>
                <a:cs typeface="Arial"/>
              </a:rPr>
              <a:t>A</a:t>
            </a:r>
            <a:r>
              <a:rPr sz="2200" spc="-120" dirty="0">
                <a:solidFill>
                  <a:srgbClr val="212121"/>
                </a:solidFill>
                <a:latin typeface="Arial"/>
                <a:cs typeface="Arial"/>
              </a:rPr>
              <a:t> </a:t>
            </a:r>
            <a:r>
              <a:rPr sz="2200" spc="-15" dirty="0">
                <a:solidFill>
                  <a:srgbClr val="212121"/>
                </a:solidFill>
                <a:latin typeface="Arial"/>
                <a:cs typeface="Arial"/>
              </a:rPr>
              <a:t>26-</a:t>
            </a:r>
            <a:r>
              <a:rPr sz="2200" spc="-25" dirty="0">
                <a:solidFill>
                  <a:srgbClr val="212121"/>
                </a:solidFill>
                <a:latin typeface="Arial"/>
                <a:cs typeface="Arial"/>
              </a:rPr>
              <a:t>y</a:t>
            </a:r>
            <a:r>
              <a:rPr sz="2200" spc="-10" dirty="0">
                <a:solidFill>
                  <a:srgbClr val="212121"/>
                </a:solidFill>
                <a:latin typeface="Arial"/>
                <a:cs typeface="Arial"/>
              </a:rPr>
              <a:t>ear-old</a:t>
            </a:r>
            <a:r>
              <a:rPr sz="2200" spc="25" dirty="0">
                <a:solidFill>
                  <a:srgbClr val="212121"/>
                </a:solidFill>
                <a:latin typeface="Arial"/>
                <a:cs typeface="Arial"/>
              </a:rPr>
              <a:t> </a:t>
            </a:r>
            <a:r>
              <a:rPr sz="2200" spc="-10" dirty="0">
                <a:solidFill>
                  <a:srgbClr val="212121"/>
                </a:solidFill>
                <a:latin typeface="Arial"/>
                <a:cs typeface="Arial"/>
              </a:rPr>
              <a:t>fe</a:t>
            </a:r>
            <a:r>
              <a:rPr sz="2200" spc="-30" dirty="0">
                <a:solidFill>
                  <a:srgbClr val="212121"/>
                </a:solidFill>
                <a:latin typeface="Arial"/>
                <a:cs typeface="Arial"/>
              </a:rPr>
              <a:t>m</a:t>
            </a:r>
            <a:r>
              <a:rPr sz="2200" spc="-10" dirty="0">
                <a:solidFill>
                  <a:srgbClr val="212121"/>
                </a:solidFill>
                <a:latin typeface="Arial"/>
                <a:cs typeface="Arial"/>
              </a:rPr>
              <a:t>ale</a:t>
            </a:r>
            <a:r>
              <a:rPr sz="2200" spc="10" dirty="0">
                <a:solidFill>
                  <a:srgbClr val="212121"/>
                </a:solidFill>
                <a:latin typeface="Arial"/>
                <a:cs typeface="Arial"/>
              </a:rPr>
              <a:t> </a:t>
            </a:r>
            <a:r>
              <a:rPr sz="2200" spc="-10" dirty="0">
                <a:solidFill>
                  <a:srgbClr val="212121"/>
                </a:solidFill>
                <a:latin typeface="Arial"/>
                <a:cs typeface="Arial"/>
              </a:rPr>
              <a:t>patient</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a:t>
            </a:r>
            <a:r>
              <a:rPr sz="2200" spc="-10" dirty="0">
                <a:solidFill>
                  <a:srgbClr val="212121"/>
                </a:solidFill>
                <a:latin typeface="Arial"/>
                <a:cs typeface="Arial"/>
              </a:rPr>
              <a:t>is </a:t>
            </a:r>
            <a:r>
              <a:rPr sz="2200" spc="-15" dirty="0">
                <a:solidFill>
                  <a:srgbClr val="212121"/>
                </a:solidFill>
                <a:latin typeface="Arial"/>
                <a:cs typeface="Arial"/>
              </a:rPr>
              <a:t>pregnant</a:t>
            </a:r>
            <a:r>
              <a:rPr sz="2200" spc="1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15" dirty="0">
                <a:solidFill>
                  <a:srgbClr val="212121"/>
                </a:solidFill>
                <a:latin typeface="Arial"/>
                <a:cs typeface="Arial"/>
              </a:rPr>
              <a:t>her</a:t>
            </a:r>
            <a:r>
              <a:rPr sz="2200" spc="10" dirty="0">
                <a:solidFill>
                  <a:srgbClr val="212121"/>
                </a:solidFill>
                <a:latin typeface="Arial"/>
                <a:cs typeface="Arial"/>
              </a:rPr>
              <a:t> </a:t>
            </a:r>
            <a:r>
              <a:rPr sz="2200" spc="-15" dirty="0">
                <a:solidFill>
                  <a:srgbClr val="212121"/>
                </a:solidFill>
                <a:latin typeface="Arial"/>
                <a:cs typeface="Arial"/>
              </a:rPr>
              <a:t>3rd</a:t>
            </a:r>
            <a:r>
              <a:rPr sz="2200" dirty="0">
                <a:solidFill>
                  <a:srgbClr val="212121"/>
                </a:solidFill>
                <a:latin typeface="Arial"/>
                <a:cs typeface="Arial"/>
              </a:rPr>
              <a:t> </a:t>
            </a:r>
            <a:r>
              <a:rPr sz="2200" spc="-10" dirty="0">
                <a:solidFill>
                  <a:srgbClr val="212121"/>
                </a:solidFill>
                <a:latin typeface="Arial"/>
                <a:cs typeface="Arial"/>
              </a:rPr>
              <a:t>child</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dirty="0">
                <a:solidFill>
                  <a:srgbClr val="212121"/>
                </a:solidFill>
                <a:latin typeface="Arial"/>
                <a:cs typeface="Arial"/>
              </a:rPr>
              <a:t> </a:t>
            </a:r>
            <a:r>
              <a:rPr sz="2200" spc="-10" dirty="0">
                <a:solidFill>
                  <a:srgbClr val="212121"/>
                </a:solidFill>
                <a:latin typeface="Arial"/>
                <a:cs typeface="Arial"/>
              </a:rPr>
              <a:t>tes</a:t>
            </a:r>
            <a:r>
              <a:rPr sz="2200" spc="-15" dirty="0">
                <a:solidFill>
                  <a:srgbClr val="212121"/>
                </a:solidFill>
                <a:latin typeface="Arial"/>
                <a:cs typeface="Arial"/>
              </a:rPr>
              <a:t>ted</a:t>
            </a:r>
            <a:r>
              <a:rPr sz="2200" spc="-10" dirty="0">
                <a:solidFill>
                  <a:srgbClr val="212121"/>
                </a:solidFill>
                <a:latin typeface="Arial"/>
                <a:cs typeface="Arial"/>
              </a:rPr>
              <a:t> negati</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25" dirty="0">
                <a:solidFill>
                  <a:srgbClr val="212121"/>
                </a:solidFill>
                <a:latin typeface="Arial"/>
                <a:cs typeface="Arial"/>
              </a:rPr>
              <a:t>H</a:t>
            </a:r>
            <a:r>
              <a:rPr sz="2200" spc="-15" dirty="0">
                <a:solidFill>
                  <a:srgbClr val="212121"/>
                </a:solidFill>
                <a:latin typeface="Arial"/>
                <a:cs typeface="Arial"/>
              </a:rPr>
              <a:t>ep</a:t>
            </a:r>
            <a:r>
              <a:rPr sz="2200" spc="10" dirty="0">
                <a:solidFill>
                  <a:srgbClr val="212121"/>
                </a:solidFill>
                <a:latin typeface="Arial"/>
                <a:cs typeface="Arial"/>
              </a:rPr>
              <a:t> </a:t>
            </a:r>
            <a:r>
              <a:rPr sz="2200" spc="-20" dirty="0">
                <a:solidFill>
                  <a:srgbClr val="212121"/>
                </a:solidFill>
                <a:latin typeface="Arial"/>
                <a:cs typeface="Arial"/>
              </a:rPr>
              <a:t>C</a:t>
            </a:r>
            <a:r>
              <a:rPr sz="2200" spc="-5" dirty="0">
                <a:solidFill>
                  <a:srgbClr val="212121"/>
                </a:solidFill>
                <a:latin typeface="Arial"/>
                <a:cs typeface="Arial"/>
              </a:rPr>
              <a:t> </a:t>
            </a:r>
            <a:r>
              <a:rPr sz="2200" spc="-10" dirty="0">
                <a:solidFill>
                  <a:srgbClr val="212121"/>
                </a:solidFill>
                <a:latin typeface="Arial"/>
                <a:cs typeface="Arial"/>
              </a:rPr>
              <a:t>in</a:t>
            </a:r>
            <a:r>
              <a:rPr sz="2200" dirty="0">
                <a:solidFill>
                  <a:srgbClr val="212121"/>
                </a:solidFill>
                <a:latin typeface="Arial"/>
                <a:cs typeface="Arial"/>
              </a:rPr>
              <a:t> </a:t>
            </a:r>
            <a:r>
              <a:rPr sz="2200" spc="-15" dirty="0">
                <a:solidFill>
                  <a:srgbClr val="212121"/>
                </a:solidFill>
                <a:latin typeface="Arial"/>
                <a:cs typeface="Arial"/>
              </a:rPr>
              <a:t>her</a:t>
            </a:r>
            <a:r>
              <a:rPr sz="2200" spc="10" dirty="0">
                <a:solidFill>
                  <a:srgbClr val="212121"/>
                </a:solidFill>
                <a:latin typeface="Arial"/>
                <a:cs typeface="Arial"/>
              </a:rPr>
              <a:t> </a:t>
            </a:r>
            <a:r>
              <a:rPr sz="2200" spc="-10" dirty="0">
                <a:solidFill>
                  <a:srgbClr val="212121"/>
                </a:solidFill>
                <a:latin typeface="Arial"/>
                <a:cs typeface="Arial"/>
              </a:rPr>
              <a:t>last </a:t>
            </a:r>
            <a:r>
              <a:rPr sz="2200" spc="-15" dirty="0">
                <a:solidFill>
                  <a:srgbClr val="212121"/>
                </a:solidFill>
                <a:latin typeface="Arial"/>
                <a:cs typeface="Arial"/>
              </a:rPr>
              <a:t>pregnan</a:t>
            </a:r>
            <a:r>
              <a:rPr sz="2200" spc="-10" dirty="0">
                <a:solidFill>
                  <a:srgbClr val="212121"/>
                </a:solidFill>
                <a:latin typeface="Arial"/>
                <a:cs typeface="Arial"/>
              </a:rPr>
              <a:t>c</a:t>
            </a:r>
            <a:r>
              <a:rPr sz="2200" spc="-15" dirty="0">
                <a:solidFill>
                  <a:srgbClr val="212121"/>
                </a:solidFill>
                <a:latin typeface="Arial"/>
                <a:cs typeface="Arial"/>
              </a:rPr>
              <a:t>y</a:t>
            </a:r>
            <a:endParaRPr sz="2200">
              <a:latin typeface="Arial"/>
              <a:cs typeface="Arial"/>
            </a:endParaRPr>
          </a:p>
          <a:p>
            <a:pPr>
              <a:lnSpc>
                <a:spcPct val="100000"/>
              </a:lnSpc>
              <a:spcBef>
                <a:spcPts val="27"/>
              </a:spcBef>
              <a:buClr>
                <a:srgbClr val="D51F1A"/>
              </a:buClr>
              <a:buFont typeface="Arial"/>
              <a:buAutoNum type="alphaUcPeriod"/>
            </a:pPr>
            <a:endParaRPr sz="2700">
              <a:latin typeface="Times New Roman"/>
              <a:cs typeface="Times New Roman"/>
            </a:endParaRPr>
          </a:p>
          <a:p>
            <a:pPr marL="469900" indent="-457200">
              <a:lnSpc>
                <a:spcPct val="100000"/>
              </a:lnSpc>
              <a:buClr>
                <a:srgbClr val="D51F1A"/>
              </a:buClr>
              <a:buFont typeface="Arial"/>
              <a:buAutoNum type="alphaUcPeriod"/>
              <a:tabLst>
                <a:tab pos="469900" algn="l"/>
              </a:tabLst>
            </a:pPr>
            <a:r>
              <a:rPr sz="2200" spc="-15" dirty="0">
                <a:solidFill>
                  <a:srgbClr val="212121"/>
                </a:solidFill>
                <a:latin typeface="Arial"/>
                <a:cs typeface="Arial"/>
              </a:rPr>
              <a:t>A</a:t>
            </a:r>
            <a:r>
              <a:rPr sz="2200" spc="-120" dirty="0">
                <a:solidFill>
                  <a:srgbClr val="212121"/>
                </a:solidFill>
                <a:latin typeface="Arial"/>
                <a:cs typeface="Arial"/>
              </a:rPr>
              <a:t> </a:t>
            </a:r>
            <a:r>
              <a:rPr sz="2200" spc="-15" dirty="0">
                <a:solidFill>
                  <a:srgbClr val="212121"/>
                </a:solidFill>
                <a:latin typeface="Arial"/>
                <a:cs typeface="Arial"/>
              </a:rPr>
              <a:t>47-</a:t>
            </a:r>
            <a:r>
              <a:rPr sz="2200" spc="-25" dirty="0">
                <a:solidFill>
                  <a:srgbClr val="212121"/>
                </a:solidFill>
                <a:latin typeface="Arial"/>
                <a:cs typeface="Arial"/>
              </a:rPr>
              <a:t>y</a:t>
            </a:r>
            <a:r>
              <a:rPr sz="2200" spc="-10" dirty="0">
                <a:solidFill>
                  <a:srgbClr val="212121"/>
                </a:solidFill>
                <a:latin typeface="Arial"/>
                <a:cs typeface="Arial"/>
              </a:rPr>
              <a:t>ear-old</a:t>
            </a:r>
            <a:r>
              <a:rPr sz="2200" spc="25"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ale</a:t>
            </a:r>
            <a:r>
              <a:rPr sz="2200" spc="1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dirty="0">
                <a:solidFill>
                  <a:srgbClr val="212121"/>
                </a:solidFill>
                <a:latin typeface="Arial"/>
                <a:cs typeface="Arial"/>
              </a:rPr>
              <a:t> </a:t>
            </a:r>
            <a:r>
              <a:rPr sz="2200" spc="-15" dirty="0">
                <a:solidFill>
                  <a:srgbClr val="212121"/>
                </a:solidFill>
                <a:latin typeface="Arial"/>
                <a:cs typeface="Arial"/>
              </a:rPr>
              <a:t>got</a:t>
            </a:r>
            <a:r>
              <a:rPr sz="2200" spc="15" dirty="0">
                <a:solidFill>
                  <a:srgbClr val="212121"/>
                </a:solidFill>
                <a:latin typeface="Arial"/>
                <a:cs typeface="Arial"/>
              </a:rPr>
              <a:t> </a:t>
            </a:r>
            <a:r>
              <a:rPr sz="2200" spc="-15" dirty="0">
                <a:solidFill>
                  <a:srgbClr val="212121"/>
                </a:solidFill>
                <a:latin typeface="Arial"/>
                <a:cs typeface="Arial"/>
              </a:rPr>
              <a:t>a</a:t>
            </a:r>
            <a:r>
              <a:rPr sz="2200" dirty="0">
                <a:solidFill>
                  <a:srgbClr val="212121"/>
                </a:solidFill>
                <a:latin typeface="Arial"/>
                <a:cs typeface="Arial"/>
              </a:rPr>
              <a:t> </a:t>
            </a:r>
            <a:r>
              <a:rPr sz="2200" spc="-10" dirty="0">
                <a:solidFill>
                  <a:srgbClr val="212121"/>
                </a:solidFill>
                <a:latin typeface="Arial"/>
                <a:cs typeface="Arial"/>
              </a:rPr>
              <a:t>tattoo</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hile</a:t>
            </a:r>
            <a:r>
              <a:rPr sz="2200" dirty="0">
                <a:solidFill>
                  <a:srgbClr val="212121"/>
                </a:solidFill>
                <a:latin typeface="Arial"/>
                <a:cs typeface="Arial"/>
              </a:rPr>
              <a:t> </a:t>
            </a:r>
            <a:r>
              <a:rPr sz="2200" spc="-10" dirty="0">
                <a:solidFill>
                  <a:srgbClr val="212121"/>
                </a:solidFill>
                <a:latin typeface="Arial"/>
                <a:cs typeface="Arial"/>
              </a:rPr>
              <a:t>incarc</a:t>
            </a:r>
            <a:r>
              <a:rPr sz="2200" spc="-15" dirty="0">
                <a:solidFill>
                  <a:srgbClr val="212121"/>
                </a:solidFill>
                <a:latin typeface="Arial"/>
                <a:cs typeface="Arial"/>
              </a:rPr>
              <a:t>erated</a:t>
            </a:r>
            <a:endParaRPr sz="2200">
              <a:latin typeface="Arial"/>
              <a:cs typeface="Arial"/>
            </a:endParaRPr>
          </a:p>
          <a:p>
            <a:pPr>
              <a:lnSpc>
                <a:spcPct val="100000"/>
              </a:lnSpc>
              <a:spcBef>
                <a:spcPts val="14"/>
              </a:spcBef>
              <a:buClr>
                <a:srgbClr val="D51F1A"/>
              </a:buClr>
              <a:buFont typeface="Arial"/>
              <a:buAutoNum type="alphaUcPeriod"/>
            </a:pPr>
            <a:endParaRPr sz="3000">
              <a:latin typeface="Times New Roman"/>
              <a:cs typeface="Times New Roman"/>
            </a:endParaRPr>
          </a:p>
          <a:p>
            <a:pPr marL="469265" marR="5080" indent="-456565">
              <a:lnSpc>
                <a:spcPts val="2380"/>
              </a:lnSpc>
              <a:buClr>
                <a:srgbClr val="D51F1A"/>
              </a:buClr>
              <a:buFont typeface="Arial"/>
              <a:buAutoNum type="alphaUcPeriod"/>
              <a:tabLst>
                <a:tab pos="469900" algn="l"/>
                <a:tab pos="795655" algn="l"/>
              </a:tabLst>
            </a:pPr>
            <a:r>
              <a:rPr sz="2200" spc="-15" dirty="0">
                <a:solidFill>
                  <a:srgbClr val="212121"/>
                </a:solidFill>
                <a:latin typeface="Arial"/>
                <a:cs typeface="Arial"/>
              </a:rPr>
              <a:t>A</a:t>
            </a:r>
            <a:r>
              <a:rPr sz="2200" dirty="0">
                <a:solidFill>
                  <a:srgbClr val="212121"/>
                </a:solidFill>
                <a:latin typeface="Arial"/>
                <a:cs typeface="Arial"/>
              </a:rPr>
              <a:t>	</a:t>
            </a:r>
            <a:r>
              <a:rPr sz="2200" spc="-15" dirty="0">
                <a:solidFill>
                  <a:srgbClr val="212121"/>
                </a:solidFill>
                <a:latin typeface="Arial"/>
                <a:cs typeface="Arial"/>
              </a:rPr>
              <a:t>30-</a:t>
            </a:r>
            <a:r>
              <a:rPr sz="2200" spc="-25" dirty="0">
                <a:solidFill>
                  <a:srgbClr val="212121"/>
                </a:solidFill>
                <a:latin typeface="Arial"/>
                <a:cs typeface="Arial"/>
              </a:rPr>
              <a:t>y</a:t>
            </a:r>
            <a:r>
              <a:rPr sz="2200" spc="-10" dirty="0">
                <a:solidFill>
                  <a:srgbClr val="212121"/>
                </a:solidFill>
                <a:latin typeface="Arial"/>
                <a:cs typeface="Arial"/>
              </a:rPr>
              <a:t>ear-old</a:t>
            </a:r>
            <a:r>
              <a:rPr sz="2200" spc="25"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ale</a:t>
            </a:r>
            <a:r>
              <a:rPr sz="2200" spc="1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a:t>
            </a:r>
            <a:r>
              <a:rPr sz="2200" spc="-15" dirty="0">
                <a:solidFill>
                  <a:srgbClr val="212121"/>
                </a:solidFill>
                <a:latin typeface="Arial"/>
                <a:cs typeface="Arial"/>
              </a:rPr>
              <a:t>has</a:t>
            </a:r>
            <a:r>
              <a:rPr sz="2200" spc="-10" dirty="0">
                <a:solidFill>
                  <a:srgbClr val="212121"/>
                </a:solidFill>
                <a:latin typeface="Arial"/>
                <a:cs typeface="Arial"/>
              </a:rPr>
              <a:t> s</a:t>
            </a:r>
            <a:r>
              <a:rPr sz="2200" spc="-15" dirty="0">
                <a:solidFill>
                  <a:srgbClr val="212121"/>
                </a:solidFill>
                <a:latin typeface="Arial"/>
                <a:cs typeface="Arial"/>
              </a:rPr>
              <a:t>ex</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en</a:t>
            </a:r>
            <a:r>
              <a:rPr sz="2200" spc="10" dirty="0">
                <a:solidFill>
                  <a:srgbClr val="212121"/>
                </a:solidFill>
                <a:latin typeface="Arial"/>
                <a:cs typeface="Arial"/>
              </a:rPr>
              <a:t> </a:t>
            </a:r>
            <a:r>
              <a:rPr sz="2200" spc="-10" dirty="0">
                <a:solidFill>
                  <a:srgbClr val="212121"/>
                </a:solidFill>
                <a:latin typeface="Arial"/>
                <a:cs typeface="Arial"/>
              </a:rPr>
              <a:t>(</a:t>
            </a:r>
            <a:r>
              <a:rPr sz="2200" spc="-30" dirty="0">
                <a:solidFill>
                  <a:srgbClr val="212121"/>
                </a:solidFill>
                <a:latin typeface="Arial"/>
                <a:cs typeface="Arial"/>
              </a:rPr>
              <a:t>M</a:t>
            </a:r>
            <a:r>
              <a:rPr sz="2200" spc="-20" dirty="0">
                <a:solidFill>
                  <a:srgbClr val="212121"/>
                </a:solidFill>
                <a:latin typeface="Arial"/>
                <a:cs typeface="Arial"/>
              </a:rPr>
              <a:t>S</a:t>
            </a:r>
            <a:r>
              <a:rPr sz="2200" spc="-30" dirty="0">
                <a:solidFill>
                  <a:srgbClr val="212121"/>
                </a:solidFill>
                <a:latin typeface="Arial"/>
                <a:cs typeface="Arial"/>
              </a:rPr>
              <a:t>M</a:t>
            </a:r>
            <a:r>
              <a:rPr sz="2200" spc="-10" dirty="0">
                <a:solidFill>
                  <a:srgbClr val="212121"/>
                </a:solidFill>
                <a:latin typeface="Arial"/>
                <a:cs typeface="Arial"/>
              </a:rPr>
              <a:t>)</a:t>
            </a:r>
            <a:r>
              <a:rPr sz="2200" spc="35"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a:t>
            </a:r>
            <a:r>
              <a:rPr sz="2200" spc="-10" dirty="0">
                <a:solidFill>
                  <a:srgbClr val="212121"/>
                </a:solidFill>
                <a:latin typeface="Arial"/>
                <a:cs typeface="Arial"/>
              </a:rPr>
              <a:t>participates</a:t>
            </a:r>
            <a:r>
              <a:rPr sz="2200" spc="-5" dirty="0">
                <a:solidFill>
                  <a:srgbClr val="212121"/>
                </a:solidFill>
                <a:latin typeface="Arial"/>
                <a:cs typeface="Arial"/>
              </a:rPr>
              <a:t> </a:t>
            </a:r>
            <a:r>
              <a:rPr sz="2200" spc="-10" dirty="0">
                <a:solidFill>
                  <a:srgbClr val="212121"/>
                </a:solidFill>
                <a:latin typeface="Arial"/>
                <a:cs typeface="Arial"/>
              </a:rPr>
              <a:t>in</a:t>
            </a:r>
            <a:r>
              <a:rPr sz="2200" dirty="0">
                <a:solidFill>
                  <a:srgbClr val="212121"/>
                </a:solidFill>
                <a:latin typeface="Arial"/>
                <a:cs typeface="Arial"/>
              </a:rPr>
              <a:t> </a:t>
            </a:r>
            <a:r>
              <a:rPr sz="2200" spc="-10" dirty="0">
                <a:solidFill>
                  <a:srgbClr val="212121"/>
                </a:solidFill>
                <a:latin typeface="Arial"/>
                <a:cs typeface="Arial"/>
              </a:rPr>
              <a:t>recepti</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anal</a:t>
            </a:r>
            <a:r>
              <a:rPr sz="2200" spc="5"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ex</a:t>
            </a:r>
            <a:endParaRPr sz="2200">
              <a:latin typeface="Arial"/>
              <a:cs typeface="Arial"/>
            </a:endParaRPr>
          </a:p>
          <a:p>
            <a:pPr>
              <a:lnSpc>
                <a:spcPct val="100000"/>
              </a:lnSpc>
              <a:spcBef>
                <a:spcPts val="27"/>
              </a:spcBef>
              <a:buClr>
                <a:srgbClr val="D51F1A"/>
              </a:buClr>
              <a:buFont typeface="Arial"/>
              <a:buAutoNum type="alphaUcPeriod"/>
            </a:pPr>
            <a:endParaRPr sz="2700">
              <a:latin typeface="Times New Roman"/>
              <a:cs typeface="Times New Roman"/>
            </a:endParaRPr>
          </a:p>
          <a:p>
            <a:pPr marL="469900" indent="-457200">
              <a:lnSpc>
                <a:spcPct val="100000"/>
              </a:lnSpc>
              <a:buClr>
                <a:srgbClr val="D51F1A"/>
              </a:buClr>
              <a:buFont typeface="Arial"/>
              <a:buAutoNum type="alphaUcPeriod"/>
              <a:tabLst>
                <a:tab pos="469900" algn="l"/>
              </a:tabLst>
            </a:pPr>
            <a:r>
              <a:rPr sz="2200" spc="-15" dirty="0">
                <a:solidFill>
                  <a:srgbClr val="212121"/>
                </a:solidFill>
                <a:latin typeface="Arial"/>
                <a:cs typeface="Arial"/>
              </a:rPr>
              <a:t>A</a:t>
            </a:r>
            <a:r>
              <a:rPr sz="2200" spc="-120" dirty="0">
                <a:solidFill>
                  <a:srgbClr val="212121"/>
                </a:solidFill>
                <a:latin typeface="Arial"/>
                <a:cs typeface="Arial"/>
              </a:rPr>
              <a:t> </a:t>
            </a:r>
            <a:r>
              <a:rPr sz="2200" spc="-15" dirty="0">
                <a:solidFill>
                  <a:srgbClr val="212121"/>
                </a:solidFill>
                <a:latin typeface="Arial"/>
                <a:cs typeface="Arial"/>
              </a:rPr>
              <a:t>50-</a:t>
            </a:r>
            <a:r>
              <a:rPr sz="2200" spc="-25" dirty="0">
                <a:solidFill>
                  <a:srgbClr val="212121"/>
                </a:solidFill>
                <a:latin typeface="Arial"/>
                <a:cs typeface="Arial"/>
              </a:rPr>
              <a:t>y</a:t>
            </a:r>
            <a:r>
              <a:rPr sz="2200" spc="-10" dirty="0">
                <a:solidFill>
                  <a:srgbClr val="212121"/>
                </a:solidFill>
                <a:latin typeface="Arial"/>
                <a:cs typeface="Arial"/>
              </a:rPr>
              <a:t>ear-old</a:t>
            </a:r>
            <a:r>
              <a:rPr sz="2200" spc="25" dirty="0">
                <a:solidFill>
                  <a:srgbClr val="212121"/>
                </a:solidFill>
                <a:latin typeface="Arial"/>
                <a:cs typeface="Arial"/>
              </a:rPr>
              <a:t> </a:t>
            </a:r>
            <a:r>
              <a:rPr sz="2200" spc="-10" dirty="0">
                <a:solidFill>
                  <a:srgbClr val="212121"/>
                </a:solidFill>
                <a:latin typeface="Arial"/>
                <a:cs typeface="Arial"/>
              </a:rPr>
              <a:t>fe</a:t>
            </a:r>
            <a:r>
              <a:rPr sz="2200" spc="-30" dirty="0">
                <a:solidFill>
                  <a:srgbClr val="212121"/>
                </a:solidFill>
                <a:latin typeface="Arial"/>
                <a:cs typeface="Arial"/>
              </a:rPr>
              <a:t>m</a:t>
            </a:r>
            <a:r>
              <a:rPr sz="2200" spc="-10" dirty="0">
                <a:solidFill>
                  <a:srgbClr val="212121"/>
                </a:solidFill>
                <a:latin typeface="Arial"/>
                <a:cs typeface="Arial"/>
              </a:rPr>
              <a:t>ale</a:t>
            </a:r>
            <a:r>
              <a:rPr sz="2200" spc="10" dirty="0">
                <a:solidFill>
                  <a:srgbClr val="212121"/>
                </a:solidFill>
                <a:latin typeface="Arial"/>
                <a:cs typeface="Arial"/>
              </a:rPr>
              <a:t> </a:t>
            </a:r>
            <a:r>
              <a:rPr sz="2200" spc="-15" dirty="0">
                <a:solidFill>
                  <a:srgbClr val="212121"/>
                </a:solidFill>
                <a:latin typeface="Arial"/>
                <a:cs typeface="Arial"/>
              </a:rPr>
              <a:t>nur</a:t>
            </a:r>
            <a:r>
              <a:rPr sz="2200" spc="-10" dirty="0">
                <a:solidFill>
                  <a:srgbClr val="212121"/>
                </a:solidFill>
                <a:latin typeface="Arial"/>
                <a:cs typeface="Arial"/>
              </a:rPr>
              <a:t>s</a:t>
            </a:r>
            <a:r>
              <a:rPr sz="2200" spc="-15" dirty="0">
                <a:solidFill>
                  <a:srgbClr val="212121"/>
                </a:solidFill>
                <a:latin typeface="Arial"/>
                <a:cs typeface="Arial"/>
              </a:rPr>
              <a:t>e</a:t>
            </a:r>
            <a:r>
              <a:rPr sz="2200" spc="1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ork</a:t>
            </a:r>
            <a:r>
              <a:rPr sz="2200" spc="-15" dirty="0">
                <a:solidFill>
                  <a:srgbClr val="212121"/>
                </a:solidFill>
                <a:latin typeface="Arial"/>
                <a:cs typeface="Arial"/>
              </a:rPr>
              <a:t>s</a:t>
            </a:r>
            <a:r>
              <a:rPr sz="2200" spc="5" dirty="0">
                <a:solidFill>
                  <a:srgbClr val="212121"/>
                </a:solidFill>
                <a:latin typeface="Arial"/>
                <a:cs typeface="Arial"/>
              </a:rPr>
              <a:t> </a:t>
            </a:r>
            <a:r>
              <a:rPr sz="2200" spc="-10" dirty="0">
                <a:solidFill>
                  <a:srgbClr val="212121"/>
                </a:solidFill>
                <a:latin typeface="Arial"/>
                <a:cs typeface="Arial"/>
              </a:rPr>
              <a:t>in</a:t>
            </a:r>
            <a:r>
              <a:rPr sz="2200"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5" dirty="0">
                <a:solidFill>
                  <a:srgbClr val="212121"/>
                </a:solidFill>
                <a:latin typeface="Arial"/>
                <a:cs typeface="Arial"/>
              </a:rPr>
              <a:t>e</a:t>
            </a:r>
            <a:r>
              <a:rPr sz="2200" spc="-30" dirty="0">
                <a:solidFill>
                  <a:srgbClr val="212121"/>
                </a:solidFill>
                <a:latin typeface="Arial"/>
                <a:cs typeface="Arial"/>
              </a:rPr>
              <a:t>m</a:t>
            </a:r>
            <a:r>
              <a:rPr sz="2200" spc="-15" dirty="0">
                <a:solidFill>
                  <a:srgbClr val="212121"/>
                </a:solidFill>
                <a:latin typeface="Arial"/>
                <a:cs typeface="Arial"/>
              </a:rPr>
              <a:t>ergen</a:t>
            </a:r>
            <a:r>
              <a:rPr sz="2200" spc="-10" dirty="0">
                <a:solidFill>
                  <a:srgbClr val="212121"/>
                </a:solidFill>
                <a:latin typeface="Arial"/>
                <a:cs typeface="Arial"/>
              </a:rPr>
              <a:t>c</a:t>
            </a:r>
            <a:r>
              <a:rPr sz="2200" spc="-15" dirty="0">
                <a:solidFill>
                  <a:srgbClr val="212121"/>
                </a:solidFill>
                <a:latin typeface="Arial"/>
                <a:cs typeface="Arial"/>
              </a:rPr>
              <a:t>y</a:t>
            </a:r>
            <a:r>
              <a:rPr sz="2200" spc="30" dirty="0">
                <a:solidFill>
                  <a:srgbClr val="212121"/>
                </a:solidFill>
                <a:latin typeface="Arial"/>
                <a:cs typeface="Arial"/>
              </a:rPr>
              <a:t> </a:t>
            </a:r>
            <a:r>
              <a:rPr sz="2200" spc="-15" dirty="0">
                <a:solidFill>
                  <a:srgbClr val="212121"/>
                </a:solidFill>
                <a:latin typeface="Arial"/>
                <a:cs typeface="Arial"/>
              </a:rPr>
              <a:t>room</a:t>
            </a:r>
            <a:endParaRPr sz="22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07267" rIns="0" bIns="0" rtlCol="0">
            <a:spAutoFit/>
          </a:bodyPr>
          <a:lstStyle/>
          <a:p>
            <a:pPr marL="1023619">
              <a:lnSpc>
                <a:spcPct val="100000"/>
              </a:lnSpc>
            </a:pPr>
            <a:r>
              <a:rPr spc="-125" dirty="0"/>
              <a:t>Kn</a:t>
            </a:r>
            <a:r>
              <a:rPr spc="-135" dirty="0"/>
              <a:t>ow</a:t>
            </a:r>
            <a:r>
              <a:rPr spc="-110" dirty="0"/>
              <a:t>l</a:t>
            </a:r>
            <a:r>
              <a:rPr spc="-130" dirty="0"/>
              <a:t>edg</a:t>
            </a:r>
            <a:r>
              <a:rPr spc="-25" dirty="0"/>
              <a:t>e</a:t>
            </a:r>
            <a:r>
              <a:rPr spc="-204" dirty="0"/>
              <a:t> </a:t>
            </a:r>
            <a:r>
              <a:rPr spc="-135" dirty="0"/>
              <a:t>Ch</a:t>
            </a:r>
            <a:r>
              <a:rPr spc="-125" dirty="0"/>
              <a:t>e</a:t>
            </a:r>
            <a:r>
              <a:rPr spc="-114" dirty="0"/>
              <a:t>c</a:t>
            </a:r>
            <a:r>
              <a:rPr spc="-20" dirty="0"/>
              <a:t>k</a:t>
            </a:r>
          </a:p>
        </p:txBody>
      </p:sp>
      <p:sp>
        <p:nvSpPr>
          <p:cNvPr id="4" name="object 4"/>
          <p:cNvSpPr txBox="1"/>
          <p:nvPr/>
        </p:nvSpPr>
        <p:spPr>
          <a:xfrm>
            <a:off x="688343" y="1644977"/>
            <a:ext cx="10908030" cy="4160520"/>
          </a:xfrm>
          <a:prstGeom prst="rect">
            <a:avLst/>
          </a:prstGeom>
        </p:spPr>
        <p:txBody>
          <a:bodyPr vert="horz" wrap="square" lIns="0" tIns="0" rIns="0" bIns="0" rtlCol="0">
            <a:spAutoFit/>
          </a:bodyPr>
          <a:lstStyle/>
          <a:p>
            <a:pPr marL="12700" marR="584835">
              <a:lnSpc>
                <a:spcPts val="2380"/>
              </a:lnSpc>
            </a:pPr>
            <a:r>
              <a:rPr sz="2200" spc="-15" dirty="0">
                <a:solidFill>
                  <a:srgbClr val="212121"/>
                </a:solidFill>
                <a:latin typeface="Arial"/>
                <a:cs typeface="Arial"/>
              </a:rPr>
              <a:t>Whi</a:t>
            </a:r>
            <a:r>
              <a:rPr sz="2200" spc="-10" dirty="0">
                <a:solidFill>
                  <a:srgbClr val="212121"/>
                </a:solidFill>
                <a:latin typeface="Arial"/>
                <a:cs typeface="Arial"/>
              </a:rPr>
              <a:t>c</a:t>
            </a:r>
            <a:r>
              <a:rPr sz="2200" spc="-15" dirty="0">
                <a:solidFill>
                  <a:srgbClr val="212121"/>
                </a:solidFill>
                <a:latin typeface="Arial"/>
                <a:cs typeface="Arial"/>
              </a:rPr>
              <a:t>h</a:t>
            </a:r>
            <a:r>
              <a:rPr sz="2200" spc="-10" dirty="0">
                <a:solidFill>
                  <a:srgbClr val="212121"/>
                </a:solidFill>
                <a:latin typeface="Arial"/>
                <a:cs typeface="Arial"/>
              </a:rPr>
              <a:t> of</a:t>
            </a:r>
            <a:r>
              <a:rPr sz="2200" spc="15"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follo</a:t>
            </a:r>
            <a:r>
              <a:rPr sz="2200" spc="-25" dirty="0">
                <a:solidFill>
                  <a:srgbClr val="212121"/>
                </a:solidFill>
                <a:latin typeface="Arial"/>
                <a:cs typeface="Arial"/>
              </a:rPr>
              <a:t>w</a:t>
            </a:r>
            <a:r>
              <a:rPr sz="2200" spc="-10" dirty="0">
                <a:solidFill>
                  <a:srgbClr val="212121"/>
                </a:solidFill>
                <a:latin typeface="Arial"/>
                <a:cs typeface="Arial"/>
              </a:rPr>
              <a:t>ing patients</a:t>
            </a:r>
            <a:r>
              <a:rPr sz="2200" spc="5"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hould</a:t>
            </a:r>
            <a:r>
              <a:rPr sz="2200" dirty="0">
                <a:solidFill>
                  <a:srgbClr val="212121"/>
                </a:solidFill>
                <a:latin typeface="Arial"/>
                <a:cs typeface="Arial"/>
              </a:rPr>
              <a:t> </a:t>
            </a:r>
            <a:r>
              <a:rPr sz="2200" spc="-10" dirty="0">
                <a:solidFill>
                  <a:srgbClr val="212121"/>
                </a:solidFill>
                <a:latin typeface="Arial"/>
                <a:cs typeface="Arial"/>
              </a:rPr>
              <a:t>recei</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25" dirty="0">
                <a:solidFill>
                  <a:srgbClr val="212121"/>
                </a:solidFill>
                <a:latin typeface="Arial"/>
                <a:cs typeface="Arial"/>
              </a:rPr>
              <a:t>H</a:t>
            </a:r>
            <a:r>
              <a:rPr sz="2200" spc="-10" dirty="0">
                <a:solidFill>
                  <a:srgbClr val="212121"/>
                </a:solidFill>
                <a:latin typeface="Arial"/>
                <a:cs typeface="Arial"/>
              </a:rPr>
              <a:t>epatitis </a:t>
            </a:r>
            <a:r>
              <a:rPr sz="2200" spc="-20" dirty="0">
                <a:solidFill>
                  <a:srgbClr val="212121"/>
                </a:solidFill>
                <a:latin typeface="Arial"/>
                <a:cs typeface="Arial"/>
              </a:rPr>
              <a:t>C</a:t>
            </a:r>
            <a:r>
              <a:rPr sz="2200" spc="-5" dirty="0">
                <a:solidFill>
                  <a:srgbClr val="212121"/>
                </a:solidFill>
                <a:latin typeface="Arial"/>
                <a:cs typeface="Arial"/>
              </a:rPr>
              <a:t> </a:t>
            </a:r>
            <a:r>
              <a:rPr sz="2200" spc="-10" dirty="0">
                <a:solidFill>
                  <a:srgbClr val="212121"/>
                </a:solidFill>
                <a:latin typeface="Arial"/>
                <a:cs typeface="Arial"/>
              </a:rPr>
              <a:t>sc</a:t>
            </a:r>
            <a:r>
              <a:rPr sz="2200" spc="-15" dirty="0">
                <a:solidFill>
                  <a:srgbClr val="212121"/>
                </a:solidFill>
                <a:latin typeface="Arial"/>
                <a:cs typeface="Arial"/>
              </a:rPr>
              <a:t>reening?</a:t>
            </a:r>
            <a:r>
              <a:rPr sz="2200" dirty="0">
                <a:solidFill>
                  <a:srgbClr val="212121"/>
                </a:solidFill>
                <a:latin typeface="Arial"/>
                <a:cs typeface="Arial"/>
              </a:rPr>
              <a:t> </a:t>
            </a:r>
            <a:r>
              <a:rPr sz="2200" spc="-20" dirty="0">
                <a:solidFill>
                  <a:srgbClr val="212121"/>
                </a:solidFill>
                <a:latin typeface="Arial"/>
                <a:cs typeface="Arial"/>
              </a:rPr>
              <a:t>S</a:t>
            </a:r>
            <a:r>
              <a:rPr sz="2200" spc="-10" dirty="0">
                <a:solidFill>
                  <a:srgbClr val="212121"/>
                </a:solidFill>
                <a:latin typeface="Arial"/>
                <a:cs typeface="Arial"/>
              </a:rPr>
              <a:t>elect</a:t>
            </a:r>
            <a:r>
              <a:rPr sz="2200" dirty="0">
                <a:solidFill>
                  <a:srgbClr val="212121"/>
                </a:solidFill>
                <a:latin typeface="Arial"/>
                <a:cs typeface="Arial"/>
              </a:rPr>
              <a:t> </a:t>
            </a:r>
            <a:r>
              <a:rPr sz="2200" spc="-10" dirty="0">
                <a:solidFill>
                  <a:srgbClr val="212121"/>
                </a:solidFill>
                <a:latin typeface="Arial"/>
                <a:cs typeface="Arial"/>
              </a:rPr>
              <a:t>all that appl</a:t>
            </a:r>
            <a:r>
              <a:rPr sz="2200" spc="-190" dirty="0">
                <a:solidFill>
                  <a:srgbClr val="212121"/>
                </a:solidFill>
                <a:latin typeface="Arial"/>
                <a:cs typeface="Arial"/>
              </a:rPr>
              <a:t>y</a:t>
            </a:r>
            <a:r>
              <a:rPr sz="2200" spc="-10" dirty="0">
                <a:solidFill>
                  <a:srgbClr val="212121"/>
                </a:solidFill>
                <a:latin typeface="Arial"/>
                <a:cs typeface="Arial"/>
              </a:rPr>
              <a:t>.</a:t>
            </a:r>
            <a:endParaRPr sz="2200">
              <a:latin typeface="Arial"/>
              <a:cs typeface="Arial"/>
            </a:endParaRPr>
          </a:p>
          <a:p>
            <a:pPr>
              <a:lnSpc>
                <a:spcPct val="100000"/>
              </a:lnSpc>
              <a:spcBef>
                <a:spcPts val="35"/>
              </a:spcBef>
            </a:pPr>
            <a:endParaRPr sz="2950">
              <a:latin typeface="Times New Roman"/>
              <a:cs typeface="Times New Roman"/>
            </a:endParaRPr>
          </a:p>
          <a:p>
            <a:pPr marL="469900" marR="547370" indent="-457200">
              <a:lnSpc>
                <a:spcPts val="2380"/>
              </a:lnSpc>
              <a:buClr>
                <a:srgbClr val="D51F1A"/>
              </a:buClr>
              <a:buFont typeface="Arial"/>
              <a:buAutoNum type="alphaUcPeriod"/>
              <a:tabLst>
                <a:tab pos="469900" algn="l"/>
              </a:tabLst>
            </a:pPr>
            <a:r>
              <a:rPr sz="2200" b="1" spc="-20" dirty="0">
                <a:solidFill>
                  <a:srgbClr val="15820B"/>
                </a:solidFill>
                <a:latin typeface="Arial"/>
                <a:cs typeface="Arial"/>
              </a:rPr>
              <a:t>A</a:t>
            </a:r>
            <a:r>
              <a:rPr sz="2200" b="1" spc="-75" dirty="0">
                <a:solidFill>
                  <a:srgbClr val="15820B"/>
                </a:solidFill>
                <a:latin typeface="Arial"/>
                <a:cs typeface="Arial"/>
              </a:rPr>
              <a:t> </a:t>
            </a:r>
            <a:r>
              <a:rPr sz="2200" b="1" spc="-15" dirty="0">
                <a:solidFill>
                  <a:srgbClr val="15820B"/>
                </a:solidFill>
                <a:latin typeface="Arial"/>
                <a:cs typeface="Arial"/>
              </a:rPr>
              <a:t>26-</a:t>
            </a:r>
            <a:r>
              <a:rPr sz="2200" b="1" spc="-40" dirty="0">
                <a:solidFill>
                  <a:srgbClr val="15820B"/>
                </a:solidFill>
                <a:latin typeface="Arial"/>
                <a:cs typeface="Arial"/>
              </a:rPr>
              <a:t>y</a:t>
            </a:r>
            <a:r>
              <a:rPr sz="2200" b="1" spc="-15" dirty="0">
                <a:solidFill>
                  <a:srgbClr val="15820B"/>
                </a:solidFill>
                <a:latin typeface="Arial"/>
                <a:cs typeface="Arial"/>
              </a:rPr>
              <a:t>ear-old</a:t>
            </a:r>
            <a:r>
              <a:rPr sz="2200" b="1" spc="50" dirty="0">
                <a:solidFill>
                  <a:srgbClr val="15820B"/>
                </a:solidFill>
                <a:latin typeface="Arial"/>
                <a:cs typeface="Arial"/>
              </a:rPr>
              <a:t> </a:t>
            </a:r>
            <a:r>
              <a:rPr sz="2200" b="1" spc="-15" dirty="0">
                <a:solidFill>
                  <a:srgbClr val="15820B"/>
                </a:solidFill>
                <a:latin typeface="Arial"/>
                <a:cs typeface="Arial"/>
              </a:rPr>
              <a:t>female</a:t>
            </a:r>
            <a:r>
              <a:rPr sz="2200" b="1" dirty="0">
                <a:solidFill>
                  <a:srgbClr val="15820B"/>
                </a:solidFill>
                <a:latin typeface="Arial"/>
                <a:cs typeface="Arial"/>
              </a:rPr>
              <a:t> </a:t>
            </a:r>
            <a:r>
              <a:rPr sz="2200" b="1" spc="-15" dirty="0">
                <a:solidFill>
                  <a:srgbClr val="15820B"/>
                </a:solidFill>
                <a:latin typeface="Arial"/>
                <a:cs typeface="Arial"/>
              </a:rPr>
              <a:t>patient</a:t>
            </a:r>
            <a:r>
              <a:rPr sz="2200" b="1" spc="20" dirty="0">
                <a:solidFill>
                  <a:srgbClr val="15820B"/>
                </a:solidFill>
                <a:latin typeface="Arial"/>
                <a:cs typeface="Arial"/>
              </a:rPr>
              <a:t> </a:t>
            </a:r>
            <a:r>
              <a:rPr sz="2200" b="1" dirty="0">
                <a:solidFill>
                  <a:srgbClr val="15820B"/>
                </a:solidFill>
                <a:latin typeface="Arial"/>
                <a:cs typeface="Arial"/>
              </a:rPr>
              <a:t>w</a:t>
            </a:r>
            <a:r>
              <a:rPr sz="2200" b="1" spc="-15" dirty="0">
                <a:solidFill>
                  <a:srgbClr val="15820B"/>
                </a:solidFill>
                <a:latin typeface="Arial"/>
                <a:cs typeface="Arial"/>
              </a:rPr>
              <a:t>ho</a:t>
            </a:r>
            <a:r>
              <a:rPr sz="2200" b="1" dirty="0">
                <a:solidFill>
                  <a:srgbClr val="15820B"/>
                </a:solidFill>
                <a:latin typeface="Arial"/>
                <a:cs typeface="Arial"/>
              </a:rPr>
              <a:t> </a:t>
            </a:r>
            <a:r>
              <a:rPr sz="2200" b="1" spc="-10" dirty="0">
                <a:solidFill>
                  <a:srgbClr val="15820B"/>
                </a:solidFill>
                <a:latin typeface="Arial"/>
                <a:cs typeface="Arial"/>
              </a:rPr>
              <a:t>is</a:t>
            </a:r>
            <a:r>
              <a:rPr sz="2200" b="1" dirty="0">
                <a:solidFill>
                  <a:srgbClr val="15820B"/>
                </a:solidFill>
                <a:latin typeface="Arial"/>
                <a:cs typeface="Arial"/>
              </a:rPr>
              <a:t> </a:t>
            </a:r>
            <a:r>
              <a:rPr sz="2200" b="1" spc="-15" dirty="0">
                <a:solidFill>
                  <a:srgbClr val="15820B"/>
                </a:solidFill>
                <a:latin typeface="Arial"/>
                <a:cs typeface="Arial"/>
              </a:rPr>
              <a:t>pregnant</a:t>
            </a:r>
            <a:r>
              <a:rPr sz="2200" b="1" spc="35" dirty="0">
                <a:solidFill>
                  <a:srgbClr val="15820B"/>
                </a:solidFill>
                <a:latin typeface="Arial"/>
                <a:cs typeface="Arial"/>
              </a:rPr>
              <a:t> </a:t>
            </a:r>
            <a:r>
              <a:rPr sz="2200" b="1" dirty="0">
                <a:solidFill>
                  <a:srgbClr val="15820B"/>
                </a:solidFill>
                <a:latin typeface="Arial"/>
                <a:cs typeface="Arial"/>
              </a:rPr>
              <a:t>w</a:t>
            </a:r>
            <a:r>
              <a:rPr sz="2200" b="1" spc="-10" dirty="0">
                <a:solidFill>
                  <a:srgbClr val="15820B"/>
                </a:solidFill>
                <a:latin typeface="Arial"/>
                <a:cs typeface="Arial"/>
              </a:rPr>
              <a:t>ith </a:t>
            </a:r>
            <a:r>
              <a:rPr sz="2200" b="1" spc="-15" dirty="0">
                <a:solidFill>
                  <a:srgbClr val="15820B"/>
                </a:solidFill>
                <a:latin typeface="Arial"/>
                <a:cs typeface="Arial"/>
              </a:rPr>
              <a:t>her</a:t>
            </a:r>
            <a:r>
              <a:rPr sz="2200" b="1" spc="5" dirty="0">
                <a:solidFill>
                  <a:srgbClr val="15820B"/>
                </a:solidFill>
                <a:latin typeface="Arial"/>
                <a:cs typeface="Arial"/>
              </a:rPr>
              <a:t> </a:t>
            </a:r>
            <a:r>
              <a:rPr sz="2200" b="1" spc="-15" dirty="0">
                <a:solidFill>
                  <a:srgbClr val="15820B"/>
                </a:solidFill>
                <a:latin typeface="Arial"/>
                <a:cs typeface="Arial"/>
              </a:rPr>
              <a:t>3rd</a:t>
            </a:r>
            <a:r>
              <a:rPr sz="2200" b="1" dirty="0">
                <a:solidFill>
                  <a:srgbClr val="15820B"/>
                </a:solidFill>
                <a:latin typeface="Arial"/>
                <a:cs typeface="Arial"/>
              </a:rPr>
              <a:t> </a:t>
            </a:r>
            <a:r>
              <a:rPr sz="2200" b="1" spc="-15" dirty="0">
                <a:solidFill>
                  <a:srgbClr val="15820B"/>
                </a:solidFill>
                <a:latin typeface="Arial"/>
                <a:cs typeface="Arial"/>
              </a:rPr>
              <a:t>child</a:t>
            </a:r>
            <a:r>
              <a:rPr sz="2200" b="1" spc="30" dirty="0">
                <a:solidFill>
                  <a:srgbClr val="15820B"/>
                </a:solidFill>
                <a:latin typeface="Arial"/>
                <a:cs typeface="Arial"/>
              </a:rPr>
              <a:t> </a:t>
            </a:r>
            <a:r>
              <a:rPr sz="2200" b="1" dirty="0">
                <a:solidFill>
                  <a:srgbClr val="15820B"/>
                </a:solidFill>
                <a:latin typeface="Arial"/>
                <a:cs typeface="Arial"/>
              </a:rPr>
              <a:t>w</a:t>
            </a:r>
            <a:r>
              <a:rPr sz="2200" b="1" spc="-15" dirty="0">
                <a:solidFill>
                  <a:srgbClr val="15820B"/>
                </a:solidFill>
                <a:latin typeface="Arial"/>
                <a:cs typeface="Arial"/>
              </a:rPr>
              <a:t>ho</a:t>
            </a:r>
            <a:r>
              <a:rPr sz="2200" b="1" spc="-10" dirty="0">
                <a:solidFill>
                  <a:srgbClr val="15820B"/>
                </a:solidFill>
                <a:latin typeface="Arial"/>
                <a:cs typeface="Arial"/>
              </a:rPr>
              <a:t> </a:t>
            </a:r>
            <a:r>
              <a:rPr sz="2200" b="1" spc="-15" dirty="0">
                <a:solidFill>
                  <a:srgbClr val="15820B"/>
                </a:solidFill>
                <a:latin typeface="Arial"/>
                <a:cs typeface="Arial"/>
              </a:rPr>
              <a:t>tested negative</a:t>
            </a:r>
            <a:r>
              <a:rPr sz="2200" b="1" spc="20" dirty="0">
                <a:solidFill>
                  <a:srgbClr val="15820B"/>
                </a:solidFill>
                <a:latin typeface="Arial"/>
                <a:cs typeface="Arial"/>
              </a:rPr>
              <a:t> </a:t>
            </a:r>
            <a:r>
              <a:rPr sz="2200" b="1" spc="-10" dirty="0">
                <a:solidFill>
                  <a:srgbClr val="15820B"/>
                </a:solidFill>
                <a:latin typeface="Arial"/>
                <a:cs typeface="Arial"/>
              </a:rPr>
              <a:t>for</a:t>
            </a:r>
            <a:r>
              <a:rPr sz="2200" b="1" spc="5" dirty="0">
                <a:solidFill>
                  <a:srgbClr val="15820B"/>
                </a:solidFill>
                <a:latin typeface="Arial"/>
                <a:cs typeface="Arial"/>
              </a:rPr>
              <a:t> </a:t>
            </a:r>
            <a:r>
              <a:rPr sz="2200" b="1" spc="-25" dirty="0">
                <a:solidFill>
                  <a:srgbClr val="15820B"/>
                </a:solidFill>
                <a:latin typeface="Arial"/>
                <a:cs typeface="Arial"/>
              </a:rPr>
              <a:t>H</a:t>
            </a:r>
            <a:r>
              <a:rPr sz="2200" b="1" spc="-15" dirty="0">
                <a:solidFill>
                  <a:srgbClr val="15820B"/>
                </a:solidFill>
                <a:latin typeface="Arial"/>
                <a:cs typeface="Arial"/>
              </a:rPr>
              <a:t>ep</a:t>
            </a:r>
            <a:r>
              <a:rPr sz="2200" b="1" spc="15" dirty="0">
                <a:solidFill>
                  <a:srgbClr val="15820B"/>
                </a:solidFill>
                <a:latin typeface="Arial"/>
                <a:cs typeface="Arial"/>
              </a:rPr>
              <a:t> </a:t>
            </a:r>
            <a:r>
              <a:rPr sz="2200" b="1" spc="-20" dirty="0">
                <a:solidFill>
                  <a:srgbClr val="15820B"/>
                </a:solidFill>
                <a:latin typeface="Arial"/>
                <a:cs typeface="Arial"/>
              </a:rPr>
              <a:t>C</a:t>
            </a:r>
            <a:r>
              <a:rPr sz="2200" b="1" spc="-5" dirty="0">
                <a:solidFill>
                  <a:srgbClr val="15820B"/>
                </a:solidFill>
                <a:latin typeface="Arial"/>
                <a:cs typeface="Arial"/>
              </a:rPr>
              <a:t> </a:t>
            </a:r>
            <a:r>
              <a:rPr sz="2200" b="1" spc="-10" dirty="0">
                <a:solidFill>
                  <a:srgbClr val="15820B"/>
                </a:solidFill>
                <a:latin typeface="Arial"/>
                <a:cs typeface="Arial"/>
              </a:rPr>
              <a:t>in</a:t>
            </a:r>
            <a:r>
              <a:rPr sz="2200" b="1" spc="10" dirty="0">
                <a:solidFill>
                  <a:srgbClr val="15820B"/>
                </a:solidFill>
                <a:latin typeface="Arial"/>
                <a:cs typeface="Arial"/>
              </a:rPr>
              <a:t> </a:t>
            </a:r>
            <a:r>
              <a:rPr sz="2200" b="1" spc="-15" dirty="0">
                <a:solidFill>
                  <a:srgbClr val="15820B"/>
                </a:solidFill>
                <a:latin typeface="Arial"/>
                <a:cs typeface="Arial"/>
              </a:rPr>
              <a:t>her</a:t>
            </a:r>
            <a:r>
              <a:rPr sz="2200" b="1" spc="-5" dirty="0">
                <a:solidFill>
                  <a:srgbClr val="15820B"/>
                </a:solidFill>
                <a:latin typeface="Arial"/>
                <a:cs typeface="Arial"/>
              </a:rPr>
              <a:t> </a:t>
            </a:r>
            <a:r>
              <a:rPr sz="2200" b="1" spc="-10" dirty="0">
                <a:solidFill>
                  <a:srgbClr val="15820B"/>
                </a:solidFill>
                <a:latin typeface="Arial"/>
                <a:cs typeface="Arial"/>
              </a:rPr>
              <a:t>last</a:t>
            </a:r>
            <a:r>
              <a:rPr sz="2200" b="1" spc="10" dirty="0">
                <a:solidFill>
                  <a:srgbClr val="15820B"/>
                </a:solidFill>
                <a:latin typeface="Arial"/>
                <a:cs typeface="Arial"/>
              </a:rPr>
              <a:t> </a:t>
            </a:r>
            <a:r>
              <a:rPr sz="2200" b="1" spc="-15" dirty="0">
                <a:solidFill>
                  <a:srgbClr val="15820B"/>
                </a:solidFill>
                <a:latin typeface="Arial"/>
                <a:cs typeface="Arial"/>
              </a:rPr>
              <a:t>pregnancy</a:t>
            </a:r>
            <a:endParaRPr sz="2200">
              <a:latin typeface="Arial"/>
              <a:cs typeface="Arial"/>
            </a:endParaRPr>
          </a:p>
          <a:p>
            <a:pPr>
              <a:lnSpc>
                <a:spcPct val="100000"/>
              </a:lnSpc>
              <a:spcBef>
                <a:spcPts val="27"/>
              </a:spcBef>
              <a:buClr>
                <a:srgbClr val="D51F1A"/>
              </a:buClr>
              <a:buFont typeface="Arial"/>
              <a:buAutoNum type="alphaUcPeriod"/>
            </a:pPr>
            <a:endParaRPr sz="2700">
              <a:latin typeface="Times New Roman"/>
              <a:cs typeface="Times New Roman"/>
            </a:endParaRPr>
          </a:p>
          <a:p>
            <a:pPr marL="469900" indent="-457200">
              <a:lnSpc>
                <a:spcPct val="100000"/>
              </a:lnSpc>
              <a:buClr>
                <a:srgbClr val="D51F1A"/>
              </a:buClr>
              <a:buFont typeface="Arial"/>
              <a:buAutoNum type="alphaUcPeriod"/>
              <a:tabLst>
                <a:tab pos="469900" algn="l"/>
              </a:tabLst>
            </a:pPr>
            <a:r>
              <a:rPr sz="2200" b="1" spc="-20" dirty="0">
                <a:solidFill>
                  <a:srgbClr val="15820B"/>
                </a:solidFill>
                <a:latin typeface="Arial"/>
                <a:cs typeface="Arial"/>
              </a:rPr>
              <a:t>A</a:t>
            </a:r>
            <a:r>
              <a:rPr sz="2200" b="1" spc="-75" dirty="0">
                <a:solidFill>
                  <a:srgbClr val="15820B"/>
                </a:solidFill>
                <a:latin typeface="Arial"/>
                <a:cs typeface="Arial"/>
              </a:rPr>
              <a:t> </a:t>
            </a:r>
            <a:r>
              <a:rPr sz="2200" b="1" spc="-15" dirty="0">
                <a:solidFill>
                  <a:srgbClr val="15820B"/>
                </a:solidFill>
                <a:latin typeface="Arial"/>
                <a:cs typeface="Arial"/>
              </a:rPr>
              <a:t>47-</a:t>
            </a:r>
            <a:r>
              <a:rPr sz="2200" b="1" spc="-40" dirty="0">
                <a:solidFill>
                  <a:srgbClr val="15820B"/>
                </a:solidFill>
                <a:latin typeface="Arial"/>
                <a:cs typeface="Arial"/>
              </a:rPr>
              <a:t>y</a:t>
            </a:r>
            <a:r>
              <a:rPr sz="2200" b="1" spc="-15" dirty="0">
                <a:solidFill>
                  <a:srgbClr val="15820B"/>
                </a:solidFill>
                <a:latin typeface="Arial"/>
                <a:cs typeface="Arial"/>
              </a:rPr>
              <a:t>ear-old</a:t>
            </a:r>
            <a:r>
              <a:rPr sz="2200" b="1" spc="50" dirty="0">
                <a:solidFill>
                  <a:srgbClr val="15820B"/>
                </a:solidFill>
                <a:latin typeface="Arial"/>
                <a:cs typeface="Arial"/>
              </a:rPr>
              <a:t> </a:t>
            </a:r>
            <a:r>
              <a:rPr sz="2200" b="1" spc="-15" dirty="0">
                <a:solidFill>
                  <a:srgbClr val="15820B"/>
                </a:solidFill>
                <a:latin typeface="Arial"/>
                <a:cs typeface="Arial"/>
              </a:rPr>
              <a:t>male</a:t>
            </a:r>
            <a:r>
              <a:rPr sz="2200" b="1" dirty="0">
                <a:solidFill>
                  <a:srgbClr val="15820B"/>
                </a:solidFill>
                <a:latin typeface="Arial"/>
                <a:cs typeface="Arial"/>
              </a:rPr>
              <a:t> w</a:t>
            </a:r>
            <a:r>
              <a:rPr sz="2200" b="1" spc="-15" dirty="0">
                <a:solidFill>
                  <a:srgbClr val="15820B"/>
                </a:solidFill>
                <a:latin typeface="Arial"/>
                <a:cs typeface="Arial"/>
              </a:rPr>
              <a:t>ho</a:t>
            </a:r>
            <a:r>
              <a:rPr sz="2200" b="1" spc="-10" dirty="0">
                <a:solidFill>
                  <a:srgbClr val="15820B"/>
                </a:solidFill>
                <a:latin typeface="Arial"/>
                <a:cs typeface="Arial"/>
              </a:rPr>
              <a:t> </a:t>
            </a:r>
            <a:r>
              <a:rPr sz="2200" b="1" spc="-15" dirty="0">
                <a:solidFill>
                  <a:srgbClr val="15820B"/>
                </a:solidFill>
                <a:latin typeface="Arial"/>
                <a:cs typeface="Arial"/>
              </a:rPr>
              <a:t>got</a:t>
            </a:r>
            <a:r>
              <a:rPr sz="2200" b="1" spc="25" dirty="0">
                <a:solidFill>
                  <a:srgbClr val="15820B"/>
                </a:solidFill>
                <a:latin typeface="Arial"/>
                <a:cs typeface="Arial"/>
              </a:rPr>
              <a:t> </a:t>
            </a:r>
            <a:r>
              <a:rPr sz="2200" b="1" spc="-15" dirty="0">
                <a:solidFill>
                  <a:srgbClr val="15820B"/>
                </a:solidFill>
                <a:latin typeface="Arial"/>
                <a:cs typeface="Arial"/>
              </a:rPr>
              <a:t>a</a:t>
            </a:r>
            <a:r>
              <a:rPr sz="2200" b="1" dirty="0">
                <a:solidFill>
                  <a:srgbClr val="15820B"/>
                </a:solidFill>
                <a:latin typeface="Arial"/>
                <a:cs typeface="Arial"/>
              </a:rPr>
              <a:t> </a:t>
            </a:r>
            <a:r>
              <a:rPr sz="2200" b="1" spc="-15" dirty="0">
                <a:solidFill>
                  <a:srgbClr val="15820B"/>
                </a:solidFill>
                <a:latin typeface="Arial"/>
                <a:cs typeface="Arial"/>
              </a:rPr>
              <a:t>tattoo</a:t>
            </a:r>
            <a:r>
              <a:rPr sz="2200" b="1" spc="25" dirty="0">
                <a:solidFill>
                  <a:srgbClr val="15820B"/>
                </a:solidFill>
                <a:latin typeface="Arial"/>
                <a:cs typeface="Arial"/>
              </a:rPr>
              <a:t> </a:t>
            </a:r>
            <a:r>
              <a:rPr sz="2200" b="1" dirty="0">
                <a:solidFill>
                  <a:srgbClr val="15820B"/>
                </a:solidFill>
                <a:latin typeface="Arial"/>
                <a:cs typeface="Arial"/>
              </a:rPr>
              <a:t>w</a:t>
            </a:r>
            <a:r>
              <a:rPr sz="2200" b="1" spc="-10" dirty="0">
                <a:solidFill>
                  <a:srgbClr val="15820B"/>
                </a:solidFill>
                <a:latin typeface="Arial"/>
                <a:cs typeface="Arial"/>
              </a:rPr>
              <a:t>hile</a:t>
            </a:r>
            <a:r>
              <a:rPr sz="2200" b="1" dirty="0">
                <a:solidFill>
                  <a:srgbClr val="15820B"/>
                </a:solidFill>
                <a:latin typeface="Arial"/>
                <a:cs typeface="Arial"/>
              </a:rPr>
              <a:t> </a:t>
            </a:r>
            <a:r>
              <a:rPr sz="2200" b="1" spc="-15" dirty="0">
                <a:solidFill>
                  <a:srgbClr val="15820B"/>
                </a:solidFill>
                <a:latin typeface="Arial"/>
                <a:cs typeface="Arial"/>
              </a:rPr>
              <a:t>incarcerated</a:t>
            </a:r>
            <a:endParaRPr sz="2200">
              <a:latin typeface="Arial"/>
              <a:cs typeface="Arial"/>
            </a:endParaRPr>
          </a:p>
          <a:p>
            <a:pPr>
              <a:lnSpc>
                <a:spcPct val="100000"/>
              </a:lnSpc>
              <a:spcBef>
                <a:spcPts val="14"/>
              </a:spcBef>
              <a:buClr>
                <a:srgbClr val="D51F1A"/>
              </a:buClr>
              <a:buFont typeface="Arial"/>
              <a:buAutoNum type="alphaUcPeriod"/>
            </a:pPr>
            <a:endParaRPr sz="3000">
              <a:latin typeface="Times New Roman"/>
              <a:cs typeface="Times New Roman"/>
            </a:endParaRPr>
          </a:p>
          <a:p>
            <a:pPr marL="469900" marR="5080" indent="-457200">
              <a:lnSpc>
                <a:spcPts val="2380"/>
              </a:lnSpc>
              <a:buClr>
                <a:srgbClr val="D51F1A"/>
              </a:buClr>
              <a:buFont typeface="Arial"/>
              <a:buAutoNum type="alphaUcPeriod"/>
              <a:tabLst>
                <a:tab pos="469900" algn="l"/>
                <a:tab pos="817244" algn="l"/>
              </a:tabLst>
            </a:pPr>
            <a:r>
              <a:rPr sz="2200" b="1" spc="-20" dirty="0">
                <a:solidFill>
                  <a:srgbClr val="15820B"/>
                </a:solidFill>
                <a:latin typeface="Arial"/>
                <a:cs typeface="Arial"/>
              </a:rPr>
              <a:t>A</a:t>
            </a:r>
            <a:r>
              <a:rPr sz="2200" b="1" dirty="0">
                <a:solidFill>
                  <a:srgbClr val="15820B"/>
                </a:solidFill>
                <a:latin typeface="Arial"/>
                <a:cs typeface="Arial"/>
              </a:rPr>
              <a:t>	</a:t>
            </a:r>
            <a:r>
              <a:rPr sz="2200" b="1" spc="-15" dirty="0">
                <a:solidFill>
                  <a:srgbClr val="15820B"/>
                </a:solidFill>
                <a:latin typeface="Arial"/>
                <a:cs typeface="Arial"/>
              </a:rPr>
              <a:t>30-</a:t>
            </a:r>
            <a:r>
              <a:rPr sz="2200" b="1" spc="-40" dirty="0">
                <a:solidFill>
                  <a:srgbClr val="15820B"/>
                </a:solidFill>
                <a:latin typeface="Arial"/>
                <a:cs typeface="Arial"/>
              </a:rPr>
              <a:t>y</a:t>
            </a:r>
            <a:r>
              <a:rPr sz="2200" b="1" spc="-15" dirty="0">
                <a:solidFill>
                  <a:srgbClr val="15820B"/>
                </a:solidFill>
                <a:latin typeface="Arial"/>
                <a:cs typeface="Arial"/>
              </a:rPr>
              <a:t>ear-old</a:t>
            </a:r>
            <a:r>
              <a:rPr sz="2200" b="1" spc="50" dirty="0">
                <a:solidFill>
                  <a:srgbClr val="15820B"/>
                </a:solidFill>
                <a:latin typeface="Arial"/>
                <a:cs typeface="Arial"/>
              </a:rPr>
              <a:t> </a:t>
            </a:r>
            <a:r>
              <a:rPr sz="2200" b="1" spc="-15" dirty="0">
                <a:solidFill>
                  <a:srgbClr val="15820B"/>
                </a:solidFill>
                <a:latin typeface="Arial"/>
                <a:cs typeface="Arial"/>
              </a:rPr>
              <a:t>male</a:t>
            </a:r>
            <a:r>
              <a:rPr sz="2200" b="1" dirty="0">
                <a:solidFill>
                  <a:srgbClr val="15820B"/>
                </a:solidFill>
                <a:latin typeface="Arial"/>
                <a:cs typeface="Arial"/>
              </a:rPr>
              <a:t> w</a:t>
            </a:r>
            <a:r>
              <a:rPr sz="2200" b="1" spc="-15" dirty="0">
                <a:solidFill>
                  <a:srgbClr val="15820B"/>
                </a:solidFill>
                <a:latin typeface="Arial"/>
                <a:cs typeface="Arial"/>
              </a:rPr>
              <a:t>ho</a:t>
            </a:r>
            <a:r>
              <a:rPr sz="2200" b="1" spc="-10" dirty="0">
                <a:solidFill>
                  <a:srgbClr val="15820B"/>
                </a:solidFill>
                <a:latin typeface="Arial"/>
                <a:cs typeface="Arial"/>
              </a:rPr>
              <a:t> </a:t>
            </a:r>
            <a:r>
              <a:rPr sz="2200" b="1" spc="-15" dirty="0">
                <a:solidFill>
                  <a:srgbClr val="15820B"/>
                </a:solidFill>
                <a:latin typeface="Arial"/>
                <a:cs typeface="Arial"/>
              </a:rPr>
              <a:t>has</a:t>
            </a:r>
            <a:r>
              <a:rPr sz="2200" b="1" spc="10" dirty="0">
                <a:solidFill>
                  <a:srgbClr val="15820B"/>
                </a:solidFill>
                <a:latin typeface="Arial"/>
                <a:cs typeface="Arial"/>
              </a:rPr>
              <a:t> </a:t>
            </a:r>
            <a:r>
              <a:rPr sz="2200" b="1" spc="-15" dirty="0">
                <a:solidFill>
                  <a:srgbClr val="15820B"/>
                </a:solidFill>
                <a:latin typeface="Arial"/>
                <a:cs typeface="Arial"/>
              </a:rPr>
              <a:t>sex</a:t>
            </a:r>
            <a:r>
              <a:rPr sz="2200" b="1" dirty="0">
                <a:solidFill>
                  <a:srgbClr val="15820B"/>
                </a:solidFill>
                <a:latin typeface="Arial"/>
                <a:cs typeface="Arial"/>
              </a:rPr>
              <a:t> w</a:t>
            </a:r>
            <a:r>
              <a:rPr sz="2200" b="1" spc="-10" dirty="0">
                <a:solidFill>
                  <a:srgbClr val="15820B"/>
                </a:solidFill>
                <a:latin typeface="Arial"/>
                <a:cs typeface="Arial"/>
              </a:rPr>
              <a:t>ith</a:t>
            </a:r>
            <a:r>
              <a:rPr sz="2200" b="1" dirty="0">
                <a:solidFill>
                  <a:srgbClr val="15820B"/>
                </a:solidFill>
                <a:latin typeface="Arial"/>
                <a:cs typeface="Arial"/>
              </a:rPr>
              <a:t> </a:t>
            </a:r>
            <a:r>
              <a:rPr sz="2200" b="1" spc="-15" dirty="0">
                <a:solidFill>
                  <a:srgbClr val="15820B"/>
                </a:solidFill>
                <a:latin typeface="Arial"/>
                <a:cs typeface="Arial"/>
              </a:rPr>
              <a:t>men</a:t>
            </a:r>
            <a:r>
              <a:rPr sz="2200" b="1" dirty="0">
                <a:solidFill>
                  <a:srgbClr val="15820B"/>
                </a:solidFill>
                <a:latin typeface="Arial"/>
                <a:cs typeface="Arial"/>
              </a:rPr>
              <a:t> </a:t>
            </a:r>
            <a:r>
              <a:rPr sz="2200" b="1" spc="-10" dirty="0">
                <a:solidFill>
                  <a:srgbClr val="15820B"/>
                </a:solidFill>
                <a:latin typeface="Arial"/>
                <a:cs typeface="Arial"/>
              </a:rPr>
              <a:t>(</a:t>
            </a:r>
            <a:r>
              <a:rPr sz="2200" b="1" spc="-30" dirty="0">
                <a:solidFill>
                  <a:srgbClr val="15820B"/>
                </a:solidFill>
                <a:latin typeface="Arial"/>
                <a:cs typeface="Arial"/>
              </a:rPr>
              <a:t>M</a:t>
            </a:r>
            <a:r>
              <a:rPr sz="2200" b="1" spc="-20" dirty="0">
                <a:solidFill>
                  <a:srgbClr val="15820B"/>
                </a:solidFill>
                <a:latin typeface="Arial"/>
                <a:cs typeface="Arial"/>
              </a:rPr>
              <a:t>S</a:t>
            </a:r>
            <a:r>
              <a:rPr sz="2200" b="1" spc="-30" dirty="0">
                <a:solidFill>
                  <a:srgbClr val="15820B"/>
                </a:solidFill>
                <a:latin typeface="Arial"/>
                <a:cs typeface="Arial"/>
              </a:rPr>
              <a:t>M</a:t>
            </a:r>
            <a:r>
              <a:rPr sz="2200" b="1" spc="-10" dirty="0">
                <a:solidFill>
                  <a:srgbClr val="15820B"/>
                </a:solidFill>
                <a:latin typeface="Arial"/>
                <a:cs typeface="Arial"/>
              </a:rPr>
              <a:t>)</a:t>
            </a:r>
            <a:r>
              <a:rPr sz="2200" b="1" spc="35" dirty="0">
                <a:solidFill>
                  <a:srgbClr val="15820B"/>
                </a:solidFill>
                <a:latin typeface="Arial"/>
                <a:cs typeface="Arial"/>
              </a:rPr>
              <a:t> </a:t>
            </a:r>
            <a:r>
              <a:rPr sz="2200" b="1" dirty="0">
                <a:solidFill>
                  <a:srgbClr val="15820B"/>
                </a:solidFill>
                <a:latin typeface="Arial"/>
                <a:cs typeface="Arial"/>
              </a:rPr>
              <a:t>w</a:t>
            </a:r>
            <a:r>
              <a:rPr sz="2200" b="1" spc="-15" dirty="0">
                <a:solidFill>
                  <a:srgbClr val="15820B"/>
                </a:solidFill>
                <a:latin typeface="Arial"/>
                <a:cs typeface="Arial"/>
              </a:rPr>
              <a:t>ho</a:t>
            </a:r>
            <a:r>
              <a:rPr sz="2200" b="1" dirty="0">
                <a:solidFill>
                  <a:srgbClr val="15820B"/>
                </a:solidFill>
                <a:latin typeface="Arial"/>
                <a:cs typeface="Arial"/>
              </a:rPr>
              <a:t> </a:t>
            </a:r>
            <a:r>
              <a:rPr sz="2200" b="1" spc="-15" dirty="0">
                <a:solidFill>
                  <a:srgbClr val="15820B"/>
                </a:solidFill>
                <a:latin typeface="Arial"/>
                <a:cs typeface="Arial"/>
              </a:rPr>
              <a:t>par</a:t>
            </a:r>
            <a:r>
              <a:rPr sz="2200" b="1" spc="-10" dirty="0">
                <a:solidFill>
                  <a:srgbClr val="15820B"/>
                </a:solidFill>
                <a:latin typeface="Arial"/>
                <a:cs typeface="Arial"/>
              </a:rPr>
              <a:t>ticipa</a:t>
            </a:r>
            <a:r>
              <a:rPr sz="2200" b="1" spc="-15" dirty="0">
                <a:solidFill>
                  <a:srgbClr val="15820B"/>
                </a:solidFill>
                <a:latin typeface="Arial"/>
                <a:cs typeface="Arial"/>
              </a:rPr>
              <a:t>tes</a:t>
            </a:r>
            <a:r>
              <a:rPr sz="2200" b="1" spc="25" dirty="0">
                <a:solidFill>
                  <a:srgbClr val="15820B"/>
                </a:solidFill>
                <a:latin typeface="Arial"/>
                <a:cs typeface="Arial"/>
              </a:rPr>
              <a:t> </a:t>
            </a:r>
            <a:r>
              <a:rPr sz="2200" b="1" spc="-10" dirty="0">
                <a:solidFill>
                  <a:srgbClr val="15820B"/>
                </a:solidFill>
                <a:latin typeface="Arial"/>
                <a:cs typeface="Arial"/>
              </a:rPr>
              <a:t>in</a:t>
            </a:r>
            <a:r>
              <a:rPr sz="2200" b="1" spc="10" dirty="0">
                <a:solidFill>
                  <a:srgbClr val="15820B"/>
                </a:solidFill>
                <a:latin typeface="Arial"/>
                <a:cs typeface="Arial"/>
              </a:rPr>
              <a:t> </a:t>
            </a:r>
            <a:r>
              <a:rPr sz="2200" b="1" spc="-15" dirty="0">
                <a:solidFill>
                  <a:srgbClr val="15820B"/>
                </a:solidFill>
                <a:latin typeface="Arial"/>
                <a:cs typeface="Arial"/>
              </a:rPr>
              <a:t>receptive</a:t>
            </a:r>
            <a:r>
              <a:rPr sz="2200" b="1" spc="-10" dirty="0">
                <a:solidFill>
                  <a:srgbClr val="15820B"/>
                </a:solidFill>
                <a:latin typeface="Arial"/>
                <a:cs typeface="Arial"/>
              </a:rPr>
              <a:t> anal</a:t>
            </a:r>
            <a:r>
              <a:rPr sz="2200" b="1" spc="15" dirty="0">
                <a:solidFill>
                  <a:srgbClr val="15820B"/>
                </a:solidFill>
                <a:latin typeface="Arial"/>
                <a:cs typeface="Arial"/>
              </a:rPr>
              <a:t> </a:t>
            </a:r>
            <a:r>
              <a:rPr sz="2200" b="1" spc="-15" dirty="0">
                <a:solidFill>
                  <a:srgbClr val="15820B"/>
                </a:solidFill>
                <a:latin typeface="Arial"/>
                <a:cs typeface="Arial"/>
              </a:rPr>
              <a:t>sex</a:t>
            </a:r>
            <a:endParaRPr sz="2200">
              <a:latin typeface="Arial"/>
              <a:cs typeface="Arial"/>
            </a:endParaRPr>
          </a:p>
          <a:p>
            <a:pPr>
              <a:lnSpc>
                <a:spcPct val="100000"/>
              </a:lnSpc>
              <a:spcBef>
                <a:spcPts val="27"/>
              </a:spcBef>
              <a:buClr>
                <a:srgbClr val="D51F1A"/>
              </a:buClr>
              <a:buFont typeface="Arial"/>
              <a:buAutoNum type="alphaUcPeriod"/>
            </a:pPr>
            <a:endParaRPr sz="2700">
              <a:latin typeface="Times New Roman"/>
              <a:cs typeface="Times New Roman"/>
            </a:endParaRPr>
          </a:p>
          <a:p>
            <a:pPr marL="469900" indent="-457200">
              <a:lnSpc>
                <a:spcPct val="100000"/>
              </a:lnSpc>
              <a:buClr>
                <a:srgbClr val="D51F1A"/>
              </a:buClr>
              <a:buFont typeface="Arial"/>
              <a:buAutoNum type="alphaUcPeriod"/>
              <a:tabLst>
                <a:tab pos="469900" algn="l"/>
              </a:tabLst>
            </a:pPr>
            <a:r>
              <a:rPr sz="2200" b="1" spc="-20" dirty="0">
                <a:solidFill>
                  <a:srgbClr val="15820B"/>
                </a:solidFill>
                <a:latin typeface="Arial"/>
                <a:cs typeface="Arial"/>
              </a:rPr>
              <a:t>A</a:t>
            </a:r>
            <a:r>
              <a:rPr sz="2200" b="1" spc="-75" dirty="0">
                <a:solidFill>
                  <a:srgbClr val="15820B"/>
                </a:solidFill>
                <a:latin typeface="Arial"/>
                <a:cs typeface="Arial"/>
              </a:rPr>
              <a:t> </a:t>
            </a:r>
            <a:r>
              <a:rPr sz="2200" b="1" spc="-15" dirty="0">
                <a:solidFill>
                  <a:srgbClr val="15820B"/>
                </a:solidFill>
                <a:latin typeface="Arial"/>
                <a:cs typeface="Arial"/>
              </a:rPr>
              <a:t>50-</a:t>
            </a:r>
            <a:r>
              <a:rPr sz="2200" b="1" spc="-40" dirty="0">
                <a:solidFill>
                  <a:srgbClr val="15820B"/>
                </a:solidFill>
                <a:latin typeface="Arial"/>
                <a:cs typeface="Arial"/>
              </a:rPr>
              <a:t>y</a:t>
            </a:r>
            <a:r>
              <a:rPr sz="2200" b="1" spc="-15" dirty="0">
                <a:solidFill>
                  <a:srgbClr val="15820B"/>
                </a:solidFill>
                <a:latin typeface="Arial"/>
                <a:cs typeface="Arial"/>
              </a:rPr>
              <a:t>ear-old</a:t>
            </a:r>
            <a:r>
              <a:rPr sz="2200" b="1" spc="50" dirty="0">
                <a:solidFill>
                  <a:srgbClr val="15820B"/>
                </a:solidFill>
                <a:latin typeface="Arial"/>
                <a:cs typeface="Arial"/>
              </a:rPr>
              <a:t> </a:t>
            </a:r>
            <a:r>
              <a:rPr sz="2200" b="1" spc="-15" dirty="0">
                <a:solidFill>
                  <a:srgbClr val="15820B"/>
                </a:solidFill>
                <a:latin typeface="Arial"/>
                <a:cs typeface="Arial"/>
              </a:rPr>
              <a:t>female</a:t>
            </a:r>
            <a:r>
              <a:rPr sz="2200" b="1" dirty="0">
                <a:solidFill>
                  <a:srgbClr val="15820B"/>
                </a:solidFill>
                <a:latin typeface="Arial"/>
                <a:cs typeface="Arial"/>
              </a:rPr>
              <a:t> </a:t>
            </a:r>
            <a:r>
              <a:rPr sz="2200" b="1" spc="-15" dirty="0">
                <a:solidFill>
                  <a:srgbClr val="15820B"/>
                </a:solidFill>
                <a:latin typeface="Arial"/>
                <a:cs typeface="Arial"/>
              </a:rPr>
              <a:t>nurse</a:t>
            </a:r>
            <a:r>
              <a:rPr sz="2200" b="1" spc="10" dirty="0">
                <a:solidFill>
                  <a:srgbClr val="15820B"/>
                </a:solidFill>
                <a:latin typeface="Arial"/>
                <a:cs typeface="Arial"/>
              </a:rPr>
              <a:t> </a:t>
            </a:r>
            <a:r>
              <a:rPr sz="2200" b="1" dirty="0">
                <a:solidFill>
                  <a:srgbClr val="15820B"/>
                </a:solidFill>
                <a:latin typeface="Arial"/>
                <a:cs typeface="Arial"/>
              </a:rPr>
              <a:t>w</a:t>
            </a:r>
            <a:r>
              <a:rPr sz="2200" b="1" spc="-15" dirty="0">
                <a:solidFill>
                  <a:srgbClr val="15820B"/>
                </a:solidFill>
                <a:latin typeface="Arial"/>
                <a:cs typeface="Arial"/>
              </a:rPr>
              <a:t>ho</a:t>
            </a:r>
            <a:r>
              <a:rPr sz="2200" b="1" dirty="0">
                <a:solidFill>
                  <a:srgbClr val="15820B"/>
                </a:solidFill>
                <a:latin typeface="Arial"/>
                <a:cs typeface="Arial"/>
              </a:rPr>
              <a:t> w</a:t>
            </a:r>
            <a:r>
              <a:rPr sz="2200" b="1" spc="-15" dirty="0">
                <a:solidFill>
                  <a:srgbClr val="15820B"/>
                </a:solidFill>
                <a:latin typeface="Arial"/>
                <a:cs typeface="Arial"/>
              </a:rPr>
              <a:t>orks</a:t>
            </a:r>
            <a:r>
              <a:rPr sz="2200" b="1" spc="-10" dirty="0">
                <a:solidFill>
                  <a:srgbClr val="15820B"/>
                </a:solidFill>
                <a:latin typeface="Arial"/>
                <a:cs typeface="Arial"/>
              </a:rPr>
              <a:t> in</a:t>
            </a:r>
            <a:r>
              <a:rPr sz="2200" b="1" spc="10" dirty="0">
                <a:solidFill>
                  <a:srgbClr val="15820B"/>
                </a:solidFill>
                <a:latin typeface="Arial"/>
                <a:cs typeface="Arial"/>
              </a:rPr>
              <a:t> </a:t>
            </a:r>
            <a:r>
              <a:rPr sz="2200" b="1" spc="-15" dirty="0">
                <a:solidFill>
                  <a:srgbClr val="15820B"/>
                </a:solidFill>
                <a:latin typeface="Arial"/>
                <a:cs typeface="Arial"/>
              </a:rPr>
              <a:t>the</a:t>
            </a:r>
            <a:r>
              <a:rPr sz="2200" b="1" spc="10" dirty="0">
                <a:solidFill>
                  <a:srgbClr val="15820B"/>
                </a:solidFill>
                <a:latin typeface="Arial"/>
                <a:cs typeface="Arial"/>
              </a:rPr>
              <a:t> </a:t>
            </a:r>
            <a:r>
              <a:rPr sz="2200" b="1" spc="-15" dirty="0">
                <a:solidFill>
                  <a:srgbClr val="15820B"/>
                </a:solidFill>
                <a:latin typeface="Arial"/>
                <a:cs typeface="Arial"/>
              </a:rPr>
              <a:t>emergency</a:t>
            </a:r>
            <a:r>
              <a:rPr sz="2200" b="1" spc="10" dirty="0">
                <a:solidFill>
                  <a:srgbClr val="15820B"/>
                </a:solidFill>
                <a:latin typeface="Arial"/>
                <a:cs typeface="Arial"/>
              </a:rPr>
              <a:t> </a:t>
            </a:r>
            <a:r>
              <a:rPr sz="2200" b="1" spc="-15" dirty="0">
                <a:solidFill>
                  <a:srgbClr val="15820B"/>
                </a:solidFill>
                <a:latin typeface="Arial"/>
                <a:cs typeface="Arial"/>
              </a:rPr>
              <a:t>r</a:t>
            </a:r>
            <a:r>
              <a:rPr sz="2200" b="1" spc="-20" dirty="0">
                <a:solidFill>
                  <a:srgbClr val="15820B"/>
                </a:solidFill>
                <a:latin typeface="Arial"/>
                <a:cs typeface="Arial"/>
              </a:rPr>
              <a:t>oom</a:t>
            </a:r>
            <a:endParaRPr sz="22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75730" rIns="0" bIns="0" rtlCol="0">
            <a:spAutoFit/>
          </a:bodyPr>
          <a:lstStyle/>
          <a:p>
            <a:pPr marL="367665">
              <a:lnSpc>
                <a:spcPct val="100000"/>
              </a:lnSpc>
            </a:pPr>
            <a:r>
              <a:rPr sz="5000" spc="-645" dirty="0">
                <a:solidFill>
                  <a:srgbClr val="C00000"/>
                </a:solidFill>
              </a:rPr>
              <a:t>T</a:t>
            </a:r>
            <a:r>
              <a:rPr sz="5000" spc="-95" dirty="0">
                <a:solidFill>
                  <a:srgbClr val="C00000"/>
                </a:solidFill>
              </a:rPr>
              <a:t>e</a:t>
            </a:r>
            <a:r>
              <a:rPr sz="5000" spc="-90" dirty="0">
                <a:solidFill>
                  <a:srgbClr val="C00000"/>
                </a:solidFill>
              </a:rPr>
              <a:t>s</a:t>
            </a:r>
            <a:r>
              <a:rPr sz="5000" spc="-105" dirty="0">
                <a:solidFill>
                  <a:srgbClr val="C00000"/>
                </a:solidFill>
              </a:rPr>
              <a:t>ting</a:t>
            </a:r>
            <a:endParaRPr sz="5000"/>
          </a:p>
        </p:txBody>
      </p:sp>
      <p:sp>
        <p:nvSpPr>
          <p:cNvPr id="4" name="object 4"/>
          <p:cNvSpPr/>
          <p:nvPr/>
        </p:nvSpPr>
        <p:spPr>
          <a:xfrm>
            <a:off x="3535680" y="4488180"/>
            <a:ext cx="4363211" cy="2369819"/>
          </a:xfrm>
          <a:prstGeom prst="rect">
            <a:avLst/>
          </a:prstGeom>
          <a:blipFill>
            <a:blip r:embed="rId5" cstate="print"/>
            <a:stretch>
              <a:fillRect/>
            </a:stretch>
          </a:blipFill>
        </p:spPr>
        <p:txBody>
          <a:bodyPr wrap="square" lIns="0" tIns="0" rIns="0" bIns="0" rtlCol="0"/>
          <a:lstStyle/>
          <a:p>
            <a:endParaRPr lang="en-US" dirty="0"/>
          </a:p>
        </p:txBody>
      </p:sp>
      <p:sp>
        <p:nvSpPr>
          <p:cNvPr id="5" name="object 5"/>
          <p:cNvSpPr/>
          <p:nvPr/>
        </p:nvSpPr>
        <p:spPr>
          <a:xfrm>
            <a:off x="3550920" y="1610865"/>
            <a:ext cx="4333240" cy="2887980"/>
          </a:xfrm>
          <a:custGeom>
            <a:avLst/>
            <a:gdLst/>
            <a:ahLst/>
            <a:cxnLst/>
            <a:rect l="l" t="t" r="r" b="b"/>
            <a:pathLst>
              <a:path w="4333240" h="2887979">
                <a:moveTo>
                  <a:pt x="4084535" y="0"/>
                </a:moveTo>
                <a:lnTo>
                  <a:pt x="248196" y="0"/>
                </a:lnTo>
                <a:lnTo>
                  <a:pt x="227840" y="822"/>
                </a:lnTo>
                <a:lnTo>
                  <a:pt x="188552" y="7213"/>
                </a:lnTo>
                <a:lnTo>
                  <a:pt x="151588" y="19505"/>
                </a:lnTo>
                <a:lnTo>
                  <a:pt x="117458" y="37186"/>
                </a:lnTo>
                <a:lnTo>
                  <a:pt x="86674" y="59746"/>
                </a:lnTo>
                <a:lnTo>
                  <a:pt x="47888" y="101616"/>
                </a:lnTo>
                <a:lnTo>
                  <a:pt x="27703" y="134137"/>
                </a:lnTo>
                <a:lnTo>
                  <a:pt x="12653" y="169748"/>
                </a:lnTo>
                <a:lnTo>
                  <a:pt x="3248" y="207938"/>
                </a:lnTo>
                <a:lnTo>
                  <a:pt x="0" y="248196"/>
                </a:lnTo>
                <a:lnTo>
                  <a:pt x="0" y="2639783"/>
                </a:lnTo>
                <a:lnTo>
                  <a:pt x="3248" y="2680044"/>
                </a:lnTo>
                <a:lnTo>
                  <a:pt x="12653" y="2718236"/>
                </a:lnTo>
                <a:lnTo>
                  <a:pt x="27703" y="2753848"/>
                </a:lnTo>
                <a:lnTo>
                  <a:pt x="47888" y="2786369"/>
                </a:lnTo>
                <a:lnTo>
                  <a:pt x="72696" y="2815288"/>
                </a:lnTo>
                <a:lnTo>
                  <a:pt x="101616" y="2840095"/>
                </a:lnTo>
                <a:lnTo>
                  <a:pt x="134137" y="2860278"/>
                </a:lnTo>
                <a:lnTo>
                  <a:pt x="169748" y="2875327"/>
                </a:lnTo>
                <a:lnTo>
                  <a:pt x="207938" y="2884731"/>
                </a:lnTo>
                <a:lnTo>
                  <a:pt x="248196" y="2887980"/>
                </a:lnTo>
                <a:lnTo>
                  <a:pt x="4084535" y="2887980"/>
                </a:lnTo>
                <a:lnTo>
                  <a:pt x="4124793" y="2884731"/>
                </a:lnTo>
                <a:lnTo>
                  <a:pt x="4162983" y="2875327"/>
                </a:lnTo>
                <a:lnTo>
                  <a:pt x="4198594" y="2860278"/>
                </a:lnTo>
                <a:lnTo>
                  <a:pt x="4231115" y="2840095"/>
                </a:lnTo>
                <a:lnTo>
                  <a:pt x="4260035" y="2815288"/>
                </a:lnTo>
                <a:lnTo>
                  <a:pt x="4284843" y="2786369"/>
                </a:lnTo>
                <a:lnTo>
                  <a:pt x="4305028" y="2753848"/>
                </a:lnTo>
                <a:lnTo>
                  <a:pt x="4320078" y="2718236"/>
                </a:lnTo>
                <a:lnTo>
                  <a:pt x="4329483" y="2680044"/>
                </a:lnTo>
                <a:lnTo>
                  <a:pt x="4332732" y="2639783"/>
                </a:lnTo>
                <a:lnTo>
                  <a:pt x="4332732" y="248196"/>
                </a:lnTo>
                <a:lnTo>
                  <a:pt x="4329483" y="207938"/>
                </a:lnTo>
                <a:lnTo>
                  <a:pt x="4320078" y="169748"/>
                </a:lnTo>
                <a:lnTo>
                  <a:pt x="4305028" y="134137"/>
                </a:lnTo>
                <a:lnTo>
                  <a:pt x="4284843" y="101616"/>
                </a:lnTo>
                <a:lnTo>
                  <a:pt x="4260035" y="72696"/>
                </a:lnTo>
                <a:lnTo>
                  <a:pt x="4231115" y="47888"/>
                </a:lnTo>
                <a:lnTo>
                  <a:pt x="4198594" y="27703"/>
                </a:lnTo>
                <a:lnTo>
                  <a:pt x="4162983" y="12653"/>
                </a:lnTo>
                <a:lnTo>
                  <a:pt x="4124793" y="3248"/>
                </a:lnTo>
                <a:lnTo>
                  <a:pt x="4084535" y="0"/>
                </a:lnTo>
                <a:close/>
              </a:path>
            </a:pathLst>
          </a:custGeom>
          <a:solidFill>
            <a:srgbClr val="ECECEC"/>
          </a:solidFill>
        </p:spPr>
        <p:txBody>
          <a:bodyPr wrap="square" lIns="0" tIns="0" rIns="0" bIns="0" rtlCol="0"/>
          <a:lstStyle/>
          <a:p>
            <a:endParaRPr/>
          </a:p>
        </p:txBody>
      </p:sp>
      <p:sp>
        <p:nvSpPr>
          <p:cNvPr id="6" name="object 6"/>
          <p:cNvSpPr/>
          <p:nvPr/>
        </p:nvSpPr>
        <p:spPr>
          <a:xfrm>
            <a:off x="3550920" y="1610867"/>
            <a:ext cx="4332732" cy="288794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8" name="object 8"/>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9" name="object 9"/>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sp>
        <p:nvSpPr>
          <p:cNvPr id="10" name="object 11">
            <a:extLst>
              <a:ext uri="{FF2B5EF4-FFF2-40B4-BE49-F238E27FC236}">
                <a16:creationId xmlns:a16="http://schemas.microsoft.com/office/drawing/2014/main" id="{04C13878-F86E-EE33-027F-DB62D60309FD}"/>
              </a:ext>
            </a:extLst>
          </p:cNvPr>
          <p:cNvSpPr txBox="1"/>
          <p:nvPr/>
        </p:nvSpPr>
        <p:spPr>
          <a:xfrm>
            <a:off x="4419600" y="4522168"/>
            <a:ext cx="2052955" cy="127635"/>
          </a:xfrm>
          <a:prstGeom prst="rect">
            <a:avLst/>
          </a:prstGeom>
        </p:spPr>
        <p:txBody>
          <a:bodyPr vert="horz" wrap="square" lIns="0" tIns="0" rIns="0" bIns="0" rtlCol="0">
            <a:spAutoFit/>
          </a:bodyPr>
          <a:lstStyle/>
          <a:p>
            <a:pPr marL="12700">
              <a:lnSpc>
                <a:spcPct val="100000"/>
              </a:lnSpc>
            </a:pPr>
            <a:r>
              <a:rPr sz="800" dirty="0">
                <a:solidFill>
                  <a:srgbClr val="212121"/>
                </a:solidFill>
                <a:latin typeface="Arial"/>
                <a:cs typeface="Arial"/>
              </a:rPr>
              <a:t>I</a:t>
            </a:r>
            <a:r>
              <a:rPr sz="800" spc="10" dirty="0">
                <a:solidFill>
                  <a:srgbClr val="212121"/>
                </a:solidFill>
                <a:latin typeface="Arial"/>
                <a:cs typeface="Arial"/>
              </a:rPr>
              <a:t>m</a:t>
            </a:r>
            <a:r>
              <a:rPr sz="800" spc="-5" dirty="0">
                <a:solidFill>
                  <a:srgbClr val="212121"/>
                </a:solidFill>
                <a:latin typeface="Arial"/>
                <a:cs typeface="Arial"/>
              </a:rPr>
              <a:t>ag</a:t>
            </a:r>
            <a:r>
              <a:rPr sz="800" dirty="0">
                <a:solidFill>
                  <a:srgbClr val="212121"/>
                </a:solidFill>
                <a:latin typeface="Arial"/>
                <a:cs typeface="Arial"/>
              </a:rPr>
              <a:t>e</a:t>
            </a:r>
            <a:r>
              <a:rPr sz="800" spc="-10" dirty="0">
                <a:solidFill>
                  <a:srgbClr val="212121"/>
                </a:solidFill>
                <a:latin typeface="Arial"/>
                <a:cs typeface="Arial"/>
              </a:rPr>
              <a:t> </a:t>
            </a:r>
            <a:r>
              <a:rPr sz="800" dirty="0">
                <a:solidFill>
                  <a:srgbClr val="212121"/>
                </a:solidFill>
                <a:latin typeface="Arial"/>
                <a:cs typeface="Arial"/>
              </a:rPr>
              <a:t>S</a:t>
            </a:r>
            <a:r>
              <a:rPr sz="800" spc="-5" dirty="0">
                <a:solidFill>
                  <a:srgbClr val="212121"/>
                </a:solidFill>
                <a:latin typeface="Arial"/>
                <a:cs typeface="Arial"/>
              </a:rPr>
              <a:t>our</a:t>
            </a:r>
            <a:r>
              <a:rPr sz="800" spc="5" dirty="0">
                <a:solidFill>
                  <a:srgbClr val="212121"/>
                </a:solidFill>
                <a:latin typeface="Arial"/>
                <a:cs typeface="Arial"/>
              </a:rPr>
              <a:t>c</a:t>
            </a:r>
            <a:r>
              <a:rPr sz="800" spc="-5" dirty="0">
                <a:solidFill>
                  <a:srgbClr val="212121"/>
                </a:solidFill>
                <a:latin typeface="Arial"/>
                <a:cs typeface="Arial"/>
              </a:rPr>
              <a:t>e</a:t>
            </a:r>
            <a:r>
              <a:rPr sz="800" dirty="0">
                <a:solidFill>
                  <a:srgbClr val="212121"/>
                </a:solidFill>
                <a:latin typeface="Arial"/>
                <a:cs typeface="Arial"/>
              </a:rPr>
              <a:t>:</a:t>
            </a:r>
            <a:r>
              <a:rPr sz="800" spc="10" dirty="0">
                <a:solidFill>
                  <a:srgbClr val="212121"/>
                </a:solidFill>
                <a:latin typeface="Arial"/>
                <a:cs typeface="Arial"/>
              </a:rPr>
              <a:t> </a:t>
            </a:r>
            <a:r>
              <a:rPr sz="800" spc="-10" dirty="0">
                <a:solidFill>
                  <a:srgbClr val="212121"/>
                </a:solidFill>
                <a:latin typeface="Arial"/>
                <a:cs typeface="Arial"/>
              </a:rPr>
              <a:t>M</a:t>
            </a:r>
            <a:r>
              <a:rPr sz="800" dirty="0">
                <a:solidFill>
                  <a:srgbClr val="212121"/>
                </a:solidFill>
                <a:latin typeface="Arial"/>
                <a:cs typeface="Arial"/>
              </a:rPr>
              <a:t>S</a:t>
            </a:r>
            <a:r>
              <a:rPr sz="800" spc="5" dirty="0">
                <a:solidFill>
                  <a:srgbClr val="212121"/>
                </a:solidFill>
                <a:latin typeface="Arial"/>
                <a:cs typeface="Arial"/>
              </a:rPr>
              <a:t> </a:t>
            </a:r>
            <a:r>
              <a:rPr sz="800" dirty="0">
                <a:solidFill>
                  <a:srgbClr val="212121"/>
                </a:solidFill>
                <a:latin typeface="Arial"/>
                <a:cs typeface="Arial"/>
              </a:rPr>
              <a:t>P</a:t>
            </a:r>
            <a:r>
              <a:rPr sz="800" spc="-5" dirty="0">
                <a:solidFill>
                  <a:srgbClr val="212121"/>
                </a:solidFill>
                <a:latin typeface="Arial"/>
                <a:cs typeface="Arial"/>
              </a:rPr>
              <a:t>o</a:t>
            </a:r>
            <a:r>
              <a:rPr sz="800" spc="-20" dirty="0">
                <a:solidFill>
                  <a:srgbClr val="212121"/>
                </a:solidFill>
                <a:latin typeface="Arial"/>
                <a:cs typeface="Arial"/>
              </a:rPr>
              <a:t>w</a:t>
            </a:r>
            <a:r>
              <a:rPr sz="800" spc="-5" dirty="0">
                <a:solidFill>
                  <a:srgbClr val="212121"/>
                </a:solidFill>
                <a:latin typeface="Arial"/>
                <a:cs typeface="Arial"/>
              </a:rPr>
              <a:t>er</a:t>
            </a:r>
            <a:r>
              <a:rPr sz="800" dirty="0">
                <a:solidFill>
                  <a:srgbClr val="212121"/>
                </a:solidFill>
                <a:latin typeface="Arial"/>
                <a:cs typeface="Arial"/>
              </a:rPr>
              <a:t>P</a:t>
            </a:r>
            <a:r>
              <a:rPr sz="800" spc="-5" dirty="0">
                <a:solidFill>
                  <a:srgbClr val="212121"/>
                </a:solidFill>
                <a:latin typeface="Arial"/>
                <a:cs typeface="Arial"/>
              </a:rPr>
              <a:t>o</a:t>
            </a:r>
            <a:r>
              <a:rPr sz="800" dirty="0">
                <a:solidFill>
                  <a:srgbClr val="212121"/>
                </a:solidFill>
                <a:latin typeface="Arial"/>
                <a:cs typeface="Arial"/>
              </a:rPr>
              <a:t>i</a:t>
            </a:r>
            <a:r>
              <a:rPr sz="800" spc="-5" dirty="0">
                <a:solidFill>
                  <a:srgbClr val="212121"/>
                </a:solidFill>
                <a:latin typeface="Arial"/>
                <a:cs typeface="Arial"/>
              </a:rPr>
              <a:t>n</a:t>
            </a:r>
            <a:r>
              <a:rPr sz="800" dirty="0">
                <a:solidFill>
                  <a:srgbClr val="212121"/>
                </a:solidFill>
                <a:latin typeface="Arial"/>
                <a:cs typeface="Arial"/>
              </a:rPr>
              <a:t>t</a:t>
            </a:r>
            <a:r>
              <a:rPr sz="800" spc="20" dirty="0">
                <a:solidFill>
                  <a:srgbClr val="212121"/>
                </a:solidFill>
                <a:latin typeface="Arial"/>
                <a:cs typeface="Arial"/>
              </a:rPr>
              <a:t> </a:t>
            </a:r>
            <a:r>
              <a:rPr sz="800" dirty="0">
                <a:solidFill>
                  <a:srgbClr val="212121"/>
                </a:solidFill>
                <a:latin typeface="Arial"/>
                <a:cs typeface="Arial"/>
              </a:rPr>
              <a:t>St</a:t>
            </a:r>
            <a:r>
              <a:rPr sz="800" spc="-5" dirty="0">
                <a:solidFill>
                  <a:srgbClr val="212121"/>
                </a:solidFill>
                <a:latin typeface="Arial"/>
                <a:cs typeface="Arial"/>
              </a:rPr>
              <a:t>o</a:t>
            </a:r>
            <a:r>
              <a:rPr sz="800" spc="5" dirty="0">
                <a:solidFill>
                  <a:srgbClr val="212121"/>
                </a:solidFill>
                <a:latin typeface="Arial"/>
                <a:cs typeface="Arial"/>
              </a:rPr>
              <a:t>c</a:t>
            </a:r>
            <a:r>
              <a:rPr sz="800" dirty="0">
                <a:solidFill>
                  <a:srgbClr val="212121"/>
                </a:solidFill>
                <a:latin typeface="Arial"/>
                <a:cs typeface="Arial"/>
              </a:rPr>
              <a:t>k P</a:t>
            </a:r>
            <a:r>
              <a:rPr sz="800" spc="-5" dirty="0">
                <a:solidFill>
                  <a:srgbClr val="212121"/>
                </a:solidFill>
                <a:latin typeface="Arial"/>
                <a:cs typeface="Arial"/>
              </a:rPr>
              <a:t>ho</a:t>
            </a:r>
            <a:r>
              <a:rPr sz="800" dirty="0">
                <a:solidFill>
                  <a:srgbClr val="212121"/>
                </a:solidFill>
                <a:latin typeface="Arial"/>
                <a:cs typeface="Arial"/>
              </a:rPr>
              <a:t>t</a:t>
            </a:r>
            <a:r>
              <a:rPr sz="800" spc="-5" dirty="0">
                <a:solidFill>
                  <a:srgbClr val="212121"/>
                </a:solidFill>
                <a:latin typeface="Arial"/>
                <a:cs typeface="Arial"/>
              </a:rPr>
              <a:t>os</a:t>
            </a:r>
            <a:endParaRPr sz="800" dirty="0">
              <a:latin typeface="Arial"/>
              <a:cs typeface="Arial"/>
            </a:endParaRPr>
          </a:p>
        </p:txBody>
      </p:sp>
    </p:spTree>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018" rIns="0" bIns="0" rtlCol="0">
            <a:spAutoFit/>
          </a:bodyPr>
          <a:lstStyle/>
          <a:p>
            <a:pPr marL="129539">
              <a:lnSpc>
                <a:spcPts val="5235"/>
              </a:lnSpc>
            </a:pPr>
            <a:r>
              <a:rPr sz="4400" spc="-100" dirty="0"/>
              <a:t>Re</a:t>
            </a:r>
            <a:r>
              <a:rPr sz="4400" spc="-90" dirty="0"/>
              <a:t>c</a:t>
            </a:r>
            <a:r>
              <a:rPr sz="4400" spc="-100" dirty="0"/>
              <a:t>o</a:t>
            </a:r>
            <a:r>
              <a:rPr sz="4400" spc="-95" dirty="0"/>
              <a:t>m</a:t>
            </a:r>
            <a:r>
              <a:rPr sz="4400" spc="-105" dirty="0"/>
              <a:t>m</a:t>
            </a:r>
            <a:r>
              <a:rPr sz="4400" spc="-100" dirty="0"/>
              <a:t>e</a:t>
            </a:r>
            <a:r>
              <a:rPr sz="4400" spc="-110" dirty="0"/>
              <a:t>n</a:t>
            </a:r>
            <a:r>
              <a:rPr sz="4400" spc="-100" dirty="0"/>
              <a:t>de</a:t>
            </a:r>
            <a:r>
              <a:rPr sz="4400" dirty="0"/>
              <a:t>d</a:t>
            </a:r>
            <a:r>
              <a:rPr sz="4400" spc="-315" dirty="0"/>
              <a:t> </a:t>
            </a:r>
            <a:r>
              <a:rPr sz="4400" spc="-595" dirty="0"/>
              <a:t>T</a:t>
            </a:r>
            <a:r>
              <a:rPr sz="4400" spc="-100" dirty="0"/>
              <a:t>e</a:t>
            </a:r>
            <a:r>
              <a:rPr sz="4400" spc="-90" dirty="0"/>
              <a:t>s</a:t>
            </a:r>
            <a:r>
              <a:rPr sz="4400" spc="-100" dirty="0"/>
              <a:t>t</a:t>
            </a:r>
            <a:r>
              <a:rPr sz="4400" spc="-95" dirty="0"/>
              <a:t>i</a:t>
            </a:r>
            <a:r>
              <a:rPr sz="4400" spc="-100" dirty="0"/>
              <a:t>n</a:t>
            </a:r>
            <a:r>
              <a:rPr sz="4400" dirty="0"/>
              <a:t>g</a:t>
            </a:r>
            <a:r>
              <a:rPr sz="4400" spc="-229" dirty="0"/>
              <a:t> </a:t>
            </a:r>
            <a:r>
              <a:rPr sz="4400" spc="-95" dirty="0"/>
              <a:t>S</a:t>
            </a:r>
            <a:r>
              <a:rPr sz="4400" spc="-100" dirty="0"/>
              <a:t>equen</a:t>
            </a:r>
            <a:r>
              <a:rPr sz="4400" spc="-90" dirty="0"/>
              <a:t>c</a:t>
            </a:r>
            <a:r>
              <a:rPr sz="4400" dirty="0"/>
              <a:t>e</a:t>
            </a:r>
            <a:endParaRPr sz="4400"/>
          </a:p>
        </p:txBody>
      </p:sp>
      <p:sp>
        <p:nvSpPr>
          <p:cNvPr id="4" name="object 4"/>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5" name="object 5"/>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6" name="object 6"/>
          <p:cNvSpPr txBox="1"/>
          <p:nvPr/>
        </p:nvSpPr>
        <p:spPr>
          <a:xfrm>
            <a:off x="688343" y="1480458"/>
            <a:ext cx="10307320" cy="4897755"/>
          </a:xfrm>
          <a:prstGeom prst="rect">
            <a:avLst/>
          </a:prstGeom>
        </p:spPr>
        <p:txBody>
          <a:bodyPr vert="horz" wrap="square" lIns="0" tIns="0" rIns="0" bIns="0" rtlCol="0">
            <a:spAutoFit/>
          </a:bodyPr>
          <a:lstStyle/>
          <a:p>
            <a:pPr marL="350520" indent="-337820">
              <a:lnSpc>
                <a:spcPct val="100000"/>
              </a:lnSpc>
              <a:buClr>
                <a:srgbClr val="212121"/>
              </a:buClr>
              <a:buFont typeface="Arial"/>
              <a:buAutoNum type="arabicPeriod"/>
              <a:tabLst>
                <a:tab pos="351155" algn="l"/>
              </a:tabLst>
            </a:pPr>
            <a:r>
              <a:rPr sz="2400" dirty="0">
                <a:solidFill>
                  <a:srgbClr val="212121"/>
                </a:solidFill>
                <a:latin typeface="Arial"/>
                <a:cs typeface="Arial"/>
              </a:rPr>
              <a:t>– </a:t>
            </a:r>
            <a:r>
              <a:rPr sz="2400" spc="-25" dirty="0">
                <a:solidFill>
                  <a:srgbClr val="212121"/>
                </a:solidFill>
                <a:latin typeface="Arial"/>
                <a:cs typeface="Arial"/>
              </a:rPr>
              <a:t>S</a:t>
            </a:r>
            <a:r>
              <a:rPr sz="2400" dirty="0">
                <a:solidFill>
                  <a:srgbClr val="212121"/>
                </a:solidFill>
                <a:latin typeface="Arial"/>
                <a:cs typeface="Arial"/>
              </a:rPr>
              <a:t>cr</a:t>
            </a:r>
            <a:r>
              <a:rPr sz="2400" spc="-5" dirty="0">
                <a:solidFill>
                  <a:srgbClr val="212121"/>
                </a:solidFill>
                <a:latin typeface="Arial"/>
                <a:cs typeface="Arial"/>
              </a:rPr>
              <a:t>een</a:t>
            </a:r>
            <a:endParaRPr sz="2400">
              <a:latin typeface="Arial"/>
              <a:cs typeface="Arial"/>
            </a:endParaRPr>
          </a:p>
          <a:p>
            <a:pPr marL="469900" lvl="1" indent="-342900">
              <a:lnSpc>
                <a:spcPct val="100000"/>
              </a:lnSpc>
              <a:spcBef>
                <a:spcPts val="575"/>
              </a:spcBef>
              <a:buClr>
                <a:srgbClr val="D51F1A"/>
              </a:buClr>
              <a:buFont typeface="Wingdings"/>
              <a:buChar char=""/>
              <a:tabLst>
                <a:tab pos="469900" algn="l"/>
              </a:tabLst>
            </a:pPr>
            <a:r>
              <a:rPr sz="2400" spc="-10" dirty="0">
                <a:solidFill>
                  <a:srgbClr val="212121"/>
                </a:solidFill>
                <a:latin typeface="Arial"/>
                <a:cs typeface="Arial"/>
              </a:rPr>
              <a:t>HC</a:t>
            </a:r>
            <a:r>
              <a:rPr sz="2400" spc="-20" dirty="0">
                <a:solidFill>
                  <a:srgbClr val="212121"/>
                </a:solidFill>
                <a:latin typeface="Arial"/>
                <a:cs typeface="Arial"/>
              </a:rPr>
              <a:t>V</a:t>
            </a:r>
            <a:r>
              <a:rPr sz="2400" spc="10" dirty="0">
                <a:solidFill>
                  <a:srgbClr val="212121"/>
                </a:solidFill>
                <a:latin typeface="Arial"/>
                <a:cs typeface="Arial"/>
              </a:rPr>
              <a:t> </a:t>
            </a:r>
            <a:r>
              <a:rPr sz="2400" spc="-5" dirty="0">
                <a:solidFill>
                  <a:srgbClr val="212121"/>
                </a:solidFill>
                <a:latin typeface="Arial"/>
                <a:cs typeface="Arial"/>
              </a:rPr>
              <a:t>an</a:t>
            </a:r>
            <a:r>
              <a:rPr sz="2400" spc="5" dirty="0">
                <a:solidFill>
                  <a:srgbClr val="212121"/>
                </a:solidFill>
                <a:latin typeface="Arial"/>
                <a:cs typeface="Arial"/>
              </a:rPr>
              <a:t>t</a:t>
            </a:r>
            <a:r>
              <a:rPr sz="2400" spc="-5" dirty="0">
                <a:solidFill>
                  <a:srgbClr val="212121"/>
                </a:solidFill>
                <a:latin typeface="Arial"/>
                <a:cs typeface="Arial"/>
              </a:rPr>
              <a:t>ibod</a:t>
            </a:r>
            <a:r>
              <a:rPr sz="2400" dirty="0">
                <a:solidFill>
                  <a:srgbClr val="212121"/>
                </a:solidFill>
                <a:latin typeface="Arial"/>
                <a:cs typeface="Arial"/>
              </a:rPr>
              <a:t>y</a:t>
            </a:r>
            <a:r>
              <a:rPr sz="2400" spc="25"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endParaRPr sz="2400">
              <a:latin typeface="Arial"/>
              <a:cs typeface="Arial"/>
            </a:endParaRPr>
          </a:p>
          <a:p>
            <a:pPr marL="1130935" lvl="2" indent="-342900">
              <a:lnSpc>
                <a:spcPct val="100000"/>
              </a:lnSpc>
              <a:spcBef>
                <a:spcPts val="480"/>
              </a:spcBef>
              <a:buClr>
                <a:srgbClr val="D51F1A"/>
              </a:buClr>
              <a:buFont typeface="Wingdings"/>
              <a:buChar char=""/>
              <a:tabLst>
                <a:tab pos="1131570" algn="l"/>
              </a:tabLst>
            </a:pPr>
            <a:r>
              <a:rPr sz="2000" spc="10" dirty="0">
                <a:solidFill>
                  <a:srgbClr val="212121"/>
                </a:solidFill>
                <a:latin typeface="Arial"/>
                <a:cs typeface="Arial"/>
              </a:rPr>
              <a:t>Labo</a:t>
            </a:r>
            <a:r>
              <a:rPr sz="2000" spc="15" dirty="0">
                <a:solidFill>
                  <a:srgbClr val="212121"/>
                </a:solidFill>
                <a:latin typeface="Arial"/>
                <a:cs typeface="Arial"/>
              </a:rPr>
              <a:t>r</a:t>
            </a:r>
            <a:r>
              <a:rPr sz="2000" spc="10" dirty="0">
                <a:solidFill>
                  <a:srgbClr val="212121"/>
                </a:solidFill>
                <a:latin typeface="Arial"/>
                <a:cs typeface="Arial"/>
              </a:rPr>
              <a:t>a</a:t>
            </a:r>
            <a:r>
              <a:rPr sz="2000" spc="-5" dirty="0">
                <a:solidFill>
                  <a:srgbClr val="212121"/>
                </a:solidFill>
                <a:latin typeface="Arial"/>
                <a:cs typeface="Arial"/>
              </a:rPr>
              <a:t>t</a:t>
            </a:r>
            <a:r>
              <a:rPr sz="2000" spc="10" dirty="0">
                <a:solidFill>
                  <a:srgbClr val="212121"/>
                </a:solidFill>
                <a:latin typeface="Arial"/>
                <a:cs typeface="Arial"/>
              </a:rPr>
              <a:t>o</a:t>
            </a:r>
            <a:r>
              <a:rPr sz="2000" dirty="0">
                <a:solidFill>
                  <a:srgbClr val="212121"/>
                </a:solidFill>
                <a:latin typeface="Arial"/>
                <a:cs typeface="Arial"/>
              </a:rPr>
              <a:t>ry-</a:t>
            </a:r>
            <a:r>
              <a:rPr sz="2000" spc="10" dirty="0">
                <a:solidFill>
                  <a:srgbClr val="212121"/>
                </a:solidFill>
                <a:latin typeface="Arial"/>
                <a:cs typeface="Arial"/>
              </a:rPr>
              <a:t>b</a:t>
            </a:r>
            <a:r>
              <a:rPr sz="2000" dirty="0">
                <a:solidFill>
                  <a:srgbClr val="212121"/>
                </a:solidFill>
                <a:latin typeface="Arial"/>
                <a:cs typeface="Arial"/>
              </a:rPr>
              <a:t>a</a:t>
            </a:r>
            <a:r>
              <a:rPr sz="2000" spc="5" dirty="0">
                <a:solidFill>
                  <a:srgbClr val="212121"/>
                </a:solidFill>
                <a:latin typeface="Arial"/>
                <a:cs typeface="Arial"/>
              </a:rPr>
              <a:t>s</a:t>
            </a:r>
            <a:r>
              <a:rPr sz="2000" spc="10" dirty="0">
                <a:solidFill>
                  <a:srgbClr val="212121"/>
                </a:solidFill>
                <a:latin typeface="Arial"/>
                <a:cs typeface="Arial"/>
              </a:rPr>
              <a:t>e</a:t>
            </a:r>
            <a:r>
              <a:rPr sz="2000" dirty="0">
                <a:solidFill>
                  <a:srgbClr val="212121"/>
                </a:solidFill>
                <a:latin typeface="Arial"/>
                <a:cs typeface="Arial"/>
              </a:rPr>
              <a:t>d</a:t>
            </a:r>
            <a:r>
              <a:rPr sz="2000" spc="-30" dirty="0">
                <a:solidFill>
                  <a:srgbClr val="212121"/>
                </a:solidFill>
                <a:latin typeface="Arial"/>
                <a:cs typeface="Arial"/>
              </a:rPr>
              <a:t> </a:t>
            </a:r>
            <a:r>
              <a:rPr sz="2000" spc="10" dirty="0">
                <a:solidFill>
                  <a:srgbClr val="212121"/>
                </a:solidFill>
                <a:latin typeface="Arial"/>
                <a:cs typeface="Arial"/>
              </a:rPr>
              <a:t>o</a:t>
            </a:r>
            <a:r>
              <a:rPr sz="2000" dirty="0">
                <a:solidFill>
                  <a:srgbClr val="212121"/>
                </a:solidFill>
                <a:latin typeface="Arial"/>
                <a:cs typeface="Arial"/>
              </a:rPr>
              <a:t>r </a:t>
            </a:r>
            <a:r>
              <a:rPr sz="2000" spc="15" dirty="0">
                <a:solidFill>
                  <a:srgbClr val="212121"/>
                </a:solidFill>
                <a:latin typeface="Arial"/>
                <a:cs typeface="Arial"/>
              </a:rPr>
              <a:t>r</a:t>
            </a:r>
            <a:r>
              <a:rPr sz="2000" spc="10" dirty="0">
                <a:solidFill>
                  <a:srgbClr val="212121"/>
                </a:solidFill>
                <a:latin typeface="Arial"/>
                <a:cs typeface="Arial"/>
              </a:rPr>
              <a:t>api</a:t>
            </a:r>
            <a:r>
              <a:rPr sz="2000" dirty="0">
                <a:solidFill>
                  <a:srgbClr val="212121"/>
                </a:solidFill>
                <a:latin typeface="Arial"/>
                <a:cs typeface="Arial"/>
              </a:rPr>
              <a:t>d</a:t>
            </a:r>
            <a:endParaRPr sz="2000">
              <a:latin typeface="Arial"/>
              <a:cs typeface="Arial"/>
            </a:endParaRPr>
          </a:p>
          <a:p>
            <a:pPr marL="1130935" lvl="2" indent="-342900">
              <a:lnSpc>
                <a:spcPct val="100000"/>
              </a:lnSpc>
              <a:spcBef>
                <a:spcPts val="480"/>
              </a:spcBef>
              <a:buClr>
                <a:srgbClr val="D51F1A"/>
              </a:buClr>
              <a:buFont typeface="Wingdings"/>
              <a:buChar char=""/>
              <a:tabLst>
                <a:tab pos="1131570" algn="l"/>
              </a:tabLst>
            </a:pPr>
            <a:r>
              <a:rPr sz="2000" spc="10" dirty="0">
                <a:solidFill>
                  <a:srgbClr val="212121"/>
                </a:solidFill>
                <a:latin typeface="Arial"/>
                <a:cs typeface="Arial"/>
              </a:rPr>
              <a:t>O</a:t>
            </a:r>
            <a:r>
              <a:rPr sz="2000" spc="15" dirty="0">
                <a:solidFill>
                  <a:srgbClr val="212121"/>
                </a:solidFill>
                <a:latin typeface="Arial"/>
                <a:cs typeface="Arial"/>
              </a:rPr>
              <a:t>r</a:t>
            </a:r>
            <a:r>
              <a:rPr sz="2000" spc="10" dirty="0">
                <a:solidFill>
                  <a:srgbClr val="212121"/>
                </a:solidFill>
                <a:latin typeface="Arial"/>
                <a:cs typeface="Arial"/>
              </a:rPr>
              <a:t>aQ</a:t>
            </a:r>
            <a:r>
              <a:rPr sz="2000" dirty="0">
                <a:solidFill>
                  <a:srgbClr val="212121"/>
                </a:solidFill>
                <a:latin typeface="Arial"/>
                <a:cs typeface="Arial"/>
              </a:rPr>
              <a:t>u</a:t>
            </a:r>
            <a:r>
              <a:rPr sz="2000" spc="10" dirty="0">
                <a:solidFill>
                  <a:srgbClr val="212121"/>
                </a:solidFill>
                <a:latin typeface="Arial"/>
                <a:cs typeface="Arial"/>
              </a:rPr>
              <a:t>i</a:t>
            </a:r>
            <a:r>
              <a:rPr sz="2000" spc="15" dirty="0">
                <a:solidFill>
                  <a:srgbClr val="212121"/>
                </a:solidFill>
                <a:latin typeface="Arial"/>
                <a:cs typeface="Arial"/>
              </a:rPr>
              <a:t>c</a:t>
            </a:r>
            <a:r>
              <a:rPr sz="2000" dirty="0">
                <a:solidFill>
                  <a:srgbClr val="212121"/>
                </a:solidFill>
                <a:latin typeface="Arial"/>
                <a:cs typeface="Arial"/>
              </a:rPr>
              <a:t>k</a:t>
            </a:r>
            <a:r>
              <a:rPr sz="2000" spc="-35" dirty="0">
                <a:solidFill>
                  <a:srgbClr val="212121"/>
                </a:solidFill>
                <a:latin typeface="Arial"/>
                <a:cs typeface="Arial"/>
              </a:rPr>
              <a:t> </a:t>
            </a:r>
            <a:r>
              <a:rPr sz="2000" dirty="0">
                <a:solidFill>
                  <a:srgbClr val="212121"/>
                </a:solidFill>
                <a:latin typeface="Arial"/>
                <a:cs typeface="Arial"/>
              </a:rPr>
              <a:t>®</a:t>
            </a:r>
            <a:r>
              <a:rPr sz="2000" spc="15" dirty="0">
                <a:solidFill>
                  <a:srgbClr val="212121"/>
                </a:solidFill>
                <a:latin typeface="Arial"/>
                <a:cs typeface="Arial"/>
              </a:rPr>
              <a:t> HC</a:t>
            </a:r>
            <a:r>
              <a:rPr sz="2000" dirty="0">
                <a:solidFill>
                  <a:srgbClr val="212121"/>
                </a:solidFill>
                <a:latin typeface="Arial"/>
                <a:cs typeface="Arial"/>
              </a:rPr>
              <a:t>V </a:t>
            </a:r>
            <a:r>
              <a:rPr sz="2000" spc="15" dirty="0">
                <a:solidFill>
                  <a:srgbClr val="212121"/>
                </a:solidFill>
                <a:latin typeface="Arial"/>
                <a:cs typeface="Arial"/>
              </a:rPr>
              <a:t>R</a:t>
            </a:r>
            <a:r>
              <a:rPr sz="2000" spc="10" dirty="0">
                <a:solidFill>
                  <a:srgbClr val="212121"/>
                </a:solidFill>
                <a:latin typeface="Arial"/>
                <a:cs typeface="Arial"/>
              </a:rPr>
              <a:t>api</a:t>
            </a:r>
            <a:r>
              <a:rPr sz="2000" dirty="0">
                <a:solidFill>
                  <a:srgbClr val="212121"/>
                </a:solidFill>
                <a:latin typeface="Arial"/>
                <a:cs typeface="Arial"/>
              </a:rPr>
              <a:t>d</a:t>
            </a:r>
            <a:r>
              <a:rPr sz="2000" spc="-40" dirty="0">
                <a:solidFill>
                  <a:srgbClr val="212121"/>
                </a:solidFill>
                <a:latin typeface="Arial"/>
                <a:cs typeface="Arial"/>
              </a:rPr>
              <a:t> </a:t>
            </a:r>
            <a:r>
              <a:rPr sz="2000" spc="-204" dirty="0">
                <a:solidFill>
                  <a:srgbClr val="212121"/>
                </a:solidFill>
                <a:latin typeface="Arial"/>
                <a:cs typeface="Arial"/>
              </a:rPr>
              <a:t>T</a:t>
            </a:r>
            <a:r>
              <a:rPr sz="2000" spc="10" dirty="0">
                <a:solidFill>
                  <a:srgbClr val="212121"/>
                </a:solidFill>
                <a:latin typeface="Arial"/>
                <a:cs typeface="Arial"/>
              </a:rPr>
              <a:t>e</a:t>
            </a:r>
            <a:r>
              <a:rPr sz="2000" spc="15" dirty="0">
                <a:solidFill>
                  <a:srgbClr val="212121"/>
                </a:solidFill>
                <a:latin typeface="Arial"/>
                <a:cs typeface="Arial"/>
              </a:rPr>
              <a:t>s</a:t>
            </a:r>
            <a:r>
              <a:rPr sz="2000" dirty="0">
                <a:solidFill>
                  <a:srgbClr val="212121"/>
                </a:solidFill>
                <a:latin typeface="Arial"/>
                <a:cs typeface="Arial"/>
              </a:rPr>
              <a:t>t</a:t>
            </a:r>
            <a:r>
              <a:rPr sz="2000" spc="-10" dirty="0">
                <a:solidFill>
                  <a:srgbClr val="212121"/>
                </a:solidFill>
                <a:latin typeface="Arial"/>
                <a:cs typeface="Arial"/>
              </a:rPr>
              <a:t> </a:t>
            </a:r>
            <a:r>
              <a:rPr sz="2000" spc="10" dirty="0">
                <a:solidFill>
                  <a:srgbClr val="212121"/>
                </a:solidFill>
                <a:latin typeface="Arial"/>
                <a:cs typeface="Arial"/>
              </a:rPr>
              <a:t>ha</a:t>
            </a:r>
            <a:r>
              <a:rPr sz="2000" dirty="0">
                <a:solidFill>
                  <a:srgbClr val="212121"/>
                </a:solidFill>
                <a:latin typeface="Arial"/>
                <a:cs typeface="Arial"/>
              </a:rPr>
              <a:t>s </a:t>
            </a:r>
            <a:r>
              <a:rPr sz="2000" spc="15" dirty="0">
                <a:solidFill>
                  <a:srgbClr val="212121"/>
                </a:solidFill>
                <a:latin typeface="Arial"/>
                <a:cs typeface="Arial"/>
              </a:rPr>
              <a:t>s</a:t>
            </a:r>
            <a:r>
              <a:rPr sz="2000" spc="10" dirty="0">
                <a:solidFill>
                  <a:srgbClr val="212121"/>
                </a:solidFill>
                <a:latin typeface="Arial"/>
                <a:cs typeface="Arial"/>
              </a:rPr>
              <a:t>imila</a:t>
            </a:r>
            <a:r>
              <a:rPr sz="2000" dirty="0">
                <a:solidFill>
                  <a:srgbClr val="212121"/>
                </a:solidFill>
                <a:latin typeface="Arial"/>
                <a:cs typeface="Arial"/>
              </a:rPr>
              <a:t>r</a:t>
            </a:r>
            <a:r>
              <a:rPr sz="2000" spc="-5" dirty="0">
                <a:solidFill>
                  <a:srgbClr val="212121"/>
                </a:solidFill>
                <a:latin typeface="Arial"/>
                <a:cs typeface="Arial"/>
              </a:rPr>
              <a:t> </a:t>
            </a:r>
            <a:r>
              <a:rPr sz="2000" spc="15" dirty="0">
                <a:solidFill>
                  <a:srgbClr val="212121"/>
                </a:solidFill>
                <a:latin typeface="Arial"/>
                <a:cs typeface="Arial"/>
              </a:rPr>
              <a:t>s</a:t>
            </a:r>
            <a:r>
              <a:rPr sz="2000" spc="10" dirty="0">
                <a:solidFill>
                  <a:srgbClr val="212121"/>
                </a:solidFill>
                <a:latin typeface="Arial"/>
                <a:cs typeface="Arial"/>
              </a:rPr>
              <a:t>en</a:t>
            </a:r>
            <a:r>
              <a:rPr sz="2000" spc="15" dirty="0">
                <a:solidFill>
                  <a:srgbClr val="212121"/>
                </a:solidFill>
                <a:latin typeface="Arial"/>
                <a:cs typeface="Arial"/>
              </a:rPr>
              <a:t>s</a:t>
            </a:r>
            <a:r>
              <a:rPr sz="2000" spc="5" dirty="0">
                <a:solidFill>
                  <a:srgbClr val="212121"/>
                </a:solidFill>
                <a:latin typeface="Arial"/>
                <a:cs typeface="Arial"/>
              </a:rPr>
              <a:t>.</a:t>
            </a:r>
            <a:r>
              <a:rPr sz="2000" spc="-5" dirty="0">
                <a:solidFill>
                  <a:srgbClr val="212121"/>
                </a:solidFill>
                <a:latin typeface="Arial"/>
                <a:cs typeface="Arial"/>
              </a:rPr>
              <a:t>/</a:t>
            </a:r>
            <a:r>
              <a:rPr sz="2000" spc="15" dirty="0">
                <a:solidFill>
                  <a:srgbClr val="212121"/>
                </a:solidFill>
                <a:latin typeface="Arial"/>
                <a:cs typeface="Arial"/>
              </a:rPr>
              <a:t>s</a:t>
            </a:r>
            <a:r>
              <a:rPr sz="2000" dirty="0">
                <a:solidFill>
                  <a:srgbClr val="212121"/>
                </a:solidFill>
                <a:latin typeface="Arial"/>
                <a:cs typeface="Arial"/>
              </a:rPr>
              <a:t>p</a:t>
            </a:r>
            <a:r>
              <a:rPr sz="2000" spc="10" dirty="0">
                <a:solidFill>
                  <a:srgbClr val="212121"/>
                </a:solidFill>
                <a:latin typeface="Arial"/>
                <a:cs typeface="Arial"/>
              </a:rPr>
              <a:t>e</a:t>
            </a:r>
            <a:r>
              <a:rPr sz="2000" spc="5" dirty="0">
                <a:solidFill>
                  <a:srgbClr val="212121"/>
                </a:solidFill>
                <a:latin typeface="Arial"/>
                <a:cs typeface="Arial"/>
              </a:rPr>
              <a:t>c</a:t>
            </a:r>
            <a:r>
              <a:rPr sz="2000" dirty="0">
                <a:solidFill>
                  <a:srgbClr val="212121"/>
                </a:solidFill>
                <a:latin typeface="Arial"/>
                <a:cs typeface="Arial"/>
              </a:rPr>
              <a:t>.</a:t>
            </a:r>
            <a:r>
              <a:rPr sz="2000" spc="-35" dirty="0">
                <a:solidFill>
                  <a:srgbClr val="212121"/>
                </a:solidFill>
                <a:latin typeface="Arial"/>
                <a:cs typeface="Arial"/>
              </a:rPr>
              <a:t> </a:t>
            </a:r>
            <a:r>
              <a:rPr sz="2000" spc="10" dirty="0">
                <a:solidFill>
                  <a:srgbClr val="212121"/>
                </a:solidFill>
                <a:latin typeface="Arial"/>
                <a:cs typeface="Arial"/>
              </a:rPr>
              <a:t>a</a:t>
            </a:r>
            <a:r>
              <a:rPr sz="2000" dirty="0">
                <a:solidFill>
                  <a:srgbClr val="212121"/>
                </a:solidFill>
                <a:latin typeface="Arial"/>
                <a:cs typeface="Arial"/>
              </a:rPr>
              <a:t>s</a:t>
            </a:r>
            <a:r>
              <a:rPr sz="2000" spc="10" dirty="0">
                <a:solidFill>
                  <a:srgbClr val="212121"/>
                </a:solidFill>
                <a:latin typeface="Arial"/>
                <a:cs typeface="Arial"/>
              </a:rPr>
              <a:t> lab</a:t>
            </a:r>
            <a:r>
              <a:rPr sz="2000" spc="15" dirty="0">
                <a:solidFill>
                  <a:srgbClr val="212121"/>
                </a:solidFill>
                <a:latin typeface="Arial"/>
                <a:cs typeface="Arial"/>
              </a:rPr>
              <a:t>-</a:t>
            </a:r>
            <a:r>
              <a:rPr sz="2000" spc="10" dirty="0">
                <a:solidFill>
                  <a:srgbClr val="212121"/>
                </a:solidFill>
                <a:latin typeface="Arial"/>
                <a:cs typeface="Arial"/>
              </a:rPr>
              <a:t>ba</a:t>
            </a:r>
            <a:r>
              <a:rPr sz="2000" spc="5" dirty="0">
                <a:solidFill>
                  <a:srgbClr val="212121"/>
                </a:solidFill>
                <a:latin typeface="Arial"/>
                <a:cs typeface="Arial"/>
              </a:rPr>
              <a:t>s</a:t>
            </a:r>
            <a:r>
              <a:rPr sz="2000" spc="10" dirty="0">
                <a:solidFill>
                  <a:srgbClr val="212121"/>
                </a:solidFill>
                <a:latin typeface="Arial"/>
                <a:cs typeface="Arial"/>
              </a:rPr>
              <a:t>e</a:t>
            </a:r>
            <a:r>
              <a:rPr sz="2000" dirty="0">
                <a:solidFill>
                  <a:srgbClr val="212121"/>
                </a:solidFill>
                <a:latin typeface="Arial"/>
                <a:cs typeface="Arial"/>
              </a:rPr>
              <a:t>d</a:t>
            </a:r>
            <a:r>
              <a:rPr sz="2000" spc="-30" dirty="0">
                <a:solidFill>
                  <a:srgbClr val="212121"/>
                </a:solidFill>
                <a:latin typeface="Arial"/>
                <a:cs typeface="Arial"/>
              </a:rPr>
              <a:t> </a:t>
            </a:r>
            <a:r>
              <a:rPr sz="2000" spc="5" dirty="0">
                <a:solidFill>
                  <a:srgbClr val="212121"/>
                </a:solidFill>
                <a:latin typeface="Arial"/>
                <a:cs typeface="Arial"/>
              </a:rPr>
              <a:t>t</a:t>
            </a:r>
            <a:r>
              <a:rPr sz="2000" spc="10" dirty="0">
                <a:solidFill>
                  <a:srgbClr val="212121"/>
                </a:solidFill>
                <a:latin typeface="Arial"/>
                <a:cs typeface="Arial"/>
              </a:rPr>
              <a:t>e</a:t>
            </a:r>
            <a:r>
              <a:rPr sz="2000" spc="15" dirty="0">
                <a:solidFill>
                  <a:srgbClr val="212121"/>
                </a:solidFill>
                <a:latin typeface="Arial"/>
                <a:cs typeface="Arial"/>
              </a:rPr>
              <a:t>s</a:t>
            </a:r>
            <a:r>
              <a:rPr sz="2000" dirty="0">
                <a:solidFill>
                  <a:srgbClr val="212121"/>
                </a:solidFill>
                <a:latin typeface="Arial"/>
                <a:cs typeface="Arial"/>
              </a:rPr>
              <a:t>t</a:t>
            </a:r>
            <a:endParaRPr sz="2000">
              <a:latin typeface="Arial"/>
              <a:cs typeface="Arial"/>
            </a:endParaRPr>
          </a:p>
          <a:p>
            <a:pPr marL="1130935" marR="5080" lvl="2" indent="-342900">
              <a:lnSpc>
                <a:spcPct val="100000"/>
              </a:lnSpc>
              <a:spcBef>
                <a:spcPts val="480"/>
              </a:spcBef>
              <a:buClr>
                <a:srgbClr val="D51F1A"/>
              </a:buClr>
              <a:buFont typeface="Wingdings"/>
              <a:buChar char=""/>
              <a:tabLst>
                <a:tab pos="1131570" algn="l"/>
              </a:tabLst>
            </a:pPr>
            <a:r>
              <a:rPr sz="2000" spc="15" dirty="0">
                <a:solidFill>
                  <a:srgbClr val="212121"/>
                </a:solidFill>
                <a:latin typeface="Arial"/>
                <a:cs typeface="Arial"/>
              </a:rPr>
              <a:t>W</a:t>
            </a:r>
            <a:r>
              <a:rPr sz="2000" spc="5" dirty="0">
                <a:solidFill>
                  <a:srgbClr val="212121"/>
                </a:solidFill>
                <a:latin typeface="Arial"/>
                <a:cs typeface="Arial"/>
              </a:rPr>
              <a:t>i</a:t>
            </a:r>
            <a:r>
              <a:rPr sz="2000" spc="10" dirty="0">
                <a:solidFill>
                  <a:srgbClr val="212121"/>
                </a:solidFill>
                <a:latin typeface="Arial"/>
                <a:cs typeface="Arial"/>
              </a:rPr>
              <a:t>l</a:t>
            </a:r>
            <a:r>
              <a:rPr sz="2000" dirty="0">
                <a:solidFill>
                  <a:srgbClr val="212121"/>
                </a:solidFill>
                <a:latin typeface="Arial"/>
                <a:cs typeface="Arial"/>
              </a:rPr>
              <a:t>l</a:t>
            </a:r>
            <a:r>
              <a:rPr sz="2000" spc="15" dirty="0">
                <a:solidFill>
                  <a:srgbClr val="212121"/>
                </a:solidFill>
                <a:latin typeface="Arial"/>
                <a:cs typeface="Arial"/>
              </a:rPr>
              <a:t> </a:t>
            </a:r>
            <a:r>
              <a:rPr sz="2000" spc="10" dirty="0">
                <a:solidFill>
                  <a:srgbClr val="212121"/>
                </a:solidFill>
                <a:latin typeface="Arial"/>
                <a:cs typeface="Arial"/>
              </a:rPr>
              <a:t>de</a:t>
            </a:r>
            <a:r>
              <a:rPr sz="2000" spc="5" dirty="0">
                <a:solidFill>
                  <a:srgbClr val="212121"/>
                </a:solidFill>
                <a:latin typeface="Arial"/>
                <a:cs typeface="Arial"/>
              </a:rPr>
              <a:t>t</a:t>
            </a:r>
            <a:r>
              <a:rPr sz="2000" spc="10" dirty="0">
                <a:solidFill>
                  <a:srgbClr val="212121"/>
                </a:solidFill>
                <a:latin typeface="Arial"/>
                <a:cs typeface="Arial"/>
              </a:rPr>
              <a:t>e</a:t>
            </a:r>
            <a:r>
              <a:rPr sz="2000" spc="15" dirty="0">
                <a:solidFill>
                  <a:srgbClr val="212121"/>
                </a:solidFill>
                <a:latin typeface="Arial"/>
                <a:cs typeface="Arial"/>
              </a:rPr>
              <a:t>c</a:t>
            </a:r>
            <a:r>
              <a:rPr sz="2000" dirty="0">
                <a:solidFill>
                  <a:srgbClr val="212121"/>
                </a:solidFill>
                <a:latin typeface="Arial"/>
                <a:cs typeface="Arial"/>
              </a:rPr>
              <a:t>t</a:t>
            </a:r>
            <a:r>
              <a:rPr sz="2000" spc="-20" dirty="0">
                <a:solidFill>
                  <a:srgbClr val="212121"/>
                </a:solidFill>
                <a:latin typeface="Arial"/>
                <a:cs typeface="Arial"/>
              </a:rPr>
              <a:t> </a:t>
            </a:r>
            <a:r>
              <a:rPr sz="2000" spc="15" dirty="0">
                <a:solidFill>
                  <a:srgbClr val="212121"/>
                </a:solidFill>
                <a:latin typeface="Arial"/>
                <a:cs typeface="Arial"/>
              </a:rPr>
              <a:t>c</a:t>
            </a:r>
            <a:r>
              <a:rPr sz="2000" spc="10" dirty="0">
                <a:solidFill>
                  <a:srgbClr val="212121"/>
                </a:solidFill>
                <a:latin typeface="Arial"/>
                <a:cs typeface="Arial"/>
              </a:rPr>
              <a:t>u</a:t>
            </a:r>
            <a:r>
              <a:rPr sz="2000" spc="15" dirty="0">
                <a:solidFill>
                  <a:srgbClr val="212121"/>
                </a:solidFill>
                <a:latin typeface="Arial"/>
                <a:cs typeface="Arial"/>
              </a:rPr>
              <a:t>r</a:t>
            </a:r>
            <a:r>
              <a:rPr sz="2000" dirty="0">
                <a:solidFill>
                  <a:srgbClr val="212121"/>
                </a:solidFill>
                <a:latin typeface="Arial"/>
                <a:cs typeface="Arial"/>
              </a:rPr>
              <a:t>r</a:t>
            </a:r>
            <a:r>
              <a:rPr sz="2000" spc="10" dirty="0">
                <a:solidFill>
                  <a:srgbClr val="212121"/>
                </a:solidFill>
                <a:latin typeface="Arial"/>
                <a:cs typeface="Arial"/>
              </a:rPr>
              <a:t>e</a:t>
            </a:r>
            <a:r>
              <a:rPr sz="2000" dirty="0">
                <a:solidFill>
                  <a:srgbClr val="212121"/>
                </a:solidFill>
                <a:latin typeface="Arial"/>
                <a:cs typeface="Arial"/>
              </a:rPr>
              <a:t>n</a:t>
            </a:r>
            <a:r>
              <a:rPr sz="2000" spc="5" dirty="0">
                <a:solidFill>
                  <a:srgbClr val="212121"/>
                </a:solidFill>
                <a:latin typeface="Arial"/>
                <a:cs typeface="Arial"/>
              </a:rPr>
              <a:t>t/</a:t>
            </a:r>
            <a:r>
              <a:rPr sz="2000" dirty="0">
                <a:solidFill>
                  <a:srgbClr val="212121"/>
                </a:solidFill>
                <a:latin typeface="Arial"/>
                <a:cs typeface="Arial"/>
              </a:rPr>
              <a:t>a</a:t>
            </a:r>
            <a:r>
              <a:rPr sz="2000" spc="15" dirty="0">
                <a:solidFill>
                  <a:srgbClr val="212121"/>
                </a:solidFill>
                <a:latin typeface="Arial"/>
                <a:cs typeface="Arial"/>
              </a:rPr>
              <a:t>c</a:t>
            </a:r>
            <a:r>
              <a:rPr sz="2000" spc="-5" dirty="0">
                <a:solidFill>
                  <a:srgbClr val="212121"/>
                </a:solidFill>
                <a:latin typeface="Arial"/>
                <a:cs typeface="Arial"/>
              </a:rPr>
              <a:t>t</a:t>
            </a:r>
            <a:r>
              <a:rPr sz="2000" spc="10" dirty="0">
                <a:solidFill>
                  <a:srgbClr val="212121"/>
                </a:solidFill>
                <a:latin typeface="Arial"/>
                <a:cs typeface="Arial"/>
              </a:rPr>
              <a:t>i</a:t>
            </a:r>
            <a:r>
              <a:rPr sz="2000" spc="5" dirty="0">
                <a:solidFill>
                  <a:srgbClr val="212121"/>
                </a:solidFill>
                <a:latin typeface="Arial"/>
                <a:cs typeface="Arial"/>
              </a:rPr>
              <a:t>v</a:t>
            </a:r>
            <a:r>
              <a:rPr sz="2000" dirty="0">
                <a:solidFill>
                  <a:srgbClr val="212121"/>
                </a:solidFill>
                <a:latin typeface="Arial"/>
                <a:cs typeface="Arial"/>
              </a:rPr>
              <a:t>e</a:t>
            </a:r>
            <a:r>
              <a:rPr sz="2000" spc="-15" dirty="0">
                <a:solidFill>
                  <a:srgbClr val="212121"/>
                </a:solidFill>
                <a:latin typeface="Arial"/>
                <a:cs typeface="Arial"/>
              </a:rPr>
              <a:t> </a:t>
            </a:r>
            <a:r>
              <a:rPr sz="2000" spc="10" dirty="0">
                <a:solidFill>
                  <a:srgbClr val="212121"/>
                </a:solidFill>
                <a:latin typeface="Arial"/>
                <a:cs typeface="Arial"/>
              </a:rPr>
              <a:t>in</a:t>
            </a:r>
            <a:r>
              <a:rPr sz="2000" spc="5" dirty="0">
                <a:solidFill>
                  <a:srgbClr val="212121"/>
                </a:solidFill>
                <a:latin typeface="Arial"/>
                <a:cs typeface="Arial"/>
              </a:rPr>
              <a:t>f</a:t>
            </a:r>
            <a:r>
              <a:rPr sz="2000" spc="10" dirty="0">
                <a:solidFill>
                  <a:srgbClr val="212121"/>
                </a:solidFill>
                <a:latin typeface="Arial"/>
                <a:cs typeface="Arial"/>
              </a:rPr>
              <a:t>e</a:t>
            </a:r>
            <a:r>
              <a:rPr sz="2000" spc="15" dirty="0">
                <a:solidFill>
                  <a:srgbClr val="212121"/>
                </a:solidFill>
                <a:latin typeface="Arial"/>
                <a:cs typeface="Arial"/>
              </a:rPr>
              <a:t>c</a:t>
            </a:r>
            <a:r>
              <a:rPr sz="2000" spc="5" dirty="0">
                <a:solidFill>
                  <a:srgbClr val="212121"/>
                </a:solidFill>
                <a:latin typeface="Arial"/>
                <a:cs typeface="Arial"/>
              </a:rPr>
              <a:t>t</a:t>
            </a:r>
            <a:r>
              <a:rPr sz="2000" spc="10" dirty="0">
                <a:solidFill>
                  <a:srgbClr val="212121"/>
                </a:solidFill>
                <a:latin typeface="Arial"/>
                <a:cs typeface="Arial"/>
              </a:rPr>
              <a:t>io</a:t>
            </a:r>
            <a:r>
              <a:rPr sz="2000" dirty="0">
                <a:solidFill>
                  <a:srgbClr val="212121"/>
                </a:solidFill>
                <a:latin typeface="Arial"/>
                <a:cs typeface="Arial"/>
              </a:rPr>
              <a:t>n</a:t>
            </a:r>
            <a:r>
              <a:rPr sz="2000" spc="-15" dirty="0">
                <a:solidFill>
                  <a:srgbClr val="212121"/>
                </a:solidFill>
                <a:latin typeface="Arial"/>
                <a:cs typeface="Arial"/>
              </a:rPr>
              <a:t> </a:t>
            </a:r>
            <a:r>
              <a:rPr sz="2000" spc="15" dirty="0">
                <a:solidFill>
                  <a:srgbClr val="212121"/>
                </a:solidFill>
                <a:latin typeface="Arial"/>
                <a:cs typeface="Arial"/>
              </a:rPr>
              <a:t>(</a:t>
            </a:r>
            <a:r>
              <a:rPr sz="2000" spc="10" dirty="0">
                <a:solidFill>
                  <a:srgbClr val="212121"/>
                </a:solidFill>
                <a:latin typeface="Arial"/>
                <a:cs typeface="Arial"/>
              </a:rPr>
              <a:t>a</a:t>
            </a:r>
            <a:r>
              <a:rPr sz="2000" spc="15" dirty="0">
                <a:solidFill>
                  <a:srgbClr val="212121"/>
                </a:solidFill>
                <a:latin typeface="Arial"/>
                <a:cs typeface="Arial"/>
              </a:rPr>
              <a:t>c</a:t>
            </a:r>
            <a:r>
              <a:rPr sz="2000" spc="10" dirty="0">
                <a:solidFill>
                  <a:srgbClr val="212121"/>
                </a:solidFill>
                <a:latin typeface="Arial"/>
                <a:cs typeface="Arial"/>
              </a:rPr>
              <a:t>u</a:t>
            </a:r>
            <a:r>
              <a:rPr sz="2000" spc="5" dirty="0">
                <a:solidFill>
                  <a:srgbClr val="212121"/>
                </a:solidFill>
                <a:latin typeface="Arial"/>
                <a:cs typeface="Arial"/>
              </a:rPr>
              <a:t>t</a:t>
            </a:r>
            <a:r>
              <a:rPr sz="2000" dirty="0">
                <a:solidFill>
                  <a:srgbClr val="212121"/>
                </a:solidFill>
                <a:latin typeface="Arial"/>
                <a:cs typeface="Arial"/>
              </a:rPr>
              <a:t>e</a:t>
            </a:r>
            <a:r>
              <a:rPr sz="2000" spc="-30" dirty="0">
                <a:solidFill>
                  <a:srgbClr val="212121"/>
                </a:solidFill>
                <a:latin typeface="Arial"/>
                <a:cs typeface="Arial"/>
              </a:rPr>
              <a:t> </a:t>
            </a:r>
            <a:r>
              <a:rPr sz="2000" spc="10" dirty="0">
                <a:solidFill>
                  <a:srgbClr val="212121"/>
                </a:solidFill>
                <a:latin typeface="Arial"/>
                <a:cs typeface="Arial"/>
              </a:rPr>
              <a:t>o</a:t>
            </a:r>
            <a:r>
              <a:rPr sz="2000" dirty="0">
                <a:solidFill>
                  <a:srgbClr val="212121"/>
                </a:solidFill>
                <a:latin typeface="Arial"/>
                <a:cs typeface="Arial"/>
              </a:rPr>
              <a:t>r </a:t>
            </a:r>
            <a:r>
              <a:rPr sz="2000" spc="15" dirty="0">
                <a:solidFill>
                  <a:srgbClr val="212121"/>
                </a:solidFill>
                <a:latin typeface="Arial"/>
                <a:cs typeface="Arial"/>
              </a:rPr>
              <a:t>c</a:t>
            </a:r>
            <a:r>
              <a:rPr sz="2000" spc="10" dirty="0">
                <a:solidFill>
                  <a:srgbClr val="212121"/>
                </a:solidFill>
                <a:latin typeface="Arial"/>
                <a:cs typeface="Arial"/>
              </a:rPr>
              <a:t>h</a:t>
            </a:r>
            <a:r>
              <a:rPr sz="2000" spc="15" dirty="0">
                <a:solidFill>
                  <a:srgbClr val="212121"/>
                </a:solidFill>
                <a:latin typeface="Arial"/>
                <a:cs typeface="Arial"/>
              </a:rPr>
              <a:t>r</a:t>
            </a:r>
            <a:r>
              <a:rPr sz="2000" spc="10" dirty="0">
                <a:solidFill>
                  <a:srgbClr val="212121"/>
                </a:solidFill>
                <a:latin typeface="Arial"/>
                <a:cs typeface="Arial"/>
              </a:rPr>
              <a:t>oni</a:t>
            </a:r>
            <a:r>
              <a:rPr sz="2000" spc="15" dirty="0">
                <a:solidFill>
                  <a:srgbClr val="212121"/>
                </a:solidFill>
                <a:latin typeface="Arial"/>
                <a:cs typeface="Arial"/>
              </a:rPr>
              <a:t>c</a:t>
            </a:r>
            <a:r>
              <a:rPr sz="2000" dirty="0">
                <a:solidFill>
                  <a:srgbClr val="212121"/>
                </a:solidFill>
                <a:latin typeface="Arial"/>
                <a:cs typeface="Arial"/>
              </a:rPr>
              <a:t>),</a:t>
            </a:r>
            <a:r>
              <a:rPr sz="2000" spc="-35" dirty="0">
                <a:solidFill>
                  <a:srgbClr val="212121"/>
                </a:solidFill>
                <a:latin typeface="Arial"/>
                <a:cs typeface="Arial"/>
              </a:rPr>
              <a:t> </a:t>
            </a:r>
            <a:r>
              <a:rPr sz="2000" spc="10" dirty="0">
                <a:solidFill>
                  <a:srgbClr val="212121"/>
                </a:solidFill>
                <a:latin typeface="Arial"/>
                <a:cs typeface="Arial"/>
              </a:rPr>
              <a:t>pa</a:t>
            </a:r>
            <a:r>
              <a:rPr sz="2000" spc="15" dirty="0">
                <a:solidFill>
                  <a:srgbClr val="212121"/>
                </a:solidFill>
                <a:latin typeface="Arial"/>
                <a:cs typeface="Arial"/>
              </a:rPr>
              <a:t>s</a:t>
            </a:r>
            <a:r>
              <a:rPr sz="2000" spc="5" dirty="0">
                <a:solidFill>
                  <a:srgbClr val="212121"/>
                </a:solidFill>
                <a:latin typeface="Arial"/>
                <a:cs typeface="Arial"/>
              </a:rPr>
              <a:t>t/</a:t>
            </a:r>
            <a:r>
              <a:rPr sz="2000" spc="15" dirty="0">
                <a:solidFill>
                  <a:srgbClr val="212121"/>
                </a:solidFill>
                <a:latin typeface="Arial"/>
                <a:cs typeface="Arial"/>
              </a:rPr>
              <a:t>r</a:t>
            </a:r>
            <a:r>
              <a:rPr sz="2000" dirty="0">
                <a:solidFill>
                  <a:srgbClr val="212121"/>
                </a:solidFill>
                <a:latin typeface="Arial"/>
                <a:cs typeface="Arial"/>
              </a:rPr>
              <a:t>e</a:t>
            </a:r>
            <a:r>
              <a:rPr sz="2000" spc="5" dirty="0">
                <a:solidFill>
                  <a:srgbClr val="212121"/>
                </a:solidFill>
                <a:latin typeface="Arial"/>
                <a:cs typeface="Arial"/>
              </a:rPr>
              <a:t>s</a:t>
            </a:r>
            <a:r>
              <a:rPr sz="2000" spc="10" dirty="0">
                <a:solidFill>
                  <a:srgbClr val="212121"/>
                </a:solidFill>
                <a:latin typeface="Arial"/>
                <a:cs typeface="Arial"/>
              </a:rPr>
              <a:t>ol</a:t>
            </a:r>
            <a:r>
              <a:rPr sz="2000" spc="5" dirty="0">
                <a:solidFill>
                  <a:srgbClr val="212121"/>
                </a:solidFill>
                <a:latin typeface="Arial"/>
                <a:cs typeface="Arial"/>
              </a:rPr>
              <a:t>v</a:t>
            </a:r>
            <a:r>
              <a:rPr sz="2000" spc="10" dirty="0">
                <a:solidFill>
                  <a:srgbClr val="212121"/>
                </a:solidFill>
                <a:latin typeface="Arial"/>
                <a:cs typeface="Arial"/>
              </a:rPr>
              <a:t>e</a:t>
            </a:r>
            <a:r>
              <a:rPr sz="2000" dirty="0">
                <a:solidFill>
                  <a:srgbClr val="212121"/>
                </a:solidFill>
                <a:latin typeface="Arial"/>
                <a:cs typeface="Arial"/>
              </a:rPr>
              <a:t>d</a:t>
            </a:r>
            <a:r>
              <a:rPr sz="2000" spc="-30" dirty="0">
                <a:solidFill>
                  <a:srgbClr val="212121"/>
                </a:solidFill>
                <a:latin typeface="Arial"/>
                <a:cs typeface="Arial"/>
              </a:rPr>
              <a:t> </a:t>
            </a:r>
            <a:r>
              <a:rPr sz="2000" spc="10" dirty="0">
                <a:solidFill>
                  <a:srgbClr val="212121"/>
                </a:solidFill>
                <a:latin typeface="Arial"/>
                <a:cs typeface="Arial"/>
              </a:rPr>
              <a:t>in</a:t>
            </a:r>
            <a:r>
              <a:rPr sz="2000" spc="5" dirty="0">
                <a:solidFill>
                  <a:srgbClr val="212121"/>
                </a:solidFill>
                <a:latin typeface="Arial"/>
                <a:cs typeface="Arial"/>
              </a:rPr>
              <a:t>f</a:t>
            </a:r>
            <a:r>
              <a:rPr sz="2000" spc="10" dirty="0">
                <a:solidFill>
                  <a:srgbClr val="212121"/>
                </a:solidFill>
                <a:latin typeface="Arial"/>
                <a:cs typeface="Arial"/>
              </a:rPr>
              <a:t>e</a:t>
            </a:r>
            <a:r>
              <a:rPr sz="2000" spc="15" dirty="0">
                <a:solidFill>
                  <a:srgbClr val="212121"/>
                </a:solidFill>
                <a:latin typeface="Arial"/>
                <a:cs typeface="Arial"/>
              </a:rPr>
              <a:t>c</a:t>
            </a:r>
            <a:r>
              <a:rPr sz="2000" spc="5" dirty="0">
                <a:solidFill>
                  <a:srgbClr val="212121"/>
                </a:solidFill>
                <a:latin typeface="Arial"/>
                <a:cs typeface="Arial"/>
              </a:rPr>
              <a:t>t</a:t>
            </a:r>
            <a:r>
              <a:rPr sz="2000" spc="10" dirty="0">
                <a:solidFill>
                  <a:srgbClr val="212121"/>
                </a:solidFill>
                <a:latin typeface="Arial"/>
                <a:cs typeface="Arial"/>
              </a:rPr>
              <a:t>ion</a:t>
            </a:r>
            <a:r>
              <a:rPr sz="2000" dirty="0">
                <a:solidFill>
                  <a:srgbClr val="212121"/>
                </a:solidFill>
                <a:latin typeface="Arial"/>
                <a:cs typeface="Arial"/>
              </a:rPr>
              <a:t>,</a:t>
            </a:r>
            <a:r>
              <a:rPr sz="2000" spc="-25" dirty="0">
                <a:solidFill>
                  <a:srgbClr val="212121"/>
                </a:solidFill>
                <a:latin typeface="Arial"/>
                <a:cs typeface="Arial"/>
              </a:rPr>
              <a:t> </a:t>
            </a:r>
            <a:r>
              <a:rPr sz="2000" spc="10" dirty="0">
                <a:solidFill>
                  <a:srgbClr val="212121"/>
                </a:solidFill>
                <a:latin typeface="Arial"/>
                <a:cs typeface="Arial"/>
              </a:rPr>
              <a:t>and </a:t>
            </a:r>
            <a:r>
              <a:rPr sz="2000" u="heavy" spc="15" dirty="0">
                <a:solidFill>
                  <a:srgbClr val="212121"/>
                </a:solidFill>
                <a:latin typeface="Arial"/>
                <a:cs typeface="Arial"/>
              </a:rPr>
              <a:t>R</a:t>
            </a:r>
            <a:r>
              <a:rPr sz="2000" u="heavy" spc="5" dirty="0">
                <a:solidFill>
                  <a:srgbClr val="212121"/>
                </a:solidFill>
                <a:latin typeface="Arial"/>
                <a:cs typeface="Arial"/>
              </a:rPr>
              <a:t>A</a:t>
            </a:r>
            <a:r>
              <a:rPr sz="2000" u="heavy" spc="15" dirty="0">
                <a:solidFill>
                  <a:srgbClr val="212121"/>
                </a:solidFill>
                <a:latin typeface="Arial"/>
                <a:cs typeface="Arial"/>
              </a:rPr>
              <a:t>R</a:t>
            </a:r>
            <a:r>
              <a:rPr sz="2000" u="heavy" spc="5" dirty="0">
                <a:solidFill>
                  <a:srgbClr val="212121"/>
                </a:solidFill>
                <a:latin typeface="Arial"/>
                <a:cs typeface="Arial"/>
              </a:rPr>
              <a:t>E</a:t>
            </a:r>
            <a:r>
              <a:rPr sz="2000" u="heavy" spc="-135" dirty="0">
                <a:solidFill>
                  <a:srgbClr val="212121"/>
                </a:solidFill>
                <a:latin typeface="Arial"/>
                <a:cs typeface="Arial"/>
              </a:rPr>
              <a:t>L</a:t>
            </a:r>
            <a:r>
              <a:rPr sz="2000" u="heavy" dirty="0">
                <a:solidFill>
                  <a:srgbClr val="212121"/>
                </a:solidFill>
                <a:latin typeface="Arial"/>
                <a:cs typeface="Arial"/>
              </a:rPr>
              <a:t>Y</a:t>
            </a:r>
            <a:r>
              <a:rPr sz="2000" spc="-35" dirty="0">
                <a:solidFill>
                  <a:srgbClr val="212121"/>
                </a:solidFill>
                <a:latin typeface="Arial"/>
                <a:cs typeface="Arial"/>
              </a:rPr>
              <a:t> </a:t>
            </a:r>
            <a:r>
              <a:rPr sz="2000" spc="5" dirty="0">
                <a:solidFill>
                  <a:srgbClr val="212121"/>
                </a:solidFill>
                <a:latin typeface="Arial"/>
                <a:cs typeface="Arial"/>
              </a:rPr>
              <a:t>f</a:t>
            </a:r>
            <a:r>
              <a:rPr sz="2000" spc="10" dirty="0">
                <a:solidFill>
                  <a:srgbClr val="212121"/>
                </a:solidFill>
                <a:latin typeface="Arial"/>
                <a:cs typeface="Arial"/>
              </a:rPr>
              <a:t>al</a:t>
            </a:r>
            <a:r>
              <a:rPr sz="2000" spc="15" dirty="0">
                <a:solidFill>
                  <a:srgbClr val="212121"/>
                </a:solidFill>
                <a:latin typeface="Arial"/>
                <a:cs typeface="Arial"/>
              </a:rPr>
              <a:t>s</a:t>
            </a:r>
            <a:r>
              <a:rPr sz="2000" dirty="0">
                <a:solidFill>
                  <a:srgbClr val="212121"/>
                </a:solidFill>
                <a:latin typeface="Arial"/>
                <a:cs typeface="Arial"/>
              </a:rPr>
              <a:t>e</a:t>
            </a:r>
            <a:r>
              <a:rPr sz="2000" spc="-5" dirty="0">
                <a:solidFill>
                  <a:srgbClr val="212121"/>
                </a:solidFill>
                <a:latin typeface="Arial"/>
                <a:cs typeface="Arial"/>
              </a:rPr>
              <a:t> </a:t>
            </a:r>
            <a:r>
              <a:rPr sz="2000" spc="10" dirty="0">
                <a:solidFill>
                  <a:srgbClr val="212121"/>
                </a:solidFill>
                <a:latin typeface="Arial"/>
                <a:cs typeface="Arial"/>
              </a:rPr>
              <a:t>po</a:t>
            </a:r>
            <a:r>
              <a:rPr sz="2000" spc="15" dirty="0">
                <a:solidFill>
                  <a:srgbClr val="212121"/>
                </a:solidFill>
                <a:latin typeface="Arial"/>
                <a:cs typeface="Arial"/>
              </a:rPr>
              <a:t>s</a:t>
            </a:r>
            <a:r>
              <a:rPr sz="2000" spc="10" dirty="0">
                <a:solidFill>
                  <a:srgbClr val="212121"/>
                </a:solidFill>
                <a:latin typeface="Arial"/>
                <a:cs typeface="Arial"/>
              </a:rPr>
              <a:t>i</a:t>
            </a:r>
            <a:r>
              <a:rPr sz="2000" spc="5" dirty="0">
                <a:solidFill>
                  <a:srgbClr val="212121"/>
                </a:solidFill>
                <a:latin typeface="Arial"/>
                <a:cs typeface="Arial"/>
              </a:rPr>
              <a:t>t</a:t>
            </a:r>
            <a:r>
              <a:rPr sz="2000" spc="10" dirty="0">
                <a:solidFill>
                  <a:srgbClr val="212121"/>
                </a:solidFill>
                <a:latin typeface="Arial"/>
                <a:cs typeface="Arial"/>
              </a:rPr>
              <a:t>i</a:t>
            </a:r>
            <a:r>
              <a:rPr sz="2000" spc="5" dirty="0">
                <a:solidFill>
                  <a:srgbClr val="212121"/>
                </a:solidFill>
                <a:latin typeface="Arial"/>
                <a:cs typeface="Arial"/>
              </a:rPr>
              <a:t>v</a:t>
            </a:r>
            <a:r>
              <a:rPr sz="2000" dirty="0">
                <a:solidFill>
                  <a:srgbClr val="212121"/>
                </a:solidFill>
                <a:latin typeface="Arial"/>
                <a:cs typeface="Arial"/>
              </a:rPr>
              <a:t>e</a:t>
            </a:r>
            <a:endParaRPr sz="2000">
              <a:latin typeface="Arial"/>
              <a:cs typeface="Arial"/>
            </a:endParaRPr>
          </a:p>
          <a:p>
            <a:pPr lvl="2">
              <a:lnSpc>
                <a:spcPct val="100000"/>
              </a:lnSpc>
              <a:spcBef>
                <a:spcPts val="43"/>
              </a:spcBef>
              <a:buClr>
                <a:srgbClr val="D51F1A"/>
              </a:buClr>
              <a:buFont typeface="Wingdings"/>
              <a:buChar char=""/>
            </a:pPr>
            <a:endParaRPr sz="1850">
              <a:latin typeface="Times New Roman"/>
              <a:cs typeface="Times New Roman"/>
            </a:endParaRPr>
          </a:p>
          <a:p>
            <a:pPr marL="2345690">
              <a:lnSpc>
                <a:spcPct val="100000"/>
              </a:lnSpc>
            </a:pPr>
            <a:r>
              <a:rPr sz="3200" b="1" spc="-5" dirty="0">
                <a:solidFill>
                  <a:srgbClr val="212121"/>
                </a:solidFill>
                <a:latin typeface="Arial"/>
                <a:cs typeface="Arial"/>
              </a:rPr>
              <a:t>I</a:t>
            </a:r>
            <a:r>
              <a:rPr sz="3200" b="1" dirty="0">
                <a:solidFill>
                  <a:srgbClr val="212121"/>
                </a:solidFill>
                <a:latin typeface="Arial"/>
                <a:cs typeface="Arial"/>
              </a:rPr>
              <a:t>f</a:t>
            </a:r>
            <a:r>
              <a:rPr sz="3200" b="1" spc="-15" dirty="0">
                <a:solidFill>
                  <a:srgbClr val="212121"/>
                </a:solidFill>
                <a:latin typeface="Arial"/>
                <a:cs typeface="Arial"/>
              </a:rPr>
              <a:t> </a:t>
            </a:r>
            <a:r>
              <a:rPr sz="3200" b="1" dirty="0">
                <a:solidFill>
                  <a:srgbClr val="212121"/>
                </a:solidFill>
                <a:latin typeface="Arial"/>
                <a:cs typeface="Arial"/>
              </a:rPr>
              <a:t>t</a:t>
            </a:r>
            <a:r>
              <a:rPr sz="3200" b="1" spc="-5" dirty="0">
                <a:solidFill>
                  <a:srgbClr val="212121"/>
                </a:solidFill>
                <a:latin typeface="Arial"/>
                <a:cs typeface="Arial"/>
              </a:rPr>
              <a:t>h</a:t>
            </a:r>
            <a:r>
              <a:rPr sz="3200" b="1" dirty="0">
                <a:solidFill>
                  <a:srgbClr val="212121"/>
                </a:solidFill>
                <a:latin typeface="Arial"/>
                <a:cs typeface="Arial"/>
              </a:rPr>
              <a:t>e</a:t>
            </a:r>
            <a:r>
              <a:rPr sz="3200" b="1" spc="-20" dirty="0">
                <a:solidFill>
                  <a:srgbClr val="212121"/>
                </a:solidFill>
                <a:latin typeface="Arial"/>
                <a:cs typeface="Arial"/>
              </a:rPr>
              <a:t> </a:t>
            </a:r>
            <a:r>
              <a:rPr sz="3200" b="1" spc="-10" dirty="0">
                <a:solidFill>
                  <a:srgbClr val="212121"/>
                </a:solidFill>
                <a:latin typeface="Arial"/>
                <a:cs typeface="Arial"/>
              </a:rPr>
              <a:t>sc</a:t>
            </a:r>
            <a:r>
              <a:rPr sz="3200" b="1" spc="-5" dirty="0">
                <a:solidFill>
                  <a:srgbClr val="212121"/>
                </a:solidFill>
                <a:latin typeface="Arial"/>
                <a:cs typeface="Arial"/>
              </a:rPr>
              <a:t>r</a:t>
            </a:r>
            <a:r>
              <a:rPr sz="3200" b="1" spc="-10" dirty="0">
                <a:solidFill>
                  <a:srgbClr val="212121"/>
                </a:solidFill>
                <a:latin typeface="Arial"/>
                <a:cs typeface="Arial"/>
              </a:rPr>
              <a:t>ee</a:t>
            </a:r>
            <a:r>
              <a:rPr sz="3200" b="1" spc="-5" dirty="0">
                <a:solidFill>
                  <a:srgbClr val="212121"/>
                </a:solidFill>
                <a:latin typeface="Arial"/>
                <a:cs typeface="Arial"/>
              </a:rPr>
              <a:t>nin</a:t>
            </a:r>
            <a:r>
              <a:rPr sz="3200" b="1" dirty="0">
                <a:solidFill>
                  <a:srgbClr val="212121"/>
                </a:solidFill>
                <a:latin typeface="Arial"/>
                <a:cs typeface="Arial"/>
              </a:rPr>
              <a:t>g</a:t>
            </a:r>
            <a:r>
              <a:rPr sz="3200" b="1" spc="-15" dirty="0">
                <a:solidFill>
                  <a:srgbClr val="212121"/>
                </a:solidFill>
                <a:latin typeface="Arial"/>
                <a:cs typeface="Arial"/>
              </a:rPr>
              <a:t> </a:t>
            </a:r>
            <a:r>
              <a:rPr sz="3200" b="1" dirty="0">
                <a:solidFill>
                  <a:srgbClr val="212121"/>
                </a:solidFill>
                <a:latin typeface="Arial"/>
                <a:cs typeface="Arial"/>
              </a:rPr>
              <a:t>t</a:t>
            </a:r>
            <a:r>
              <a:rPr sz="3200" b="1" spc="-10" dirty="0">
                <a:solidFill>
                  <a:srgbClr val="212121"/>
                </a:solidFill>
                <a:latin typeface="Arial"/>
                <a:cs typeface="Arial"/>
              </a:rPr>
              <a:t>es</a:t>
            </a:r>
            <a:r>
              <a:rPr sz="3200" b="1" dirty="0">
                <a:solidFill>
                  <a:srgbClr val="212121"/>
                </a:solidFill>
                <a:latin typeface="Arial"/>
                <a:cs typeface="Arial"/>
              </a:rPr>
              <a:t>t</a:t>
            </a:r>
            <a:r>
              <a:rPr sz="3200" b="1" spc="-15" dirty="0">
                <a:solidFill>
                  <a:srgbClr val="212121"/>
                </a:solidFill>
                <a:latin typeface="Arial"/>
                <a:cs typeface="Arial"/>
              </a:rPr>
              <a:t> </a:t>
            </a:r>
            <a:r>
              <a:rPr sz="3200" b="1" spc="-5" dirty="0">
                <a:solidFill>
                  <a:srgbClr val="212121"/>
                </a:solidFill>
                <a:latin typeface="Arial"/>
                <a:cs typeface="Arial"/>
              </a:rPr>
              <a:t>i</a:t>
            </a:r>
            <a:r>
              <a:rPr sz="3200" b="1" dirty="0">
                <a:solidFill>
                  <a:srgbClr val="212121"/>
                </a:solidFill>
                <a:latin typeface="Arial"/>
                <a:cs typeface="Arial"/>
              </a:rPr>
              <a:t>s</a:t>
            </a:r>
            <a:r>
              <a:rPr sz="3200" b="1" spc="-20" dirty="0">
                <a:solidFill>
                  <a:srgbClr val="212121"/>
                </a:solidFill>
                <a:latin typeface="Arial"/>
                <a:cs typeface="Arial"/>
              </a:rPr>
              <a:t> </a:t>
            </a:r>
            <a:r>
              <a:rPr sz="3200" b="1" spc="-5" dirty="0">
                <a:solidFill>
                  <a:srgbClr val="212121"/>
                </a:solidFill>
                <a:latin typeface="Arial"/>
                <a:cs typeface="Arial"/>
              </a:rPr>
              <a:t>po</a:t>
            </a:r>
            <a:r>
              <a:rPr sz="3200" b="1" spc="-10" dirty="0">
                <a:solidFill>
                  <a:srgbClr val="212121"/>
                </a:solidFill>
                <a:latin typeface="Arial"/>
                <a:cs typeface="Arial"/>
              </a:rPr>
              <a:t>s</a:t>
            </a:r>
            <a:r>
              <a:rPr sz="3200" b="1" spc="-5" dirty="0">
                <a:solidFill>
                  <a:srgbClr val="212121"/>
                </a:solidFill>
                <a:latin typeface="Arial"/>
                <a:cs typeface="Arial"/>
              </a:rPr>
              <a:t>i</a:t>
            </a:r>
            <a:r>
              <a:rPr sz="3200" b="1" dirty="0">
                <a:solidFill>
                  <a:srgbClr val="212121"/>
                </a:solidFill>
                <a:latin typeface="Arial"/>
                <a:cs typeface="Arial"/>
              </a:rPr>
              <a:t>t</a:t>
            </a:r>
            <a:r>
              <a:rPr sz="3200" b="1" spc="-5" dirty="0">
                <a:solidFill>
                  <a:srgbClr val="212121"/>
                </a:solidFill>
                <a:latin typeface="Arial"/>
                <a:cs typeface="Arial"/>
              </a:rPr>
              <a:t>i</a:t>
            </a:r>
            <a:r>
              <a:rPr sz="3200" b="1" spc="-10" dirty="0">
                <a:solidFill>
                  <a:srgbClr val="212121"/>
                </a:solidFill>
                <a:latin typeface="Arial"/>
                <a:cs typeface="Arial"/>
              </a:rPr>
              <a:t>ve</a:t>
            </a:r>
            <a:r>
              <a:rPr sz="3200" b="1" spc="-5" dirty="0">
                <a:solidFill>
                  <a:srgbClr val="212121"/>
                </a:solidFill>
                <a:latin typeface="Arial"/>
                <a:cs typeface="Arial"/>
              </a:rPr>
              <a:t>..</a:t>
            </a:r>
            <a:r>
              <a:rPr sz="3200" b="1" dirty="0">
                <a:solidFill>
                  <a:srgbClr val="212121"/>
                </a:solidFill>
                <a:latin typeface="Arial"/>
                <a:cs typeface="Arial"/>
              </a:rPr>
              <a:t>.</a:t>
            </a:r>
            <a:endParaRPr sz="3200">
              <a:latin typeface="Arial"/>
              <a:cs typeface="Arial"/>
            </a:endParaRPr>
          </a:p>
          <a:p>
            <a:pPr marL="350520" indent="-337820">
              <a:lnSpc>
                <a:spcPct val="100000"/>
              </a:lnSpc>
              <a:spcBef>
                <a:spcPts val="605"/>
              </a:spcBef>
              <a:buClr>
                <a:srgbClr val="212121"/>
              </a:buClr>
              <a:buFont typeface="Arial"/>
              <a:buAutoNum type="arabicPeriod" startAt="2"/>
              <a:tabLst>
                <a:tab pos="351155" algn="l"/>
              </a:tabLst>
            </a:pPr>
            <a:r>
              <a:rPr sz="2400" dirty="0">
                <a:solidFill>
                  <a:srgbClr val="212121"/>
                </a:solidFill>
                <a:latin typeface="Arial"/>
                <a:cs typeface="Arial"/>
              </a:rPr>
              <a:t>– </a:t>
            </a:r>
            <a:r>
              <a:rPr sz="2400" spc="-10" dirty="0">
                <a:solidFill>
                  <a:srgbClr val="212121"/>
                </a:solidFill>
                <a:latin typeface="Arial"/>
                <a:cs typeface="Arial"/>
              </a:rPr>
              <a:t>C</a:t>
            </a:r>
            <a:r>
              <a:rPr sz="2400" spc="-5" dirty="0">
                <a:solidFill>
                  <a:srgbClr val="212121"/>
                </a:solidFill>
                <a:latin typeface="Arial"/>
                <a:cs typeface="Arial"/>
              </a:rPr>
              <a:t>onf</a:t>
            </a:r>
            <a:r>
              <a:rPr sz="2400" spc="-10" dirty="0">
                <a:solidFill>
                  <a:srgbClr val="212121"/>
                </a:solidFill>
                <a:latin typeface="Arial"/>
                <a:cs typeface="Arial"/>
              </a:rPr>
              <a:t>i</a:t>
            </a:r>
            <a:r>
              <a:rPr sz="2400" dirty="0">
                <a:solidFill>
                  <a:srgbClr val="212121"/>
                </a:solidFill>
                <a:latin typeface="Arial"/>
                <a:cs typeface="Arial"/>
              </a:rPr>
              <a:t>rm</a:t>
            </a:r>
            <a:endParaRPr sz="2400">
              <a:latin typeface="Arial"/>
              <a:cs typeface="Arial"/>
            </a:endParaRPr>
          </a:p>
          <a:p>
            <a:pPr marL="355600" indent="-228600">
              <a:lnSpc>
                <a:spcPct val="100000"/>
              </a:lnSpc>
              <a:spcBef>
                <a:spcPts val="575"/>
              </a:spcBef>
              <a:buClr>
                <a:srgbClr val="D51F1A"/>
              </a:buClr>
              <a:buFont typeface="Wingdings"/>
              <a:buChar char=""/>
              <a:tabLst>
                <a:tab pos="355600" algn="l"/>
              </a:tabLst>
            </a:pPr>
            <a:r>
              <a:rPr sz="2400" spc="-10" dirty="0">
                <a:solidFill>
                  <a:srgbClr val="212121"/>
                </a:solidFill>
                <a:latin typeface="Arial"/>
                <a:cs typeface="Arial"/>
              </a:rPr>
              <a:t>HC</a:t>
            </a:r>
            <a:r>
              <a:rPr sz="2400" dirty="0">
                <a:solidFill>
                  <a:srgbClr val="212121"/>
                </a:solidFill>
                <a:latin typeface="Arial"/>
                <a:cs typeface="Arial"/>
              </a:rPr>
              <a:t>V</a:t>
            </a:r>
            <a:r>
              <a:rPr sz="2400" spc="10" dirty="0">
                <a:solidFill>
                  <a:srgbClr val="212121"/>
                </a:solidFill>
                <a:latin typeface="Arial"/>
                <a:cs typeface="Arial"/>
              </a:rPr>
              <a:t> </a:t>
            </a:r>
            <a:r>
              <a:rPr sz="2400" spc="-10" dirty="0">
                <a:solidFill>
                  <a:srgbClr val="212121"/>
                </a:solidFill>
                <a:latin typeface="Arial"/>
                <a:cs typeface="Arial"/>
              </a:rPr>
              <a:t>RN</a:t>
            </a:r>
            <a:r>
              <a:rPr sz="2400" dirty="0">
                <a:solidFill>
                  <a:srgbClr val="212121"/>
                </a:solidFill>
                <a:latin typeface="Arial"/>
                <a:cs typeface="Arial"/>
              </a:rPr>
              <a:t>A</a:t>
            </a:r>
            <a:r>
              <a:rPr sz="2400" spc="-120"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endParaRPr sz="2400">
              <a:latin typeface="Arial"/>
              <a:cs typeface="Arial"/>
            </a:endParaRPr>
          </a:p>
          <a:p>
            <a:pPr marL="1016635" lvl="1" indent="-228600">
              <a:lnSpc>
                <a:spcPct val="100000"/>
              </a:lnSpc>
              <a:spcBef>
                <a:spcPts val="480"/>
              </a:spcBef>
              <a:buClr>
                <a:srgbClr val="D51F1A"/>
              </a:buClr>
              <a:buFont typeface="Wingdings"/>
              <a:buChar char=""/>
              <a:tabLst>
                <a:tab pos="1017269" algn="l"/>
              </a:tabLst>
            </a:pPr>
            <a:r>
              <a:rPr sz="2000" spc="15" dirty="0">
                <a:solidFill>
                  <a:srgbClr val="212121"/>
                </a:solidFill>
                <a:latin typeface="Arial"/>
                <a:cs typeface="Arial"/>
              </a:rPr>
              <a:t>N</a:t>
            </a:r>
            <a:r>
              <a:rPr sz="2000" spc="10" dirty="0">
                <a:solidFill>
                  <a:srgbClr val="212121"/>
                </a:solidFill>
                <a:latin typeface="Arial"/>
                <a:cs typeface="Arial"/>
              </a:rPr>
              <a:t>u</a:t>
            </a:r>
            <a:r>
              <a:rPr sz="2000" spc="15" dirty="0">
                <a:solidFill>
                  <a:srgbClr val="212121"/>
                </a:solidFill>
                <a:latin typeface="Arial"/>
                <a:cs typeface="Arial"/>
              </a:rPr>
              <a:t>c</a:t>
            </a:r>
            <a:r>
              <a:rPr sz="2000" spc="5" dirty="0">
                <a:solidFill>
                  <a:srgbClr val="212121"/>
                </a:solidFill>
                <a:latin typeface="Arial"/>
                <a:cs typeface="Arial"/>
              </a:rPr>
              <a:t>l</a:t>
            </a:r>
            <a:r>
              <a:rPr sz="2000" spc="10" dirty="0">
                <a:solidFill>
                  <a:srgbClr val="212121"/>
                </a:solidFill>
                <a:latin typeface="Arial"/>
                <a:cs typeface="Arial"/>
              </a:rPr>
              <a:t>e</a:t>
            </a:r>
            <a:r>
              <a:rPr sz="2000" spc="5" dirty="0">
                <a:solidFill>
                  <a:srgbClr val="212121"/>
                </a:solidFill>
                <a:latin typeface="Arial"/>
                <a:cs typeface="Arial"/>
              </a:rPr>
              <a:t>i</a:t>
            </a:r>
            <a:r>
              <a:rPr sz="2000" dirty="0">
                <a:solidFill>
                  <a:srgbClr val="212121"/>
                </a:solidFill>
                <a:latin typeface="Arial"/>
                <a:cs typeface="Arial"/>
              </a:rPr>
              <a:t>c</a:t>
            </a:r>
            <a:r>
              <a:rPr sz="2000" spc="-120" dirty="0">
                <a:solidFill>
                  <a:srgbClr val="212121"/>
                </a:solidFill>
                <a:latin typeface="Arial"/>
                <a:cs typeface="Arial"/>
              </a:rPr>
              <a:t> </a:t>
            </a:r>
            <a:r>
              <a:rPr sz="2000" spc="5" dirty="0">
                <a:solidFill>
                  <a:srgbClr val="212121"/>
                </a:solidFill>
                <a:latin typeface="Arial"/>
                <a:cs typeface="Arial"/>
              </a:rPr>
              <a:t>A</a:t>
            </a:r>
            <a:r>
              <a:rPr sz="2000" spc="1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d</a:t>
            </a:r>
            <a:r>
              <a:rPr sz="2000" spc="-100" dirty="0">
                <a:solidFill>
                  <a:srgbClr val="212121"/>
                </a:solidFill>
                <a:latin typeface="Arial"/>
                <a:cs typeface="Arial"/>
              </a:rPr>
              <a:t> </a:t>
            </a:r>
            <a:r>
              <a:rPr sz="2000" spc="5" dirty="0">
                <a:solidFill>
                  <a:srgbClr val="212121"/>
                </a:solidFill>
                <a:latin typeface="Arial"/>
                <a:cs typeface="Arial"/>
              </a:rPr>
              <a:t>A</a:t>
            </a:r>
            <a:r>
              <a:rPr sz="2000" spc="10" dirty="0">
                <a:solidFill>
                  <a:srgbClr val="212121"/>
                </a:solidFill>
                <a:latin typeface="Arial"/>
                <a:cs typeface="Arial"/>
              </a:rPr>
              <a:t>mpl</a:t>
            </a:r>
            <a:r>
              <a:rPr sz="2000" spc="5" dirty="0">
                <a:solidFill>
                  <a:srgbClr val="212121"/>
                </a:solidFill>
                <a:latin typeface="Arial"/>
                <a:cs typeface="Arial"/>
              </a:rPr>
              <a:t>if</a:t>
            </a:r>
            <a:r>
              <a:rPr sz="2000" spc="10" dirty="0">
                <a:solidFill>
                  <a:srgbClr val="212121"/>
                </a:solidFill>
                <a:latin typeface="Arial"/>
                <a:cs typeface="Arial"/>
              </a:rPr>
              <a:t>i</a:t>
            </a:r>
            <a:r>
              <a:rPr sz="2000" spc="15" dirty="0">
                <a:solidFill>
                  <a:srgbClr val="212121"/>
                </a:solidFill>
                <a:latin typeface="Arial"/>
                <a:cs typeface="Arial"/>
              </a:rPr>
              <a:t>c</a:t>
            </a:r>
            <a:r>
              <a:rPr sz="2000" spc="10" dirty="0">
                <a:solidFill>
                  <a:srgbClr val="212121"/>
                </a:solidFill>
                <a:latin typeface="Arial"/>
                <a:cs typeface="Arial"/>
              </a:rPr>
              <a:t>a</a:t>
            </a:r>
            <a:r>
              <a:rPr sz="2000" spc="5" dirty="0">
                <a:solidFill>
                  <a:srgbClr val="212121"/>
                </a:solidFill>
                <a:latin typeface="Arial"/>
                <a:cs typeface="Arial"/>
              </a:rPr>
              <a:t>t</a:t>
            </a:r>
            <a:r>
              <a:rPr sz="2000" spc="10" dirty="0">
                <a:solidFill>
                  <a:srgbClr val="212121"/>
                </a:solidFill>
                <a:latin typeface="Arial"/>
                <a:cs typeface="Arial"/>
              </a:rPr>
              <a:t>io</a:t>
            </a:r>
            <a:r>
              <a:rPr sz="2000" dirty="0">
                <a:solidFill>
                  <a:srgbClr val="212121"/>
                </a:solidFill>
                <a:latin typeface="Arial"/>
                <a:cs typeface="Arial"/>
              </a:rPr>
              <a:t>n</a:t>
            </a:r>
            <a:r>
              <a:rPr sz="2000" spc="-15" dirty="0">
                <a:solidFill>
                  <a:srgbClr val="212121"/>
                </a:solidFill>
                <a:latin typeface="Arial"/>
                <a:cs typeface="Arial"/>
              </a:rPr>
              <a:t> </a:t>
            </a:r>
            <a:r>
              <a:rPr sz="2000" spc="5" dirty="0">
                <a:solidFill>
                  <a:srgbClr val="212121"/>
                </a:solidFill>
                <a:latin typeface="Arial"/>
                <a:cs typeface="Arial"/>
              </a:rPr>
              <a:t>t</a:t>
            </a:r>
            <a:r>
              <a:rPr sz="2000" spc="10" dirty="0">
                <a:solidFill>
                  <a:srgbClr val="212121"/>
                </a:solidFill>
                <a:latin typeface="Arial"/>
                <a:cs typeface="Arial"/>
              </a:rPr>
              <a:t>e</a:t>
            </a:r>
            <a:r>
              <a:rPr sz="2000" spc="15" dirty="0">
                <a:solidFill>
                  <a:srgbClr val="212121"/>
                </a:solidFill>
                <a:latin typeface="Arial"/>
                <a:cs typeface="Arial"/>
              </a:rPr>
              <a:t>s</a:t>
            </a:r>
            <a:r>
              <a:rPr sz="2000" dirty="0">
                <a:solidFill>
                  <a:srgbClr val="212121"/>
                </a:solidFill>
                <a:latin typeface="Arial"/>
                <a:cs typeface="Arial"/>
              </a:rPr>
              <a:t>t</a:t>
            </a:r>
            <a:r>
              <a:rPr sz="2000" spc="-10" dirty="0">
                <a:solidFill>
                  <a:srgbClr val="212121"/>
                </a:solidFill>
                <a:latin typeface="Arial"/>
                <a:cs typeface="Arial"/>
              </a:rPr>
              <a:t> </a:t>
            </a:r>
            <a:r>
              <a:rPr sz="2000" spc="15" dirty="0">
                <a:solidFill>
                  <a:srgbClr val="212121"/>
                </a:solidFill>
                <a:latin typeface="Arial"/>
                <a:cs typeface="Arial"/>
              </a:rPr>
              <a:t>(N</a:t>
            </a:r>
            <a:r>
              <a:rPr sz="2000" spc="5" dirty="0">
                <a:solidFill>
                  <a:srgbClr val="212121"/>
                </a:solidFill>
                <a:latin typeface="Arial"/>
                <a:cs typeface="Arial"/>
              </a:rPr>
              <a:t>A</a:t>
            </a:r>
            <a:r>
              <a:rPr sz="2000" spc="-140" dirty="0">
                <a:solidFill>
                  <a:srgbClr val="212121"/>
                </a:solidFill>
                <a:latin typeface="Arial"/>
                <a:cs typeface="Arial"/>
              </a:rPr>
              <a:t>A</a:t>
            </a:r>
            <a:r>
              <a:rPr sz="2000" spc="10" dirty="0">
                <a:solidFill>
                  <a:srgbClr val="212121"/>
                </a:solidFill>
                <a:latin typeface="Arial"/>
                <a:cs typeface="Arial"/>
              </a:rPr>
              <a:t>T</a:t>
            </a:r>
            <a:r>
              <a:rPr sz="2000" dirty="0">
                <a:solidFill>
                  <a:srgbClr val="212121"/>
                </a:solidFill>
                <a:latin typeface="Arial"/>
                <a:cs typeface="Arial"/>
              </a:rPr>
              <a:t>)</a:t>
            </a:r>
            <a:endParaRPr sz="2000">
              <a:latin typeface="Arial"/>
              <a:cs typeface="Arial"/>
            </a:endParaRPr>
          </a:p>
          <a:p>
            <a:pPr>
              <a:lnSpc>
                <a:spcPct val="100000"/>
              </a:lnSpc>
            </a:pPr>
            <a:endParaRPr sz="2000">
              <a:latin typeface="Times New Roman"/>
              <a:cs typeface="Times New Roman"/>
            </a:endParaRPr>
          </a:p>
          <a:p>
            <a:pPr marL="833119">
              <a:lnSpc>
                <a:spcPct val="100000"/>
              </a:lnSpc>
              <a:spcBef>
                <a:spcPts val="1255"/>
              </a:spcBef>
            </a:pPr>
            <a:r>
              <a:rPr sz="1800" i="1" spc="-5" dirty="0">
                <a:solidFill>
                  <a:srgbClr val="212121"/>
                </a:solidFill>
                <a:latin typeface="Arial"/>
                <a:cs typeface="Arial"/>
              </a:rPr>
              <a:t>**</a:t>
            </a:r>
            <a:r>
              <a:rPr sz="1800" i="1" dirty="0">
                <a:solidFill>
                  <a:srgbClr val="212121"/>
                </a:solidFill>
                <a:latin typeface="Arial"/>
                <a:cs typeface="Arial"/>
              </a:rPr>
              <a:t>*</a:t>
            </a:r>
            <a:r>
              <a:rPr sz="1800" i="1" spc="10" dirty="0">
                <a:solidFill>
                  <a:srgbClr val="212121"/>
                </a:solidFill>
                <a:latin typeface="Arial"/>
                <a:cs typeface="Arial"/>
              </a:rPr>
              <a:t> </a:t>
            </a:r>
            <a:r>
              <a:rPr sz="1800" i="1" spc="-20" dirty="0">
                <a:solidFill>
                  <a:srgbClr val="212121"/>
                </a:solidFill>
                <a:latin typeface="Arial"/>
                <a:cs typeface="Arial"/>
              </a:rPr>
              <a:t>B</a:t>
            </a:r>
            <a:r>
              <a:rPr sz="1800" i="1" spc="-10" dirty="0">
                <a:solidFill>
                  <a:srgbClr val="212121"/>
                </a:solidFill>
                <a:latin typeface="Arial"/>
                <a:cs typeface="Arial"/>
              </a:rPr>
              <a:t>e</a:t>
            </a:r>
            <a:r>
              <a:rPr sz="1800" i="1" dirty="0">
                <a:solidFill>
                  <a:srgbClr val="212121"/>
                </a:solidFill>
                <a:latin typeface="Arial"/>
                <a:cs typeface="Arial"/>
              </a:rPr>
              <a:t>s</a:t>
            </a:r>
            <a:r>
              <a:rPr sz="1800" i="1" spc="-5" dirty="0">
                <a:solidFill>
                  <a:srgbClr val="212121"/>
                </a:solidFill>
                <a:latin typeface="Arial"/>
                <a:cs typeface="Arial"/>
              </a:rPr>
              <a:t>t </a:t>
            </a:r>
            <a:r>
              <a:rPr sz="1800" i="1" spc="-10" dirty="0">
                <a:solidFill>
                  <a:srgbClr val="212121"/>
                </a:solidFill>
                <a:latin typeface="Arial"/>
                <a:cs typeface="Arial"/>
              </a:rPr>
              <a:t>p</a:t>
            </a:r>
            <a:r>
              <a:rPr sz="1800" i="1" dirty="0">
                <a:solidFill>
                  <a:srgbClr val="212121"/>
                </a:solidFill>
                <a:latin typeface="Arial"/>
                <a:cs typeface="Arial"/>
              </a:rPr>
              <a:t>r</a:t>
            </a:r>
            <a:r>
              <a:rPr sz="1800" i="1" spc="-10" dirty="0">
                <a:solidFill>
                  <a:srgbClr val="212121"/>
                </a:solidFill>
                <a:latin typeface="Arial"/>
                <a:cs typeface="Arial"/>
              </a:rPr>
              <a:t>a</a:t>
            </a:r>
            <a:r>
              <a:rPr sz="1800" i="1" dirty="0">
                <a:solidFill>
                  <a:srgbClr val="212121"/>
                </a:solidFill>
                <a:latin typeface="Arial"/>
                <a:cs typeface="Arial"/>
              </a:rPr>
              <a:t>c</a:t>
            </a:r>
            <a:r>
              <a:rPr sz="1800" i="1" spc="-5" dirty="0">
                <a:solidFill>
                  <a:srgbClr val="212121"/>
                </a:solidFill>
                <a:latin typeface="Arial"/>
                <a:cs typeface="Arial"/>
              </a:rPr>
              <a:t>ti</a:t>
            </a:r>
            <a:r>
              <a:rPr sz="1800" i="1" dirty="0">
                <a:solidFill>
                  <a:srgbClr val="212121"/>
                </a:solidFill>
                <a:latin typeface="Arial"/>
                <a:cs typeface="Arial"/>
              </a:rPr>
              <a:t>c</a:t>
            </a:r>
            <a:r>
              <a:rPr sz="1800" i="1" spc="-20" dirty="0">
                <a:solidFill>
                  <a:srgbClr val="212121"/>
                </a:solidFill>
                <a:latin typeface="Arial"/>
                <a:cs typeface="Arial"/>
              </a:rPr>
              <a:t>e</a:t>
            </a:r>
            <a:r>
              <a:rPr sz="1800" i="1" spc="-5" dirty="0">
                <a:solidFill>
                  <a:srgbClr val="212121"/>
                </a:solidFill>
                <a:latin typeface="Arial"/>
                <a:cs typeface="Arial"/>
              </a:rPr>
              <a:t>:</a:t>
            </a:r>
            <a:r>
              <a:rPr sz="1800" i="1" spc="20" dirty="0">
                <a:solidFill>
                  <a:srgbClr val="212121"/>
                </a:solidFill>
                <a:latin typeface="Arial"/>
                <a:cs typeface="Arial"/>
              </a:rPr>
              <a:t> </a:t>
            </a:r>
            <a:r>
              <a:rPr sz="1800" i="1" spc="-10" dirty="0">
                <a:solidFill>
                  <a:srgbClr val="212121"/>
                </a:solidFill>
                <a:latin typeface="Arial"/>
                <a:cs typeface="Arial"/>
              </a:rPr>
              <a:t>o</a:t>
            </a:r>
            <a:r>
              <a:rPr sz="1800" i="1" dirty="0">
                <a:solidFill>
                  <a:srgbClr val="212121"/>
                </a:solidFill>
                <a:latin typeface="Arial"/>
                <a:cs typeface="Arial"/>
              </a:rPr>
              <a:t>r</a:t>
            </a:r>
            <a:r>
              <a:rPr sz="1800" i="1" spc="-10" dirty="0">
                <a:solidFill>
                  <a:srgbClr val="212121"/>
                </a:solidFill>
                <a:latin typeface="Arial"/>
                <a:cs typeface="Arial"/>
              </a:rPr>
              <a:t>de</a:t>
            </a:r>
            <a:r>
              <a:rPr sz="1800" i="1" dirty="0">
                <a:solidFill>
                  <a:srgbClr val="212121"/>
                </a:solidFill>
                <a:latin typeface="Arial"/>
                <a:cs typeface="Arial"/>
              </a:rPr>
              <a:t>r</a:t>
            </a:r>
            <a:r>
              <a:rPr sz="1800" i="1" spc="-60" dirty="0">
                <a:solidFill>
                  <a:srgbClr val="212121"/>
                </a:solidFill>
                <a:latin typeface="Arial"/>
                <a:cs typeface="Arial"/>
              </a:rPr>
              <a:t> </a:t>
            </a:r>
            <a:r>
              <a:rPr sz="1800" i="1" spc="-20" dirty="0">
                <a:solidFill>
                  <a:srgbClr val="212121"/>
                </a:solidFill>
                <a:latin typeface="Arial"/>
                <a:cs typeface="Arial"/>
              </a:rPr>
              <a:t>An</a:t>
            </a:r>
            <a:r>
              <a:rPr sz="1800" i="1" spc="-5" dirty="0">
                <a:solidFill>
                  <a:srgbClr val="212121"/>
                </a:solidFill>
                <a:latin typeface="Arial"/>
                <a:cs typeface="Arial"/>
              </a:rPr>
              <a:t>ti</a:t>
            </a:r>
            <a:r>
              <a:rPr sz="1800" i="1" dirty="0">
                <a:solidFill>
                  <a:srgbClr val="212121"/>
                </a:solidFill>
                <a:latin typeface="Arial"/>
                <a:cs typeface="Arial"/>
              </a:rPr>
              <a:t>-</a:t>
            </a:r>
            <a:r>
              <a:rPr sz="1800" i="1" spc="-5" dirty="0">
                <a:solidFill>
                  <a:srgbClr val="212121"/>
                </a:solidFill>
                <a:latin typeface="Arial"/>
                <a:cs typeface="Arial"/>
              </a:rPr>
              <a:t>HC</a:t>
            </a:r>
            <a:r>
              <a:rPr sz="1800" i="1" dirty="0">
                <a:solidFill>
                  <a:srgbClr val="212121"/>
                </a:solidFill>
                <a:latin typeface="Arial"/>
                <a:cs typeface="Arial"/>
              </a:rPr>
              <a:t>V </a:t>
            </a:r>
            <a:r>
              <a:rPr sz="1800" i="1" spc="5" dirty="0">
                <a:solidFill>
                  <a:srgbClr val="212121"/>
                </a:solidFill>
                <a:latin typeface="Arial"/>
                <a:cs typeface="Arial"/>
              </a:rPr>
              <a:t>w</a:t>
            </a:r>
            <a:r>
              <a:rPr sz="1800" i="1" spc="-5" dirty="0">
                <a:solidFill>
                  <a:srgbClr val="212121"/>
                </a:solidFill>
                <a:latin typeface="Arial"/>
                <a:cs typeface="Arial"/>
              </a:rPr>
              <a:t>i</a:t>
            </a:r>
            <a:r>
              <a:rPr sz="1800" i="1" dirty="0">
                <a:solidFill>
                  <a:srgbClr val="212121"/>
                </a:solidFill>
                <a:latin typeface="Arial"/>
                <a:cs typeface="Arial"/>
              </a:rPr>
              <a:t>th</a:t>
            </a:r>
            <a:r>
              <a:rPr sz="1800" i="1" spc="-5" dirty="0">
                <a:solidFill>
                  <a:srgbClr val="212121"/>
                </a:solidFill>
                <a:latin typeface="Arial"/>
                <a:cs typeface="Arial"/>
              </a:rPr>
              <a:t> </a:t>
            </a:r>
            <a:r>
              <a:rPr sz="1800" i="1" dirty="0">
                <a:solidFill>
                  <a:srgbClr val="212121"/>
                </a:solidFill>
                <a:latin typeface="Arial"/>
                <a:cs typeface="Arial"/>
              </a:rPr>
              <a:t>r</a:t>
            </a:r>
            <a:r>
              <a:rPr sz="1800" i="1" spc="-5" dirty="0">
                <a:solidFill>
                  <a:srgbClr val="212121"/>
                </a:solidFill>
                <a:latin typeface="Arial"/>
                <a:cs typeface="Arial"/>
              </a:rPr>
              <a:t>efl</a:t>
            </a:r>
            <a:r>
              <a:rPr sz="1800" i="1" spc="-10" dirty="0">
                <a:solidFill>
                  <a:srgbClr val="212121"/>
                </a:solidFill>
                <a:latin typeface="Arial"/>
                <a:cs typeface="Arial"/>
              </a:rPr>
              <a:t>e</a:t>
            </a:r>
            <a:r>
              <a:rPr sz="1800" i="1" dirty="0">
                <a:solidFill>
                  <a:srgbClr val="212121"/>
                </a:solidFill>
                <a:latin typeface="Arial"/>
                <a:cs typeface="Arial"/>
              </a:rPr>
              <a:t>x </a:t>
            </a:r>
            <a:r>
              <a:rPr sz="1800" i="1" spc="-5" dirty="0">
                <a:solidFill>
                  <a:srgbClr val="212121"/>
                </a:solidFill>
                <a:latin typeface="Arial"/>
                <a:cs typeface="Arial"/>
              </a:rPr>
              <a:t>t</a:t>
            </a:r>
            <a:r>
              <a:rPr sz="1800" i="1" dirty="0">
                <a:solidFill>
                  <a:srgbClr val="212121"/>
                </a:solidFill>
                <a:latin typeface="Arial"/>
                <a:cs typeface="Arial"/>
              </a:rPr>
              <a:t>o</a:t>
            </a:r>
            <a:r>
              <a:rPr sz="1800" i="1" spc="-5" dirty="0">
                <a:solidFill>
                  <a:srgbClr val="212121"/>
                </a:solidFill>
                <a:latin typeface="Arial"/>
                <a:cs typeface="Arial"/>
              </a:rPr>
              <a:t> HC</a:t>
            </a:r>
            <a:r>
              <a:rPr sz="1800" i="1" dirty="0">
                <a:solidFill>
                  <a:srgbClr val="212121"/>
                </a:solidFill>
                <a:latin typeface="Arial"/>
                <a:cs typeface="Arial"/>
              </a:rPr>
              <a:t>V </a:t>
            </a:r>
            <a:r>
              <a:rPr sz="1800" i="1" spc="-5" dirty="0">
                <a:solidFill>
                  <a:srgbClr val="212121"/>
                </a:solidFill>
                <a:latin typeface="Arial"/>
                <a:cs typeface="Arial"/>
              </a:rPr>
              <a:t>RN</a:t>
            </a:r>
            <a:r>
              <a:rPr sz="1800" i="1" dirty="0">
                <a:solidFill>
                  <a:srgbClr val="212121"/>
                </a:solidFill>
                <a:latin typeface="Arial"/>
                <a:cs typeface="Arial"/>
              </a:rPr>
              <a:t>A</a:t>
            </a:r>
            <a:r>
              <a:rPr sz="1800" i="1" spc="-60" dirty="0">
                <a:solidFill>
                  <a:srgbClr val="212121"/>
                </a:solidFill>
                <a:latin typeface="Arial"/>
                <a:cs typeface="Arial"/>
              </a:rPr>
              <a:t> </a:t>
            </a:r>
            <a:r>
              <a:rPr sz="1800" i="1" spc="-5" dirty="0">
                <a:solidFill>
                  <a:srgbClr val="212121"/>
                </a:solidFill>
                <a:latin typeface="Arial"/>
                <a:cs typeface="Arial"/>
              </a:rPr>
              <a:t>i</a:t>
            </a:r>
            <a:r>
              <a:rPr sz="1800" i="1" dirty="0">
                <a:solidFill>
                  <a:srgbClr val="212121"/>
                </a:solidFill>
                <a:latin typeface="Arial"/>
                <a:cs typeface="Arial"/>
              </a:rPr>
              <a:t>f</a:t>
            </a:r>
            <a:r>
              <a:rPr sz="1800" i="1" spc="5" dirty="0">
                <a:solidFill>
                  <a:srgbClr val="212121"/>
                </a:solidFill>
                <a:latin typeface="Arial"/>
                <a:cs typeface="Arial"/>
              </a:rPr>
              <a:t> </a:t>
            </a:r>
            <a:r>
              <a:rPr sz="1800" i="1" spc="-10" dirty="0">
                <a:solidFill>
                  <a:srgbClr val="212121"/>
                </a:solidFill>
                <a:latin typeface="Arial"/>
                <a:cs typeface="Arial"/>
              </a:rPr>
              <a:t>p</a:t>
            </a:r>
            <a:r>
              <a:rPr sz="1800" i="1" spc="-5" dirty="0">
                <a:solidFill>
                  <a:srgbClr val="212121"/>
                </a:solidFill>
                <a:latin typeface="Arial"/>
                <a:cs typeface="Arial"/>
              </a:rPr>
              <a:t>o</a:t>
            </a:r>
            <a:r>
              <a:rPr sz="1800" i="1" dirty="0">
                <a:solidFill>
                  <a:srgbClr val="212121"/>
                </a:solidFill>
                <a:latin typeface="Arial"/>
                <a:cs typeface="Arial"/>
              </a:rPr>
              <a:t>s</a:t>
            </a:r>
            <a:r>
              <a:rPr sz="1800" i="1" spc="-5" dirty="0">
                <a:solidFill>
                  <a:srgbClr val="212121"/>
                </a:solidFill>
                <a:latin typeface="Arial"/>
                <a:cs typeface="Arial"/>
              </a:rPr>
              <a:t>i</a:t>
            </a:r>
            <a:r>
              <a:rPr sz="1800" i="1" dirty="0">
                <a:solidFill>
                  <a:srgbClr val="212121"/>
                </a:solidFill>
                <a:latin typeface="Arial"/>
                <a:cs typeface="Arial"/>
              </a:rPr>
              <a:t>t</a:t>
            </a:r>
            <a:r>
              <a:rPr sz="1800" i="1" spc="-5" dirty="0">
                <a:solidFill>
                  <a:srgbClr val="212121"/>
                </a:solidFill>
                <a:latin typeface="Arial"/>
                <a:cs typeface="Arial"/>
              </a:rPr>
              <a:t>i</a:t>
            </a:r>
            <a:r>
              <a:rPr sz="1800" i="1" dirty="0">
                <a:solidFill>
                  <a:srgbClr val="212121"/>
                </a:solidFill>
                <a:latin typeface="Arial"/>
                <a:cs typeface="Arial"/>
              </a:rPr>
              <a:t>v</a:t>
            </a:r>
            <a:r>
              <a:rPr sz="1800" i="1" spc="-10" dirty="0">
                <a:solidFill>
                  <a:srgbClr val="212121"/>
                </a:solidFill>
                <a:latin typeface="Arial"/>
                <a:cs typeface="Arial"/>
              </a:rPr>
              <a:t>e</a:t>
            </a:r>
            <a:r>
              <a:rPr sz="1800" i="1" spc="-5" dirty="0">
                <a:solidFill>
                  <a:srgbClr val="212121"/>
                </a:solidFill>
                <a:latin typeface="Arial"/>
                <a:cs typeface="Arial"/>
              </a:rPr>
              <a:t>***</a:t>
            </a:r>
            <a:endParaRPr sz="1800">
              <a:latin typeface="Arial"/>
              <a:cs typeface="Arial"/>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371475">
              <a:lnSpc>
                <a:spcPct val="100000"/>
              </a:lnSpc>
            </a:pPr>
            <a:r>
              <a:rPr spc="-130" dirty="0"/>
              <a:t>Ma</a:t>
            </a:r>
            <a:r>
              <a:rPr spc="-114" dirty="0"/>
              <a:t>k</a:t>
            </a:r>
            <a:r>
              <a:rPr spc="-110" dirty="0"/>
              <a:t>i</a:t>
            </a:r>
            <a:r>
              <a:rPr spc="-130" dirty="0"/>
              <a:t>n</a:t>
            </a:r>
            <a:r>
              <a:rPr spc="-25" dirty="0"/>
              <a:t>g</a:t>
            </a:r>
            <a:r>
              <a:rPr spc="-280" dirty="0"/>
              <a:t> </a:t>
            </a:r>
            <a:r>
              <a:rPr spc="-130" dirty="0"/>
              <a:t>T</a:t>
            </a:r>
            <a:r>
              <a:rPr spc="-125" dirty="0"/>
              <a:t>h</a:t>
            </a:r>
            <a:r>
              <a:rPr spc="-25" dirty="0"/>
              <a:t>e</a:t>
            </a:r>
            <a:r>
              <a:rPr spc="-195" dirty="0"/>
              <a:t> </a:t>
            </a:r>
            <a:r>
              <a:rPr spc="-135" dirty="0"/>
              <a:t>D</a:t>
            </a:r>
            <a:r>
              <a:rPr spc="-120" dirty="0"/>
              <a:t>ia</a:t>
            </a:r>
            <a:r>
              <a:rPr spc="-130" dirty="0"/>
              <a:t>gno</a:t>
            </a:r>
            <a:r>
              <a:rPr spc="-110" dirty="0"/>
              <a:t>si</a:t>
            </a:r>
            <a:r>
              <a:rPr spc="-20" dirty="0"/>
              <a:t>s</a:t>
            </a:r>
            <a:r>
              <a:rPr spc="-195" dirty="0"/>
              <a:t> </a:t>
            </a:r>
            <a:r>
              <a:rPr spc="-25" dirty="0"/>
              <a:t>–</a:t>
            </a:r>
            <a:r>
              <a:rPr spc="-204" dirty="0"/>
              <a:t> </a:t>
            </a:r>
            <a:r>
              <a:rPr spc="-135" dirty="0"/>
              <a:t>Ho</a:t>
            </a:r>
            <a:r>
              <a:rPr spc="-30" dirty="0"/>
              <a:t>w</a:t>
            </a:r>
            <a:r>
              <a:rPr spc="-265" dirty="0"/>
              <a:t> </a:t>
            </a:r>
            <a:r>
              <a:rPr spc="-575" dirty="0"/>
              <a:t>T</a:t>
            </a:r>
            <a:r>
              <a:rPr spc="-25" dirty="0"/>
              <a:t>o</a:t>
            </a:r>
            <a:r>
              <a:rPr spc="-204" dirty="0"/>
              <a:t> </a:t>
            </a:r>
            <a:r>
              <a:rPr spc="-110" dirty="0"/>
              <a:t>I</a:t>
            </a:r>
            <a:r>
              <a:rPr spc="-125" dirty="0"/>
              <a:t>n</a:t>
            </a:r>
            <a:r>
              <a:rPr spc="-110" dirty="0"/>
              <a:t>t</a:t>
            </a:r>
            <a:r>
              <a:rPr spc="-130" dirty="0"/>
              <a:t>e</a:t>
            </a:r>
            <a:r>
              <a:rPr spc="-110" dirty="0"/>
              <a:t>r</a:t>
            </a:r>
            <a:r>
              <a:rPr spc="-125" dirty="0"/>
              <a:t>p</a:t>
            </a:r>
            <a:r>
              <a:rPr spc="-110" dirty="0"/>
              <a:t>r</a:t>
            </a:r>
            <a:r>
              <a:rPr spc="-130" dirty="0"/>
              <a:t>e</a:t>
            </a:r>
            <a:r>
              <a:rPr spc="-15" dirty="0"/>
              <a:t>t</a:t>
            </a:r>
            <a:r>
              <a:rPr spc="-210" dirty="0"/>
              <a:t> </a:t>
            </a:r>
            <a:r>
              <a:rPr spc="-135" dirty="0"/>
              <a:t>Re</a:t>
            </a:r>
            <a:r>
              <a:rPr spc="-110" dirty="0"/>
              <a:t>s</a:t>
            </a:r>
            <a:r>
              <a:rPr spc="-130" dirty="0"/>
              <a:t>u</a:t>
            </a:r>
            <a:r>
              <a:rPr spc="-110" dirty="0"/>
              <a:t>l</a:t>
            </a:r>
            <a:r>
              <a:rPr spc="-105" dirty="0"/>
              <a:t>t</a:t>
            </a:r>
            <a:r>
              <a:rPr spc="-20" dirty="0"/>
              <a:t>s</a:t>
            </a:r>
          </a:p>
        </p:txBody>
      </p:sp>
      <p:sp>
        <p:nvSpPr>
          <p:cNvPr id="4" name="object 4"/>
          <p:cNvSpPr txBox="1"/>
          <p:nvPr/>
        </p:nvSpPr>
        <p:spPr>
          <a:xfrm>
            <a:off x="806957" y="1560708"/>
            <a:ext cx="9960610" cy="4621778"/>
          </a:xfrm>
          <a:prstGeom prst="rect">
            <a:avLst/>
          </a:prstGeom>
        </p:spPr>
        <p:txBody>
          <a:bodyPr vert="horz" wrap="square" lIns="0" tIns="0" rIns="0" bIns="0" rtlCol="0">
            <a:spAutoFit/>
          </a:bodyPr>
          <a:lstStyle/>
          <a:p>
            <a:pPr marL="12700">
              <a:lnSpc>
                <a:spcPct val="100000"/>
              </a:lnSpc>
            </a:pPr>
            <a:r>
              <a:rPr sz="2600" dirty="0">
                <a:solidFill>
                  <a:srgbClr val="212121"/>
                </a:solidFill>
                <a:latin typeface="Arial"/>
                <a:cs typeface="Arial"/>
              </a:rPr>
              <a:t>HCV</a:t>
            </a:r>
            <a:r>
              <a:rPr sz="2600" spc="-155" dirty="0">
                <a:solidFill>
                  <a:srgbClr val="212121"/>
                </a:solidFill>
                <a:latin typeface="Arial"/>
                <a:cs typeface="Arial"/>
              </a:rPr>
              <a:t> </a:t>
            </a:r>
            <a:r>
              <a:rPr sz="2600" dirty="0">
                <a:solidFill>
                  <a:srgbClr val="212121"/>
                </a:solidFill>
                <a:latin typeface="Arial"/>
                <a:cs typeface="Arial"/>
              </a:rPr>
              <a:t>An</a:t>
            </a:r>
            <a:r>
              <a:rPr sz="2600" spc="-5" dirty="0">
                <a:solidFill>
                  <a:srgbClr val="212121"/>
                </a:solidFill>
                <a:latin typeface="Arial"/>
                <a:cs typeface="Arial"/>
              </a:rPr>
              <a:t>ti</a:t>
            </a:r>
            <a:r>
              <a:rPr sz="2600" dirty="0">
                <a:solidFill>
                  <a:srgbClr val="212121"/>
                </a:solidFill>
                <a:latin typeface="Arial"/>
                <a:cs typeface="Arial"/>
              </a:rPr>
              <a:t>body</a:t>
            </a:r>
            <a:r>
              <a:rPr sz="2600" spc="-10" dirty="0">
                <a:solidFill>
                  <a:srgbClr val="212121"/>
                </a:solidFill>
                <a:latin typeface="Arial"/>
                <a:cs typeface="Arial"/>
              </a:rPr>
              <a:t> </a:t>
            </a:r>
            <a:r>
              <a:rPr sz="2600" spc="-5" dirty="0">
                <a:solidFill>
                  <a:srgbClr val="212121"/>
                </a:solidFill>
                <a:latin typeface="Arial"/>
                <a:cs typeface="Arial"/>
              </a:rPr>
              <a:t>(</a:t>
            </a:r>
            <a:r>
              <a:rPr sz="2600" dirty="0">
                <a:solidFill>
                  <a:srgbClr val="212121"/>
                </a:solidFill>
                <a:latin typeface="Arial"/>
                <a:cs typeface="Arial"/>
              </a:rPr>
              <a:t>An</a:t>
            </a:r>
            <a:r>
              <a:rPr sz="2600" spc="-5" dirty="0">
                <a:solidFill>
                  <a:srgbClr val="212121"/>
                </a:solidFill>
                <a:latin typeface="Arial"/>
                <a:cs typeface="Arial"/>
              </a:rPr>
              <a:t>t</a:t>
            </a:r>
            <a:r>
              <a:rPr sz="2600" spc="-10" dirty="0">
                <a:solidFill>
                  <a:srgbClr val="212121"/>
                </a:solidFill>
                <a:latin typeface="Arial"/>
                <a:cs typeface="Arial"/>
              </a:rPr>
              <a:t>i</a:t>
            </a:r>
            <a:r>
              <a:rPr sz="2600" spc="-5" dirty="0">
                <a:solidFill>
                  <a:srgbClr val="212121"/>
                </a:solidFill>
                <a:latin typeface="Arial"/>
                <a:cs typeface="Arial"/>
              </a:rPr>
              <a:t>-</a:t>
            </a:r>
            <a:r>
              <a:rPr sz="2600" dirty="0">
                <a:solidFill>
                  <a:srgbClr val="212121"/>
                </a:solidFill>
                <a:latin typeface="Arial"/>
                <a:cs typeface="Arial"/>
              </a:rPr>
              <a:t>HCV)</a:t>
            </a:r>
            <a:endParaRPr sz="2600" dirty="0">
              <a:latin typeface="Arial"/>
              <a:cs typeface="Arial"/>
            </a:endParaRPr>
          </a:p>
          <a:p>
            <a:pPr marL="536575" indent="-226695">
              <a:lnSpc>
                <a:spcPct val="100000"/>
              </a:lnSpc>
              <a:spcBef>
                <a:spcPts val="265"/>
              </a:spcBef>
              <a:buClr>
                <a:srgbClr val="D51F1A"/>
              </a:buClr>
              <a:buFont typeface="Wingdings"/>
              <a:buChar char=""/>
              <a:tabLst>
                <a:tab pos="537210" algn="l"/>
              </a:tabLst>
            </a:pPr>
            <a:r>
              <a:rPr sz="2200" spc="-10" dirty="0">
                <a:solidFill>
                  <a:srgbClr val="212121"/>
                </a:solidFill>
                <a:latin typeface="Arial"/>
                <a:cs typeface="Arial"/>
              </a:rPr>
              <a:t>If</a:t>
            </a:r>
            <a:r>
              <a:rPr sz="2200" dirty="0">
                <a:solidFill>
                  <a:srgbClr val="212121"/>
                </a:solidFill>
                <a:latin typeface="Arial"/>
                <a:cs typeface="Arial"/>
              </a:rPr>
              <a:t> </a:t>
            </a:r>
            <a:r>
              <a:rPr sz="2200" b="1" spc="-15" dirty="0">
                <a:solidFill>
                  <a:srgbClr val="009900"/>
                </a:solidFill>
                <a:latin typeface="Arial"/>
                <a:cs typeface="Arial"/>
              </a:rPr>
              <a:t>negative</a:t>
            </a:r>
            <a:r>
              <a:rPr sz="2200" b="1" spc="25" dirty="0">
                <a:solidFill>
                  <a:srgbClr val="009900"/>
                </a:solidFill>
                <a:latin typeface="Arial"/>
                <a:cs typeface="Arial"/>
              </a:rPr>
              <a:t> </a:t>
            </a:r>
            <a:r>
              <a:rPr sz="2200" spc="-15" dirty="0">
                <a:solidFill>
                  <a:srgbClr val="212121"/>
                </a:solidFill>
                <a:latin typeface="Arial"/>
                <a:cs typeface="Arial"/>
              </a:rPr>
              <a:t>–</a:t>
            </a:r>
            <a:r>
              <a:rPr sz="2200" dirty="0">
                <a:solidFill>
                  <a:srgbClr val="212121"/>
                </a:solidFill>
                <a:latin typeface="Arial"/>
                <a:cs typeface="Arial"/>
              </a:rPr>
              <a:t> </a:t>
            </a:r>
            <a:r>
              <a:rPr sz="2200" spc="-15" dirty="0">
                <a:solidFill>
                  <a:srgbClr val="212121"/>
                </a:solidFill>
                <a:latin typeface="Arial"/>
                <a:cs typeface="Arial"/>
              </a:rPr>
              <a:t>no</a:t>
            </a:r>
            <a:r>
              <a:rPr sz="2200" dirty="0">
                <a:solidFill>
                  <a:srgbClr val="212121"/>
                </a:solidFill>
                <a:latin typeface="Arial"/>
                <a:cs typeface="Arial"/>
              </a:rPr>
              <a:t> </a:t>
            </a:r>
            <a:r>
              <a:rPr sz="2200" spc="-10" dirty="0">
                <a:solidFill>
                  <a:srgbClr val="212121"/>
                </a:solidFill>
                <a:latin typeface="Arial"/>
                <a:cs typeface="Arial"/>
              </a:rPr>
              <a:t>further</a:t>
            </a:r>
            <a:r>
              <a:rPr sz="2200" spc="20" dirty="0">
                <a:solidFill>
                  <a:srgbClr val="212121"/>
                </a:solidFill>
                <a:latin typeface="Arial"/>
                <a:cs typeface="Arial"/>
              </a:rPr>
              <a:t> </a:t>
            </a:r>
            <a:r>
              <a:rPr sz="2200" spc="-10" dirty="0">
                <a:solidFill>
                  <a:srgbClr val="212121"/>
                </a:solidFill>
                <a:latin typeface="Arial"/>
                <a:cs typeface="Arial"/>
              </a:rPr>
              <a:t>testing is</a:t>
            </a:r>
            <a:r>
              <a:rPr sz="2200" spc="5" dirty="0">
                <a:solidFill>
                  <a:srgbClr val="212121"/>
                </a:solidFill>
                <a:latin typeface="Arial"/>
                <a:cs typeface="Arial"/>
              </a:rPr>
              <a:t> </a:t>
            </a:r>
            <a:r>
              <a:rPr sz="2200" spc="-15" dirty="0">
                <a:solidFill>
                  <a:srgbClr val="212121"/>
                </a:solidFill>
                <a:latin typeface="Arial"/>
                <a:cs typeface="Arial"/>
              </a:rPr>
              <a:t>ne</a:t>
            </a:r>
            <a:r>
              <a:rPr sz="2200" spc="-10" dirty="0">
                <a:solidFill>
                  <a:srgbClr val="212121"/>
                </a:solidFill>
                <a:latin typeface="Arial"/>
                <a:cs typeface="Arial"/>
              </a:rPr>
              <a:t>c</a:t>
            </a:r>
            <a:r>
              <a:rPr sz="2200" spc="-15" dirty="0">
                <a:solidFill>
                  <a:srgbClr val="212121"/>
                </a:solidFill>
                <a:latin typeface="Arial"/>
                <a:cs typeface="Arial"/>
              </a:rPr>
              <a:t>e</a:t>
            </a:r>
            <a:r>
              <a:rPr sz="2200" spc="-10" dirty="0">
                <a:solidFill>
                  <a:srgbClr val="212121"/>
                </a:solidFill>
                <a:latin typeface="Arial"/>
                <a:cs typeface="Arial"/>
              </a:rPr>
              <a:t>ss</a:t>
            </a:r>
            <a:r>
              <a:rPr sz="2200" spc="-15" dirty="0">
                <a:solidFill>
                  <a:srgbClr val="212121"/>
                </a:solidFill>
                <a:latin typeface="Arial"/>
                <a:cs typeface="Arial"/>
              </a:rPr>
              <a:t>ary</a:t>
            </a:r>
            <a:endParaRPr sz="2200" dirty="0">
              <a:latin typeface="Arial"/>
              <a:cs typeface="Arial"/>
            </a:endParaRPr>
          </a:p>
          <a:p>
            <a:pPr marL="902335" marR="5080" lvl="1" indent="-228600">
              <a:lnSpc>
                <a:spcPts val="2050"/>
              </a:lnSpc>
              <a:spcBef>
                <a:spcPts val="500"/>
              </a:spcBef>
              <a:buClr>
                <a:srgbClr val="D51F1A"/>
              </a:buClr>
              <a:buFont typeface="Wingdings"/>
              <a:buChar char=""/>
              <a:tabLst>
                <a:tab pos="902969" algn="l"/>
              </a:tabLst>
            </a:pPr>
            <a:r>
              <a:rPr sz="1900" spc="-20" dirty="0">
                <a:solidFill>
                  <a:srgbClr val="212121"/>
                </a:solidFill>
                <a:latin typeface="Arial"/>
                <a:cs typeface="Arial"/>
              </a:rPr>
              <a:t>C</a:t>
            </a:r>
            <a:r>
              <a:rPr sz="1900" spc="-15" dirty="0">
                <a:solidFill>
                  <a:srgbClr val="212121"/>
                </a:solidFill>
                <a:latin typeface="Arial"/>
                <a:cs typeface="Arial"/>
              </a:rPr>
              <a:t>ons</a:t>
            </a:r>
            <a:r>
              <a:rPr sz="1900" spc="-10" dirty="0">
                <a:solidFill>
                  <a:srgbClr val="212121"/>
                </a:solidFill>
                <a:latin typeface="Arial"/>
                <a:cs typeface="Arial"/>
              </a:rPr>
              <a:t>ider</a:t>
            </a:r>
            <a:r>
              <a:rPr sz="1900" spc="40" dirty="0">
                <a:solidFill>
                  <a:srgbClr val="212121"/>
                </a:solidFill>
                <a:latin typeface="Arial"/>
                <a:cs typeface="Arial"/>
              </a:rPr>
              <a:t> </a:t>
            </a:r>
            <a:r>
              <a:rPr sz="1900" spc="-10" dirty="0">
                <a:solidFill>
                  <a:srgbClr val="212121"/>
                </a:solidFill>
                <a:latin typeface="Arial"/>
                <a:cs typeface="Arial"/>
              </a:rPr>
              <a:t>this</a:t>
            </a:r>
            <a:r>
              <a:rPr sz="1900" spc="10" dirty="0">
                <a:solidFill>
                  <a:srgbClr val="212121"/>
                </a:solidFill>
                <a:latin typeface="Arial"/>
                <a:cs typeface="Arial"/>
              </a:rPr>
              <a:t> </a:t>
            </a:r>
            <a:r>
              <a:rPr sz="1900" spc="-10" dirty="0">
                <a:solidFill>
                  <a:srgbClr val="212121"/>
                </a:solidFill>
                <a:latin typeface="Arial"/>
                <a:cs typeface="Arial"/>
              </a:rPr>
              <a:t>patient</a:t>
            </a:r>
            <a:r>
              <a:rPr sz="1900" spc="25" dirty="0">
                <a:solidFill>
                  <a:srgbClr val="212121"/>
                </a:solidFill>
                <a:latin typeface="Arial"/>
                <a:cs typeface="Arial"/>
              </a:rPr>
              <a:t> </a:t>
            </a:r>
            <a:r>
              <a:rPr sz="1900" spc="-10" dirty="0">
                <a:solidFill>
                  <a:srgbClr val="212121"/>
                </a:solidFill>
                <a:latin typeface="Arial"/>
                <a:cs typeface="Arial"/>
              </a:rPr>
              <a:t>not</a:t>
            </a:r>
            <a:r>
              <a:rPr sz="1900" dirty="0">
                <a:solidFill>
                  <a:srgbClr val="212121"/>
                </a:solidFill>
                <a:latin typeface="Arial"/>
                <a:cs typeface="Arial"/>
              </a:rPr>
              <a:t> </a:t>
            </a:r>
            <a:r>
              <a:rPr sz="1900" spc="-10" dirty="0">
                <a:solidFill>
                  <a:srgbClr val="212121"/>
                </a:solidFill>
                <a:latin typeface="Arial"/>
                <a:cs typeface="Arial"/>
              </a:rPr>
              <a:t>infected</a:t>
            </a:r>
            <a:r>
              <a:rPr sz="1900" spc="20" dirty="0">
                <a:solidFill>
                  <a:srgbClr val="212121"/>
                </a:solidFill>
                <a:latin typeface="Arial"/>
                <a:cs typeface="Arial"/>
              </a:rPr>
              <a:t> </a:t>
            </a:r>
            <a:r>
              <a:rPr sz="1900" b="1" spc="-20" dirty="0">
                <a:solidFill>
                  <a:srgbClr val="212121"/>
                </a:solidFill>
                <a:latin typeface="Arial"/>
                <a:cs typeface="Arial"/>
              </a:rPr>
              <a:t>UN</a:t>
            </a:r>
            <a:r>
              <a:rPr sz="1900" b="1" spc="-10" dirty="0">
                <a:solidFill>
                  <a:srgbClr val="212121"/>
                </a:solidFill>
                <a:latin typeface="Arial"/>
                <a:cs typeface="Arial"/>
              </a:rPr>
              <a:t>L</a:t>
            </a:r>
            <a:r>
              <a:rPr sz="1900" b="1" spc="-20" dirty="0">
                <a:solidFill>
                  <a:srgbClr val="212121"/>
                </a:solidFill>
                <a:latin typeface="Arial"/>
                <a:cs typeface="Arial"/>
              </a:rPr>
              <a:t>ES</a:t>
            </a:r>
            <a:r>
              <a:rPr sz="1900" b="1" spc="-15" dirty="0">
                <a:solidFill>
                  <a:srgbClr val="212121"/>
                </a:solidFill>
                <a:latin typeface="Arial"/>
                <a:cs typeface="Arial"/>
              </a:rPr>
              <a:t>S</a:t>
            </a:r>
            <a:r>
              <a:rPr sz="1900" b="1" spc="15" dirty="0">
                <a:solidFill>
                  <a:srgbClr val="212121"/>
                </a:solidFill>
                <a:latin typeface="Arial"/>
                <a:cs typeface="Arial"/>
              </a:rPr>
              <a:t> </a:t>
            </a:r>
            <a:r>
              <a:rPr sz="1900" spc="-10" dirty="0">
                <a:solidFill>
                  <a:srgbClr val="212121"/>
                </a:solidFill>
                <a:latin typeface="Arial"/>
                <a:cs typeface="Arial"/>
              </a:rPr>
              <a:t>there</a:t>
            </a:r>
            <a:r>
              <a:rPr sz="1900" spc="10" dirty="0">
                <a:solidFill>
                  <a:srgbClr val="212121"/>
                </a:solidFill>
                <a:latin typeface="Arial"/>
                <a:cs typeface="Arial"/>
              </a:rPr>
              <a:t> </a:t>
            </a:r>
            <a:r>
              <a:rPr sz="1900" spc="-10" dirty="0">
                <a:solidFill>
                  <a:srgbClr val="212121"/>
                </a:solidFill>
                <a:latin typeface="Arial"/>
                <a:cs typeface="Arial"/>
              </a:rPr>
              <a:t>is</a:t>
            </a:r>
            <a:r>
              <a:rPr sz="1900" spc="-5" dirty="0">
                <a:solidFill>
                  <a:srgbClr val="212121"/>
                </a:solidFill>
                <a:latin typeface="Arial"/>
                <a:cs typeface="Arial"/>
              </a:rPr>
              <a:t> </a:t>
            </a:r>
            <a:r>
              <a:rPr sz="1900" spc="-15" dirty="0">
                <a:solidFill>
                  <a:srgbClr val="212121"/>
                </a:solidFill>
                <a:latin typeface="Arial"/>
                <a:cs typeface="Arial"/>
              </a:rPr>
              <a:t>a</a:t>
            </a:r>
            <a:r>
              <a:rPr sz="1900" spc="10" dirty="0">
                <a:solidFill>
                  <a:srgbClr val="212121"/>
                </a:solidFill>
                <a:latin typeface="Arial"/>
                <a:cs typeface="Arial"/>
              </a:rPr>
              <a:t> </a:t>
            </a:r>
            <a:r>
              <a:rPr sz="1900" spc="-10" dirty="0">
                <a:solidFill>
                  <a:srgbClr val="212121"/>
                </a:solidFill>
                <a:latin typeface="Arial"/>
                <a:cs typeface="Arial"/>
              </a:rPr>
              <a:t>ri</a:t>
            </a:r>
            <a:r>
              <a:rPr sz="1900" spc="-15" dirty="0">
                <a:solidFill>
                  <a:srgbClr val="212121"/>
                </a:solidFill>
                <a:latin typeface="Arial"/>
                <a:cs typeface="Arial"/>
              </a:rPr>
              <a:t>s</a:t>
            </a:r>
            <a:r>
              <a:rPr sz="1900" spc="-10" dirty="0">
                <a:solidFill>
                  <a:srgbClr val="212121"/>
                </a:solidFill>
                <a:latin typeface="Arial"/>
                <a:cs typeface="Arial"/>
              </a:rPr>
              <a:t>k</a:t>
            </a:r>
            <a:r>
              <a:rPr sz="1900" spc="-5" dirty="0">
                <a:solidFill>
                  <a:srgbClr val="212121"/>
                </a:solidFill>
                <a:latin typeface="Arial"/>
                <a:cs typeface="Arial"/>
              </a:rPr>
              <a:t> </a:t>
            </a:r>
            <a:r>
              <a:rPr sz="1900" spc="-10" dirty="0">
                <a:solidFill>
                  <a:srgbClr val="212121"/>
                </a:solidFill>
                <a:latin typeface="Arial"/>
                <a:cs typeface="Arial"/>
              </a:rPr>
              <a:t>of</a:t>
            </a:r>
            <a:r>
              <a:rPr sz="1900" dirty="0">
                <a:solidFill>
                  <a:srgbClr val="212121"/>
                </a:solidFill>
                <a:latin typeface="Arial"/>
                <a:cs typeface="Arial"/>
              </a:rPr>
              <a:t> </a:t>
            </a:r>
            <a:r>
              <a:rPr sz="1900" spc="-15" dirty="0">
                <a:solidFill>
                  <a:srgbClr val="212121"/>
                </a:solidFill>
                <a:latin typeface="Arial"/>
                <a:cs typeface="Arial"/>
              </a:rPr>
              <a:t>a</a:t>
            </a:r>
            <a:r>
              <a:rPr sz="1900" spc="10" dirty="0">
                <a:solidFill>
                  <a:srgbClr val="212121"/>
                </a:solidFill>
                <a:latin typeface="Arial"/>
                <a:cs typeface="Arial"/>
              </a:rPr>
              <a:t> </a:t>
            </a:r>
            <a:r>
              <a:rPr sz="1900" spc="-10" dirty="0">
                <a:solidFill>
                  <a:srgbClr val="212121"/>
                </a:solidFill>
                <a:latin typeface="Arial"/>
                <a:cs typeface="Arial"/>
              </a:rPr>
              <a:t>false</a:t>
            </a:r>
            <a:r>
              <a:rPr sz="1900" spc="10" dirty="0">
                <a:solidFill>
                  <a:srgbClr val="212121"/>
                </a:solidFill>
                <a:latin typeface="Arial"/>
                <a:cs typeface="Arial"/>
              </a:rPr>
              <a:t> </a:t>
            </a:r>
            <a:r>
              <a:rPr sz="1900" spc="-10" dirty="0">
                <a:solidFill>
                  <a:srgbClr val="212121"/>
                </a:solidFill>
                <a:latin typeface="Arial"/>
                <a:cs typeface="Arial"/>
              </a:rPr>
              <a:t>negative</a:t>
            </a:r>
            <a:r>
              <a:rPr sz="1900" spc="25" dirty="0">
                <a:solidFill>
                  <a:srgbClr val="212121"/>
                </a:solidFill>
                <a:latin typeface="Arial"/>
                <a:cs typeface="Arial"/>
              </a:rPr>
              <a:t> </a:t>
            </a:r>
            <a:r>
              <a:rPr sz="1900" spc="-15" dirty="0">
                <a:solidFill>
                  <a:srgbClr val="212121"/>
                </a:solidFill>
                <a:latin typeface="Arial"/>
                <a:cs typeface="Arial"/>
              </a:rPr>
              <a:t>due</a:t>
            </a:r>
            <a:r>
              <a:rPr sz="1900" spc="25" dirty="0">
                <a:solidFill>
                  <a:srgbClr val="212121"/>
                </a:solidFill>
                <a:latin typeface="Arial"/>
                <a:cs typeface="Arial"/>
              </a:rPr>
              <a:t> </a:t>
            </a:r>
            <a:r>
              <a:rPr sz="1900" spc="-10" dirty="0">
                <a:solidFill>
                  <a:srgbClr val="212121"/>
                </a:solidFill>
                <a:latin typeface="Arial"/>
                <a:cs typeface="Arial"/>
              </a:rPr>
              <a:t>to</a:t>
            </a:r>
            <a:r>
              <a:rPr sz="1900" dirty="0">
                <a:solidFill>
                  <a:srgbClr val="212121"/>
                </a:solidFill>
                <a:latin typeface="Arial"/>
                <a:cs typeface="Arial"/>
              </a:rPr>
              <a:t> </a:t>
            </a:r>
            <a:r>
              <a:rPr sz="1900" spc="-15" dirty="0">
                <a:solidFill>
                  <a:srgbClr val="212121"/>
                </a:solidFill>
                <a:latin typeface="Arial"/>
                <a:cs typeface="Arial"/>
              </a:rPr>
              <a:t>a</a:t>
            </a:r>
            <a:r>
              <a:rPr sz="1900" spc="-10" dirty="0">
                <a:solidFill>
                  <a:srgbClr val="212121"/>
                </a:solidFill>
                <a:latin typeface="Arial"/>
                <a:cs typeface="Arial"/>
              </a:rPr>
              <a:t> possi</a:t>
            </a:r>
            <a:r>
              <a:rPr sz="1900" spc="-15" dirty="0">
                <a:solidFill>
                  <a:srgbClr val="212121"/>
                </a:solidFill>
                <a:latin typeface="Arial"/>
                <a:cs typeface="Arial"/>
              </a:rPr>
              <a:t>b</a:t>
            </a:r>
            <a:r>
              <a:rPr sz="1900" spc="-10" dirty="0">
                <a:solidFill>
                  <a:srgbClr val="212121"/>
                </a:solidFill>
                <a:latin typeface="Arial"/>
                <a:cs typeface="Arial"/>
              </a:rPr>
              <a:t>l</a:t>
            </a:r>
            <a:r>
              <a:rPr sz="1900" spc="-15" dirty="0">
                <a:solidFill>
                  <a:srgbClr val="212121"/>
                </a:solidFill>
                <a:latin typeface="Arial"/>
                <a:cs typeface="Arial"/>
              </a:rPr>
              <a:t>e</a:t>
            </a:r>
            <a:r>
              <a:rPr sz="1900" spc="35" dirty="0">
                <a:solidFill>
                  <a:srgbClr val="212121"/>
                </a:solidFill>
                <a:latin typeface="Arial"/>
                <a:cs typeface="Arial"/>
              </a:rPr>
              <a:t> </a:t>
            </a:r>
            <a:r>
              <a:rPr sz="1900" spc="-10" dirty="0">
                <a:solidFill>
                  <a:srgbClr val="212121"/>
                </a:solidFill>
                <a:latin typeface="Arial"/>
                <a:cs typeface="Arial"/>
              </a:rPr>
              <a:t>or</a:t>
            </a:r>
            <a:r>
              <a:rPr sz="1900" dirty="0">
                <a:solidFill>
                  <a:srgbClr val="212121"/>
                </a:solidFill>
                <a:latin typeface="Arial"/>
                <a:cs typeface="Arial"/>
              </a:rPr>
              <a:t> </a:t>
            </a:r>
            <a:r>
              <a:rPr sz="1900" spc="-15" dirty="0">
                <a:solidFill>
                  <a:srgbClr val="212121"/>
                </a:solidFill>
                <a:latin typeface="Arial"/>
                <a:cs typeface="Arial"/>
              </a:rPr>
              <a:t>kno</a:t>
            </a:r>
            <a:r>
              <a:rPr sz="1900" spc="-30" dirty="0">
                <a:solidFill>
                  <a:srgbClr val="212121"/>
                </a:solidFill>
                <a:latin typeface="Arial"/>
                <a:cs typeface="Arial"/>
              </a:rPr>
              <a:t>w</a:t>
            </a:r>
            <a:r>
              <a:rPr sz="1900" spc="-15" dirty="0">
                <a:solidFill>
                  <a:srgbClr val="212121"/>
                </a:solidFill>
                <a:latin typeface="Arial"/>
                <a:cs typeface="Arial"/>
              </a:rPr>
              <a:t>n</a:t>
            </a:r>
            <a:r>
              <a:rPr sz="1900" spc="45" dirty="0">
                <a:solidFill>
                  <a:srgbClr val="212121"/>
                </a:solidFill>
                <a:latin typeface="Arial"/>
                <a:cs typeface="Arial"/>
              </a:rPr>
              <a:t> </a:t>
            </a:r>
            <a:r>
              <a:rPr sz="1900" spc="-15" dirty="0">
                <a:solidFill>
                  <a:srgbClr val="212121"/>
                </a:solidFill>
                <a:latin typeface="Arial"/>
                <a:cs typeface="Arial"/>
              </a:rPr>
              <a:t>e</a:t>
            </a:r>
            <a:r>
              <a:rPr sz="1900" spc="-25" dirty="0">
                <a:solidFill>
                  <a:srgbClr val="212121"/>
                </a:solidFill>
                <a:latin typeface="Arial"/>
                <a:cs typeface="Arial"/>
              </a:rPr>
              <a:t>x</a:t>
            </a:r>
            <a:r>
              <a:rPr sz="1900" spc="-10" dirty="0">
                <a:solidFill>
                  <a:srgbClr val="212121"/>
                </a:solidFill>
                <a:latin typeface="Arial"/>
                <a:cs typeface="Arial"/>
              </a:rPr>
              <a:t>posure</a:t>
            </a:r>
            <a:r>
              <a:rPr sz="1900" spc="45" dirty="0">
                <a:solidFill>
                  <a:srgbClr val="212121"/>
                </a:solidFill>
                <a:latin typeface="Arial"/>
                <a:cs typeface="Arial"/>
              </a:rPr>
              <a:t> </a:t>
            </a:r>
            <a:r>
              <a:rPr sz="1900" spc="-10" dirty="0">
                <a:solidFill>
                  <a:srgbClr val="212121"/>
                </a:solidFill>
                <a:latin typeface="Arial"/>
                <a:cs typeface="Arial"/>
              </a:rPr>
              <a:t>(a</a:t>
            </a:r>
            <a:r>
              <a:rPr sz="1900" spc="-15" dirty="0">
                <a:solidFill>
                  <a:srgbClr val="212121"/>
                </a:solidFill>
                <a:latin typeface="Arial"/>
                <a:cs typeface="Arial"/>
              </a:rPr>
              <a:t>c</a:t>
            </a:r>
            <a:r>
              <a:rPr sz="1900" spc="-10" dirty="0">
                <a:solidFill>
                  <a:srgbClr val="212121"/>
                </a:solidFill>
                <a:latin typeface="Arial"/>
                <a:cs typeface="Arial"/>
              </a:rPr>
              <a:t>ute</a:t>
            </a:r>
            <a:r>
              <a:rPr sz="1900" spc="10" dirty="0">
                <a:solidFill>
                  <a:srgbClr val="212121"/>
                </a:solidFill>
                <a:latin typeface="Arial"/>
                <a:cs typeface="Arial"/>
              </a:rPr>
              <a:t> </a:t>
            </a:r>
            <a:r>
              <a:rPr sz="1900" spc="-10" dirty="0">
                <a:solidFill>
                  <a:srgbClr val="212121"/>
                </a:solidFill>
                <a:latin typeface="Arial"/>
                <a:cs typeface="Arial"/>
              </a:rPr>
              <a:t>infection,</a:t>
            </a:r>
            <a:r>
              <a:rPr sz="1900" spc="20" dirty="0">
                <a:solidFill>
                  <a:srgbClr val="212121"/>
                </a:solidFill>
                <a:latin typeface="Arial"/>
                <a:cs typeface="Arial"/>
              </a:rPr>
              <a:t> </a:t>
            </a:r>
            <a:r>
              <a:rPr sz="1900" spc="-10" dirty="0">
                <a:solidFill>
                  <a:srgbClr val="212121"/>
                </a:solidFill>
                <a:latin typeface="Arial"/>
                <a:cs typeface="Arial"/>
              </a:rPr>
              <a:t>chronic</a:t>
            </a:r>
            <a:r>
              <a:rPr sz="1900" spc="20" dirty="0">
                <a:solidFill>
                  <a:srgbClr val="212121"/>
                </a:solidFill>
                <a:latin typeface="Arial"/>
                <a:cs typeface="Arial"/>
              </a:rPr>
              <a:t> </a:t>
            </a:r>
            <a:r>
              <a:rPr sz="1900" spc="-15" dirty="0">
                <a:solidFill>
                  <a:srgbClr val="212121"/>
                </a:solidFill>
                <a:latin typeface="Arial"/>
                <a:cs typeface="Arial"/>
              </a:rPr>
              <a:t>hemod</a:t>
            </a:r>
            <a:r>
              <a:rPr sz="1900" spc="-10" dirty="0">
                <a:solidFill>
                  <a:srgbClr val="212121"/>
                </a:solidFill>
                <a:latin typeface="Arial"/>
                <a:cs typeface="Arial"/>
              </a:rPr>
              <a:t>i</a:t>
            </a:r>
            <a:r>
              <a:rPr sz="1900" spc="-15" dirty="0">
                <a:solidFill>
                  <a:srgbClr val="212121"/>
                </a:solidFill>
                <a:latin typeface="Arial"/>
                <a:cs typeface="Arial"/>
              </a:rPr>
              <a:t>a</a:t>
            </a:r>
            <a:r>
              <a:rPr sz="1900" spc="-10" dirty="0">
                <a:solidFill>
                  <a:srgbClr val="212121"/>
                </a:solidFill>
                <a:latin typeface="Arial"/>
                <a:cs typeface="Arial"/>
              </a:rPr>
              <a:t>lysis</a:t>
            </a:r>
            <a:r>
              <a:rPr sz="1900" spc="55" dirty="0">
                <a:solidFill>
                  <a:srgbClr val="212121"/>
                </a:solidFill>
                <a:latin typeface="Arial"/>
                <a:cs typeface="Arial"/>
              </a:rPr>
              <a:t> </a:t>
            </a:r>
            <a:r>
              <a:rPr sz="1900" spc="-10" dirty="0">
                <a:solidFill>
                  <a:srgbClr val="212121"/>
                </a:solidFill>
                <a:latin typeface="Arial"/>
                <a:cs typeface="Arial"/>
              </a:rPr>
              <a:t>or i</a:t>
            </a:r>
            <a:r>
              <a:rPr sz="1900" spc="-15" dirty="0">
                <a:solidFill>
                  <a:srgbClr val="212121"/>
                </a:solidFill>
                <a:latin typeface="Arial"/>
                <a:cs typeface="Arial"/>
              </a:rPr>
              <a:t>mmunocompro</a:t>
            </a:r>
            <a:r>
              <a:rPr sz="1900" spc="-5" dirty="0">
                <a:solidFill>
                  <a:srgbClr val="212121"/>
                </a:solidFill>
                <a:latin typeface="Arial"/>
                <a:cs typeface="Arial"/>
              </a:rPr>
              <a:t>m</a:t>
            </a:r>
            <a:r>
              <a:rPr sz="1900" spc="-10" dirty="0">
                <a:solidFill>
                  <a:srgbClr val="212121"/>
                </a:solidFill>
                <a:latin typeface="Arial"/>
                <a:cs typeface="Arial"/>
              </a:rPr>
              <a:t>is</a:t>
            </a:r>
            <a:r>
              <a:rPr sz="1900" spc="0" dirty="0">
                <a:solidFill>
                  <a:srgbClr val="212121"/>
                </a:solidFill>
                <a:latin typeface="Arial"/>
                <a:cs typeface="Arial"/>
              </a:rPr>
              <a:t>i</a:t>
            </a:r>
            <a:r>
              <a:rPr sz="1900" spc="-15" dirty="0">
                <a:solidFill>
                  <a:srgbClr val="212121"/>
                </a:solidFill>
                <a:latin typeface="Arial"/>
                <a:cs typeface="Arial"/>
              </a:rPr>
              <a:t>ng</a:t>
            </a:r>
            <a:r>
              <a:rPr sz="1900" spc="60" dirty="0">
                <a:solidFill>
                  <a:srgbClr val="212121"/>
                </a:solidFill>
                <a:latin typeface="Arial"/>
                <a:cs typeface="Arial"/>
              </a:rPr>
              <a:t> </a:t>
            </a:r>
            <a:r>
              <a:rPr sz="1900" spc="-15" dirty="0">
                <a:solidFill>
                  <a:srgbClr val="212121"/>
                </a:solidFill>
                <a:latin typeface="Arial"/>
                <a:cs typeface="Arial"/>
              </a:rPr>
              <a:t>cond</a:t>
            </a:r>
            <a:r>
              <a:rPr sz="1900" spc="-10" dirty="0">
                <a:solidFill>
                  <a:srgbClr val="212121"/>
                </a:solidFill>
                <a:latin typeface="Arial"/>
                <a:cs typeface="Arial"/>
              </a:rPr>
              <a:t>iti</a:t>
            </a:r>
            <a:r>
              <a:rPr sz="1900" spc="-15" dirty="0">
                <a:solidFill>
                  <a:srgbClr val="212121"/>
                </a:solidFill>
                <a:latin typeface="Arial"/>
                <a:cs typeface="Arial"/>
              </a:rPr>
              <a:t>on</a:t>
            </a:r>
            <a:r>
              <a:rPr sz="1900" spc="35" dirty="0">
                <a:solidFill>
                  <a:srgbClr val="212121"/>
                </a:solidFill>
                <a:latin typeface="Arial"/>
                <a:cs typeface="Arial"/>
              </a:rPr>
              <a:t> </a:t>
            </a:r>
            <a:r>
              <a:rPr sz="1900" spc="-10" dirty="0">
                <a:solidFill>
                  <a:srgbClr val="212121"/>
                </a:solidFill>
                <a:latin typeface="Arial"/>
                <a:cs typeface="Arial"/>
              </a:rPr>
              <a:t>such</a:t>
            </a:r>
            <a:r>
              <a:rPr sz="1900" spc="10" dirty="0">
                <a:solidFill>
                  <a:srgbClr val="212121"/>
                </a:solidFill>
                <a:latin typeface="Arial"/>
                <a:cs typeface="Arial"/>
              </a:rPr>
              <a:t> </a:t>
            </a:r>
            <a:r>
              <a:rPr sz="1900" spc="-10" dirty="0">
                <a:solidFill>
                  <a:srgbClr val="212121"/>
                </a:solidFill>
                <a:latin typeface="Arial"/>
                <a:cs typeface="Arial"/>
              </a:rPr>
              <a:t>as</a:t>
            </a:r>
            <a:r>
              <a:rPr sz="1900" spc="10" dirty="0">
                <a:solidFill>
                  <a:srgbClr val="212121"/>
                </a:solidFill>
                <a:latin typeface="Arial"/>
                <a:cs typeface="Arial"/>
              </a:rPr>
              <a:t> </a:t>
            </a:r>
            <a:r>
              <a:rPr sz="1900" spc="-20" dirty="0">
                <a:solidFill>
                  <a:srgbClr val="212121"/>
                </a:solidFill>
                <a:latin typeface="Arial"/>
                <a:cs typeface="Arial"/>
              </a:rPr>
              <a:t>H</a:t>
            </a:r>
            <a:r>
              <a:rPr sz="1900" spc="-10" dirty="0">
                <a:solidFill>
                  <a:srgbClr val="212121"/>
                </a:solidFill>
                <a:latin typeface="Arial"/>
                <a:cs typeface="Arial"/>
              </a:rPr>
              <a:t>IV</a:t>
            </a:r>
            <a:r>
              <a:rPr sz="1900" spc="-5" dirty="0">
                <a:solidFill>
                  <a:srgbClr val="212121"/>
                </a:solidFill>
                <a:latin typeface="Arial"/>
                <a:cs typeface="Arial"/>
              </a:rPr>
              <a:t> </a:t>
            </a:r>
            <a:r>
              <a:rPr sz="1900" spc="-30" dirty="0">
                <a:solidFill>
                  <a:srgbClr val="212121"/>
                </a:solidFill>
                <a:latin typeface="Arial"/>
                <a:cs typeface="Arial"/>
              </a:rPr>
              <a:t>w</a:t>
            </a:r>
            <a:r>
              <a:rPr sz="1900" spc="-10" dirty="0">
                <a:solidFill>
                  <a:srgbClr val="212121"/>
                </a:solidFill>
                <a:latin typeface="Arial"/>
                <a:cs typeface="Arial"/>
              </a:rPr>
              <a:t>/</a:t>
            </a:r>
            <a:r>
              <a:rPr sz="1900" spc="10" dirty="0">
                <a:solidFill>
                  <a:srgbClr val="212121"/>
                </a:solidFill>
                <a:latin typeface="Arial"/>
                <a:cs typeface="Arial"/>
              </a:rPr>
              <a:t> </a:t>
            </a:r>
            <a:r>
              <a:rPr sz="1900" spc="-10" dirty="0">
                <a:solidFill>
                  <a:srgbClr val="212121"/>
                </a:solidFill>
                <a:latin typeface="Arial"/>
                <a:cs typeface="Arial"/>
              </a:rPr>
              <a:t>l</a:t>
            </a:r>
            <a:r>
              <a:rPr sz="1900" spc="-15" dirty="0">
                <a:solidFill>
                  <a:srgbClr val="212121"/>
                </a:solidFill>
                <a:latin typeface="Arial"/>
                <a:cs typeface="Arial"/>
              </a:rPr>
              <a:t>ow</a:t>
            </a:r>
            <a:r>
              <a:rPr sz="1900" spc="10" dirty="0">
                <a:solidFill>
                  <a:srgbClr val="212121"/>
                </a:solidFill>
                <a:latin typeface="Arial"/>
                <a:cs typeface="Arial"/>
              </a:rPr>
              <a:t> </a:t>
            </a:r>
            <a:r>
              <a:rPr sz="1900" spc="-20" dirty="0">
                <a:solidFill>
                  <a:srgbClr val="212121"/>
                </a:solidFill>
                <a:latin typeface="Arial"/>
                <a:cs typeface="Arial"/>
              </a:rPr>
              <a:t>CD</a:t>
            </a:r>
            <a:r>
              <a:rPr sz="1900" spc="-15" dirty="0">
                <a:solidFill>
                  <a:srgbClr val="212121"/>
                </a:solidFill>
                <a:latin typeface="Arial"/>
                <a:cs typeface="Arial"/>
              </a:rPr>
              <a:t>4</a:t>
            </a:r>
            <a:r>
              <a:rPr sz="1900" spc="25" dirty="0">
                <a:solidFill>
                  <a:srgbClr val="212121"/>
                </a:solidFill>
                <a:latin typeface="Arial"/>
                <a:cs typeface="Arial"/>
              </a:rPr>
              <a:t> </a:t>
            </a:r>
            <a:r>
              <a:rPr sz="1900" spc="-10" dirty="0">
                <a:solidFill>
                  <a:srgbClr val="212121"/>
                </a:solidFill>
                <a:latin typeface="Arial"/>
                <a:cs typeface="Arial"/>
              </a:rPr>
              <a:t>count)</a:t>
            </a:r>
            <a:endParaRPr sz="1900" dirty="0">
              <a:latin typeface="Arial"/>
              <a:cs typeface="Arial"/>
            </a:endParaRPr>
          </a:p>
          <a:p>
            <a:pPr marL="536575" indent="-226695">
              <a:lnSpc>
                <a:spcPct val="100000"/>
              </a:lnSpc>
              <a:spcBef>
                <a:spcPts val="220"/>
              </a:spcBef>
              <a:buClr>
                <a:srgbClr val="D51F1A"/>
              </a:buClr>
              <a:buFont typeface="Wingdings"/>
              <a:buChar char=""/>
              <a:tabLst>
                <a:tab pos="537210" algn="l"/>
              </a:tabLst>
            </a:pPr>
            <a:r>
              <a:rPr sz="2200" spc="-10" dirty="0">
                <a:solidFill>
                  <a:srgbClr val="212121"/>
                </a:solidFill>
                <a:latin typeface="Arial"/>
                <a:cs typeface="Arial"/>
              </a:rPr>
              <a:t>If</a:t>
            </a:r>
            <a:r>
              <a:rPr sz="2200" dirty="0">
                <a:solidFill>
                  <a:srgbClr val="212121"/>
                </a:solidFill>
                <a:latin typeface="Arial"/>
                <a:cs typeface="Arial"/>
              </a:rPr>
              <a:t> </a:t>
            </a:r>
            <a:r>
              <a:rPr sz="2200" b="1" spc="-15" dirty="0">
                <a:solidFill>
                  <a:srgbClr val="FF0000"/>
                </a:solidFill>
                <a:latin typeface="Arial"/>
                <a:cs typeface="Arial"/>
              </a:rPr>
              <a:t>positive</a:t>
            </a:r>
            <a:r>
              <a:rPr sz="2200" b="1" spc="25" dirty="0">
                <a:solidFill>
                  <a:srgbClr val="FF0000"/>
                </a:solidFill>
                <a:latin typeface="Arial"/>
                <a:cs typeface="Arial"/>
              </a:rPr>
              <a:t> </a:t>
            </a:r>
            <a:r>
              <a:rPr sz="2200" spc="-15" dirty="0">
                <a:solidFill>
                  <a:srgbClr val="212121"/>
                </a:solidFill>
                <a:latin typeface="Arial"/>
                <a:cs typeface="Arial"/>
              </a:rPr>
              <a:t>–</a:t>
            </a:r>
            <a:r>
              <a:rPr sz="2200" dirty="0">
                <a:solidFill>
                  <a:srgbClr val="212121"/>
                </a:solidFill>
                <a:latin typeface="Arial"/>
                <a:cs typeface="Arial"/>
              </a:rPr>
              <a:t> </a:t>
            </a:r>
            <a:r>
              <a:rPr sz="2200" spc="-25" dirty="0">
                <a:solidFill>
                  <a:srgbClr val="212121"/>
                </a:solidFill>
                <a:latin typeface="Arial"/>
                <a:cs typeface="Arial"/>
              </a:rPr>
              <a:t>C</a:t>
            </a:r>
            <a:r>
              <a:rPr sz="2200" spc="-15" dirty="0">
                <a:solidFill>
                  <a:srgbClr val="212121"/>
                </a:solidFill>
                <a:latin typeface="Arial"/>
                <a:cs typeface="Arial"/>
              </a:rPr>
              <a:t>ondu</a:t>
            </a:r>
            <a:r>
              <a:rPr sz="2200" spc="-10" dirty="0">
                <a:solidFill>
                  <a:srgbClr val="212121"/>
                </a:solidFill>
                <a:latin typeface="Arial"/>
                <a:cs typeface="Arial"/>
              </a:rPr>
              <a:t>ct</a:t>
            </a:r>
            <a:r>
              <a:rPr sz="220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0" dirty="0">
                <a:solidFill>
                  <a:srgbClr val="212121"/>
                </a:solidFill>
                <a:latin typeface="Arial"/>
                <a:cs typeface="Arial"/>
              </a:rPr>
              <a:t> </a:t>
            </a:r>
            <a:r>
              <a:rPr sz="2200" spc="-25" dirty="0">
                <a:solidFill>
                  <a:srgbClr val="212121"/>
                </a:solidFill>
                <a:latin typeface="Arial"/>
                <a:cs typeface="Arial"/>
              </a:rPr>
              <a:t>RNA</a:t>
            </a:r>
            <a:endParaRPr sz="2200" dirty="0">
              <a:latin typeface="Arial"/>
              <a:cs typeface="Arial"/>
            </a:endParaRPr>
          </a:p>
          <a:p>
            <a:pPr>
              <a:lnSpc>
                <a:spcPct val="100000"/>
              </a:lnSpc>
              <a:spcBef>
                <a:spcPts val="2"/>
              </a:spcBef>
              <a:buClr>
                <a:srgbClr val="D51F1A"/>
              </a:buClr>
              <a:buFont typeface="Wingdings"/>
              <a:buChar char=""/>
            </a:pPr>
            <a:endParaRPr sz="3250" dirty="0">
              <a:latin typeface="Times New Roman"/>
              <a:cs typeface="Times New Roman"/>
            </a:endParaRPr>
          </a:p>
          <a:p>
            <a:pPr marL="12700">
              <a:lnSpc>
                <a:spcPct val="100000"/>
              </a:lnSpc>
            </a:pPr>
            <a:r>
              <a:rPr sz="2600" dirty="0">
                <a:solidFill>
                  <a:srgbClr val="212121"/>
                </a:solidFill>
                <a:latin typeface="Arial"/>
                <a:cs typeface="Arial"/>
              </a:rPr>
              <a:t>HCV</a:t>
            </a:r>
            <a:r>
              <a:rPr sz="2600" spc="-15" dirty="0">
                <a:solidFill>
                  <a:srgbClr val="212121"/>
                </a:solidFill>
                <a:latin typeface="Arial"/>
                <a:cs typeface="Arial"/>
              </a:rPr>
              <a:t> </a:t>
            </a:r>
            <a:r>
              <a:rPr sz="2600" dirty="0">
                <a:solidFill>
                  <a:srgbClr val="212121"/>
                </a:solidFill>
                <a:latin typeface="Arial"/>
                <a:cs typeface="Arial"/>
              </a:rPr>
              <a:t>RNA</a:t>
            </a:r>
            <a:endParaRPr sz="2600" dirty="0">
              <a:latin typeface="Arial"/>
              <a:cs typeface="Arial"/>
            </a:endParaRPr>
          </a:p>
          <a:p>
            <a:pPr marL="536575" indent="-226695">
              <a:lnSpc>
                <a:spcPct val="100000"/>
              </a:lnSpc>
              <a:spcBef>
                <a:spcPts val="265"/>
              </a:spcBef>
              <a:buClr>
                <a:srgbClr val="D51F1A"/>
              </a:buClr>
              <a:buFont typeface="Wingdings"/>
              <a:buChar char=""/>
              <a:tabLst>
                <a:tab pos="537210" algn="l"/>
              </a:tabLst>
            </a:pPr>
            <a:r>
              <a:rPr sz="2200" spc="-10" dirty="0">
                <a:solidFill>
                  <a:srgbClr val="212121"/>
                </a:solidFill>
                <a:latin typeface="Arial"/>
                <a:cs typeface="Arial"/>
              </a:rPr>
              <a:t>If</a:t>
            </a:r>
            <a:r>
              <a:rPr sz="220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0" dirty="0">
                <a:solidFill>
                  <a:srgbClr val="212121"/>
                </a:solidFill>
                <a:latin typeface="Arial"/>
                <a:cs typeface="Arial"/>
              </a:rPr>
              <a:t> </a:t>
            </a:r>
            <a:r>
              <a:rPr lang="en-US" sz="2200" spc="10" dirty="0">
                <a:solidFill>
                  <a:srgbClr val="212121"/>
                </a:solidFill>
                <a:latin typeface="Arial"/>
                <a:cs typeface="Arial"/>
              </a:rPr>
              <a:t>Ribonucleic Acid (</a:t>
            </a:r>
            <a:r>
              <a:rPr sz="2200" spc="-25" dirty="0">
                <a:solidFill>
                  <a:srgbClr val="212121"/>
                </a:solidFill>
                <a:latin typeface="Arial"/>
                <a:cs typeface="Arial"/>
              </a:rPr>
              <a:t>RN</a:t>
            </a:r>
            <a:r>
              <a:rPr sz="2200" spc="-15" dirty="0">
                <a:solidFill>
                  <a:srgbClr val="212121"/>
                </a:solidFill>
                <a:latin typeface="Arial"/>
                <a:cs typeface="Arial"/>
              </a:rPr>
              <a:t>A</a:t>
            </a:r>
            <a:r>
              <a:rPr lang="en-US" sz="2200" spc="-15" dirty="0">
                <a:solidFill>
                  <a:srgbClr val="212121"/>
                </a:solidFill>
                <a:latin typeface="Arial"/>
                <a:cs typeface="Arial"/>
              </a:rPr>
              <a:t>)</a:t>
            </a:r>
            <a:r>
              <a:rPr sz="2200" spc="-120" dirty="0">
                <a:solidFill>
                  <a:srgbClr val="212121"/>
                </a:solidFill>
                <a:latin typeface="Arial"/>
                <a:cs typeface="Arial"/>
              </a:rPr>
              <a:t> </a:t>
            </a:r>
            <a:r>
              <a:rPr sz="2200" spc="-10" dirty="0">
                <a:solidFill>
                  <a:srgbClr val="212121"/>
                </a:solidFill>
                <a:latin typeface="Arial"/>
                <a:cs typeface="Arial"/>
              </a:rPr>
              <a:t>is</a:t>
            </a:r>
            <a:r>
              <a:rPr sz="2200" spc="-5" dirty="0">
                <a:solidFill>
                  <a:srgbClr val="212121"/>
                </a:solidFill>
                <a:latin typeface="Arial"/>
                <a:cs typeface="Arial"/>
              </a:rPr>
              <a:t> </a:t>
            </a:r>
            <a:r>
              <a:rPr sz="2200" b="1" spc="-15" dirty="0">
                <a:solidFill>
                  <a:srgbClr val="009900"/>
                </a:solidFill>
                <a:latin typeface="Arial"/>
                <a:cs typeface="Arial"/>
              </a:rPr>
              <a:t>negative</a:t>
            </a:r>
            <a:r>
              <a:rPr sz="2200" b="1" spc="25" dirty="0">
                <a:solidFill>
                  <a:srgbClr val="009900"/>
                </a:solidFill>
                <a:latin typeface="Arial"/>
                <a:cs typeface="Arial"/>
              </a:rPr>
              <a:t> </a:t>
            </a:r>
            <a:r>
              <a:rPr sz="2200" spc="-15" dirty="0">
                <a:solidFill>
                  <a:srgbClr val="212121"/>
                </a:solidFill>
                <a:latin typeface="Arial"/>
                <a:cs typeface="Arial"/>
              </a:rPr>
              <a:t>–</a:t>
            </a:r>
            <a:r>
              <a:rPr sz="2200" dirty="0">
                <a:solidFill>
                  <a:srgbClr val="212121"/>
                </a:solidFill>
                <a:latin typeface="Arial"/>
                <a:cs typeface="Arial"/>
              </a:rPr>
              <a:t> </a:t>
            </a:r>
            <a:r>
              <a:rPr sz="2200" spc="-15" dirty="0">
                <a:solidFill>
                  <a:srgbClr val="212121"/>
                </a:solidFill>
                <a:latin typeface="Arial"/>
                <a:cs typeface="Arial"/>
              </a:rPr>
              <a:t>there</a:t>
            </a:r>
            <a:r>
              <a:rPr sz="2200" spc="10" dirty="0">
                <a:solidFill>
                  <a:srgbClr val="212121"/>
                </a:solidFill>
                <a:latin typeface="Arial"/>
                <a:cs typeface="Arial"/>
              </a:rPr>
              <a:t> </a:t>
            </a:r>
            <a:r>
              <a:rPr sz="2200" spc="-10" dirty="0">
                <a:solidFill>
                  <a:srgbClr val="212121"/>
                </a:solidFill>
                <a:latin typeface="Arial"/>
                <a:cs typeface="Arial"/>
              </a:rPr>
              <a:t>is </a:t>
            </a:r>
            <a:r>
              <a:rPr sz="2200" spc="-15" dirty="0">
                <a:solidFill>
                  <a:srgbClr val="212121"/>
                </a:solidFill>
                <a:latin typeface="Arial"/>
                <a:cs typeface="Arial"/>
              </a:rPr>
              <a:t>no</a:t>
            </a:r>
            <a:r>
              <a:rPr sz="2200" spc="1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v</a:t>
            </a:r>
            <a:r>
              <a:rPr sz="2200" spc="-15" dirty="0">
                <a:solidFill>
                  <a:srgbClr val="212121"/>
                </a:solidFill>
                <a:latin typeface="Arial"/>
                <a:cs typeface="Arial"/>
              </a:rPr>
              <a:t>iden</a:t>
            </a:r>
            <a:r>
              <a:rPr sz="2200" spc="-10" dirty="0">
                <a:solidFill>
                  <a:srgbClr val="212121"/>
                </a:solidFill>
                <a:latin typeface="Arial"/>
                <a:cs typeface="Arial"/>
              </a:rPr>
              <a:t>c</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5" dirty="0">
                <a:solidFill>
                  <a:srgbClr val="212121"/>
                </a:solidFill>
                <a:latin typeface="Arial"/>
                <a:cs typeface="Arial"/>
              </a:rPr>
              <a:t>a</a:t>
            </a:r>
            <a:r>
              <a:rPr sz="2200" dirty="0">
                <a:solidFill>
                  <a:srgbClr val="212121"/>
                </a:solidFill>
                <a:latin typeface="Arial"/>
                <a:cs typeface="Arial"/>
              </a:rPr>
              <a:t> </a:t>
            </a:r>
            <a:r>
              <a:rPr sz="2200" spc="-10" dirty="0">
                <a:solidFill>
                  <a:srgbClr val="212121"/>
                </a:solidFill>
                <a:latin typeface="Arial"/>
                <a:cs typeface="Arial"/>
              </a:rPr>
              <a:t>current/acti</a:t>
            </a:r>
            <a:r>
              <a:rPr sz="2200" spc="-25" dirty="0">
                <a:solidFill>
                  <a:srgbClr val="212121"/>
                </a:solidFill>
                <a:latin typeface="Arial"/>
                <a:cs typeface="Arial"/>
              </a:rPr>
              <a:t>v</a:t>
            </a:r>
            <a:r>
              <a:rPr sz="2200" spc="-15" dirty="0">
                <a:solidFill>
                  <a:srgbClr val="212121"/>
                </a:solidFill>
                <a:latin typeface="Arial"/>
                <a:cs typeface="Arial"/>
              </a:rPr>
              <a:t>e</a:t>
            </a:r>
            <a:r>
              <a:rPr sz="2200" spc="25" dirty="0">
                <a:solidFill>
                  <a:srgbClr val="212121"/>
                </a:solidFill>
                <a:latin typeface="Arial"/>
                <a:cs typeface="Arial"/>
              </a:rPr>
              <a:t> </a:t>
            </a:r>
            <a:r>
              <a:rPr sz="2200" spc="-10" dirty="0">
                <a:solidFill>
                  <a:srgbClr val="212121"/>
                </a:solidFill>
                <a:latin typeface="Arial"/>
                <a:cs typeface="Arial"/>
              </a:rPr>
              <a:t>infection</a:t>
            </a:r>
            <a:endParaRPr sz="2200" dirty="0">
              <a:latin typeface="Arial"/>
              <a:cs typeface="Arial"/>
            </a:endParaRPr>
          </a:p>
          <a:p>
            <a:pPr marL="902335" marR="673735" lvl="1" indent="-228600">
              <a:lnSpc>
                <a:spcPts val="2160"/>
              </a:lnSpc>
              <a:spcBef>
                <a:spcPts val="520"/>
              </a:spcBef>
              <a:buClr>
                <a:srgbClr val="D51F1A"/>
              </a:buClr>
              <a:buSzPct val="95000"/>
              <a:buFont typeface="Wingdings"/>
              <a:buChar char=""/>
              <a:tabLst>
                <a:tab pos="902969" algn="l"/>
              </a:tabLst>
            </a:pPr>
            <a:r>
              <a:rPr sz="2000" dirty="0">
                <a:solidFill>
                  <a:srgbClr val="212121"/>
                </a:solidFill>
                <a:latin typeface="Arial"/>
                <a:cs typeface="Arial"/>
              </a:rPr>
              <a:t>Re</a:t>
            </a:r>
            <a:r>
              <a:rPr sz="2000" spc="-5" dirty="0">
                <a:solidFill>
                  <a:srgbClr val="212121"/>
                </a:solidFill>
                <a:latin typeface="Arial"/>
                <a:cs typeface="Arial"/>
              </a:rPr>
              <a:t>t</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t</a:t>
            </a:r>
            <a:r>
              <a:rPr sz="2000" spc="-35"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15" dirty="0">
                <a:solidFill>
                  <a:srgbClr val="212121"/>
                </a:solidFill>
                <a:latin typeface="Arial"/>
                <a:cs typeface="Arial"/>
              </a:rPr>
              <a:t> </a:t>
            </a:r>
            <a:r>
              <a:rPr sz="2000" dirty="0">
                <a:solidFill>
                  <a:srgbClr val="212121"/>
                </a:solidFill>
                <a:latin typeface="Arial"/>
                <a:cs typeface="Arial"/>
              </a:rPr>
              <a:t>HCV</a:t>
            </a:r>
            <a:r>
              <a:rPr sz="2000" spc="-10" dirty="0">
                <a:solidFill>
                  <a:srgbClr val="212121"/>
                </a:solidFill>
                <a:latin typeface="Arial"/>
                <a:cs typeface="Arial"/>
              </a:rPr>
              <a:t> </a:t>
            </a:r>
            <a:r>
              <a:rPr sz="2000" dirty="0">
                <a:solidFill>
                  <a:srgbClr val="212121"/>
                </a:solidFill>
                <a:latin typeface="Arial"/>
                <a:cs typeface="Arial"/>
              </a:rPr>
              <a:t>an</a:t>
            </a:r>
            <a:r>
              <a:rPr sz="2000" spc="-5" dirty="0">
                <a:solidFill>
                  <a:srgbClr val="212121"/>
                </a:solidFill>
                <a:latin typeface="Arial"/>
                <a:cs typeface="Arial"/>
              </a:rPr>
              <a:t>ti</a:t>
            </a:r>
            <a:r>
              <a:rPr sz="2000" dirty="0">
                <a:solidFill>
                  <a:srgbClr val="212121"/>
                </a:solidFill>
                <a:latin typeface="Arial"/>
                <a:cs typeface="Arial"/>
              </a:rPr>
              <a:t>bod</a:t>
            </a:r>
            <a:r>
              <a:rPr sz="2000" spc="-5" dirty="0">
                <a:solidFill>
                  <a:srgbClr val="212121"/>
                </a:solidFill>
                <a:latin typeface="Arial"/>
                <a:cs typeface="Arial"/>
              </a:rPr>
              <a:t>i</a:t>
            </a:r>
            <a:r>
              <a:rPr sz="2000" dirty="0">
                <a:solidFill>
                  <a:srgbClr val="212121"/>
                </a:solidFill>
                <a:latin typeface="Arial"/>
                <a:cs typeface="Arial"/>
              </a:rPr>
              <a:t>es</a:t>
            </a:r>
            <a:r>
              <a:rPr sz="2000" spc="-25" dirty="0">
                <a:solidFill>
                  <a:srgbClr val="212121"/>
                </a:solidFill>
                <a:latin typeface="Arial"/>
                <a:cs typeface="Arial"/>
              </a:rPr>
              <a:t> </a:t>
            </a:r>
            <a:r>
              <a:rPr sz="2000" dirty="0">
                <a:solidFill>
                  <a:srgbClr val="212121"/>
                </a:solidFill>
                <a:latin typeface="Arial"/>
                <a:cs typeface="Arial"/>
              </a:rPr>
              <a:t>u</a:t>
            </a:r>
            <a:r>
              <a:rPr sz="2000" spc="5" dirty="0">
                <a:solidFill>
                  <a:srgbClr val="212121"/>
                </a:solidFill>
                <a:latin typeface="Arial"/>
                <a:cs typeface="Arial"/>
              </a:rPr>
              <a:t>s</a:t>
            </a:r>
            <a:r>
              <a:rPr sz="2000" spc="-5" dirty="0">
                <a:solidFill>
                  <a:srgbClr val="212121"/>
                </a:solidFill>
                <a:latin typeface="Arial"/>
                <a:cs typeface="Arial"/>
              </a:rPr>
              <a:t>i</a:t>
            </a:r>
            <a:r>
              <a:rPr sz="2000" dirty="0">
                <a:solidFill>
                  <a:srgbClr val="212121"/>
                </a:solidFill>
                <a:latin typeface="Arial"/>
                <a:cs typeface="Arial"/>
              </a:rPr>
              <a:t>ng</a:t>
            </a:r>
            <a:r>
              <a:rPr sz="2000" spc="-15" dirty="0">
                <a:solidFill>
                  <a:srgbClr val="212121"/>
                </a:solidFill>
                <a:latin typeface="Arial"/>
                <a:cs typeface="Arial"/>
              </a:rPr>
              <a:t> </a:t>
            </a:r>
            <a:r>
              <a:rPr sz="2000" dirty="0">
                <a:solidFill>
                  <a:srgbClr val="212121"/>
                </a:solidFill>
                <a:latin typeface="Arial"/>
                <a:cs typeface="Arial"/>
              </a:rPr>
              <a:t>a</a:t>
            </a:r>
            <a:r>
              <a:rPr sz="2000" spc="-1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spc="-45" dirty="0">
                <a:solidFill>
                  <a:srgbClr val="212121"/>
                </a:solidFill>
                <a:latin typeface="Arial"/>
                <a:cs typeface="Arial"/>
              </a:rPr>
              <a:t>f</a:t>
            </a:r>
            <a:r>
              <a:rPr sz="2000" spc="-5" dirty="0">
                <a:solidFill>
                  <a:srgbClr val="212121"/>
                </a:solidFill>
                <a:latin typeface="Arial"/>
                <a:cs typeface="Arial"/>
              </a:rPr>
              <a:t>f</a:t>
            </a:r>
            <a:r>
              <a:rPr sz="2000" dirty="0">
                <a:solidFill>
                  <a:srgbClr val="212121"/>
                </a:solidFill>
                <a:latin typeface="Arial"/>
                <a:cs typeface="Arial"/>
              </a:rPr>
              <a:t>erent</a:t>
            </a:r>
            <a:r>
              <a:rPr sz="2000" spc="-35" dirty="0">
                <a:solidFill>
                  <a:srgbClr val="212121"/>
                </a:solidFill>
                <a:latin typeface="Arial"/>
                <a:cs typeface="Arial"/>
              </a:rPr>
              <a:t> </a:t>
            </a:r>
            <a:r>
              <a:rPr sz="2000" dirty="0">
                <a:solidFill>
                  <a:srgbClr val="212121"/>
                </a:solidFill>
                <a:latin typeface="Arial"/>
                <a:cs typeface="Arial"/>
              </a:rPr>
              <a:t>FDA</a:t>
            </a:r>
            <a:r>
              <a:rPr sz="2000" spc="-120" dirty="0">
                <a:solidFill>
                  <a:srgbClr val="212121"/>
                </a:solidFill>
                <a:latin typeface="Arial"/>
                <a:cs typeface="Arial"/>
              </a:rPr>
              <a:t> </a:t>
            </a:r>
            <a:r>
              <a:rPr sz="2000" dirty="0">
                <a:solidFill>
                  <a:srgbClr val="212121"/>
                </a:solidFill>
                <a:latin typeface="Arial"/>
                <a:cs typeface="Arial"/>
              </a:rPr>
              <a:t>appro</a:t>
            </a:r>
            <a:r>
              <a:rPr sz="2000" spc="-10" dirty="0">
                <a:solidFill>
                  <a:srgbClr val="212121"/>
                </a:solidFill>
                <a:latin typeface="Arial"/>
                <a:cs typeface="Arial"/>
              </a:rPr>
              <a:t>v</a:t>
            </a:r>
            <a:r>
              <a:rPr sz="2000" dirty="0">
                <a:solidFill>
                  <a:srgbClr val="212121"/>
                </a:solidFill>
                <a:latin typeface="Arial"/>
                <a:cs typeface="Arial"/>
              </a:rPr>
              <a:t>ed</a:t>
            </a:r>
            <a:r>
              <a:rPr sz="2000" spc="-135" dirty="0">
                <a:solidFill>
                  <a:srgbClr val="212121"/>
                </a:solidFill>
                <a:latin typeface="Arial"/>
                <a:cs typeface="Arial"/>
              </a:rPr>
              <a:t> </a:t>
            </a:r>
            <a:r>
              <a:rPr sz="2000" spc="-5" dirty="0">
                <a:solidFill>
                  <a:srgbClr val="212121"/>
                </a:solidFill>
                <a:latin typeface="Arial"/>
                <a:cs typeface="Arial"/>
              </a:rPr>
              <a:t>A</a:t>
            </a:r>
            <a:r>
              <a:rPr sz="2000" dirty="0">
                <a:solidFill>
                  <a:srgbClr val="212121"/>
                </a:solidFill>
                <a:latin typeface="Arial"/>
                <a:cs typeface="Arial"/>
              </a:rPr>
              <a:t>n</a:t>
            </a:r>
            <a:r>
              <a:rPr sz="2000" spc="-5" dirty="0">
                <a:solidFill>
                  <a:srgbClr val="212121"/>
                </a:solidFill>
                <a:latin typeface="Arial"/>
                <a:cs typeface="Arial"/>
              </a:rPr>
              <a:t>t</a:t>
            </a:r>
            <a:r>
              <a:rPr sz="2000" spc="-10" dirty="0">
                <a:solidFill>
                  <a:srgbClr val="212121"/>
                </a:solidFill>
                <a:latin typeface="Arial"/>
                <a:cs typeface="Arial"/>
              </a:rPr>
              <a:t>i</a:t>
            </a:r>
            <a:r>
              <a:rPr sz="2000" dirty="0">
                <a:solidFill>
                  <a:srgbClr val="212121"/>
                </a:solidFill>
                <a:latin typeface="Arial"/>
                <a:cs typeface="Arial"/>
              </a:rPr>
              <a:t>-HCV</a:t>
            </a:r>
            <a:r>
              <a:rPr sz="2000" spc="-2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t</a:t>
            </a:r>
            <a:r>
              <a:rPr sz="2000" spc="-2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o d</a:t>
            </a:r>
            <a:r>
              <a:rPr sz="2000" spc="-5" dirty="0">
                <a:solidFill>
                  <a:srgbClr val="212121"/>
                </a:solidFill>
                <a:latin typeface="Arial"/>
                <a:cs typeface="Arial"/>
              </a:rPr>
              <a:t>i</a:t>
            </a:r>
            <a:r>
              <a:rPr sz="2000" spc="-45" dirty="0">
                <a:solidFill>
                  <a:srgbClr val="212121"/>
                </a:solidFill>
                <a:latin typeface="Arial"/>
                <a:cs typeface="Arial"/>
              </a:rPr>
              <a:t>f</a:t>
            </a:r>
            <a:r>
              <a:rPr sz="2000" spc="-5" dirty="0">
                <a:solidFill>
                  <a:srgbClr val="212121"/>
                </a:solidFill>
                <a:latin typeface="Arial"/>
                <a:cs typeface="Arial"/>
              </a:rPr>
              <a:t>f</a:t>
            </a:r>
            <a:r>
              <a:rPr sz="2000" dirty="0">
                <a:solidFill>
                  <a:srgbClr val="212121"/>
                </a:solidFill>
                <a:latin typeface="Arial"/>
                <a:cs typeface="Arial"/>
              </a:rPr>
              <a:t>eren</a:t>
            </a:r>
            <a:r>
              <a:rPr sz="2000" spc="-5" dirty="0">
                <a:solidFill>
                  <a:srgbClr val="212121"/>
                </a:solidFill>
                <a:latin typeface="Arial"/>
                <a:cs typeface="Arial"/>
              </a:rPr>
              <a:t>ti</a:t>
            </a:r>
            <a:r>
              <a:rPr sz="2000" dirty="0">
                <a:solidFill>
                  <a:srgbClr val="212121"/>
                </a:solidFill>
                <a:latin typeface="Arial"/>
                <a:cs typeface="Arial"/>
              </a:rPr>
              <a:t>a</a:t>
            </a:r>
            <a:r>
              <a:rPr sz="2000" spc="-5" dirty="0">
                <a:solidFill>
                  <a:srgbClr val="212121"/>
                </a:solidFill>
                <a:latin typeface="Arial"/>
                <a:cs typeface="Arial"/>
              </a:rPr>
              <a:t>t</a:t>
            </a:r>
            <a:r>
              <a:rPr sz="2000" dirty="0">
                <a:solidFill>
                  <a:srgbClr val="212121"/>
                </a:solidFill>
                <a:latin typeface="Arial"/>
                <a:cs typeface="Arial"/>
              </a:rPr>
              <a:t>e</a:t>
            </a:r>
            <a:r>
              <a:rPr sz="2000" spc="-30" dirty="0">
                <a:solidFill>
                  <a:srgbClr val="212121"/>
                </a:solidFill>
                <a:latin typeface="Arial"/>
                <a:cs typeface="Arial"/>
              </a:rPr>
              <a:t> </a:t>
            </a:r>
            <a:r>
              <a:rPr sz="2000" dirty="0">
                <a:solidFill>
                  <a:srgbClr val="212121"/>
                </a:solidFill>
                <a:latin typeface="Arial"/>
                <a:cs typeface="Arial"/>
              </a:rPr>
              <a:t>be</a:t>
            </a:r>
            <a:r>
              <a:rPr sz="2000" spc="-5" dirty="0">
                <a:solidFill>
                  <a:srgbClr val="212121"/>
                </a:solidFill>
                <a:latin typeface="Arial"/>
                <a:cs typeface="Arial"/>
              </a:rPr>
              <a:t>t</a:t>
            </a:r>
            <a:r>
              <a:rPr sz="2000" dirty="0">
                <a:solidFill>
                  <a:srgbClr val="212121"/>
                </a:solidFill>
                <a:latin typeface="Arial"/>
                <a:cs typeface="Arial"/>
              </a:rPr>
              <a:t>ween</a:t>
            </a:r>
            <a:r>
              <a:rPr sz="2000" spc="-30" dirty="0">
                <a:solidFill>
                  <a:srgbClr val="212121"/>
                </a:solidFill>
                <a:latin typeface="Arial"/>
                <a:cs typeface="Arial"/>
              </a:rPr>
              <a:t> </a:t>
            </a:r>
            <a:r>
              <a:rPr sz="2000" dirty="0">
                <a:solidFill>
                  <a:srgbClr val="212121"/>
                </a:solidFill>
                <a:latin typeface="Arial"/>
                <a:cs typeface="Arial"/>
              </a:rPr>
              <a:t>a</a:t>
            </a:r>
            <a:r>
              <a:rPr sz="2000" spc="-15" dirty="0">
                <a:solidFill>
                  <a:srgbClr val="212121"/>
                </a:solidFill>
                <a:latin typeface="Arial"/>
                <a:cs typeface="Arial"/>
              </a:rPr>
              <a:t> </a:t>
            </a:r>
            <a:r>
              <a:rPr sz="2000" dirty="0">
                <a:solidFill>
                  <a:srgbClr val="212121"/>
                </a:solidFill>
                <a:latin typeface="Arial"/>
                <a:cs typeface="Arial"/>
              </a:rPr>
              <a:t>pre</a:t>
            </a:r>
            <a:r>
              <a:rPr sz="2000" spc="-10" dirty="0">
                <a:solidFill>
                  <a:srgbClr val="212121"/>
                </a:solidFill>
                <a:latin typeface="Arial"/>
                <a:cs typeface="Arial"/>
              </a:rPr>
              <a:t>v</a:t>
            </a:r>
            <a:r>
              <a:rPr sz="2000" spc="-5" dirty="0">
                <a:solidFill>
                  <a:srgbClr val="212121"/>
                </a:solidFill>
                <a:latin typeface="Arial"/>
                <a:cs typeface="Arial"/>
              </a:rPr>
              <a:t>i</a:t>
            </a:r>
            <a:r>
              <a:rPr sz="2000" dirty="0">
                <a:solidFill>
                  <a:srgbClr val="212121"/>
                </a:solidFill>
                <a:latin typeface="Arial"/>
                <a:cs typeface="Arial"/>
              </a:rPr>
              <a:t>ous</a:t>
            </a:r>
            <a:r>
              <a:rPr sz="2000" spc="-2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f</a:t>
            </a:r>
            <a:r>
              <a:rPr sz="2000" dirty="0">
                <a:solidFill>
                  <a:srgbClr val="212121"/>
                </a:solidFill>
                <a:latin typeface="Arial"/>
                <a:cs typeface="Arial"/>
              </a:rPr>
              <a:t>e</a:t>
            </a:r>
            <a:r>
              <a:rPr sz="2000" spc="5" dirty="0">
                <a:solidFill>
                  <a:srgbClr val="212121"/>
                </a:solidFill>
                <a:latin typeface="Arial"/>
                <a:cs typeface="Arial"/>
              </a:rPr>
              <a:t>c</a:t>
            </a:r>
            <a:r>
              <a:rPr sz="2000" spc="-5" dirty="0">
                <a:solidFill>
                  <a:srgbClr val="212121"/>
                </a:solidFill>
                <a:latin typeface="Arial"/>
                <a:cs typeface="Arial"/>
              </a:rPr>
              <a:t>ti</a:t>
            </a:r>
            <a:r>
              <a:rPr sz="2000" dirty="0">
                <a:solidFill>
                  <a:srgbClr val="212121"/>
                </a:solidFill>
                <a:latin typeface="Arial"/>
                <a:cs typeface="Arial"/>
              </a:rPr>
              <a:t>on</a:t>
            </a:r>
            <a:r>
              <a:rPr sz="2000" spc="-15"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dirty="0">
                <a:solidFill>
                  <a:srgbClr val="212121"/>
                </a:solidFill>
                <a:latin typeface="Arial"/>
                <a:cs typeface="Arial"/>
              </a:rPr>
              <a:t>a</a:t>
            </a:r>
            <a:r>
              <a:rPr sz="2000" spc="-15" dirty="0">
                <a:solidFill>
                  <a:srgbClr val="212121"/>
                </a:solidFill>
                <a:latin typeface="Arial"/>
                <a:cs typeface="Arial"/>
              </a:rPr>
              <a:t> </a:t>
            </a:r>
            <a:r>
              <a:rPr sz="2000" dirty="0">
                <a:solidFill>
                  <a:srgbClr val="212121"/>
                </a:solidFill>
                <a:latin typeface="Arial"/>
                <a:cs typeface="Arial"/>
              </a:rPr>
              <a:t>b</a:t>
            </a:r>
            <a:r>
              <a:rPr sz="2000" spc="-5" dirty="0">
                <a:solidFill>
                  <a:srgbClr val="212121"/>
                </a:solidFill>
                <a:latin typeface="Arial"/>
                <a:cs typeface="Arial"/>
              </a:rPr>
              <a:t>i</a:t>
            </a:r>
            <a:r>
              <a:rPr sz="2000" dirty="0">
                <a:solidFill>
                  <a:srgbClr val="212121"/>
                </a:solidFill>
                <a:latin typeface="Arial"/>
                <a:cs typeface="Arial"/>
              </a:rPr>
              <a:t>o</a:t>
            </a:r>
            <a:r>
              <a:rPr sz="2000" spc="-5" dirty="0">
                <a:solidFill>
                  <a:srgbClr val="212121"/>
                </a:solidFill>
                <a:latin typeface="Arial"/>
                <a:cs typeface="Arial"/>
              </a:rPr>
              <a:t>l</a:t>
            </a:r>
            <a:r>
              <a:rPr sz="2000" dirty="0">
                <a:solidFill>
                  <a:srgbClr val="212121"/>
                </a:solidFill>
                <a:latin typeface="Arial"/>
                <a:cs typeface="Arial"/>
              </a:rPr>
              <a:t>og</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al</a:t>
            </a:r>
            <a:r>
              <a:rPr sz="2000" spc="-10"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a</a:t>
            </a:r>
            <a:r>
              <a:rPr sz="2000" spc="-5" dirty="0">
                <a:solidFill>
                  <a:srgbClr val="212121"/>
                </a:solidFill>
                <a:latin typeface="Arial"/>
                <a:cs typeface="Arial"/>
              </a:rPr>
              <a:t>l</a:t>
            </a:r>
            <a:r>
              <a:rPr sz="2000" spc="5" dirty="0">
                <a:solidFill>
                  <a:srgbClr val="212121"/>
                </a:solidFill>
                <a:latin typeface="Arial"/>
                <a:cs typeface="Arial"/>
              </a:rPr>
              <a:t>s</a:t>
            </a:r>
            <a:r>
              <a:rPr sz="2000" dirty="0">
                <a:solidFill>
                  <a:srgbClr val="212121"/>
                </a:solidFill>
                <a:latin typeface="Arial"/>
                <a:cs typeface="Arial"/>
              </a:rPr>
              <a:t>e</a:t>
            </a:r>
            <a:r>
              <a:rPr sz="2000" spc="-15" dirty="0">
                <a:solidFill>
                  <a:srgbClr val="212121"/>
                </a:solidFill>
                <a:latin typeface="Arial"/>
                <a:cs typeface="Arial"/>
              </a:rPr>
              <a:t> </a:t>
            </a:r>
            <a:r>
              <a:rPr sz="2000" dirty="0">
                <a:solidFill>
                  <a:srgbClr val="212121"/>
                </a:solidFill>
                <a:latin typeface="Arial"/>
                <a:cs typeface="Arial"/>
              </a:rPr>
              <a:t>po</a:t>
            </a:r>
            <a:r>
              <a:rPr sz="2000" spc="5" dirty="0">
                <a:solidFill>
                  <a:srgbClr val="212121"/>
                </a:solidFill>
                <a:latin typeface="Arial"/>
                <a:cs typeface="Arial"/>
              </a:rPr>
              <a:t>s</a:t>
            </a:r>
            <a:r>
              <a:rPr sz="2000" spc="-5" dirty="0">
                <a:solidFill>
                  <a:srgbClr val="212121"/>
                </a:solidFill>
                <a:latin typeface="Arial"/>
                <a:cs typeface="Arial"/>
              </a:rPr>
              <a:t>iti</a:t>
            </a:r>
            <a:r>
              <a:rPr sz="2000" spc="-10" dirty="0">
                <a:solidFill>
                  <a:srgbClr val="212121"/>
                </a:solidFill>
                <a:latin typeface="Arial"/>
                <a:cs typeface="Arial"/>
              </a:rPr>
              <a:t>v</a:t>
            </a:r>
            <a:r>
              <a:rPr sz="2000" dirty="0">
                <a:solidFill>
                  <a:srgbClr val="212121"/>
                </a:solidFill>
                <a:latin typeface="Arial"/>
                <a:cs typeface="Arial"/>
              </a:rPr>
              <a:t>e</a:t>
            </a:r>
            <a:endParaRPr sz="2000" dirty="0">
              <a:latin typeface="Arial"/>
              <a:cs typeface="Arial"/>
            </a:endParaRPr>
          </a:p>
          <a:p>
            <a:pPr marL="536575" indent="-226695">
              <a:lnSpc>
                <a:spcPct val="100000"/>
              </a:lnSpc>
              <a:spcBef>
                <a:spcPts val="220"/>
              </a:spcBef>
              <a:buClr>
                <a:srgbClr val="D51F1A"/>
              </a:buClr>
              <a:buFont typeface="Wingdings"/>
              <a:buChar char=""/>
              <a:tabLst>
                <a:tab pos="537210" algn="l"/>
              </a:tabLst>
            </a:pPr>
            <a:r>
              <a:rPr sz="2200" spc="-10" dirty="0">
                <a:solidFill>
                  <a:srgbClr val="212121"/>
                </a:solidFill>
                <a:latin typeface="Arial"/>
                <a:cs typeface="Arial"/>
              </a:rPr>
              <a:t>If</a:t>
            </a:r>
            <a:r>
              <a:rPr sz="220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0" dirty="0">
                <a:solidFill>
                  <a:srgbClr val="212121"/>
                </a:solidFill>
                <a:latin typeface="Arial"/>
                <a:cs typeface="Arial"/>
              </a:rPr>
              <a:t> </a:t>
            </a:r>
            <a:r>
              <a:rPr sz="2200" spc="-25" dirty="0">
                <a:solidFill>
                  <a:srgbClr val="212121"/>
                </a:solidFill>
                <a:latin typeface="Arial"/>
                <a:cs typeface="Arial"/>
              </a:rPr>
              <a:t>RN</a:t>
            </a:r>
            <a:r>
              <a:rPr sz="2200" spc="-15" dirty="0">
                <a:solidFill>
                  <a:srgbClr val="212121"/>
                </a:solidFill>
                <a:latin typeface="Arial"/>
                <a:cs typeface="Arial"/>
              </a:rPr>
              <a:t>A</a:t>
            </a:r>
            <a:r>
              <a:rPr sz="2200" spc="-120" dirty="0">
                <a:solidFill>
                  <a:srgbClr val="212121"/>
                </a:solidFill>
                <a:latin typeface="Arial"/>
                <a:cs typeface="Arial"/>
              </a:rPr>
              <a:t> </a:t>
            </a:r>
            <a:r>
              <a:rPr sz="2200" spc="-10" dirty="0">
                <a:solidFill>
                  <a:srgbClr val="212121"/>
                </a:solidFill>
                <a:latin typeface="Arial"/>
                <a:cs typeface="Arial"/>
              </a:rPr>
              <a:t>is</a:t>
            </a:r>
            <a:r>
              <a:rPr sz="2200" spc="-5" dirty="0">
                <a:solidFill>
                  <a:srgbClr val="212121"/>
                </a:solidFill>
                <a:latin typeface="Arial"/>
                <a:cs typeface="Arial"/>
              </a:rPr>
              <a:t> </a:t>
            </a:r>
            <a:r>
              <a:rPr sz="2200" b="1" spc="-15" dirty="0">
                <a:solidFill>
                  <a:srgbClr val="FF0000"/>
                </a:solidFill>
                <a:latin typeface="Arial"/>
                <a:cs typeface="Arial"/>
              </a:rPr>
              <a:t>positive</a:t>
            </a:r>
            <a:r>
              <a:rPr sz="2200" b="1" spc="25" dirty="0">
                <a:solidFill>
                  <a:srgbClr val="FF0000"/>
                </a:solidFill>
                <a:latin typeface="Arial"/>
                <a:cs typeface="Arial"/>
              </a:rPr>
              <a:t> </a:t>
            </a:r>
            <a:r>
              <a:rPr sz="2200" spc="-15" dirty="0">
                <a:solidFill>
                  <a:srgbClr val="212121"/>
                </a:solidFill>
                <a:latin typeface="Arial"/>
                <a:cs typeface="Arial"/>
              </a:rPr>
              <a:t>–</a:t>
            </a:r>
            <a:r>
              <a:rPr sz="2200" dirty="0">
                <a:solidFill>
                  <a:srgbClr val="212121"/>
                </a:solidFill>
                <a:latin typeface="Arial"/>
                <a:cs typeface="Arial"/>
              </a:rPr>
              <a:t> </a:t>
            </a:r>
            <a:r>
              <a:rPr sz="2200" spc="-10" dirty="0">
                <a:solidFill>
                  <a:srgbClr val="212121"/>
                </a:solidFill>
                <a:latin typeface="Arial"/>
                <a:cs typeface="Arial"/>
              </a:rPr>
              <a:t>c</a:t>
            </a:r>
            <a:r>
              <a:rPr sz="2200" spc="-15" dirty="0">
                <a:solidFill>
                  <a:srgbClr val="212121"/>
                </a:solidFill>
                <a:latin typeface="Arial"/>
                <a:cs typeface="Arial"/>
              </a:rPr>
              <a:t>on</a:t>
            </a:r>
            <a:r>
              <a:rPr sz="2200" spc="-10" dirty="0">
                <a:solidFill>
                  <a:srgbClr val="212121"/>
                </a:solidFill>
                <a:latin typeface="Arial"/>
                <a:cs typeface="Arial"/>
              </a:rPr>
              <a:t>s</a:t>
            </a:r>
            <a:r>
              <a:rPr sz="2200" spc="-15" dirty="0">
                <a:solidFill>
                  <a:srgbClr val="212121"/>
                </a:solidFill>
                <a:latin typeface="Arial"/>
                <a:cs typeface="Arial"/>
              </a:rPr>
              <a:t>idered</a:t>
            </a:r>
            <a:r>
              <a:rPr sz="2200"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15" dirty="0">
                <a:solidFill>
                  <a:srgbClr val="212121"/>
                </a:solidFill>
                <a:latin typeface="Arial"/>
                <a:cs typeface="Arial"/>
              </a:rPr>
              <a:t>ha</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10" dirty="0">
                <a:solidFill>
                  <a:srgbClr val="212121"/>
                </a:solidFill>
                <a:latin typeface="Arial"/>
                <a:cs typeface="Arial"/>
              </a:rPr>
              <a:t>current/acti</a:t>
            </a:r>
            <a:r>
              <a:rPr sz="2200" spc="-25" dirty="0">
                <a:solidFill>
                  <a:srgbClr val="212121"/>
                </a:solidFill>
                <a:latin typeface="Arial"/>
                <a:cs typeface="Arial"/>
              </a:rPr>
              <a:t>v</a:t>
            </a:r>
            <a:r>
              <a:rPr sz="2200" spc="-15" dirty="0">
                <a:solidFill>
                  <a:srgbClr val="212121"/>
                </a:solidFill>
                <a:latin typeface="Arial"/>
                <a:cs typeface="Arial"/>
              </a:rPr>
              <a:t>e</a:t>
            </a:r>
            <a:r>
              <a:rPr sz="2200" spc="25" dirty="0">
                <a:solidFill>
                  <a:srgbClr val="212121"/>
                </a:solidFill>
                <a:latin typeface="Arial"/>
                <a:cs typeface="Arial"/>
              </a:rPr>
              <a:t> </a:t>
            </a:r>
            <a:r>
              <a:rPr sz="2200" spc="-10" dirty="0">
                <a:solidFill>
                  <a:srgbClr val="212121"/>
                </a:solidFill>
                <a:latin typeface="Arial"/>
                <a:cs typeface="Arial"/>
              </a:rPr>
              <a:t>infection</a:t>
            </a:r>
            <a:endParaRPr sz="22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49421" rIns="0" bIns="0" rtlCol="0">
            <a:spAutoFit/>
          </a:bodyPr>
          <a:lstStyle/>
          <a:p>
            <a:pPr marL="266065">
              <a:lnSpc>
                <a:spcPct val="100000"/>
              </a:lnSpc>
            </a:pPr>
            <a:r>
              <a:rPr spc="-125" dirty="0"/>
              <a:t>Kn</a:t>
            </a:r>
            <a:r>
              <a:rPr spc="-135" dirty="0"/>
              <a:t>ow</a:t>
            </a:r>
            <a:r>
              <a:rPr spc="-110" dirty="0"/>
              <a:t>l</a:t>
            </a:r>
            <a:r>
              <a:rPr spc="-130" dirty="0"/>
              <a:t>edg</a:t>
            </a:r>
            <a:r>
              <a:rPr spc="-25" dirty="0"/>
              <a:t>e</a:t>
            </a:r>
            <a:r>
              <a:rPr spc="-204" dirty="0"/>
              <a:t> </a:t>
            </a:r>
            <a:r>
              <a:rPr spc="-135" dirty="0"/>
              <a:t>Ch</a:t>
            </a:r>
            <a:r>
              <a:rPr spc="-125" dirty="0"/>
              <a:t>e</a:t>
            </a:r>
            <a:r>
              <a:rPr spc="-114" dirty="0"/>
              <a:t>c</a:t>
            </a:r>
            <a:r>
              <a:rPr spc="-20" dirty="0"/>
              <a:t>k</a:t>
            </a:r>
          </a:p>
        </p:txBody>
      </p:sp>
      <p:sp>
        <p:nvSpPr>
          <p:cNvPr id="4" name="object 4"/>
          <p:cNvSpPr txBox="1"/>
          <p:nvPr/>
        </p:nvSpPr>
        <p:spPr>
          <a:xfrm>
            <a:off x="688343" y="1683418"/>
            <a:ext cx="9944100" cy="4207510"/>
          </a:xfrm>
          <a:prstGeom prst="rect">
            <a:avLst/>
          </a:prstGeom>
        </p:spPr>
        <p:txBody>
          <a:bodyPr vert="horz" wrap="square" lIns="0" tIns="0" rIns="0" bIns="0" rtlCol="0">
            <a:spAutoFit/>
          </a:bodyPr>
          <a:lstStyle/>
          <a:p>
            <a:pPr marL="12700" marR="5080">
              <a:lnSpc>
                <a:spcPct val="100000"/>
              </a:lnSpc>
            </a:pPr>
            <a:r>
              <a:rPr sz="2400" spc="-5" dirty="0">
                <a:solidFill>
                  <a:srgbClr val="212121"/>
                </a:solidFill>
                <a:latin typeface="Arial"/>
                <a:cs typeface="Arial"/>
              </a:rPr>
              <a:t>Th</a:t>
            </a:r>
            <a:r>
              <a:rPr sz="2400" dirty="0">
                <a:solidFill>
                  <a:srgbClr val="212121"/>
                </a:solidFill>
                <a:latin typeface="Arial"/>
                <a:cs typeface="Arial"/>
              </a:rPr>
              <a:t>e c</a:t>
            </a:r>
            <a:r>
              <a:rPr sz="2400" spc="-10" dirty="0">
                <a:solidFill>
                  <a:srgbClr val="212121"/>
                </a:solidFill>
                <a:latin typeface="Arial"/>
                <a:cs typeface="Arial"/>
              </a:rPr>
              <a:t>li</a:t>
            </a:r>
            <a:r>
              <a:rPr sz="2400" spc="-5" dirty="0">
                <a:solidFill>
                  <a:srgbClr val="212121"/>
                </a:solidFill>
                <a:latin typeface="Arial"/>
                <a:cs typeface="Arial"/>
              </a:rPr>
              <a:t>n</a:t>
            </a:r>
            <a:r>
              <a:rPr sz="2400" spc="-10" dirty="0">
                <a:solidFill>
                  <a:srgbClr val="212121"/>
                </a:solidFill>
                <a:latin typeface="Arial"/>
                <a:cs typeface="Arial"/>
              </a:rPr>
              <a:t>i</a:t>
            </a:r>
            <a:r>
              <a:rPr sz="2400" dirty="0">
                <a:solidFill>
                  <a:srgbClr val="212121"/>
                </a:solidFill>
                <a:latin typeface="Arial"/>
                <a:cs typeface="Arial"/>
              </a:rPr>
              <a:t>c</a:t>
            </a:r>
            <a:r>
              <a:rPr sz="2400" spc="-10" dirty="0">
                <a:solidFill>
                  <a:srgbClr val="212121"/>
                </a:solidFill>
                <a:latin typeface="Arial"/>
                <a:cs typeface="Arial"/>
              </a:rPr>
              <a:t>i</a:t>
            </a:r>
            <a:r>
              <a:rPr sz="2400" spc="-5" dirty="0">
                <a:solidFill>
                  <a:srgbClr val="212121"/>
                </a:solidFill>
                <a:latin typeface="Arial"/>
                <a:cs typeface="Arial"/>
              </a:rPr>
              <a:t>a</a:t>
            </a:r>
            <a:r>
              <a:rPr sz="2400" dirty="0">
                <a:solidFill>
                  <a:srgbClr val="212121"/>
                </a:solidFill>
                <a:latin typeface="Arial"/>
                <a:cs typeface="Arial"/>
              </a:rPr>
              <a:t>n</a:t>
            </a:r>
            <a:r>
              <a:rPr sz="2400" spc="50"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s c</a:t>
            </a:r>
            <a:r>
              <a:rPr sz="2400" spc="-5" dirty="0">
                <a:solidFill>
                  <a:srgbClr val="212121"/>
                </a:solidFill>
                <a:latin typeface="Arial"/>
                <a:cs typeface="Arial"/>
              </a:rPr>
              <a:t>ondu</a:t>
            </a:r>
            <a:r>
              <a:rPr sz="2400" dirty="0">
                <a:solidFill>
                  <a:srgbClr val="212121"/>
                </a:solidFill>
                <a:latin typeface="Arial"/>
                <a:cs typeface="Arial"/>
              </a:rPr>
              <a:t>c</a:t>
            </a:r>
            <a:r>
              <a:rPr sz="2400" spc="-5" dirty="0">
                <a:solidFill>
                  <a:srgbClr val="212121"/>
                </a:solidFill>
                <a:latin typeface="Arial"/>
                <a:cs typeface="Arial"/>
              </a:rPr>
              <a:t>tin</a:t>
            </a:r>
            <a:r>
              <a:rPr sz="2400" dirty="0">
                <a:solidFill>
                  <a:srgbClr val="212121"/>
                </a:solidFill>
                <a:latin typeface="Arial"/>
                <a:cs typeface="Arial"/>
              </a:rPr>
              <a:t>g</a:t>
            </a:r>
            <a:r>
              <a:rPr sz="2400" spc="25" dirty="0">
                <a:solidFill>
                  <a:srgbClr val="212121"/>
                </a:solidFill>
                <a:latin typeface="Arial"/>
                <a:cs typeface="Arial"/>
              </a:rPr>
              <a:t> </a:t>
            </a:r>
            <a:r>
              <a:rPr sz="2400" spc="-10" dirty="0">
                <a:solidFill>
                  <a:srgbClr val="212121"/>
                </a:solidFill>
                <a:latin typeface="Arial"/>
                <a:cs typeface="Arial"/>
              </a:rPr>
              <a:t>H</a:t>
            </a:r>
            <a:r>
              <a:rPr sz="2400" spc="-5" dirty="0">
                <a:solidFill>
                  <a:srgbClr val="212121"/>
                </a:solidFill>
                <a:latin typeface="Arial"/>
                <a:cs typeface="Arial"/>
              </a:rPr>
              <a:t>e</a:t>
            </a:r>
            <a:r>
              <a:rPr sz="2400" dirty="0">
                <a:solidFill>
                  <a:srgbClr val="212121"/>
                </a:solidFill>
                <a:latin typeface="Arial"/>
                <a:cs typeface="Arial"/>
              </a:rPr>
              <a:t>p</a:t>
            </a:r>
            <a:r>
              <a:rPr sz="2400" spc="10" dirty="0">
                <a:solidFill>
                  <a:srgbClr val="212121"/>
                </a:solidFill>
                <a:latin typeface="Arial"/>
                <a:cs typeface="Arial"/>
              </a:rPr>
              <a:t> </a:t>
            </a:r>
            <a:r>
              <a:rPr sz="2400" dirty="0">
                <a:solidFill>
                  <a:srgbClr val="212121"/>
                </a:solidFill>
                <a:latin typeface="Arial"/>
                <a:cs typeface="Arial"/>
              </a:rPr>
              <a:t>C</a:t>
            </a:r>
            <a:r>
              <a:rPr sz="2400" spc="-5" dirty="0">
                <a:solidFill>
                  <a:srgbClr val="212121"/>
                </a:solidFill>
                <a:latin typeface="Arial"/>
                <a:cs typeface="Arial"/>
              </a:rPr>
              <a:t> </a:t>
            </a:r>
            <a:r>
              <a:rPr sz="2400" dirty="0">
                <a:solidFill>
                  <a:srgbClr val="212121"/>
                </a:solidFill>
                <a:latin typeface="Arial"/>
                <a:cs typeface="Arial"/>
              </a:rPr>
              <a:t>scr</a:t>
            </a:r>
            <a:r>
              <a:rPr sz="2400" spc="-5" dirty="0">
                <a:solidFill>
                  <a:srgbClr val="212121"/>
                </a:solidFill>
                <a:latin typeface="Arial"/>
                <a:cs typeface="Arial"/>
              </a:rPr>
              <a:t>eenin</a:t>
            </a:r>
            <a:r>
              <a:rPr sz="2400" dirty="0">
                <a:solidFill>
                  <a:srgbClr val="212121"/>
                </a:solidFill>
                <a:latin typeface="Arial"/>
                <a:cs typeface="Arial"/>
              </a:rPr>
              <a:t>g</a:t>
            </a:r>
            <a:r>
              <a:rPr sz="2400" spc="25"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n a</a:t>
            </a:r>
            <a:r>
              <a:rPr sz="2400" spc="-10" dirty="0">
                <a:solidFill>
                  <a:srgbClr val="212121"/>
                </a:solidFill>
                <a:latin typeface="Arial"/>
                <a:cs typeface="Arial"/>
              </a:rPr>
              <a:t> </a:t>
            </a:r>
            <a:r>
              <a:rPr sz="2400" spc="-5"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dirty="0">
                <a:solidFill>
                  <a:srgbClr val="212121"/>
                </a:solidFill>
                <a:latin typeface="Arial"/>
                <a:cs typeface="Arial"/>
              </a:rPr>
              <a:t>t</a:t>
            </a:r>
            <a:r>
              <a:rPr sz="2400" spc="20" dirty="0">
                <a:solidFill>
                  <a:srgbClr val="212121"/>
                </a:solidFill>
                <a:latin typeface="Arial"/>
                <a:cs typeface="Arial"/>
              </a:rPr>
              <a:t> </a:t>
            </a:r>
            <a:r>
              <a:rPr sz="2400" spc="-5" dirty="0">
                <a:solidFill>
                  <a:srgbClr val="212121"/>
                </a:solidFill>
                <a:latin typeface="Arial"/>
                <a:cs typeface="Arial"/>
              </a:rPr>
              <a:t>wh</a:t>
            </a:r>
            <a:r>
              <a:rPr sz="2400" dirty="0">
                <a:solidFill>
                  <a:srgbClr val="212121"/>
                </a:solidFill>
                <a:latin typeface="Arial"/>
                <a:cs typeface="Arial"/>
              </a:rPr>
              <a:t>o</a:t>
            </a:r>
            <a:r>
              <a:rPr sz="2400" spc="10" dirty="0">
                <a:solidFill>
                  <a:srgbClr val="212121"/>
                </a:solidFill>
                <a:latin typeface="Arial"/>
                <a:cs typeface="Arial"/>
              </a:rPr>
              <a:t> </a:t>
            </a:r>
            <a:r>
              <a:rPr sz="2400" spc="-5" dirty="0">
                <a:solidFill>
                  <a:srgbClr val="212121"/>
                </a:solidFill>
                <a:latin typeface="Arial"/>
                <a:cs typeface="Arial"/>
              </a:rPr>
              <a:t>ha</a:t>
            </a:r>
            <a:r>
              <a:rPr sz="2400" dirty="0">
                <a:solidFill>
                  <a:srgbClr val="212121"/>
                </a:solidFill>
                <a:latin typeface="Arial"/>
                <a:cs typeface="Arial"/>
              </a:rPr>
              <a:t>s </a:t>
            </a:r>
            <a:r>
              <a:rPr sz="2400" spc="-5" dirty="0">
                <a:solidFill>
                  <a:srgbClr val="212121"/>
                </a:solidFill>
                <a:latin typeface="Arial"/>
                <a:cs typeface="Arial"/>
              </a:rPr>
              <a:t>no</a:t>
            </a:r>
            <a:r>
              <a:rPr sz="2400" dirty="0">
                <a:solidFill>
                  <a:srgbClr val="212121"/>
                </a:solidFill>
                <a:latin typeface="Arial"/>
                <a:cs typeface="Arial"/>
              </a:rPr>
              <a:t>t</a:t>
            </a:r>
            <a:r>
              <a:rPr sz="2400" spc="-5" dirty="0">
                <a:solidFill>
                  <a:srgbClr val="212121"/>
                </a:solidFill>
                <a:latin typeface="Arial"/>
                <a:cs typeface="Arial"/>
              </a:rPr>
              <a:t> had </a:t>
            </a:r>
            <a:r>
              <a:rPr sz="2400" dirty="0">
                <a:solidFill>
                  <a:srgbClr val="212121"/>
                </a:solidFill>
                <a:latin typeface="Arial"/>
                <a:cs typeface="Arial"/>
              </a:rPr>
              <a:t>scr</a:t>
            </a:r>
            <a:r>
              <a:rPr sz="2400" spc="-5" dirty="0">
                <a:solidFill>
                  <a:srgbClr val="212121"/>
                </a:solidFill>
                <a:latin typeface="Arial"/>
                <a:cs typeface="Arial"/>
              </a:rPr>
              <a:t>een</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25" dirty="0">
                <a:solidFill>
                  <a:srgbClr val="212121"/>
                </a:solidFill>
                <a:latin typeface="Arial"/>
                <a:cs typeface="Arial"/>
              </a:rPr>
              <a:t> </a:t>
            </a:r>
            <a:r>
              <a:rPr sz="2400" spc="-5" dirty="0">
                <a:solidFill>
                  <a:srgbClr val="212121"/>
                </a:solidFill>
                <a:latin typeface="Arial"/>
                <a:cs typeface="Arial"/>
              </a:rPr>
              <a:t>be</a:t>
            </a:r>
            <a:r>
              <a:rPr sz="2400" spc="5" dirty="0">
                <a:solidFill>
                  <a:srgbClr val="212121"/>
                </a:solidFill>
                <a:latin typeface="Arial"/>
                <a:cs typeface="Arial"/>
              </a:rPr>
              <a:t>f</a:t>
            </a:r>
            <a:r>
              <a:rPr sz="2400" spc="-5" dirty="0">
                <a:solidFill>
                  <a:srgbClr val="212121"/>
                </a:solidFill>
                <a:latin typeface="Arial"/>
                <a:cs typeface="Arial"/>
              </a:rPr>
              <a:t>o</a:t>
            </a:r>
            <a:r>
              <a:rPr sz="2400" dirty="0">
                <a:solidFill>
                  <a:srgbClr val="212121"/>
                </a:solidFill>
                <a:latin typeface="Arial"/>
                <a:cs typeface="Arial"/>
              </a:rPr>
              <a:t>r</a:t>
            </a:r>
            <a:r>
              <a:rPr sz="2400" spc="-20" dirty="0">
                <a:solidFill>
                  <a:srgbClr val="212121"/>
                </a:solidFill>
                <a:latin typeface="Arial"/>
                <a:cs typeface="Arial"/>
              </a:rPr>
              <a:t>e</a:t>
            </a:r>
            <a:r>
              <a:rPr sz="2400" spc="-10" dirty="0">
                <a:solidFill>
                  <a:srgbClr val="212121"/>
                </a:solidFill>
                <a:latin typeface="Arial"/>
                <a:cs typeface="Arial"/>
              </a:rPr>
              <a:t>.</a:t>
            </a:r>
            <a:r>
              <a:rPr sz="2400" spc="-5" dirty="0">
                <a:solidFill>
                  <a:srgbClr val="212121"/>
                </a:solidFill>
                <a:latin typeface="Arial"/>
                <a:cs typeface="Arial"/>
              </a:rPr>
              <a:t> </a:t>
            </a:r>
            <a:r>
              <a:rPr sz="2400" spc="-25" dirty="0">
                <a:solidFill>
                  <a:srgbClr val="212121"/>
                </a:solidFill>
                <a:latin typeface="Arial"/>
                <a:cs typeface="Arial"/>
              </a:rPr>
              <a:t>W</a:t>
            </a:r>
            <a:r>
              <a:rPr sz="2400" spc="-5" dirty="0">
                <a:solidFill>
                  <a:srgbClr val="212121"/>
                </a:solidFill>
                <a:latin typeface="Arial"/>
                <a:cs typeface="Arial"/>
              </a:rPr>
              <a:t>hi</a:t>
            </a:r>
            <a:r>
              <a:rPr sz="2400" dirty="0">
                <a:solidFill>
                  <a:srgbClr val="212121"/>
                </a:solidFill>
                <a:latin typeface="Arial"/>
                <a:cs typeface="Arial"/>
              </a:rPr>
              <a:t>ch</a:t>
            </a:r>
            <a:r>
              <a:rPr sz="2400" spc="10"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r>
              <a:rPr sz="2400" spc="-15" dirty="0">
                <a:solidFill>
                  <a:srgbClr val="212121"/>
                </a:solidFill>
                <a:latin typeface="Arial"/>
                <a:cs typeface="Arial"/>
              </a:rPr>
              <a:t> </a:t>
            </a:r>
            <a:r>
              <a:rPr sz="2400" dirty="0">
                <a:solidFill>
                  <a:srgbClr val="212121"/>
                </a:solidFill>
                <a:latin typeface="Arial"/>
                <a:cs typeface="Arial"/>
              </a:rPr>
              <a:t>s</a:t>
            </a:r>
            <a:r>
              <a:rPr sz="2400" spc="-5" dirty="0">
                <a:solidFill>
                  <a:srgbClr val="212121"/>
                </a:solidFill>
                <a:latin typeface="Arial"/>
                <a:cs typeface="Arial"/>
              </a:rPr>
              <a:t>houl</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th</a:t>
            </a:r>
            <a:r>
              <a:rPr sz="2400" dirty="0">
                <a:solidFill>
                  <a:srgbClr val="212121"/>
                </a:solidFill>
                <a:latin typeface="Arial"/>
                <a:cs typeface="Arial"/>
              </a:rPr>
              <a:t>e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o</a:t>
            </a:r>
            <a:r>
              <a:rPr sz="2400" dirty="0">
                <a:solidFill>
                  <a:srgbClr val="212121"/>
                </a:solidFill>
                <a:latin typeface="Arial"/>
                <a:cs typeface="Arial"/>
              </a:rPr>
              <a:t>v</a:t>
            </a:r>
            <a:r>
              <a:rPr sz="2400" spc="-10" dirty="0">
                <a:solidFill>
                  <a:srgbClr val="212121"/>
                </a:solidFill>
                <a:latin typeface="Arial"/>
                <a:cs typeface="Arial"/>
              </a:rPr>
              <a:t>i</a:t>
            </a:r>
            <a:r>
              <a:rPr sz="2400" spc="-5" dirty="0">
                <a:solidFill>
                  <a:srgbClr val="212121"/>
                </a:solidFill>
                <a:latin typeface="Arial"/>
                <a:cs typeface="Arial"/>
              </a:rPr>
              <a:t>de</a:t>
            </a:r>
            <a:r>
              <a:rPr sz="2400" dirty="0">
                <a:solidFill>
                  <a:srgbClr val="212121"/>
                </a:solidFill>
                <a:latin typeface="Arial"/>
                <a:cs typeface="Arial"/>
              </a:rPr>
              <a:t>r</a:t>
            </a:r>
            <a:r>
              <a:rPr sz="2400" spc="20"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de</a:t>
            </a:r>
            <a:r>
              <a:rPr sz="2400" dirty="0">
                <a:solidFill>
                  <a:srgbClr val="212121"/>
                </a:solidFill>
                <a:latin typeface="Arial"/>
                <a:cs typeface="Arial"/>
              </a:rPr>
              <a:t>r</a:t>
            </a:r>
            <a:r>
              <a:rPr sz="2400" spc="5" dirty="0">
                <a:solidFill>
                  <a:srgbClr val="212121"/>
                </a:solidFill>
                <a:latin typeface="Arial"/>
                <a:cs typeface="Arial"/>
              </a:rPr>
              <a:t> </a:t>
            </a:r>
            <a:r>
              <a:rPr sz="2400" spc="-5" dirty="0">
                <a:solidFill>
                  <a:srgbClr val="212121"/>
                </a:solidFill>
                <a:latin typeface="Arial"/>
                <a:cs typeface="Arial"/>
              </a:rPr>
              <a:t>f</a:t>
            </a:r>
            <a:r>
              <a:rPr sz="2400" spc="-10" dirty="0">
                <a:solidFill>
                  <a:srgbClr val="212121"/>
                </a:solidFill>
                <a:latin typeface="Arial"/>
                <a:cs typeface="Arial"/>
              </a:rPr>
              <a:t>i</a:t>
            </a:r>
            <a:r>
              <a:rPr sz="2400" spc="5" dirty="0">
                <a:solidFill>
                  <a:srgbClr val="212121"/>
                </a:solidFill>
                <a:latin typeface="Arial"/>
                <a:cs typeface="Arial"/>
              </a:rPr>
              <a:t>r</a:t>
            </a:r>
            <a:r>
              <a:rPr sz="2400" spc="-5" dirty="0">
                <a:solidFill>
                  <a:srgbClr val="212121"/>
                </a:solidFill>
                <a:latin typeface="Arial"/>
                <a:cs typeface="Arial"/>
              </a:rPr>
              <a:t>st</a:t>
            </a:r>
            <a:r>
              <a:rPr sz="2400" dirty="0">
                <a:solidFill>
                  <a:srgbClr val="212121"/>
                </a:solidFill>
                <a:latin typeface="Arial"/>
                <a:cs typeface="Arial"/>
              </a:rPr>
              <a:t>?</a:t>
            </a:r>
            <a:endParaRPr sz="2400" dirty="0">
              <a:latin typeface="Arial"/>
              <a:cs typeface="Arial"/>
            </a:endParaRPr>
          </a:p>
          <a:p>
            <a:pPr>
              <a:lnSpc>
                <a:spcPct val="100000"/>
              </a:lnSpc>
              <a:spcBef>
                <a:spcPts val="7"/>
              </a:spcBef>
            </a:pPr>
            <a:endParaRPr sz="3500" dirty="0">
              <a:latin typeface="Times New Roman"/>
              <a:cs typeface="Times New Roman"/>
            </a:endParaRPr>
          </a:p>
          <a:p>
            <a:pPr marL="469900" indent="-457200">
              <a:lnSpc>
                <a:spcPct val="100000"/>
              </a:lnSpc>
              <a:buClr>
                <a:srgbClr val="D51F1A"/>
              </a:buClr>
              <a:buFont typeface="Arial"/>
              <a:buAutoNum type="alphaUcPeriod"/>
              <a:tabLst>
                <a:tab pos="469900" algn="l"/>
              </a:tabLst>
            </a:pPr>
            <a:r>
              <a:rPr sz="2400" spc="-10" dirty="0">
                <a:solidFill>
                  <a:srgbClr val="212121"/>
                </a:solidFill>
                <a:latin typeface="Arial"/>
                <a:cs typeface="Arial"/>
              </a:rPr>
              <a:t>HC</a:t>
            </a:r>
            <a:r>
              <a:rPr sz="2400" dirty="0">
                <a:solidFill>
                  <a:srgbClr val="212121"/>
                </a:solidFill>
                <a:latin typeface="Arial"/>
                <a:cs typeface="Arial"/>
              </a:rPr>
              <a:t>V</a:t>
            </a:r>
            <a:r>
              <a:rPr sz="2400" spc="-120" dirty="0">
                <a:solidFill>
                  <a:srgbClr val="212121"/>
                </a:solidFill>
                <a:latin typeface="Arial"/>
                <a:cs typeface="Arial"/>
              </a:rPr>
              <a:t> </a:t>
            </a:r>
            <a:r>
              <a:rPr sz="2400" spc="-5" dirty="0">
                <a:solidFill>
                  <a:srgbClr val="212121"/>
                </a:solidFill>
                <a:latin typeface="Arial"/>
                <a:cs typeface="Arial"/>
              </a:rPr>
              <a:t>Ant</a:t>
            </a:r>
            <a:r>
              <a:rPr sz="2400" spc="-10" dirty="0">
                <a:solidFill>
                  <a:srgbClr val="212121"/>
                </a:solidFill>
                <a:latin typeface="Arial"/>
                <a:cs typeface="Arial"/>
              </a:rPr>
              <a:t>i</a:t>
            </a:r>
            <a:r>
              <a:rPr sz="2400" spc="-5" dirty="0">
                <a:solidFill>
                  <a:srgbClr val="212121"/>
                </a:solidFill>
                <a:latin typeface="Arial"/>
                <a:cs typeface="Arial"/>
              </a:rPr>
              <a:t>bod</a:t>
            </a:r>
            <a:r>
              <a:rPr sz="2400" dirty="0">
                <a:solidFill>
                  <a:srgbClr val="212121"/>
                </a:solidFill>
                <a:latin typeface="Arial"/>
                <a:cs typeface="Arial"/>
              </a:rPr>
              <a:t>y</a:t>
            </a:r>
            <a:r>
              <a:rPr sz="2400" spc="15"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r>
              <a:rPr sz="2400" spc="-5" dirty="0">
                <a:solidFill>
                  <a:srgbClr val="212121"/>
                </a:solidFill>
                <a:latin typeface="Arial"/>
                <a:cs typeface="Arial"/>
              </a:rPr>
              <a:t> </a:t>
            </a:r>
            <a:r>
              <a:rPr sz="2400" dirty="0">
                <a:solidFill>
                  <a:srgbClr val="212121"/>
                </a:solidFill>
                <a:latin typeface="Arial"/>
                <a:cs typeface="Arial"/>
              </a:rPr>
              <a:t>(</a:t>
            </a:r>
            <a:r>
              <a:rPr sz="2400" spc="-5" dirty="0">
                <a:solidFill>
                  <a:srgbClr val="212121"/>
                </a:solidFill>
                <a:latin typeface="Arial"/>
                <a:cs typeface="Arial"/>
              </a:rPr>
              <a:t>Ant</a:t>
            </a:r>
            <a:r>
              <a:rPr sz="2400" spc="-10" dirty="0">
                <a:solidFill>
                  <a:srgbClr val="212121"/>
                </a:solidFill>
                <a:latin typeface="Arial"/>
                <a:cs typeface="Arial"/>
              </a:rPr>
              <a:t>i</a:t>
            </a:r>
            <a:r>
              <a:rPr sz="2400" dirty="0">
                <a:solidFill>
                  <a:srgbClr val="212121"/>
                </a:solidFill>
                <a:latin typeface="Arial"/>
                <a:cs typeface="Arial"/>
              </a:rPr>
              <a:t>-</a:t>
            </a:r>
            <a:r>
              <a:rPr sz="2400" spc="-10" dirty="0">
                <a:solidFill>
                  <a:srgbClr val="212121"/>
                </a:solidFill>
                <a:latin typeface="Arial"/>
                <a:cs typeface="Arial"/>
              </a:rPr>
              <a:t>HC</a:t>
            </a:r>
            <a:r>
              <a:rPr sz="2400" spc="-25" dirty="0">
                <a:solidFill>
                  <a:srgbClr val="212121"/>
                </a:solidFill>
                <a:latin typeface="Arial"/>
                <a:cs typeface="Arial"/>
              </a:rPr>
              <a:t>V</a:t>
            </a:r>
            <a:r>
              <a:rPr sz="2400" dirty="0">
                <a:solidFill>
                  <a:srgbClr val="212121"/>
                </a:solidFill>
                <a:latin typeface="Arial"/>
                <a:cs typeface="Arial"/>
              </a:rPr>
              <a:t>)</a:t>
            </a:r>
            <a:r>
              <a:rPr sz="2400" spc="5" dirty="0">
                <a:solidFill>
                  <a:srgbClr val="212121"/>
                </a:solidFill>
                <a:latin typeface="Arial"/>
                <a:cs typeface="Arial"/>
              </a:rPr>
              <a:t> </a:t>
            </a:r>
            <a:r>
              <a:rPr sz="2400" dirty="0">
                <a:solidFill>
                  <a:srgbClr val="212121"/>
                </a:solidFill>
                <a:latin typeface="Arial"/>
                <a:cs typeface="Arial"/>
              </a:rPr>
              <a:t>r</a:t>
            </a:r>
            <a:r>
              <a:rPr sz="2400" spc="-5" dirty="0">
                <a:solidFill>
                  <a:srgbClr val="212121"/>
                </a:solidFill>
                <a:latin typeface="Arial"/>
                <a:cs typeface="Arial"/>
              </a:rPr>
              <a:t>ap</a:t>
            </a:r>
            <a:r>
              <a:rPr sz="2400" spc="-10" dirty="0">
                <a:solidFill>
                  <a:srgbClr val="212121"/>
                </a:solidFill>
                <a:latin typeface="Arial"/>
                <a:cs typeface="Arial"/>
              </a:rPr>
              <a:t>i</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 </a:t>
            </a:r>
            <a:r>
              <a:rPr sz="2400" spc="-10" dirty="0">
                <a:solidFill>
                  <a:srgbClr val="212121"/>
                </a:solidFill>
                <a:latin typeface="Arial"/>
                <a:cs typeface="Arial"/>
              </a:rPr>
              <a:t>l</a:t>
            </a:r>
            <a:r>
              <a:rPr sz="2400" spc="-5" dirty="0">
                <a:solidFill>
                  <a:srgbClr val="212121"/>
                </a:solidFill>
                <a:latin typeface="Arial"/>
                <a:cs typeface="Arial"/>
              </a:rPr>
              <a:t>abo</a:t>
            </a:r>
            <a:r>
              <a:rPr sz="2400" dirty="0">
                <a:solidFill>
                  <a:srgbClr val="212121"/>
                </a:solidFill>
                <a:latin typeface="Arial"/>
                <a:cs typeface="Arial"/>
              </a:rPr>
              <a:t>r</a:t>
            </a:r>
            <a:r>
              <a:rPr sz="2400" spc="-20" dirty="0">
                <a:solidFill>
                  <a:srgbClr val="212121"/>
                </a:solidFill>
                <a:latin typeface="Arial"/>
                <a:cs typeface="Arial"/>
              </a:rPr>
              <a:t>a</a:t>
            </a:r>
            <a:r>
              <a:rPr sz="2400" spc="-5" dirty="0">
                <a:solidFill>
                  <a:srgbClr val="212121"/>
                </a:solidFill>
                <a:latin typeface="Arial"/>
                <a:cs typeface="Arial"/>
              </a:rPr>
              <a:t>to</a:t>
            </a:r>
            <a:r>
              <a:rPr sz="2400" dirty="0">
                <a:solidFill>
                  <a:srgbClr val="212121"/>
                </a:solidFill>
                <a:latin typeface="Arial"/>
                <a:cs typeface="Arial"/>
              </a:rPr>
              <a:t>ry-</a:t>
            </a:r>
            <a:r>
              <a:rPr sz="2400" spc="-5" dirty="0">
                <a:solidFill>
                  <a:srgbClr val="212121"/>
                </a:solidFill>
                <a:latin typeface="Arial"/>
                <a:cs typeface="Arial"/>
              </a:rPr>
              <a:t>ba</a:t>
            </a:r>
            <a:r>
              <a:rPr sz="2400" dirty="0">
                <a:solidFill>
                  <a:srgbClr val="212121"/>
                </a:solidFill>
                <a:latin typeface="Arial"/>
                <a:cs typeface="Arial"/>
              </a:rPr>
              <a:t>s</a:t>
            </a:r>
            <a:r>
              <a:rPr sz="2400" spc="-5" dirty="0">
                <a:solidFill>
                  <a:srgbClr val="212121"/>
                </a:solidFill>
                <a:latin typeface="Arial"/>
                <a:cs typeface="Arial"/>
              </a:rPr>
              <a:t>ed</a:t>
            </a:r>
            <a:endParaRPr sz="2400" dirty="0">
              <a:latin typeface="Arial"/>
              <a:cs typeface="Arial"/>
            </a:endParaRPr>
          </a:p>
          <a:p>
            <a:pPr>
              <a:lnSpc>
                <a:spcPct val="100000"/>
              </a:lnSpc>
              <a:spcBef>
                <a:spcPts val="7"/>
              </a:spcBef>
              <a:buClr>
                <a:srgbClr val="D51F1A"/>
              </a:buClr>
              <a:buFont typeface="Arial"/>
              <a:buAutoNum type="alphaUcPeriod"/>
            </a:pPr>
            <a:endParaRPr sz="3500" dirty="0">
              <a:latin typeface="Times New Roman"/>
              <a:cs typeface="Times New Roman"/>
            </a:endParaRPr>
          </a:p>
          <a:p>
            <a:pPr marL="469900" indent="-457200">
              <a:lnSpc>
                <a:spcPct val="100000"/>
              </a:lnSpc>
              <a:buClr>
                <a:srgbClr val="D51F1A"/>
              </a:buClr>
              <a:buFont typeface="Arial"/>
              <a:buAutoNum type="alphaUcPeriod"/>
              <a:tabLst>
                <a:tab pos="469900" algn="l"/>
              </a:tabLst>
            </a:pPr>
            <a:r>
              <a:rPr sz="2400" spc="-10" dirty="0">
                <a:solidFill>
                  <a:srgbClr val="212121"/>
                </a:solidFill>
                <a:latin typeface="Arial"/>
                <a:cs typeface="Arial"/>
              </a:rPr>
              <a:t>HC</a:t>
            </a:r>
            <a:r>
              <a:rPr sz="2400" spc="-20" dirty="0">
                <a:solidFill>
                  <a:srgbClr val="212121"/>
                </a:solidFill>
                <a:latin typeface="Arial"/>
                <a:cs typeface="Arial"/>
              </a:rPr>
              <a:t>V</a:t>
            </a:r>
            <a:r>
              <a:rPr sz="2400" spc="-120" dirty="0">
                <a:solidFill>
                  <a:srgbClr val="212121"/>
                </a:solidFill>
                <a:latin typeface="Arial"/>
                <a:cs typeface="Arial"/>
              </a:rPr>
              <a:t> </a:t>
            </a:r>
            <a:r>
              <a:rPr sz="2400" spc="-20" dirty="0">
                <a:solidFill>
                  <a:srgbClr val="212121"/>
                </a:solidFill>
                <a:latin typeface="Arial"/>
                <a:cs typeface="Arial"/>
              </a:rPr>
              <a:t>An</a:t>
            </a:r>
            <a:r>
              <a:rPr sz="2400" spc="-5" dirty="0">
                <a:solidFill>
                  <a:srgbClr val="212121"/>
                </a:solidFill>
                <a:latin typeface="Arial"/>
                <a:cs typeface="Arial"/>
              </a:rPr>
              <a:t>tige</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r>
              <a:rPr sz="2400" spc="-5" dirty="0">
                <a:solidFill>
                  <a:srgbClr val="212121"/>
                </a:solidFill>
                <a:latin typeface="Arial"/>
                <a:cs typeface="Arial"/>
              </a:rPr>
              <a:t> </a:t>
            </a:r>
            <a:r>
              <a:rPr sz="2400" dirty="0">
                <a:solidFill>
                  <a:srgbClr val="212121"/>
                </a:solidFill>
                <a:latin typeface="Arial"/>
                <a:cs typeface="Arial"/>
              </a:rPr>
              <a:t>(</a:t>
            </a:r>
            <a:r>
              <a:rPr sz="2400" spc="-10" dirty="0">
                <a:solidFill>
                  <a:srgbClr val="212121"/>
                </a:solidFill>
                <a:latin typeface="Arial"/>
                <a:cs typeface="Arial"/>
              </a:rPr>
              <a:t>HC</a:t>
            </a:r>
            <a:r>
              <a:rPr sz="2400" spc="-20" dirty="0">
                <a:solidFill>
                  <a:srgbClr val="212121"/>
                </a:solidFill>
                <a:latin typeface="Arial"/>
                <a:cs typeface="Arial"/>
              </a:rPr>
              <a:t>V</a:t>
            </a:r>
            <a:r>
              <a:rPr sz="2400" spc="-135" dirty="0">
                <a:solidFill>
                  <a:srgbClr val="212121"/>
                </a:solidFill>
                <a:latin typeface="Arial"/>
                <a:cs typeface="Arial"/>
              </a:rPr>
              <a:t> </a:t>
            </a:r>
            <a:r>
              <a:rPr sz="2400" spc="-25" dirty="0">
                <a:solidFill>
                  <a:srgbClr val="212121"/>
                </a:solidFill>
                <a:latin typeface="Arial"/>
                <a:cs typeface="Arial"/>
              </a:rPr>
              <a:t>A</a:t>
            </a:r>
            <a:r>
              <a:rPr sz="2400" spc="-5" dirty="0">
                <a:solidFill>
                  <a:srgbClr val="212121"/>
                </a:solidFill>
                <a:latin typeface="Arial"/>
                <a:cs typeface="Arial"/>
              </a:rPr>
              <a:t>g</a:t>
            </a:r>
            <a:r>
              <a:rPr sz="2400" dirty="0">
                <a:solidFill>
                  <a:srgbClr val="212121"/>
                </a:solidFill>
                <a:latin typeface="Arial"/>
                <a:cs typeface="Arial"/>
              </a:rPr>
              <a:t>)</a:t>
            </a:r>
            <a:r>
              <a:rPr sz="2400" spc="5" dirty="0">
                <a:solidFill>
                  <a:srgbClr val="212121"/>
                </a:solidFill>
                <a:latin typeface="Arial"/>
                <a:cs typeface="Arial"/>
              </a:rPr>
              <a:t> </a:t>
            </a:r>
            <a:r>
              <a:rPr sz="2400" dirty="0">
                <a:solidFill>
                  <a:srgbClr val="212121"/>
                </a:solidFill>
                <a:latin typeface="Arial"/>
                <a:cs typeface="Arial"/>
              </a:rPr>
              <a:t>r</a:t>
            </a:r>
            <a:r>
              <a:rPr sz="2400" spc="-5" dirty="0">
                <a:solidFill>
                  <a:srgbClr val="212121"/>
                </a:solidFill>
                <a:latin typeface="Arial"/>
                <a:cs typeface="Arial"/>
              </a:rPr>
              <a:t>ap</a:t>
            </a:r>
            <a:r>
              <a:rPr sz="2400" spc="-10" dirty="0">
                <a:solidFill>
                  <a:srgbClr val="212121"/>
                </a:solidFill>
                <a:latin typeface="Arial"/>
                <a:cs typeface="Arial"/>
              </a:rPr>
              <a:t>i</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 labo</a:t>
            </a:r>
            <a:r>
              <a:rPr sz="2400" dirty="0">
                <a:solidFill>
                  <a:srgbClr val="212121"/>
                </a:solidFill>
                <a:latin typeface="Arial"/>
                <a:cs typeface="Arial"/>
              </a:rPr>
              <a:t>r</a:t>
            </a:r>
            <a:r>
              <a:rPr sz="2400" spc="-20" dirty="0">
                <a:solidFill>
                  <a:srgbClr val="212121"/>
                </a:solidFill>
                <a:latin typeface="Arial"/>
                <a:cs typeface="Arial"/>
              </a:rPr>
              <a:t>a</a:t>
            </a:r>
            <a:r>
              <a:rPr sz="2400" spc="-5" dirty="0">
                <a:solidFill>
                  <a:srgbClr val="212121"/>
                </a:solidFill>
                <a:latin typeface="Arial"/>
                <a:cs typeface="Arial"/>
              </a:rPr>
              <a:t>to</a:t>
            </a:r>
            <a:r>
              <a:rPr sz="2400" dirty="0">
                <a:solidFill>
                  <a:srgbClr val="212121"/>
                </a:solidFill>
                <a:latin typeface="Arial"/>
                <a:cs typeface="Arial"/>
              </a:rPr>
              <a:t>r</a:t>
            </a:r>
            <a:r>
              <a:rPr sz="2400" spc="-5" dirty="0">
                <a:solidFill>
                  <a:srgbClr val="212121"/>
                </a:solidFill>
                <a:latin typeface="Arial"/>
                <a:cs typeface="Arial"/>
              </a:rPr>
              <a:t>y</a:t>
            </a:r>
            <a:r>
              <a:rPr sz="2400" dirty="0">
                <a:solidFill>
                  <a:srgbClr val="212121"/>
                </a:solidFill>
                <a:latin typeface="Arial"/>
                <a:cs typeface="Arial"/>
              </a:rPr>
              <a:t>-</a:t>
            </a:r>
            <a:r>
              <a:rPr sz="2400" spc="-5" dirty="0">
                <a:solidFill>
                  <a:srgbClr val="212121"/>
                </a:solidFill>
                <a:latin typeface="Arial"/>
                <a:cs typeface="Arial"/>
              </a:rPr>
              <a:t>ba</a:t>
            </a:r>
            <a:r>
              <a:rPr sz="2400" dirty="0">
                <a:solidFill>
                  <a:srgbClr val="212121"/>
                </a:solidFill>
                <a:latin typeface="Arial"/>
                <a:cs typeface="Arial"/>
              </a:rPr>
              <a:t>s</a:t>
            </a:r>
            <a:r>
              <a:rPr sz="2400" spc="-5" dirty="0">
                <a:solidFill>
                  <a:srgbClr val="212121"/>
                </a:solidFill>
                <a:latin typeface="Arial"/>
                <a:cs typeface="Arial"/>
              </a:rPr>
              <a:t>ed</a:t>
            </a:r>
            <a:endParaRPr sz="2400" dirty="0">
              <a:latin typeface="Arial"/>
              <a:cs typeface="Arial"/>
            </a:endParaRPr>
          </a:p>
          <a:p>
            <a:pPr>
              <a:lnSpc>
                <a:spcPct val="100000"/>
              </a:lnSpc>
              <a:spcBef>
                <a:spcPts val="7"/>
              </a:spcBef>
              <a:buClr>
                <a:srgbClr val="D51F1A"/>
              </a:buClr>
              <a:buFont typeface="Arial"/>
              <a:buAutoNum type="alphaUcPeriod"/>
            </a:pPr>
            <a:endParaRPr sz="3500" dirty="0">
              <a:latin typeface="Times New Roman"/>
              <a:cs typeface="Times New Roman"/>
            </a:endParaRPr>
          </a:p>
          <a:p>
            <a:pPr marL="469900" indent="-457200">
              <a:lnSpc>
                <a:spcPct val="100000"/>
              </a:lnSpc>
              <a:buClr>
                <a:srgbClr val="D51F1A"/>
              </a:buClr>
              <a:buFont typeface="Arial"/>
              <a:buAutoNum type="alphaUcPeriod"/>
              <a:tabLst>
                <a:tab pos="469900" algn="l"/>
              </a:tabLst>
            </a:pPr>
            <a:r>
              <a:rPr sz="2400" spc="-10" dirty="0">
                <a:solidFill>
                  <a:srgbClr val="212121"/>
                </a:solidFill>
                <a:latin typeface="Arial"/>
                <a:cs typeface="Arial"/>
              </a:rPr>
              <a:t>HC</a:t>
            </a:r>
            <a:r>
              <a:rPr sz="2400" dirty="0">
                <a:solidFill>
                  <a:srgbClr val="212121"/>
                </a:solidFill>
                <a:latin typeface="Arial"/>
                <a:cs typeface="Arial"/>
              </a:rPr>
              <a:t>V</a:t>
            </a:r>
            <a:r>
              <a:rPr sz="2400" spc="10" dirty="0">
                <a:solidFill>
                  <a:srgbClr val="212121"/>
                </a:solidFill>
                <a:latin typeface="Arial"/>
                <a:cs typeface="Arial"/>
              </a:rPr>
              <a:t> </a:t>
            </a:r>
            <a:r>
              <a:rPr sz="2400" spc="-10" dirty="0">
                <a:solidFill>
                  <a:srgbClr val="212121"/>
                </a:solidFill>
                <a:latin typeface="Arial"/>
                <a:cs typeface="Arial"/>
              </a:rPr>
              <a:t>RNA</a:t>
            </a:r>
            <a:endParaRPr sz="2400" dirty="0">
              <a:latin typeface="Arial"/>
              <a:cs typeface="Arial"/>
            </a:endParaRPr>
          </a:p>
          <a:p>
            <a:pPr>
              <a:lnSpc>
                <a:spcPct val="100000"/>
              </a:lnSpc>
              <a:spcBef>
                <a:spcPts val="7"/>
              </a:spcBef>
              <a:buClr>
                <a:srgbClr val="D51F1A"/>
              </a:buClr>
              <a:buFont typeface="Arial"/>
              <a:buAutoNum type="alphaUcPeriod"/>
            </a:pPr>
            <a:endParaRPr sz="3500" dirty="0">
              <a:latin typeface="Times New Roman"/>
              <a:cs typeface="Times New Roman"/>
            </a:endParaRPr>
          </a:p>
          <a:p>
            <a:pPr marL="469900" indent="-457200">
              <a:lnSpc>
                <a:spcPct val="100000"/>
              </a:lnSpc>
              <a:buClr>
                <a:srgbClr val="D51F1A"/>
              </a:buClr>
              <a:buFont typeface="Arial"/>
              <a:buAutoNum type="alphaUcPeriod"/>
              <a:tabLst>
                <a:tab pos="469900" algn="l"/>
              </a:tabLst>
            </a:pPr>
            <a:r>
              <a:rPr sz="2400" spc="-10" dirty="0">
                <a:solidFill>
                  <a:srgbClr val="212121"/>
                </a:solidFill>
                <a:latin typeface="Arial"/>
                <a:cs typeface="Arial"/>
              </a:rPr>
              <a:t>HC</a:t>
            </a:r>
            <a:r>
              <a:rPr sz="2400" dirty="0">
                <a:solidFill>
                  <a:srgbClr val="212121"/>
                </a:solidFill>
                <a:latin typeface="Arial"/>
                <a:cs typeface="Arial"/>
              </a:rPr>
              <a:t>V</a:t>
            </a:r>
            <a:r>
              <a:rPr sz="2400" spc="10" dirty="0">
                <a:solidFill>
                  <a:srgbClr val="212121"/>
                </a:solidFill>
                <a:latin typeface="Arial"/>
                <a:cs typeface="Arial"/>
              </a:rPr>
              <a:t> </a:t>
            </a:r>
            <a:r>
              <a:rPr sz="2400" spc="-10" dirty="0">
                <a:solidFill>
                  <a:srgbClr val="212121"/>
                </a:solidFill>
                <a:latin typeface="Arial"/>
                <a:cs typeface="Arial"/>
              </a:rPr>
              <a:t>NA</a:t>
            </a:r>
            <a:r>
              <a:rPr sz="2400" spc="-204" dirty="0">
                <a:solidFill>
                  <a:srgbClr val="212121"/>
                </a:solidFill>
                <a:latin typeface="Arial"/>
                <a:cs typeface="Arial"/>
              </a:rPr>
              <a:t>A</a:t>
            </a:r>
            <a:r>
              <a:rPr sz="2400" spc="-15" dirty="0">
                <a:solidFill>
                  <a:srgbClr val="212121"/>
                </a:solidFill>
                <a:latin typeface="Arial"/>
                <a:cs typeface="Arial"/>
              </a:rPr>
              <a:t>T</a:t>
            </a:r>
            <a:endParaRPr sz="24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93525" rIns="0" bIns="0" rtlCol="0">
            <a:spAutoFit/>
          </a:bodyPr>
          <a:lstStyle/>
          <a:p>
            <a:pPr marL="314325">
              <a:lnSpc>
                <a:spcPts val="4760"/>
              </a:lnSpc>
            </a:pPr>
            <a:r>
              <a:rPr spc="-125" dirty="0"/>
              <a:t>Kn</a:t>
            </a:r>
            <a:r>
              <a:rPr spc="-135" dirty="0"/>
              <a:t>ow</a:t>
            </a:r>
            <a:r>
              <a:rPr spc="-110" dirty="0"/>
              <a:t>l</a:t>
            </a:r>
            <a:r>
              <a:rPr spc="-130" dirty="0"/>
              <a:t>edg</a:t>
            </a:r>
            <a:r>
              <a:rPr spc="-25" dirty="0"/>
              <a:t>e</a:t>
            </a:r>
            <a:r>
              <a:rPr spc="-204" dirty="0"/>
              <a:t> </a:t>
            </a:r>
            <a:r>
              <a:rPr spc="-135" dirty="0"/>
              <a:t>Ch</a:t>
            </a:r>
            <a:r>
              <a:rPr spc="-125" dirty="0"/>
              <a:t>e</a:t>
            </a:r>
            <a:r>
              <a:rPr spc="-114" dirty="0"/>
              <a:t>c</a:t>
            </a:r>
            <a:r>
              <a:rPr spc="-20" dirty="0"/>
              <a:t>k</a:t>
            </a:r>
          </a:p>
        </p:txBody>
      </p:sp>
      <p:sp>
        <p:nvSpPr>
          <p:cNvPr id="4" name="object 4"/>
          <p:cNvSpPr txBox="1"/>
          <p:nvPr/>
        </p:nvSpPr>
        <p:spPr>
          <a:xfrm>
            <a:off x="631027" y="1495730"/>
            <a:ext cx="9944100" cy="4370427"/>
          </a:xfrm>
          <a:prstGeom prst="rect">
            <a:avLst/>
          </a:prstGeom>
        </p:spPr>
        <p:txBody>
          <a:bodyPr vert="horz" wrap="square" lIns="0" tIns="0" rIns="0" bIns="0" rtlCol="0">
            <a:spAutoFit/>
          </a:bodyPr>
          <a:lstStyle/>
          <a:p>
            <a:pPr marL="12700" marR="5080">
              <a:lnSpc>
                <a:spcPct val="100000"/>
              </a:lnSpc>
            </a:pPr>
            <a:r>
              <a:rPr sz="2400" spc="-5" dirty="0">
                <a:solidFill>
                  <a:srgbClr val="212121"/>
                </a:solidFill>
                <a:latin typeface="Arial"/>
                <a:cs typeface="Arial"/>
              </a:rPr>
              <a:t>Th</a:t>
            </a:r>
            <a:r>
              <a:rPr sz="2400" dirty="0">
                <a:solidFill>
                  <a:srgbClr val="212121"/>
                </a:solidFill>
                <a:latin typeface="Arial"/>
                <a:cs typeface="Arial"/>
              </a:rPr>
              <a:t>e c</a:t>
            </a:r>
            <a:r>
              <a:rPr sz="2400" spc="-10" dirty="0">
                <a:solidFill>
                  <a:srgbClr val="212121"/>
                </a:solidFill>
                <a:latin typeface="Arial"/>
                <a:cs typeface="Arial"/>
              </a:rPr>
              <a:t>li</a:t>
            </a:r>
            <a:r>
              <a:rPr sz="2400" spc="-5" dirty="0">
                <a:solidFill>
                  <a:srgbClr val="212121"/>
                </a:solidFill>
                <a:latin typeface="Arial"/>
                <a:cs typeface="Arial"/>
              </a:rPr>
              <a:t>n</a:t>
            </a:r>
            <a:r>
              <a:rPr sz="2400" spc="-10" dirty="0">
                <a:solidFill>
                  <a:srgbClr val="212121"/>
                </a:solidFill>
                <a:latin typeface="Arial"/>
                <a:cs typeface="Arial"/>
              </a:rPr>
              <a:t>i</a:t>
            </a:r>
            <a:r>
              <a:rPr sz="2400" dirty="0">
                <a:solidFill>
                  <a:srgbClr val="212121"/>
                </a:solidFill>
                <a:latin typeface="Arial"/>
                <a:cs typeface="Arial"/>
              </a:rPr>
              <a:t>c</a:t>
            </a:r>
            <a:r>
              <a:rPr sz="2400" spc="-10" dirty="0">
                <a:solidFill>
                  <a:srgbClr val="212121"/>
                </a:solidFill>
                <a:latin typeface="Arial"/>
                <a:cs typeface="Arial"/>
              </a:rPr>
              <a:t>i</a:t>
            </a:r>
            <a:r>
              <a:rPr sz="2400" spc="-5" dirty="0">
                <a:solidFill>
                  <a:srgbClr val="212121"/>
                </a:solidFill>
                <a:latin typeface="Arial"/>
                <a:cs typeface="Arial"/>
              </a:rPr>
              <a:t>a</a:t>
            </a:r>
            <a:r>
              <a:rPr sz="2400" dirty="0">
                <a:solidFill>
                  <a:srgbClr val="212121"/>
                </a:solidFill>
                <a:latin typeface="Arial"/>
                <a:cs typeface="Arial"/>
              </a:rPr>
              <a:t>n</a:t>
            </a:r>
            <a:r>
              <a:rPr sz="2400" spc="50"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s c</a:t>
            </a:r>
            <a:r>
              <a:rPr sz="2400" spc="-5" dirty="0">
                <a:solidFill>
                  <a:srgbClr val="212121"/>
                </a:solidFill>
                <a:latin typeface="Arial"/>
                <a:cs typeface="Arial"/>
              </a:rPr>
              <a:t>ondu</a:t>
            </a:r>
            <a:r>
              <a:rPr sz="2400" dirty="0">
                <a:solidFill>
                  <a:srgbClr val="212121"/>
                </a:solidFill>
                <a:latin typeface="Arial"/>
                <a:cs typeface="Arial"/>
              </a:rPr>
              <a:t>c</a:t>
            </a:r>
            <a:r>
              <a:rPr sz="2400" spc="-5" dirty="0">
                <a:solidFill>
                  <a:srgbClr val="212121"/>
                </a:solidFill>
                <a:latin typeface="Arial"/>
                <a:cs typeface="Arial"/>
              </a:rPr>
              <a:t>tin</a:t>
            </a:r>
            <a:r>
              <a:rPr sz="2400" dirty="0">
                <a:solidFill>
                  <a:srgbClr val="212121"/>
                </a:solidFill>
                <a:latin typeface="Arial"/>
                <a:cs typeface="Arial"/>
              </a:rPr>
              <a:t>g</a:t>
            </a:r>
            <a:r>
              <a:rPr sz="2400" spc="25" dirty="0">
                <a:solidFill>
                  <a:srgbClr val="212121"/>
                </a:solidFill>
                <a:latin typeface="Arial"/>
                <a:cs typeface="Arial"/>
              </a:rPr>
              <a:t> </a:t>
            </a:r>
            <a:r>
              <a:rPr sz="2400" spc="-10" dirty="0">
                <a:solidFill>
                  <a:srgbClr val="212121"/>
                </a:solidFill>
                <a:latin typeface="Arial"/>
                <a:cs typeface="Arial"/>
              </a:rPr>
              <a:t>H</a:t>
            </a:r>
            <a:r>
              <a:rPr sz="2400" spc="-5" dirty="0">
                <a:solidFill>
                  <a:srgbClr val="212121"/>
                </a:solidFill>
                <a:latin typeface="Arial"/>
                <a:cs typeface="Arial"/>
              </a:rPr>
              <a:t>e</a:t>
            </a:r>
            <a:r>
              <a:rPr sz="2400" dirty="0">
                <a:solidFill>
                  <a:srgbClr val="212121"/>
                </a:solidFill>
                <a:latin typeface="Arial"/>
                <a:cs typeface="Arial"/>
              </a:rPr>
              <a:t>p</a:t>
            </a:r>
            <a:r>
              <a:rPr sz="2400" spc="10" dirty="0">
                <a:solidFill>
                  <a:srgbClr val="212121"/>
                </a:solidFill>
                <a:latin typeface="Arial"/>
                <a:cs typeface="Arial"/>
              </a:rPr>
              <a:t> </a:t>
            </a:r>
            <a:r>
              <a:rPr sz="2400" dirty="0">
                <a:solidFill>
                  <a:srgbClr val="212121"/>
                </a:solidFill>
                <a:latin typeface="Arial"/>
                <a:cs typeface="Arial"/>
              </a:rPr>
              <a:t>C</a:t>
            </a:r>
            <a:r>
              <a:rPr sz="2400" spc="-5" dirty="0">
                <a:solidFill>
                  <a:srgbClr val="212121"/>
                </a:solidFill>
                <a:latin typeface="Arial"/>
                <a:cs typeface="Arial"/>
              </a:rPr>
              <a:t> </a:t>
            </a:r>
            <a:r>
              <a:rPr sz="2400" dirty="0">
                <a:solidFill>
                  <a:srgbClr val="212121"/>
                </a:solidFill>
                <a:latin typeface="Arial"/>
                <a:cs typeface="Arial"/>
              </a:rPr>
              <a:t>scr</a:t>
            </a:r>
            <a:r>
              <a:rPr sz="2400" spc="-5" dirty="0">
                <a:solidFill>
                  <a:srgbClr val="212121"/>
                </a:solidFill>
                <a:latin typeface="Arial"/>
                <a:cs typeface="Arial"/>
              </a:rPr>
              <a:t>eenin</a:t>
            </a:r>
            <a:r>
              <a:rPr sz="2400" dirty="0">
                <a:solidFill>
                  <a:srgbClr val="212121"/>
                </a:solidFill>
                <a:latin typeface="Arial"/>
                <a:cs typeface="Arial"/>
              </a:rPr>
              <a:t>g</a:t>
            </a:r>
            <a:r>
              <a:rPr sz="2400" spc="25"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n a</a:t>
            </a:r>
            <a:r>
              <a:rPr sz="2400" spc="-10" dirty="0">
                <a:solidFill>
                  <a:srgbClr val="212121"/>
                </a:solidFill>
                <a:latin typeface="Arial"/>
                <a:cs typeface="Arial"/>
              </a:rPr>
              <a:t> </a:t>
            </a:r>
            <a:r>
              <a:rPr sz="2400" spc="-5"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dirty="0">
                <a:solidFill>
                  <a:srgbClr val="212121"/>
                </a:solidFill>
                <a:latin typeface="Arial"/>
                <a:cs typeface="Arial"/>
              </a:rPr>
              <a:t>t</a:t>
            </a:r>
            <a:r>
              <a:rPr sz="2400" spc="20" dirty="0">
                <a:solidFill>
                  <a:srgbClr val="212121"/>
                </a:solidFill>
                <a:latin typeface="Arial"/>
                <a:cs typeface="Arial"/>
              </a:rPr>
              <a:t> </a:t>
            </a:r>
            <a:r>
              <a:rPr sz="2400" spc="-5" dirty="0">
                <a:solidFill>
                  <a:srgbClr val="212121"/>
                </a:solidFill>
                <a:latin typeface="Arial"/>
                <a:cs typeface="Arial"/>
              </a:rPr>
              <a:t>wh</a:t>
            </a:r>
            <a:r>
              <a:rPr sz="2400" dirty="0">
                <a:solidFill>
                  <a:srgbClr val="212121"/>
                </a:solidFill>
                <a:latin typeface="Arial"/>
                <a:cs typeface="Arial"/>
              </a:rPr>
              <a:t>o</a:t>
            </a:r>
            <a:r>
              <a:rPr sz="2400" spc="10" dirty="0">
                <a:solidFill>
                  <a:srgbClr val="212121"/>
                </a:solidFill>
                <a:latin typeface="Arial"/>
                <a:cs typeface="Arial"/>
              </a:rPr>
              <a:t> </a:t>
            </a:r>
            <a:r>
              <a:rPr sz="2400" spc="-5" dirty="0">
                <a:solidFill>
                  <a:srgbClr val="212121"/>
                </a:solidFill>
                <a:latin typeface="Arial"/>
                <a:cs typeface="Arial"/>
              </a:rPr>
              <a:t>ha</a:t>
            </a:r>
            <a:r>
              <a:rPr sz="2400" dirty="0">
                <a:solidFill>
                  <a:srgbClr val="212121"/>
                </a:solidFill>
                <a:latin typeface="Arial"/>
                <a:cs typeface="Arial"/>
              </a:rPr>
              <a:t>s </a:t>
            </a:r>
            <a:r>
              <a:rPr sz="2400" spc="-5" dirty="0">
                <a:solidFill>
                  <a:srgbClr val="212121"/>
                </a:solidFill>
                <a:latin typeface="Arial"/>
                <a:cs typeface="Arial"/>
              </a:rPr>
              <a:t>no</a:t>
            </a:r>
            <a:r>
              <a:rPr sz="2400" dirty="0">
                <a:solidFill>
                  <a:srgbClr val="212121"/>
                </a:solidFill>
                <a:latin typeface="Arial"/>
                <a:cs typeface="Arial"/>
              </a:rPr>
              <a:t>t</a:t>
            </a:r>
            <a:r>
              <a:rPr sz="2400" spc="-5" dirty="0">
                <a:solidFill>
                  <a:srgbClr val="212121"/>
                </a:solidFill>
                <a:latin typeface="Arial"/>
                <a:cs typeface="Arial"/>
              </a:rPr>
              <a:t> had </a:t>
            </a:r>
            <a:r>
              <a:rPr sz="2400" dirty="0">
                <a:solidFill>
                  <a:srgbClr val="212121"/>
                </a:solidFill>
                <a:latin typeface="Arial"/>
                <a:cs typeface="Arial"/>
              </a:rPr>
              <a:t>scr</a:t>
            </a:r>
            <a:r>
              <a:rPr sz="2400" spc="-5" dirty="0">
                <a:solidFill>
                  <a:srgbClr val="212121"/>
                </a:solidFill>
                <a:latin typeface="Arial"/>
                <a:cs typeface="Arial"/>
              </a:rPr>
              <a:t>een</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25" dirty="0">
                <a:solidFill>
                  <a:srgbClr val="212121"/>
                </a:solidFill>
                <a:latin typeface="Arial"/>
                <a:cs typeface="Arial"/>
              </a:rPr>
              <a:t> </a:t>
            </a:r>
            <a:r>
              <a:rPr sz="2400" spc="-5" dirty="0">
                <a:solidFill>
                  <a:srgbClr val="212121"/>
                </a:solidFill>
                <a:latin typeface="Arial"/>
                <a:cs typeface="Arial"/>
              </a:rPr>
              <a:t>be</a:t>
            </a:r>
            <a:r>
              <a:rPr sz="2400" spc="5" dirty="0">
                <a:solidFill>
                  <a:srgbClr val="212121"/>
                </a:solidFill>
                <a:latin typeface="Arial"/>
                <a:cs typeface="Arial"/>
              </a:rPr>
              <a:t>f</a:t>
            </a:r>
            <a:r>
              <a:rPr sz="2400" spc="-5" dirty="0">
                <a:solidFill>
                  <a:srgbClr val="212121"/>
                </a:solidFill>
                <a:latin typeface="Arial"/>
                <a:cs typeface="Arial"/>
              </a:rPr>
              <a:t>o</a:t>
            </a:r>
            <a:r>
              <a:rPr sz="2400" dirty="0">
                <a:solidFill>
                  <a:srgbClr val="212121"/>
                </a:solidFill>
                <a:latin typeface="Arial"/>
                <a:cs typeface="Arial"/>
              </a:rPr>
              <a:t>r</a:t>
            </a:r>
            <a:r>
              <a:rPr sz="2400" spc="-20" dirty="0">
                <a:solidFill>
                  <a:srgbClr val="212121"/>
                </a:solidFill>
                <a:latin typeface="Arial"/>
                <a:cs typeface="Arial"/>
              </a:rPr>
              <a:t>e</a:t>
            </a:r>
            <a:r>
              <a:rPr sz="2400" spc="-10" dirty="0">
                <a:solidFill>
                  <a:srgbClr val="212121"/>
                </a:solidFill>
                <a:latin typeface="Arial"/>
                <a:cs typeface="Arial"/>
              </a:rPr>
              <a:t>.</a:t>
            </a:r>
            <a:r>
              <a:rPr sz="2400" spc="-5" dirty="0">
                <a:solidFill>
                  <a:srgbClr val="212121"/>
                </a:solidFill>
                <a:latin typeface="Arial"/>
                <a:cs typeface="Arial"/>
              </a:rPr>
              <a:t> </a:t>
            </a:r>
            <a:r>
              <a:rPr sz="2400" spc="-25" dirty="0">
                <a:solidFill>
                  <a:srgbClr val="212121"/>
                </a:solidFill>
                <a:latin typeface="Arial"/>
                <a:cs typeface="Arial"/>
              </a:rPr>
              <a:t>W</a:t>
            </a:r>
            <a:r>
              <a:rPr sz="2400" spc="-5" dirty="0">
                <a:solidFill>
                  <a:srgbClr val="212121"/>
                </a:solidFill>
                <a:latin typeface="Arial"/>
                <a:cs typeface="Arial"/>
              </a:rPr>
              <a:t>hi</a:t>
            </a:r>
            <a:r>
              <a:rPr sz="2400" dirty="0">
                <a:solidFill>
                  <a:srgbClr val="212121"/>
                </a:solidFill>
                <a:latin typeface="Arial"/>
                <a:cs typeface="Arial"/>
              </a:rPr>
              <a:t>ch</a:t>
            </a:r>
            <a:r>
              <a:rPr sz="2400" spc="10"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r>
              <a:rPr sz="2400" spc="-15" dirty="0">
                <a:solidFill>
                  <a:srgbClr val="212121"/>
                </a:solidFill>
                <a:latin typeface="Arial"/>
                <a:cs typeface="Arial"/>
              </a:rPr>
              <a:t> </a:t>
            </a:r>
            <a:r>
              <a:rPr sz="2400" dirty="0">
                <a:solidFill>
                  <a:srgbClr val="212121"/>
                </a:solidFill>
                <a:latin typeface="Arial"/>
                <a:cs typeface="Arial"/>
              </a:rPr>
              <a:t>s</a:t>
            </a:r>
            <a:r>
              <a:rPr sz="2400" spc="-5" dirty="0">
                <a:solidFill>
                  <a:srgbClr val="212121"/>
                </a:solidFill>
                <a:latin typeface="Arial"/>
                <a:cs typeface="Arial"/>
              </a:rPr>
              <a:t>houl</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th</a:t>
            </a:r>
            <a:r>
              <a:rPr sz="2400" dirty="0">
                <a:solidFill>
                  <a:srgbClr val="212121"/>
                </a:solidFill>
                <a:latin typeface="Arial"/>
                <a:cs typeface="Arial"/>
              </a:rPr>
              <a:t>e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o</a:t>
            </a:r>
            <a:r>
              <a:rPr sz="2400" dirty="0">
                <a:solidFill>
                  <a:srgbClr val="212121"/>
                </a:solidFill>
                <a:latin typeface="Arial"/>
                <a:cs typeface="Arial"/>
              </a:rPr>
              <a:t>v</a:t>
            </a:r>
            <a:r>
              <a:rPr sz="2400" spc="-10" dirty="0">
                <a:solidFill>
                  <a:srgbClr val="212121"/>
                </a:solidFill>
                <a:latin typeface="Arial"/>
                <a:cs typeface="Arial"/>
              </a:rPr>
              <a:t>i</a:t>
            </a:r>
            <a:r>
              <a:rPr sz="2400" spc="-5" dirty="0">
                <a:solidFill>
                  <a:srgbClr val="212121"/>
                </a:solidFill>
                <a:latin typeface="Arial"/>
                <a:cs typeface="Arial"/>
              </a:rPr>
              <a:t>de</a:t>
            </a:r>
            <a:r>
              <a:rPr sz="2400" dirty="0">
                <a:solidFill>
                  <a:srgbClr val="212121"/>
                </a:solidFill>
                <a:latin typeface="Arial"/>
                <a:cs typeface="Arial"/>
              </a:rPr>
              <a:t>r</a:t>
            </a:r>
            <a:r>
              <a:rPr sz="2400" spc="20"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de</a:t>
            </a:r>
            <a:r>
              <a:rPr sz="2400" dirty="0">
                <a:solidFill>
                  <a:srgbClr val="212121"/>
                </a:solidFill>
                <a:latin typeface="Arial"/>
                <a:cs typeface="Arial"/>
              </a:rPr>
              <a:t>r</a:t>
            </a:r>
            <a:r>
              <a:rPr sz="2400" spc="5" dirty="0">
                <a:solidFill>
                  <a:srgbClr val="212121"/>
                </a:solidFill>
                <a:latin typeface="Arial"/>
                <a:cs typeface="Arial"/>
              </a:rPr>
              <a:t> </a:t>
            </a:r>
            <a:r>
              <a:rPr sz="2400" spc="-5" dirty="0">
                <a:solidFill>
                  <a:srgbClr val="212121"/>
                </a:solidFill>
                <a:latin typeface="Arial"/>
                <a:cs typeface="Arial"/>
              </a:rPr>
              <a:t>f</a:t>
            </a:r>
            <a:r>
              <a:rPr sz="2400" spc="-10" dirty="0">
                <a:solidFill>
                  <a:srgbClr val="212121"/>
                </a:solidFill>
                <a:latin typeface="Arial"/>
                <a:cs typeface="Arial"/>
              </a:rPr>
              <a:t>i</a:t>
            </a:r>
            <a:r>
              <a:rPr sz="2400" spc="5" dirty="0">
                <a:solidFill>
                  <a:srgbClr val="212121"/>
                </a:solidFill>
                <a:latin typeface="Arial"/>
                <a:cs typeface="Arial"/>
              </a:rPr>
              <a:t>r</a:t>
            </a:r>
            <a:r>
              <a:rPr sz="2400" spc="-5" dirty="0">
                <a:solidFill>
                  <a:srgbClr val="212121"/>
                </a:solidFill>
                <a:latin typeface="Arial"/>
                <a:cs typeface="Arial"/>
              </a:rPr>
              <a:t>st</a:t>
            </a:r>
            <a:r>
              <a:rPr sz="2400" dirty="0">
                <a:solidFill>
                  <a:srgbClr val="212121"/>
                </a:solidFill>
                <a:latin typeface="Arial"/>
                <a:cs typeface="Arial"/>
              </a:rPr>
              <a:t>?</a:t>
            </a:r>
            <a:endParaRPr sz="2400" dirty="0">
              <a:latin typeface="Arial"/>
              <a:cs typeface="Arial"/>
            </a:endParaRPr>
          </a:p>
          <a:p>
            <a:pPr>
              <a:lnSpc>
                <a:spcPct val="100000"/>
              </a:lnSpc>
              <a:spcBef>
                <a:spcPts val="7"/>
              </a:spcBef>
            </a:pPr>
            <a:endParaRPr sz="3500" dirty="0">
              <a:latin typeface="Times New Roman"/>
              <a:cs typeface="Times New Roman"/>
            </a:endParaRPr>
          </a:p>
          <a:p>
            <a:pPr marL="12700">
              <a:lnSpc>
                <a:spcPct val="100000"/>
              </a:lnSpc>
              <a:tabLst>
                <a:tab pos="469265" algn="l"/>
              </a:tabLst>
            </a:pPr>
            <a:r>
              <a:rPr sz="2400" b="1" spc="-10" dirty="0">
                <a:solidFill>
                  <a:srgbClr val="D51F1A"/>
                </a:solidFill>
                <a:latin typeface="Arial"/>
                <a:cs typeface="Arial"/>
              </a:rPr>
              <a:t>A</a:t>
            </a:r>
            <a:r>
              <a:rPr sz="2400" b="1" dirty="0">
                <a:solidFill>
                  <a:srgbClr val="D51F1A"/>
                </a:solidFill>
                <a:latin typeface="Arial"/>
                <a:cs typeface="Arial"/>
              </a:rPr>
              <a:t>.	</a:t>
            </a:r>
            <a:r>
              <a:rPr sz="2400" b="1" spc="-10" dirty="0">
                <a:solidFill>
                  <a:srgbClr val="15820B"/>
                </a:solidFill>
                <a:latin typeface="Arial"/>
                <a:cs typeface="Arial"/>
              </a:rPr>
              <a:t>HC</a:t>
            </a:r>
            <a:r>
              <a:rPr sz="2400" b="1" spc="-20" dirty="0">
                <a:solidFill>
                  <a:srgbClr val="15820B"/>
                </a:solidFill>
                <a:latin typeface="Arial"/>
                <a:cs typeface="Arial"/>
              </a:rPr>
              <a:t>V</a:t>
            </a:r>
            <a:r>
              <a:rPr sz="2400" b="1" spc="-75" dirty="0">
                <a:solidFill>
                  <a:srgbClr val="15820B"/>
                </a:solidFill>
                <a:latin typeface="Arial"/>
                <a:cs typeface="Arial"/>
              </a:rPr>
              <a:t> </a:t>
            </a:r>
            <a:r>
              <a:rPr sz="2400" b="1" spc="-10" dirty="0">
                <a:solidFill>
                  <a:srgbClr val="15820B"/>
                </a:solidFill>
                <a:latin typeface="Arial"/>
                <a:cs typeface="Arial"/>
              </a:rPr>
              <a:t>A</a:t>
            </a:r>
            <a:r>
              <a:rPr sz="2400" b="1" spc="-20" dirty="0">
                <a:solidFill>
                  <a:srgbClr val="15820B"/>
                </a:solidFill>
                <a:latin typeface="Arial"/>
                <a:cs typeface="Arial"/>
              </a:rPr>
              <a:t>n</a:t>
            </a:r>
            <a:r>
              <a:rPr sz="2400" b="1" spc="-10" dirty="0">
                <a:solidFill>
                  <a:srgbClr val="15820B"/>
                </a:solidFill>
                <a:latin typeface="Arial"/>
                <a:cs typeface="Arial"/>
              </a:rPr>
              <a:t>t</a:t>
            </a:r>
            <a:r>
              <a:rPr sz="2400" b="1" spc="-5" dirty="0">
                <a:solidFill>
                  <a:srgbClr val="15820B"/>
                </a:solidFill>
                <a:latin typeface="Arial"/>
                <a:cs typeface="Arial"/>
              </a:rPr>
              <a:t>i</a:t>
            </a:r>
            <a:r>
              <a:rPr sz="2400" b="1" spc="-20" dirty="0">
                <a:solidFill>
                  <a:srgbClr val="15820B"/>
                </a:solidFill>
                <a:latin typeface="Arial"/>
                <a:cs typeface="Arial"/>
              </a:rPr>
              <a:t>bod</a:t>
            </a:r>
            <a:r>
              <a:rPr sz="2400" b="1" spc="-15" dirty="0">
                <a:solidFill>
                  <a:srgbClr val="15820B"/>
                </a:solidFill>
                <a:latin typeface="Arial"/>
                <a:cs typeface="Arial"/>
              </a:rPr>
              <a:t>y</a:t>
            </a:r>
            <a:r>
              <a:rPr sz="2400" b="1" spc="-10" dirty="0">
                <a:solidFill>
                  <a:srgbClr val="15820B"/>
                </a:solidFill>
                <a:latin typeface="Arial"/>
                <a:cs typeface="Arial"/>
              </a:rPr>
              <a:t> </a:t>
            </a:r>
            <a:r>
              <a:rPr sz="2400" b="1" dirty="0">
                <a:solidFill>
                  <a:srgbClr val="15820B"/>
                </a:solidFill>
                <a:latin typeface="Arial"/>
                <a:cs typeface="Arial"/>
              </a:rPr>
              <a:t>t</a:t>
            </a:r>
            <a:r>
              <a:rPr sz="2400" b="1" spc="-5" dirty="0">
                <a:solidFill>
                  <a:srgbClr val="15820B"/>
                </a:solidFill>
                <a:latin typeface="Arial"/>
                <a:cs typeface="Arial"/>
              </a:rPr>
              <a:t>es</a:t>
            </a:r>
            <a:r>
              <a:rPr sz="2400" b="1" dirty="0">
                <a:solidFill>
                  <a:srgbClr val="15820B"/>
                </a:solidFill>
                <a:latin typeface="Arial"/>
                <a:cs typeface="Arial"/>
              </a:rPr>
              <a:t>t</a:t>
            </a:r>
            <a:r>
              <a:rPr sz="2400" b="1" spc="-5" dirty="0">
                <a:solidFill>
                  <a:srgbClr val="15820B"/>
                </a:solidFill>
                <a:latin typeface="Arial"/>
                <a:cs typeface="Arial"/>
              </a:rPr>
              <a:t> </a:t>
            </a:r>
            <a:r>
              <a:rPr sz="2400" b="1" dirty="0">
                <a:solidFill>
                  <a:srgbClr val="15820B"/>
                </a:solidFill>
                <a:latin typeface="Arial"/>
                <a:cs typeface="Arial"/>
              </a:rPr>
              <a:t>(</a:t>
            </a:r>
            <a:r>
              <a:rPr sz="2400" b="1" spc="-10" dirty="0">
                <a:solidFill>
                  <a:srgbClr val="15820B"/>
                </a:solidFill>
                <a:latin typeface="Arial"/>
                <a:cs typeface="Arial"/>
              </a:rPr>
              <a:t>A</a:t>
            </a:r>
            <a:r>
              <a:rPr sz="2400" b="1" spc="-20" dirty="0">
                <a:solidFill>
                  <a:srgbClr val="15820B"/>
                </a:solidFill>
                <a:latin typeface="Arial"/>
                <a:cs typeface="Arial"/>
              </a:rPr>
              <a:t>n</a:t>
            </a:r>
            <a:r>
              <a:rPr sz="2400" b="1" spc="-10" dirty="0">
                <a:solidFill>
                  <a:srgbClr val="15820B"/>
                </a:solidFill>
                <a:latin typeface="Arial"/>
                <a:cs typeface="Arial"/>
              </a:rPr>
              <a:t>t</a:t>
            </a:r>
            <a:r>
              <a:rPr sz="2400" b="1" spc="-5" dirty="0">
                <a:solidFill>
                  <a:srgbClr val="15820B"/>
                </a:solidFill>
                <a:latin typeface="Arial"/>
                <a:cs typeface="Arial"/>
              </a:rPr>
              <a:t>i</a:t>
            </a:r>
            <a:r>
              <a:rPr sz="2400" b="1" dirty="0">
                <a:solidFill>
                  <a:srgbClr val="15820B"/>
                </a:solidFill>
                <a:latin typeface="Arial"/>
                <a:cs typeface="Arial"/>
              </a:rPr>
              <a:t>-</a:t>
            </a:r>
            <a:r>
              <a:rPr sz="2400" b="1" spc="-10" dirty="0">
                <a:solidFill>
                  <a:srgbClr val="15820B"/>
                </a:solidFill>
                <a:latin typeface="Arial"/>
                <a:cs typeface="Arial"/>
              </a:rPr>
              <a:t>HC</a:t>
            </a:r>
            <a:r>
              <a:rPr sz="2400" b="1" spc="-25" dirty="0">
                <a:solidFill>
                  <a:srgbClr val="15820B"/>
                </a:solidFill>
                <a:latin typeface="Arial"/>
                <a:cs typeface="Arial"/>
              </a:rPr>
              <a:t>V</a:t>
            </a:r>
            <a:r>
              <a:rPr sz="2400" b="1" dirty="0">
                <a:solidFill>
                  <a:srgbClr val="15820B"/>
                </a:solidFill>
                <a:latin typeface="Arial"/>
                <a:cs typeface="Arial"/>
              </a:rPr>
              <a:t>)</a:t>
            </a:r>
            <a:r>
              <a:rPr sz="2400" b="1" spc="5" dirty="0">
                <a:solidFill>
                  <a:srgbClr val="15820B"/>
                </a:solidFill>
                <a:latin typeface="Arial"/>
                <a:cs typeface="Arial"/>
              </a:rPr>
              <a:t> </a:t>
            </a:r>
            <a:r>
              <a:rPr sz="2400" b="1" dirty="0">
                <a:solidFill>
                  <a:srgbClr val="15820B"/>
                </a:solidFill>
                <a:latin typeface="Arial"/>
                <a:cs typeface="Arial"/>
              </a:rPr>
              <a:t>r</a:t>
            </a:r>
            <a:r>
              <a:rPr sz="2400" b="1" spc="-20" dirty="0">
                <a:solidFill>
                  <a:srgbClr val="15820B"/>
                </a:solidFill>
                <a:latin typeface="Arial"/>
                <a:cs typeface="Arial"/>
              </a:rPr>
              <a:t>ap</a:t>
            </a:r>
            <a:r>
              <a:rPr sz="2400" b="1" spc="-5" dirty="0">
                <a:solidFill>
                  <a:srgbClr val="15820B"/>
                </a:solidFill>
                <a:latin typeface="Arial"/>
                <a:cs typeface="Arial"/>
              </a:rPr>
              <a:t>i</a:t>
            </a:r>
            <a:r>
              <a:rPr sz="2400" b="1" spc="-15" dirty="0">
                <a:solidFill>
                  <a:srgbClr val="15820B"/>
                </a:solidFill>
                <a:latin typeface="Arial"/>
                <a:cs typeface="Arial"/>
              </a:rPr>
              <a:t>d</a:t>
            </a:r>
            <a:r>
              <a:rPr sz="2400" b="1" spc="-25" dirty="0">
                <a:solidFill>
                  <a:srgbClr val="15820B"/>
                </a:solidFill>
                <a:latin typeface="Arial"/>
                <a:cs typeface="Arial"/>
              </a:rPr>
              <a:t> </a:t>
            </a:r>
            <a:r>
              <a:rPr sz="2400" b="1" spc="-5" dirty="0">
                <a:solidFill>
                  <a:srgbClr val="15820B"/>
                </a:solidFill>
                <a:latin typeface="Arial"/>
                <a:cs typeface="Arial"/>
              </a:rPr>
              <a:t>o</a:t>
            </a:r>
            <a:r>
              <a:rPr sz="2400" b="1" dirty="0">
                <a:solidFill>
                  <a:srgbClr val="15820B"/>
                </a:solidFill>
                <a:latin typeface="Arial"/>
                <a:cs typeface="Arial"/>
              </a:rPr>
              <a:t>r</a:t>
            </a:r>
            <a:r>
              <a:rPr sz="2400" b="1" spc="5" dirty="0">
                <a:solidFill>
                  <a:srgbClr val="15820B"/>
                </a:solidFill>
                <a:latin typeface="Arial"/>
                <a:cs typeface="Arial"/>
              </a:rPr>
              <a:t> </a:t>
            </a:r>
            <a:r>
              <a:rPr sz="2400" b="1" spc="-5" dirty="0">
                <a:solidFill>
                  <a:srgbClr val="15820B"/>
                </a:solidFill>
                <a:latin typeface="Arial"/>
                <a:cs typeface="Arial"/>
              </a:rPr>
              <a:t>l</a:t>
            </a:r>
            <a:r>
              <a:rPr sz="2400" b="1" spc="-20" dirty="0">
                <a:solidFill>
                  <a:srgbClr val="15820B"/>
                </a:solidFill>
                <a:latin typeface="Arial"/>
                <a:cs typeface="Arial"/>
              </a:rPr>
              <a:t>abo</a:t>
            </a:r>
            <a:r>
              <a:rPr sz="2400" b="1" spc="-10" dirty="0">
                <a:solidFill>
                  <a:srgbClr val="15820B"/>
                </a:solidFill>
                <a:latin typeface="Arial"/>
                <a:cs typeface="Arial"/>
              </a:rPr>
              <a:t>r</a:t>
            </a:r>
            <a:r>
              <a:rPr sz="2400" b="1" spc="-5" dirty="0">
                <a:solidFill>
                  <a:srgbClr val="15820B"/>
                </a:solidFill>
                <a:latin typeface="Arial"/>
                <a:cs typeface="Arial"/>
              </a:rPr>
              <a:t>a</a:t>
            </a:r>
            <a:r>
              <a:rPr sz="2400" b="1" dirty="0">
                <a:solidFill>
                  <a:srgbClr val="15820B"/>
                </a:solidFill>
                <a:latin typeface="Arial"/>
                <a:cs typeface="Arial"/>
              </a:rPr>
              <a:t>t</a:t>
            </a:r>
            <a:r>
              <a:rPr sz="2400" b="1" spc="-5" dirty="0">
                <a:solidFill>
                  <a:srgbClr val="15820B"/>
                </a:solidFill>
                <a:latin typeface="Arial"/>
                <a:cs typeface="Arial"/>
              </a:rPr>
              <a:t>o</a:t>
            </a:r>
            <a:r>
              <a:rPr sz="2400" b="1" dirty="0">
                <a:solidFill>
                  <a:srgbClr val="15820B"/>
                </a:solidFill>
                <a:latin typeface="Arial"/>
                <a:cs typeface="Arial"/>
              </a:rPr>
              <a:t>r</a:t>
            </a:r>
            <a:r>
              <a:rPr sz="2400" b="1" spc="-30" dirty="0">
                <a:solidFill>
                  <a:srgbClr val="15820B"/>
                </a:solidFill>
                <a:latin typeface="Arial"/>
                <a:cs typeface="Arial"/>
              </a:rPr>
              <a:t>y</a:t>
            </a:r>
            <a:r>
              <a:rPr sz="2400" b="1" dirty="0">
                <a:solidFill>
                  <a:srgbClr val="15820B"/>
                </a:solidFill>
                <a:latin typeface="Arial"/>
                <a:cs typeface="Arial"/>
              </a:rPr>
              <a:t>-</a:t>
            </a:r>
            <a:r>
              <a:rPr sz="2400" b="1" spc="-5" dirty="0">
                <a:solidFill>
                  <a:srgbClr val="15820B"/>
                </a:solidFill>
                <a:latin typeface="Arial"/>
                <a:cs typeface="Arial"/>
              </a:rPr>
              <a:t>based</a:t>
            </a:r>
            <a:endParaRPr sz="2400" dirty="0">
              <a:latin typeface="Arial"/>
              <a:cs typeface="Arial"/>
            </a:endParaRPr>
          </a:p>
          <a:p>
            <a:pPr>
              <a:lnSpc>
                <a:spcPct val="100000"/>
              </a:lnSpc>
              <a:spcBef>
                <a:spcPts val="7"/>
              </a:spcBef>
            </a:pPr>
            <a:endParaRPr sz="3500" dirty="0">
              <a:latin typeface="Times New Roman"/>
              <a:cs typeface="Times New Roman"/>
            </a:endParaRPr>
          </a:p>
          <a:p>
            <a:pPr marL="469900" indent="-457200">
              <a:lnSpc>
                <a:spcPct val="100000"/>
              </a:lnSpc>
              <a:buClr>
                <a:srgbClr val="D51F1A"/>
              </a:buClr>
              <a:buFont typeface="Arial"/>
              <a:buAutoNum type="alphaUcPeriod" startAt="2"/>
              <a:tabLst>
                <a:tab pos="469900" algn="l"/>
              </a:tabLst>
            </a:pPr>
            <a:r>
              <a:rPr sz="2400" spc="-10" dirty="0">
                <a:solidFill>
                  <a:srgbClr val="212121"/>
                </a:solidFill>
                <a:latin typeface="Arial"/>
                <a:cs typeface="Arial"/>
              </a:rPr>
              <a:t>HC</a:t>
            </a:r>
            <a:r>
              <a:rPr sz="2400" spc="-20" dirty="0">
                <a:solidFill>
                  <a:srgbClr val="212121"/>
                </a:solidFill>
                <a:latin typeface="Arial"/>
                <a:cs typeface="Arial"/>
              </a:rPr>
              <a:t>V</a:t>
            </a:r>
            <a:r>
              <a:rPr sz="2400" spc="-120" dirty="0">
                <a:solidFill>
                  <a:srgbClr val="212121"/>
                </a:solidFill>
                <a:latin typeface="Arial"/>
                <a:cs typeface="Arial"/>
              </a:rPr>
              <a:t> </a:t>
            </a:r>
            <a:r>
              <a:rPr sz="2400" spc="-20" dirty="0">
                <a:solidFill>
                  <a:srgbClr val="212121"/>
                </a:solidFill>
                <a:latin typeface="Arial"/>
                <a:cs typeface="Arial"/>
              </a:rPr>
              <a:t>An</a:t>
            </a:r>
            <a:r>
              <a:rPr sz="2400" spc="-5" dirty="0">
                <a:solidFill>
                  <a:srgbClr val="212121"/>
                </a:solidFill>
                <a:latin typeface="Arial"/>
                <a:cs typeface="Arial"/>
              </a:rPr>
              <a:t>tige</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r>
              <a:rPr sz="2400" spc="-5" dirty="0">
                <a:solidFill>
                  <a:srgbClr val="212121"/>
                </a:solidFill>
                <a:latin typeface="Arial"/>
                <a:cs typeface="Arial"/>
              </a:rPr>
              <a:t> </a:t>
            </a:r>
            <a:r>
              <a:rPr sz="2400" dirty="0">
                <a:solidFill>
                  <a:srgbClr val="212121"/>
                </a:solidFill>
                <a:latin typeface="Arial"/>
                <a:cs typeface="Arial"/>
              </a:rPr>
              <a:t>(</a:t>
            </a:r>
            <a:r>
              <a:rPr sz="2400" spc="-10" dirty="0">
                <a:solidFill>
                  <a:srgbClr val="212121"/>
                </a:solidFill>
                <a:latin typeface="Arial"/>
                <a:cs typeface="Arial"/>
              </a:rPr>
              <a:t>HC</a:t>
            </a:r>
            <a:r>
              <a:rPr sz="2400" spc="-20" dirty="0">
                <a:solidFill>
                  <a:srgbClr val="212121"/>
                </a:solidFill>
                <a:latin typeface="Arial"/>
                <a:cs typeface="Arial"/>
              </a:rPr>
              <a:t>V</a:t>
            </a:r>
            <a:r>
              <a:rPr sz="2400" spc="-135" dirty="0">
                <a:solidFill>
                  <a:srgbClr val="212121"/>
                </a:solidFill>
                <a:latin typeface="Arial"/>
                <a:cs typeface="Arial"/>
              </a:rPr>
              <a:t> </a:t>
            </a:r>
            <a:r>
              <a:rPr sz="2400" spc="-25" dirty="0">
                <a:solidFill>
                  <a:srgbClr val="212121"/>
                </a:solidFill>
                <a:latin typeface="Arial"/>
                <a:cs typeface="Arial"/>
              </a:rPr>
              <a:t>A</a:t>
            </a:r>
            <a:r>
              <a:rPr sz="2400" spc="-5" dirty="0">
                <a:solidFill>
                  <a:srgbClr val="212121"/>
                </a:solidFill>
                <a:latin typeface="Arial"/>
                <a:cs typeface="Arial"/>
              </a:rPr>
              <a:t>g</a:t>
            </a:r>
            <a:r>
              <a:rPr sz="2400" dirty="0">
                <a:solidFill>
                  <a:srgbClr val="212121"/>
                </a:solidFill>
                <a:latin typeface="Arial"/>
                <a:cs typeface="Arial"/>
              </a:rPr>
              <a:t>)</a:t>
            </a:r>
            <a:r>
              <a:rPr sz="2400" spc="5" dirty="0">
                <a:solidFill>
                  <a:srgbClr val="212121"/>
                </a:solidFill>
                <a:latin typeface="Arial"/>
                <a:cs typeface="Arial"/>
              </a:rPr>
              <a:t> </a:t>
            </a:r>
            <a:r>
              <a:rPr sz="2400" dirty="0">
                <a:solidFill>
                  <a:srgbClr val="212121"/>
                </a:solidFill>
                <a:latin typeface="Arial"/>
                <a:cs typeface="Arial"/>
              </a:rPr>
              <a:t>r</a:t>
            </a:r>
            <a:r>
              <a:rPr sz="2400" spc="-5" dirty="0">
                <a:solidFill>
                  <a:srgbClr val="212121"/>
                </a:solidFill>
                <a:latin typeface="Arial"/>
                <a:cs typeface="Arial"/>
              </a:rPr>
              <a:t>ap</a:t>
            </a:r>
            <a:r>
              <a:rPr sz="2400" spc="-10" dirty="0">
                <a:solidFill>
                  <a:srgbClr val="212121"/>
                </a:solidFill>
                <a:latin typeface="Arial"/>
                <a:cs typeface="Arial"/>
              </a:rPr>
              <a:t>i</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 labo</a:t>
            </a:r>
            <a:r>
              <a:rPr sz="2400" dirty="0">
                <a:solidFill>
                  <a:srgbClr val="212121"/>
                </a:solidFill>
                <a:latin typeface="Arial"/>
                <a:cs typeface="Arial"/>
              </a:rPr>
              <a:t>r</a:t>
            </a:r>
            <a:r>
              <a:rPr sz="2400" spc="-20" dirty="0">
                <a:solidFill>
                  <a:srgbClr val="212121"/>
                </a:solidFill>
                <a:latin typeface="Arial"/>
                <a:cs typeface="Arial"/>
              </a:rPr>
              <a:t>a</a:t>
            </a:r>
            <a:r>
              <a:rPr sz="2400" spc="-5" dirty="0">
                <a:solidFill>
                  <a:srgbClr val="212121"/>
                </a:solidFill>
                <a:latin typeface="Arial"/>
                <a:cs typeface="Arial"/>
              </a:rPr>
              <a:t>to</a:t>
            </a:r>
            <a:r>
              <a:rPr sz="2400" dirty="0">
                <a:solidFill>
                  <a:srgbClr val="212121"/>
                </a:solidFill>
                <a:latin typeface="Arial"/>
                <a:cs typeface="Arial"/>
              </a:rPr>
              <a:t>r</a:t>
            </a:r>
            <a:r>
              <a:rPr sz="2400" spc="-5" dirty="0">
                <a:solidFill>
                  <a:srgbClr val="212121"/>
                </a:solidFill>
                <a:latin typeface="Arial"/>
                <a:cs typeface="Arial"/>
              </a:rPr>
              <a:t>y</a:t>
            </a:r>
            <a:r>
              <a:rPr sz="2400" dirty="0">
                <a:solidFill>
                  <a:srgbClr val="212121"/>
                </a:solidFill>
                <a:latin typeface="Arial"/>
                <a:cs typeface="Arial"/>
              </a:rPr>
              <a:t>-</a:t>
            </a:r>
            <a:r>
              <a:rPr sz="2400" spc="-5" dirty="0">
                <a:solidFill>
                  <a:srgbClr val="212121"/>
                </a:solidFill>
                <a:latin typeface="Arial"/>
                <a:cs typeface="Arial"/>
              </a:rPr>
              <a:t>ba</a:t>
            </a:r>
            <a:r>
              <a:rPr sz="2400" dirty="0">
                <a:solidFill>
                  <a:srgbClr val="212121"/>
                </a:solidFill>
                <a:latin typeface="Arial"/>
                <a:cs typeface="Arial"/>
              </a:rPr>
              <a:t>s</a:t>
            </a:r>
            <a:r>
              <a:rPr sz="2400" spc="-5" dirty="0">
                <a:solidFill>
                  <a:srgbClr val="212121"/>
                </a:solidFill>
                <a:latin typeface="Arial"/>
                <a:cs typeface="Arial"/>
              </a:rPr>
              <a:t>ed</a:t>
            </a:r>
            <a:endParaRPr sz="2400" dirty="0">
              <a:latin typeface="Arial"/>
              <a:cs typeface="Arial"/>
            </a:endParaRPr>
          </a:p>
          <a:p>
            <a:pPr>
              <a:lnSpc>
                <a:spcPct val="100000"/>
              </a:lnSpc>
              <a:spcBef>
                <a:spcPts val="7"/>
              </a:spcBef>
              <a:buClr>
                <a:srgbClr val="D51F1A"/>
              </a:buClr>
              <a:buFont typeface="Arial"/>
              <a:buAutoNum type="alphaUcPeriod" startAt="2"/>
            </a:pPr>
            <a:endParaRPr sz="3500" dirty="0">
              <a:latin typeface="Times New Roman"/>
              <a:cs typeface="Times New Roman"/>
            </a:endParaRPr>
          </a:p>
          <a:p>
            <a:pPr marL="469900" indent="-457200">
              <a:lnSpc>
                <a:spcPct val="100000"/>
              </a:lnSpc>
              <a:buClr>
                <a:srgbClr val="D51F1A"/>
              </a:buClr>
              <a:buFont typeface="Arial"/>
              <a:buAutoNum type="alphaUcPeriod" startAt="2"/>
              <a:tabLst>
                <a:tab pos="469900" algn="l"/>
              </a:tabLst>
            </a:pPr>
            <a:r>
              <a:rPr sz="2400" spc="-10" dirty="0">
                <a:solidFill>
                  <a:srgbClr val="212121"/>
                </a:solidFill>
                <a:latin typeface="Arial"/>
                <a:cs typeface="Arial"/>
              </a:rPr>
              <a:t>HC</a:t>
            </a:r>
            <a:r>
              <a:rPr sz="2400" dirty="0">
                <a:solidFill>
                  <a:srgbClr val="212121"/>
                </a:solidFill>
                <a:latin typeface="Arial"/>
                <a:cs typeface="Arial"/>
              </a:rPr>
              <a:t>V</a:t>
            </a:r>
            <a:r>
              <a:rPr sz="2400" spc="10" dirty="0">
                <a:solidFill>
                  <a:srgbClr val="212121"/>
                </a:solidFill>
                <a:latin typeface="Arial"/>
                <a:cs typeface="Arial"/>
              </a:rPr>
              <a:t> </a:t>
            </a:r>
            <a:r>
              <a:rPr sz="2400" spc="-10" dirty="0">
                <a:solidFill>
                  <a:srgbClr val="212121"/>
                </a:solidFill>
                <a:latin typeface="Arial"/>
                <a:cs typeface="Arial"/>
              </a:rPr>
              <a:t>RNA</a:t>
            </a:r>
            <a:endParaRPr sz="2400" dirty="0">
              <a:latin typeface="Arial"/>
              <a:cs typeface="Arial"/>
            </a:endParaRPr>
          </a:p>
          <a:p>
            <a:pPr>
              <a:lnSpc>
                <a:spcPct val="100000"/>
              </a:lnSpc>
              <a:spcBef>
                <a:spcPts val="7"/>
              </a:spcBef>
              <a:buClr>
                <a:srgbClr val="D51F1A"/>
              </a:buClr>
              <a:buFont typeface="Arial"/>
              <a:buAutoNum type="alphaUcPeriod" startAt="2"/>
            </a:pPr>
            <a:endParaRPr sz="3500" dirty="0">
              <a:latin typeface="Times New Roman"/>
              <a:cs typeface="Times New Roman"/>
            </a:endParaRPr>
          </a:p>
          <a:p>
            <a:pPr marL="469900" indent="-457200">
              <a:lnSpc>
                <a:spcPct val="100000"/>
              </a:lnSpc>
              <a:buClr>
                <a:srgbClr val="D51F1A"/>
              </a:buClr>
              <a:buFont typeface="Arial"/>
              <a:buAutoNum type="alphaUcPeriod" startAt="2"/>
              <a:tabLst>
                <a:tab pos="469900" algn="l"/>
              </a:tabLst>
            </a:pPr>
            <a:r>
              <a:rPr sz="2400" spc="-10" dirty="0">
                <a:solidFill>
                  <a:srgbClr val="212121"/>
                </a:solidFill>
                <a:latin typeface="Arial"/>
                <a:cs typeface="Arial"/>
              </a:rPr>
              <a:t>HC</a:t>
            </a:r>
            <a:r>
              <a:rPr sz="2400" dirty="0">
                <a:solidFill>
                  <a:srgbClr val="212121"/>
                </a:solidFill>
                <a:latin typeface="Arial"/>
                <a:cs typeface="Arial"/>
              </a:rPr>
              <a:t>V</a:t>
            </a:r>
            <a:r>
              <a:rPr sz="2400" spc="10" dirty="0">
                <a:solidFill>
                  <a:srgbClr val="212121"/>
                </a:solidFill>
                <a:latin typeface="Arial"/>
                <a:cs typeface="Arial"/>
              </a:rPr>
              <a:t> </a:t>
            </a:r>
            <a:r>
              <a:rPr lang="en-US" sz="2400" spc="10" dirty="0">
                <a:solidFill>
                  <a:srgbClr val="212121"/>
                </a:solidFill>
                <a:latin typeface="Arial"/>
                <a:cs typeface="Arial"/>
              </a:rPr>
              <a:t>Nucleic Acid Amplification Test (</a:t>
            </a:r>
            <a:r>
              <a:rPr sz="2400" spc="-10" dirty="0">
                <a:solidFill>
                  <a:srgbClr val="212121"/>
                </a:solidFill>
                <a:latin typeface="Arial"/>
                <a:cs typeface="Arial"/>
              </a:rPr>
              <a:t>NA</a:t>
            </a:r>
            <a:r>
              <a:rPr sz="2400" spc="-204" dirty="0">
                <a:solidFill>
                  <a:srgbClr val="212121"/>
                </a:solidFill>
                <a:latin typeface="Arial"/>
                <a:cs typeface="Arial"/>
              </a:rPr>
              <a:t>A</a:t>
            </a:r>
            <a:r>
              <a:rPr sz="2400" spc="-15" dirty="0">
                <a:solidFill>
                  <a:srgbClr val="212121"/>
                </a:solidFill>
                <a:latin typeface="Arial"/>
                <a:cs typeface="Arial"/>
              </a:rPr>
              <a:t>T</a:t>
            </a:r>
            <a:r>
              <a:rPr lang="en-US" sz="2400" spc="-15" dirty="0">
                <a:solidFill>
                  <a:srgbClr val="212121"/>
                </a:solidFill>
                <a:latin typeface="Arial"/>
                <a:cs typeface="Arial"/>
              </a:rPr>
              <a:t>)</a:t>
            </a:r>
            <a:endParaRPr sz="24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9" name="object 9"/>
          <p:cNvSpPr/>
          <p:nvPr/>
        </p:nvSpPr>
        <p:spPr>
          <a:xfrm>
            <a:off x="8942742" y="3843886"/>
            <a:ext cx="2171699" cy="142493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9225408" y="5362270"/>
            <a:ext cx="2052955" cy="127635"/>
          </a:xfrm>
          <a:prstGeom prst="rect">
            <a:avLst/>
          </a:prstGeom>
        </p:spPr>
        <p:txBody>
          <a:bodyPr vert="horz" wrap="square" lIns="0" tIns="0" rIns="0" bIns="0" rtlCol="0">
            <a:spAutoFit/>
          </a:bodyPr>
          <a:lstStyle/>
          <a:p>
            <a:pPr marL="12700">
              <a:lnSpc>
                <a:spcPct val="100000"/>
              </a:lnSpc>
            </a:pPr>
            <a:r>
              <a:rPr sz="800" dirty="0">
                <a:solidFill>
                  <a:srgbClr val="212121"/>
                </a:solidFill>
                <a:latin typeface="Arial"/>
                <a:cs typeface="Arial"/>
              </a:rPr>
              <a:t>I</a:t>
            </a:r>
            <a:r>
              <a:rPr sz="800" spc="10" dirty="0">
                <a:solidFill>
                  <a:srgbClr val="212121"/>
                </a:solidFill>
                <a:latin typeface="Arial"/>
                <a:cs typeface="Arial"/>
              </a:rPr>
              <a:t>m</a:t>
            </a:r>
            <a:r>
              <a:rPr sz="800" spc="-5" dirty="0">
                <a:solidFill>
                  <a:srgbClr val="212121"/>
                </a:solidFill>
                <a:latin typeface="Arial"/>
                <a:cs typeface="Arial"/>
              </a:rPr>
              <a:t>ag</a:t>
            </a:r>
            <a:r>
              <a:rPr sz="800" dirty="0">
                <a:solidFill>
                  <a:srgbClr val="212121"/>
                </a:solidFill>
                <a:latin typeface="Arial"/>
                <a:cs typeface="Arial"/>
              </a:rPr>
              <a:t>e</a:t>
            </a:r>
            <a:r>
              <a:rPr sz="800" spc="-10" dirty="0">
                <a:solidFill>
                  <a:srgbClr val="212121"/>
                </a:solidFill>
                <a:latin typeface="Arial"/>
                <a:cs typeface="Arial"/>
              </a:rPr>
              <a:t> </a:t>
            </a:r>
            <a:r>
              <a:rPr sz="800" dirty="0">
                <a:solidFill>
                  <a:srgbClr val="212121"/>
                </a:solidFill>
                <a:latin typeface="Arial"/>
                <a:cs typeface="Arial"/>
              </a:rPr>
              <a:t>S</a:t>
            </a:r>
            <a:r>
              <a:rPr sz="800" spc="-5" dirty="0">
                <a:solidFill>
                  <a:srgbClr val="212121"/>
                </a:solidFill>
                <a:latin typeface="Arial"/>
                <a:cs typeface="Arial"/>
              </a:rPr>
              <a:t>our</a:t>
            </a:r>
            <a:r>
              <a:rPr sz="800" spc="5" dirty="0">
                <a:solidFill>
                  <a:srgbClr val="212121"/>
                </a:solidFill>
                <a:latin typeface="Arial"/>
                <a:cs typeface="Arial"/>
              </a:rPr>
              <a:t>c</a:t>
            </a:r>
            <a:r>
              <a:rPr sz="800" spc="-5" dirty="0">
                <a:solidFill>
                  <a:srgbClr val="212121"/>
                </a:solidFill>
                <a:latin typeface="Arial"/>
                <a:cs typeface="Arial"/>
              </a:rPr>
              <a:t>e</a:t>
            </a:r>
            <a:r>
              <a:rPr sz="800" dirty="0">
                <a:solidFill>
                  <a:srgbClr val="212121"/>
                </a:solidFill>
                <a:latin typeface="Arial"/>
                <a:cs typeface="Arial"/>
              </a:rPr>
              <a:t>:</a:t>
            </a:r>
            <a:r>
              <a:rPr sz="800" spc="10" dirty="0">
                <a:solidFill>
                  <a:srgbClr val="212121"/>
                </a:solidFill>
                <a:latin typeface="Arial"/>
                <a:cs typeface="Arial"/>
              </a:rPr>
              <a:t> </a:t>
            </a:r>
            <a:r>
              <a:rPr sz="800" spc="-10" dirty="0">
                <a:solidFill>
                  <a:srgbClr val="212121"/>
                </a:solidFill>
                <a:latin typeface="Arial"/>
                <a:cs typeface="Arial"/>
              </a:rPr>
              <a:t>M</a:t>
            </a:r>
            <a:r>
              <a:rPr sz="800" dirty="0">
                <a:solidFill>
                  <a:srgbClr val="212121"/>
                </a:solidFill>
                <a:latin typeface="Arial"/>
                <a:cs typeface="Arial"/>
              </a:rPr>
              <a:t>S</a:t>
            </a:r>
            <a:r>
              <a:rPr sz="800" spc="5" dirty="0">
                <a:solidFill>
                  <a:srgbClr val="212121"/>
                </a:solidFill>
                <a:latin typeface="Arial"/>
                <a:cs typeface="Arial"/>
              </a:rPr>
              <a:t> </a:t>
            </a:r>
            <a:r>
              <a:rPr sz="800" dirty="0">
                <a:solidFill>
                  <a:srgbClr val="212121"/>
                </a:solidFill>
                <a:latin typeface="Arial"/>
                <a:cs typeface="Arial"/>
              </a:rPr>
              <a:t>P</a:t>
            </a:r>
            <a:r>
              <a:rPr sz="800" spc="-5" dirty="0">
                <a:solidFill>
                  <a:srgbClr val="212121"/>
                </a:solidFill>
                <a:latin typeface="Arial"/>
                <a:cs typeface="Arial"/>
              </a:rPr>
              <a:t>o</a:t>
            </a:r>
            <a:r>
              <a:rPr sz="800" spc="-20" dirty="0">
                <a:solidFill>
                  <a:srgbClr val="212121"/>
                </a:solidFill>
                <a:latin typeface="Arial"/>
                <a:cs typeface="Arial"/>
              </a:rPr>
              <a:t>w</a:t>
            </a:r>
            <a:r>
              <a:rPr sz="800" spc="-5" dirty="0">
                <a:solidFill>
                  <a:srgbClr val="212121"/>
                </a:solidFill>
                <a:latin typeface="Arial"/>
                <a:cs typeface="Arial"/>
              </a:rPr>
              <a:t>er</a:t>
            </a:r>
            <a:r>
              <a:rPr sz="800" dirty="0">
                <a:solidFill>
                  <a:srgbClr val="212121"/>
                </a:solidFill>
                <a:latin typeface="Arial"/>
                <a:cs typeface="Arial"/>
              </a:rPr>
              <a:t>P</a:t>
            </a:r>
            <a:r>
              <a:rPr sz="800" spc="-5" dirty="0">
                <a:solidFill>
                  <a:srgbClr val="212121"/>
                </a:solidFill>
                <a:latin typeface="Arial"/>
                <a:cs typeface="Arial"/>
              </a:rPr>
              <a:t>o</a:t>
            </a:r>
            <a:r>
              <a:rPr sz="800" dirty="0">
                <a:solidFill>
                  <a:srgbClr val="212121"/>
                </a:solidFill>
                <a:latin typeface="Arial"/>
                <a:cs typeface="Arial"/>
              </a:rPr>
              <a:t>i</a:t>
            </a:r>
            <a:r>
              <a:rPr sz="800" spc="-5" dirty="0">
                <a:solidFill>
                  <a:srgbClr val="212121"/>
                </a:solidFill>
                <a:latin typeface="Arial"/>
                <a:cs typeface="Arial"/>
              </a:rPr>
              <a:t>n</a:t>
            </a:r>
            <a:r>
              <a:rPr sz="800" dirty="0">
                <a:solidFill>
                  <a:srgbClr val="212121"/>
                </a:solidFill>
                <a:latin typeface="Arial"/>
                <a:cs typeface="Arial"/>
              </a:rPr>
              <a:t>t</a:t>
            </a:r>
            <a:r>
              <a:rPr sz="800" spc="20" dirty="0">
                <a:solidFill>
                  <a:srgbClr val="212121"/>
                </a:solidFill>
                <a:latin typeface="Arial"/>
                <a:cs typeface="Arial"/>
              </a:rPr>
              <a:t> </a:t>
            </a:r>
            <a:r>
              <a:rPr sz="800" dirty="0">
                <a:solidFill>
                  <a:srgbClr val="212121"/>
                </a:solidFill>
                <a:latin typeface="Arial"/>
                <a:cs typeface="Arial"/>
              </a:rPr>
              <a:t>St</a:t>
            </a:r>
            <a:r>
              <a:rPr sz="800" spc="-5" dirty="0">
                <a:solidFill>
                  <a:srgbClr val="212121"/>
                </a:solidFill>
                <a:latin typeface="Arial"/>
                <a:cs typeface="Arial"/>
              </a:rPr>
              <a:t>o</a:t>
            </a:r>
            <a:r>
              <a:rPr sz="800" spc="5" dirty="0">
                <a:solidFill>
                  <a:srgbClr val="212121"/>
                </a:solidFill>
                <a:latin typeface="Arial"/>
                <a:cs typeface="Arial"/>
              </a:rPr>
              <a:t>c</a:t>
            </a:r>
            <a:r>
              <a:rPr sz="800" dirty="0">
                <a:solidFill>
                  <a:srgbClr val="212121"/>
                </a:solidFill>
                <a:latin typeface="Arial"/>
                <a:cs typeface="Arial"/>
              </a:rPr>
              <a:t>k P</a:t>
            </a:r>
            <a:r>
              <a:rPr sz="800" spc="-5" dirty="0">
                <a:solidFill>
                  <a:srgbClr val="212121"/>
                </a:solidFill>
                <a:latin typeface="Arial"/>
                <a:cs typeface="Arial"/>
              </a:rPr>
              <a:t>ho</a:t>
            </a:r>
            <a:r>
              <a:rPr sz="800" dirty="0">
                <a:solidFill>
                  <a:srgbClr val="212121"/>
                </a:solidFill>
                <a:latin typeface="Arial"/>
                <a:cs typeface="Arial"/>
              </a:rPr>
              <a:t>t</a:t>
            </a:r>
            <a:r>
              <a:rPr sz="800" spc="-5" dirty="0">
                <a:solidFill>
                  <a:srgbClr val="212121"/>
                </a:solidFill>
                <a:latin typeface="Arial"/>
                <a:cs typeface="Arial"/>
              </a:rPr>
              <a:t>os</a:t>
            </a:r>
            <a:endParaRPr sz="800" dirty="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872" y="6329171"/>
            <a:ext cx="1606295" cy="46177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69665" rIns="0" bIns="0" rtlCol="0">
            <a:spAutoFit/>
          </a:bodyPr>
          <a:lstStyle/>
          <a:p>
            <a:pPr marL="205740">
              <a:lnSpc>
                <a:spcPct val="100000"/>
              </a:lnSpc>
            </a:pPr>
            <a:r>
              <a:rPr spc="-135" dirty="0"/>
              <a:t>COMMUN</a:t>
            </a:r>
            <a:r>
              <a:rPr spc="-110" dirty="0"/>
              <a:t>I</a:t>
            </a:r>
            <a:r>
              <a:rPr spc="-135" dirty="0"/>
              <a:t>C</a:t>
            </a:r>
            <a:r>
              <a:rPr spc="-430" dirty="0"/>
              <a:t>A</a:t>
            </a:r>
            <a:r>
              <a:rPr spc="-125" dirty="0"/>
              <a:t>T</a:t>
            </a:r>
            <a:r>
              <a:rPr spc="-105" dirty="0"/>
              <a:t>I</a:t>
            </a:r>
            <a:r>
              <a:rPr spc="-135" dirty="0"/>
              <a:t>N</a:t>
            </a:r>
            <a:r>
              <a:rPr spc="-35" dirty="0"/>
              <a:t>G</a:t>
            </a:r>
            <a:r>
              <a:rPr spc="-180" dirty="0"/>
              <a:t> </a:t>
            </a:r>
            <a:r>
              <a:rPr spc="-135" dirty="0"/>
              <a:t>R</a:t>
            </a:r>
            <a:r>
              <a:rPr spc="-130" dirty="0"/>
              <a:t>ES</a:t>
            </a:r>
            <a:r>
              <a:rPr spc="-135" dirty="0"/>
              <a:t>U</a:t>
            </a:r>
            <a:r>
              <a:rPr spc="-425" dirty="0"/>
              <a:t>L</a:t>
            </a:r>
            <a:r>
              <a:rPr spc="-130" dirty="0"/>
              <a:t>TS</a:t>
            </a:r>
          </a:p>
        </p:txBody>
      </p:sp>
      <p:sp>
        <p:nvSpPr>
          <p:cNvPr id="5" name="object 5"/>
          <p:cNvSpPr/>
          <p:nvPr/>
        </p:nvSpPr>
        <p:spPr>
          <a:xfrm>
            <a:off x="3549396" y="5251703"/>
            <a:ext cx="5093207" cy="160629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564635" y="1886710"/>
            <a:ext cx="5062855" cy="3375660"/>
          </a:xfrm>
          <a:custGeom>
            <a:avLst/>
            <a:gdLst/>
            <a:ahLst/>
            <a:cxnLst/>
            <a:rect l="l" t="t" r="r" b="b"/>
            <a:pathLst>
              <a:path w="5062855" h="3375660">
                <a:moveTo>
                  <a:pt x="4772621" y="0"/>
                </a:moveTo>
                <a:lnTo>
                  <a:pt x="290106" y="0"/>
                </a:lnTo>
                <a:lnTo>
                  <a:pt x="266312" y="961"/>
                </a:lnTo>
                <a:lnTo>
                  <a:pt x="220389" y="8431"/>
                </a:lnTo>
                <a:lnTo>
                  <a:pt x="177182" y="22797"/>
                </a:lnTo>
                <a:lnTo>
                  <a:pt x="137289" y="43464"/>
                </a:lnTo>
                <a:lnTo>
                  <a:pt x="101307" y="69833"/>
                </a:lnTo>
                <a:lnTo>
                  <a:pt x="69833" y="101307"/>
                </a:lnTo>
                <a:lnTo>
                  <a:pt x="43464" y="137289"/>
                </a:lnTo>
                <a:lnTo>
                  <a:pt x="22797" y="177182"/>
                </a:lnTo>
                <a:lnTo>
                  <a:pt x="8431" y="220389"/>
                </a:lnTo>
                <a:lnTo>
                  <a:pt x="961" y="266312"/>
                </a:lnTo>
                <a:lnTo>
                  <a:pt x="0" y="290106"/>
                </a:lnTo>
                <a:lnTo>
                  <a:pt x="0" y="3085553"/>
                </a:lnTo>
                <a:lnTo>
                  <a:pt x="3796" y="3132611"/>
                </a:lnTo>
                <a:lnTo>
                  <a:pt x="14789" y="3177250"/>
                </a:lnTo>
                <a:lnTo>
                  <a:pt x="32380" y="3218875"/>
                </a:lnTo>
                <a:lnTo>
                  <a:pt x="55973" y="3256887"/>
                </a:lnTo>
                <a:lnTo>
                  <a:pt x="84969" y="3290690"/>
                </a:lnTo>
                <a:lnTo>
                  <a:pt x="118772" y="3319686"/>
                </a:lnTo>
                <a:lnTo>
                  <a:pt x="156784" y="3343279"/>
                </a:lnTo>
                <a:lnTo>
                  <a:pt x="198409" y="3360870"/>
                </a:lnTo>
                <a:lnTo>
                  <a:pt x="243048" y="3371863"/>
                </a:lnTo>
                <a:lnTo>
                  <a:pt x="290106" y="3375660"/>
                </a:lnTo>
                <a:lnTo>
                  <a:pt x="4772621" y="3375660"/>
                </a:lnTo>
                <a:lnTo>
                  <a:pt x="4819679" y="3371863"/>
                </a:lnTo>
                <a:lnTo>
                  <a:pt x="4864318" y="3360870"/>
                </a:lnTo>
                <a:lnTo>
                  <a:pt x="4905943" y="3343279"/>
                </a:lnTo>
                <a:lnTo>
                  <a:pt x="4943955" y="3319686"/>
                </a:lnTo>
                <a:lnTo>
                  <a:pt x="4977758" y="3290690"/>
                </a:lnTo>
                <a:lnTo>
                  <a:pt x="5006754" y="3256887"/>
                </a:lnTo>
                <a:lnTo>
                  <a:pt x="5030347" y="3218875"/>
                </a:lnTo>
                <a:lnTo>
                  <a:pt x="5047938" y="3177250"/>
                </a:lnTo>
                <a:lnTo>
                  <a:pt x="5058931" y="3132611"/>
                </a:lnTo>
                <a:lnTo>
                  <a:pt x="5062728" y="3085553"/>
                </a:lnTo>
                <a:lnTo>
                  <a:pt x="5062728" y="290106"/>
                </a:lnTo>
                <a:lnTo>
                  <a:pt x="5058931" y="243048"/>
                </a:lnTo>
                <a:lnTo>
                  <a:pt x="5047938" y="198409"/>
                </a:lnTo>
                <a:lnTo>
                  <a:pt x="5030347" y="156784"/>
                </a:lnTo>
                <a:lnTo>
                  <a:pt x="5006754" y="118772"/>
                </a:lnTo>
                <a:lnTo>
                  <a:pt x="4977758" y="84969"/>
                </a:lnTo>
                <a:lnTo>
                  <a:pt x="4943955" y="55973"/>
                </a:lnTo>
                <a:lnTo>
                  <a:pt x="4905943" y="32380"/>
                </a:lnTo>
                <a:lnTo>
                  <a:pt x="4864318" y="14789"/>
                </a:lnTo>
                <a:lnTo>
                  <a:pt x="4819679" y="3796"/>
                </a:lnTo>
                <a:lnTo>
                  <a:pt x="4772621" y="0"/>
                </a:lnTo>
                <a:close/>
              </a:path>
            </a:pathLst>
          </a:custGeom>
          <a:solidFill>
            <a:srgbClr val="ECECEC"/>
          </a:solidFill>
        </p:spPr>
        <p:txBody>
          <a:bodyPr wrap="square" lIns="0" tIns="0" rIns="0" bIns="0" rtlCol="0"/>
          <a:lstStyle/>
          <a:p>
            <a:endParaRPr/>
          </a:p>
        </p:txBody>
      </p:sp>
      <p:sp>
        <p:nvSpPr>
          <p:cNvPr id="7" name="object 7"/>
          <p:cNvSpPr/>
          <p:nvPr/>
        </p:nvSpPr>
        <p:spPr>
          <a:xfrm>
            <a:off x="3564635" y="1886711"/>
            <a:ext cx="5061521" cy="337511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5003421" y="5315596"/>
            <a:ext cx="2529840" cy="152400"/>
          </a:xfrm>
          <a:prstGeom prst="rect">
            <a:avLst/>
          </a:prstGeom>
        </p:spPr>
        <p:txBody>
          <a:bodyPr vert="horz" wrap="square" lIns="0" tIns="0" rIns="0" bIns="0" rtlCol="0">
            <a:spAutoFit/>
          </a:bodyPr>
          <a:lstStyle/>
          <a:p>
            <a:pPr marL="12700">
              <a:lnSpc>
                <a:spcPct val="100000"/>
              </a:lnSpc>
            </a:pPr>
            <a:r>
              <a:rPr sz="1000" spc="-10" dirty="0">
                <a:solidFill>
                  <a:srgbClr val="212121"/>
                </a:solidFill>
                <a:latin typeface="Arial"/>
                <a:cs typeface="Arial"/>
              </a:rPr>
              <a:t>I</a:t>
            </a:r>
            <a:r>
              <a:rPr sz="1000" spc="5" dirty="0">
                <a:solidFill>
                  <a:srgbClr val="212121"/>
                </a:solidFill>
                <a:latin typeface="Arial"/>
                <a:cs typeface="Arial"/>
              </a:rPr>
              <a:t>m</a:t>
            </a:r>
            <a:r>
              <a:rPr sz="1000" spc="-15" dirty="0">
                <a:solidFill>
                  <a:srgbClr val="212121"/>
                </a:solidFill>
                <a:latin typeface="Arial"/>
                <a:cs typeface="Arial"/>
              </a:rPr>
              <a:t>ag</a:t>
            </a:r>
            <a:r>
              <a:rPr sz="1000" spc="-10" dirty="0">
                <a:solidFill>
                  <a:srgbClr val="212121"/>
                </a:solidFill>
                <a:latin typeface="Arial"/>
                <a:cs typeface="Arial"/>
              </a:rPr>
              <a:t>e</a:t>
            </a:r>
            <a:r>
              <a:rPr sz="1000" spc="-30" dirty="0">
                <a:solidFill>
                  <a:srgbClr val="212121"/>
                </a:solidFill>
                <a:latin typeface="Arial"/>
                <a:cs typeface="Arial"/>
              </a:rPr>
              <a:t> </a:t>
            </a:r>
            <a:r>
              <a:rPr sz="1000" spc="-15" dirty="0">
                <a:solidFill>
                  <a:srgbClr val="212121"/>
                </a:solidFill>
                <a:latin typeface="Arial"/>
                <a:cs typeface="Arial"/>
              </a:rPr>
              <a:t>Sou</a:t>
            </a:r>
            <a:r>
              <a:rPr sz="1000" spc="-5" dirty="0">
                <a:solidFill>
                  <a:srgbClr val="212121"/>
                </a:solidFill>
                <a:latin typeface="Arial"/>
                <a:cs typeface="Arial"/>
              </a:rPr>
              <a:t>r</a:t>
            </a:r>
            <a:r>
              <a:rPr sz="1000" dirty="0">
                <a:solidFill>
                  <a:srgbClr val="212121"/>
                </a:solidFill>
                <a:latin typeface="Arial"/>
                <a:cs typeface="Arial"/>
              </a:rPr>
              <a:t>c</a:t>
            </a:r>
            <a:r>
              <a:rPr sz="1000" spc="-15" dirty="0">
                <a:solidFill>
                  <a:srgbClr val="212121"/>
                </a:solidFill>
                <a:latin typeface="Arial"/>
                <a:cs typeface="Arial"/>
              </a:rPr>
              <a:t>e</a:t>
            </a:r>
            <a:r>
              <a:rPr sz="1000" spc="-5" dirty="0">
                <a:solidFill>
                  <a:srgbClr val="212121"/>
                </a:solidFill>
                <a:latin typeface="Arial"/>
                <a:cs typeface="Arial"/>
              </a:rPr>
              <a:t>:</a:t>
            </a:r>
            <a:r>
              <a:rPr sz="1000" spc="-15" dirty="0">
                <a:solidFill>
                  <a:srgbClr val="212121"/>
                </a:solidFill>
                <a:latin typeface="Arial"/>
                <a:cs typeface="Arial"/>
              </a:rPr>
              <a:t> M</a:t>
            </a:r>
            <a:r>
              <a:rPr sz="1000" spc="-10" dirty="0">
                <a:solidFill>
                  <a:srgbClr val="212121"/>
                </a:solidFill>
                <a:latin typeface="Arial"/>
                <a:cs typeface="Arial"/>
              </a:rPr>
              <a:t>S</a:t>
            </a:r>
            <a:r>
              <a:rPr sz="1000" spc="5" dirty="0">
                <a:solidFill>
                  <a:srgbClr val="212121"/>
                </a:solidFill>
                <a:latin typeface="Arial"/>
                <a:cs typeface="Arial"/>
              </a:rPr>
              <a:t> </a:t>
            </a:r>
            <a:r>
              <a:rPr sz="1000" spc="-15" dirty="0">
                <a:solidFill>
                  <a:srgbClr val="212121"/>
                </a:solidFill>
                <a:latin typeface="Arial"/>
                <a:cs typeface="Arial"/>
              </a:rPr>
              <a:t>Po</a:t>
            </a:r>
            <a:r>
              <a:rPr sz="1000" spc="-25" dirty="0">
                <a:solidFill>
                  <a:srgbClr val="212121"/>
                </a:solidFill>
                <a:latin typeface="Arial"/>
                <a:cs typeface="Arial"/>
              </a:rPr>
              <a:t>w</a:t>
            </a:r>
            <a:r>
              <a:rPr sz="1000" spc="-15" dirty="0">
                <a:solidFill>
                  <a:srgbClr val="212121"/>
                </a:solidFill>
                <a:latin typeface="Arial"/>
                <a:cs typeface="Arial"/>
              </a:rPr>
              <a:t>e</a:t>
            </a:r>
            <a:r>
              <a:rPr sz="1000" spc="-5" dirty="0">
                <a:solidFill>
                  <a:srgbClr val="212121"/>
                </a:solidFill>
                <a:latin typeface="Arial"/>
                <a:cs typeface="Arial"/>
              </a:rPr>
              <a:t>r</a:t>
            </a:r>
            <a:r>
              <a:rPr sz="1000" spc="-15" dirty="0">
                <a:solidFill>
                  <a:srgbClr val="212121"/>
                </a:solidFill>
                <a:latin typeface="Arial"/>
                <a:cs typeface="Arial"/>
              </a:rPr>
              <a:t>Poin</a:t>
            </a:r>
            <a:r>
              <a:rPr sz="1000" spc="-5" dirty="0">
                <a:solidFill>
                  <a:srgbClr val="212121"/>
                </a:solidFill>
                <a:latin typeface="Arial"/>
                <a:cs typeface="Arial"/>
              </a:rPr>
              <a:t>t</a:t>
            </a:r>
            <a:r>
              <a:rPr sz="1000" spc="20" dirty="0">
                <a:solidFill>
                  <a:srgbClr val="212121"/>
                </a:solidFill>
                <a:latin typeface="Arial"/>
                <a:cs typeface="Arial"/>
              </a:rPr>
              <a:t> </a:t>
            </a:r>
            <a:r>
              <a:rPr sz="1000" spc="-10" dirty="0">
                <a:solidFill>
                  <a:srgbClr val="212121"/>
                </a:solidFill>
                <a:latin typeface="Arial"/>
                <a:cs typeface="Arial"/>
              </a:rPr>
              <a:t>Sto</a:t>
            </a:r>
            <a:r>
              <a:rPr sz="1000" dirty="0">
                <a:solidFill>
                  <a:srgbClr val="212121"/>
                </a:solidFill>
                <a:latin typeface="Arial"/>
                <a:cs typeface="Arial"/>
              </a:rPr>
              <a:t>c</a:t>
            </a:r>
            <a:r>
              <a:rPr sz="1000" spc="-5" dirty="0">
                <a:solidFill>
                  <a:srgbClr val="212121"/>
                </a:solidFill>
                <a:latin typeface="Arial"/>
                <a:cs typeface="Arial"/>
              </a:rPr>
              <a:t>k</a:t>
            </a:r>
            <a:r>
              <a:rPr sz="1000" spc="-10" dirty="0">
                <a:solidFill>
                  <a:srgbClr val="212121"/>
                </a:solidFill>
                <a:latin typeface="Arial"/>
                <a:cs typeface="Arial"/>
              </a:rPr>
              <a:t> </a:t>
            </a:r>
            <a:r>
              <a:rPr sz="1000" spc="-15" dirty="0">
                <a:solidFill>
                  <a:srgbClr val="212121"/>
                </a:solidFill>
                <a:latin typeface="Arial"/>
                <a:cs typeface="Arial"/>
              </a:rPr>
              <a:t>Photos</a:t>
            </a:r>
            <a:endParaRPr sz="10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371475">
              <a:lnSpc>
                <a:spcPct val="100000"/>
              </a:lnSpc>
            </a:pPr>
            <a:r>
              <a:rPr spc="-130" dirty="0"/>
              <a:t>Con</a:t>
            </a:r>
            <a:r>
              <a:rPr spc="-105" dirty="0"/>
              <a:t>f</a:t>
            </a:r>
            <a:r>
              <a:rPr spc="-110" dirty="0"/>
              <a:t>lic</a:t>
            </a:r>
            <a:r>
              <a:rPr spc="-15" dirty="0"/>
              <a:t>t</a:t>
            </a:r>
            <a:r>
              <a:rPr spc="-220" dirty="0"/>
              <a:t> </a:t>
            </a:r>
            <a:r>
              <a:rPr spc="-125" dirty="0"/>
              <a:t>o</a:t>
            </a:r>
            <a:r>
              <a:rPr spc="-15" dirty="0"/>
              <a:t>f</a:t>
            </a:r>
            <a:r>
              <a:rPr spc="-195" dirty="0"/>
              <a:t> </a:t>
            </a:r>
            <a:r>
              <a:rPr spc="-110" dirty="0"/>
              <a:t>I</a:t>
            </a:r>
            <a:r>
              <a:rPr spc="-130" dirty="0"/>
              <a:t>n</a:t>
            </a:r>
            <a:r>
              <a:rPr spc="-105" dirty="0"/>
              <a:t>t</a:t>
            </a:r>
            <a:r>
              <a:rPr spc="-130" dirty="0"/>
              <a:t>e</a:t>
            </a:r>
            <a:r>
              <a:rPr spc="-110" dirty="0"/>
              <a:t>r</a:t>
            </a:r>
            <a:r>
              <a:rPr spc="-130" dirty="0"/>
              <a:t>e</a:t>
            </a:r>
            <a:r>
              <a:rPr spc="-110" dirty="0"/>
              <a:t>s</a:t>
            </a:r>
            <a:r>
              <a:rPr spc="-15" dirty="0"/>
              <a:t>t</a:t>
            </a:r>
            <a:r>
              <a:rPr spc="-220" dirty="0"/>
              <a:t> </a:t>
            </a:r>
            <a:r>
              <a:rPr spc="-135" dirty="0"/>
              <a:t>D</a:t>
            </a:r>
            <a:r>
              <a:rPr spc="-110" dirty="0"/>
              <a:t>is</a:t>
            </a:r>
            <a:r>
              <a:rPr spc="-114" dirty="0"/>
              <a:t>c</a:t>
            </a:r>
            <a:r>
              <a:rPr spc="-120" dirty="0"/>
              <a:t>lo</a:t>
            </a:r>
            <a:r>
              <a:rPr spc="-114" dirty="0"/>
              <a:t>s</a:t>
            </a:r>
            <a:r>
              <a:rPr spc="-130" dirty="0"/>
              <a:t>u</a:t>
            </a:r>
            <a:r>
              <a:rPr spc="-110" dirty="0"/>
              <a:t>r</a:t>
            </a:r>
            <a:r>
              <a:rPr spc="-25" dirty="0"/>
              <a:t>e</a:t>
            </a:r>
            <a:r>
              <a:rPr spc="-220" dirty="0"/>
              <a:t> </a:t>
            </a:r>
            <a:r>
              <a:rPr spc="-130" dirty="0"/>
              <a:t>S</a:t>
            </a:r>
            <a:r>
              <a:rPr spc="-110" dirty="0"/>
              <a:t>t</a:t>
            </a:r>
            <a:r>
              <a:rPr spc="-130" dirty="0"/>
              <a:t>a</a:t>
            </a:r>
            <a:r>
              <a:rPr spc="-105" dirty="0"/>
              <a:t>t</a:t>
            </a:r>
            <a:r>
              <a:rPr spc="-135" dirty="0"/>
              <a:t>eme</a:t>
            </a:r>
            <a:r>
              <a:rPr spc="-125" dirty="0"/>
              <a:t>n</a:t>
            </a:r>
            <a:r>
              <a:rPr spc="-15" dirty="0"/>
              <a:t>t</a:t>
            </a:r>
          </a:p>
        </p:txBody>
      </p:sp>
      <p:sp>
        <p:nvSpPr>
          <p:cNvPr id="4" name="object 4"/>
          <p:cNvSpPr txBox="1"/>
          <p:nvPr/>
        </p:nvSpPr>
        <p:spPr>
          <a:xfrm>
            <a:off x="802493" y="1683343"/>
            <a:ext cx="5843270" cy="330835"/>
          </a:xfrm>
          <a:prstGeom prst="rect">
            <a:avLst/>
          </a:prstGeom>
        </p:spPr>
        <p:txBody>
          <a:bodyPr vert="horz" wrap="square" lIns="0" tIns="0" rIns="0" bIns="0" rtlCol="0">
            <a:spAutoFit/>
          </a:bodyPr>
          <a:lstStyle/>
          <a:p>
            <a:pPr marL="241300" indent="-228600">
              <a:lnSpc>
                <a:spcPct val="100000"/>
              </a:lnSpc>
              <a:buClr>
                <a:srgbClr val="D51F1A"/>
              </a:buClr>
              <a:buFont typeface="Wingdings"/>
              <a:buChar char=""/>
              <a:tabLst>
                <a:tab pos="241300" algn="l"/>
              </a:tabLst>
            </a:pPr>
            <a:r>
              <a:rPr sz="2400" spc="-5" dirty="0">
                <a:solidFill>
                  <a:srgbClr val="212121"/>
                </a:solidFill>
                <a:latin typeface="Arial"/>
                <a:cs typeface="Arial"/>
              </a:rPr>
              <a:t>Th</a:t>
            </a:r>
            <a:r>
              <a:rPr sz="2400" dirty="0">
                <a:solidFill>
                  <a:srgbClr val="212121"/>
                </a:solidFill>
                <a:latin typeface="Arial"/>
                <a:cs typeface="Arial"/>
              </a:rPr>
              <a:t>e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s</a:t>
            </a:r>
            <a:r>
              <a:rPr sz="2400" spc="-5" dirty="0">
                <a:solidFill>
                  <a:srgbClr val="212121"/>
                </a:solidFill>
                <a:latin typeface="Arial"/>
                <a:cs typeface="Arial"/>
              </a:rPr>
              <a:t>en</a:t>
            </a:r>
            <a:r>
              <a:rPr sz="2400" spc="5" dirty="0">
                <a:solidFill>
                  <a:srgbClr val="212121"/>
                </a:solidFill>
                <a:latin typeface="Arial"/>
                <a:cs typeface="Arial"/>
              </a:rPr>
              <a:t>t</a:t>
            </a:r>
            <a:r>
              <a:rPr sz="2400" spc="-5" dirty="0">
                <a:solidFill>
                  <a:srgbClr val="212121"/>
                </a:solidFill>
                <a:latin typeface="Arial"/>
                <a:cs typeface="Arial"/>
              </a:rPr>
              <a:t>e</a:t>
            </a:r>
            <a:r>
              <a:rPr sz="2400" dirty="0">
                <a:solidFill>
                  <a:srgbClr val="212121"/>
                </a:solidFill>
                <a:latin typeface="Arial"/>
                <a:cs typeface="Arial"/>
              </a:rPr>
              <a:t>r</a:t>
            </a:r>
            <a:r>
              <a:rPr sz="2400" spc="5" dirty="0">
                <a:solidFill>
                  <a:srgbClr val="212121"/>
                </a:solidFill>
                <a:latin typeface="Arial"/>
                <a:cs typeface="Arial"/>
              </a:rPr>
              <a:t> </a:t>
            </a:r>
            <a:r>
              <a:rPr sz="2400" spc="-5" dirty="0">
                <a:solidFill>
                  <a:srgbClr val="212121"/>
                </a:solidFill>
                <a:latin typeface="Arial"/>
                <a:cs typeface="Arial"/>
              </a:rPr>
              <a:t>ha</a:t>
            </a:r>
            <a:r>
              <a:rPr sz="2400" dirty="0">
                <a:solidFill>
                  <a:srgbClr val="212121"/>
                </a:solidFill>
                <a:latin typeface="Arial"/>
                <a:cs typeface="Arial"/>
              </a:rPr>
              <a:t>s </a:t>
            </a:r>
            <a:r>
              <a:rPr sz="2400" spc="-5" dirty="0">
                <a:solidFill>
                  <a:srgbClr val="212121"/>
                </a:solidFill>
                <a:latin typeface="Arial"/>
                <a:cs typeface="Arial"/>
              </a:rPr>
              <a:t>n</a:t>
            </a:r>
            <a:r>
              <a:rPr sz="2400" dirty="0">
                <a:solidFill>
                  <a:srgbClr val="212121"/>
                </a:solidFill>
                <a:latin typeface="Arial"/>
                <a:cs typeface="Arial"/>
              </a:rPr>
              <a:t>o c</a:t>
            </a:r>
            <a:r>
              <a:rPr sz="2400" spc="-5" dirty="0">
                <a:solidFill>
                  <a:srgbClr val="212121"/>
                </a:solidFill>
                <a:latin typeface="Arial"/>
                <a:cs typeface="Arial"/>
              </a:rPr>
              <a:t>on</a:t>
            </a:r>
            <a:r>
              <a:rPr sz="2400" spc="5" dirty="0">
                <a:solidFill>
                  <a:srgbClr val="212121"/>
                </a:solidFill>
                <a:latin typeface="Arial"/>
                <a:cs typeface="Arial"/>
              </a:rPr>
              <a:t>f</a:t>
            </a:r>
            <a:r>
              <a:rPr sz="2400" spc="-5" dirty="0">
                <a:solidFill>
                  <a:srgbClr val="212121"/>
                </a:solidFill>
                <a:latin typeface="Arial"/>
                <a:cs typeface="Arial"/>
              </a:rPr>
              <a:t>l</a:t>
            </a:r>
            <a:r>
              <a:rPr sz="2400" spc="-10" dirty="0">
                <a:solidFill>
                  <a:srgbClr val="212121"/>
                </a:solidFill>
                <a:latin typeface="Arial"/>
                <a:cs typeface="Arial"/>
              </a:rPr>
              <a:t>i</a:t>
            </a:r>
            <a:r>
              <a:rPr sz="2400" dirty="0">
                <a:solidFill>
                  <a:srgbClr val="212121"/>
                </a:solidFill>
                <a:latin typeface="Arial"/>
                <a:cs typeface="Arial"/>
              </a:rPr>
              <a:t>c</a:t>
            </a:r>
            <a:r>
              <a:rPr sz="2400" spc="-5" dirty="0">
                <a:solidFill>
                  <a:srgbClr val="212121"/>
                </a:solidFill>
                <a:latin typeface="Arial"/>
                <a:cs typeface="Arial"/>
              </a:rPr>
              <a:t>t</a:t>
            </a:r>
            <a:r>
              <a:rPr sz="2400" dirty="0">
                <a:solidFill>
                  <a:srgbClr val="212121"/>
                </a:solidFill>
                <a:latin typeface="Arial"/>
                <a:cs typeface="Arial"/>
              </a:rPr>
              <a:t>s </a:t>
            </a:r>
            <a:r>
              <a:rPr sz="2400" spc="-5" dirty="0">
                <a:solidFill>
                  <a:srgbClr val="212121"/>
                </a:solidFill>
                <a:latin typeface="Arial"/>
                <a:cs typeface="Arial"/>
              </a:rPr>
              <a:t>t</a:t>
            </a:r>
            <a:r>
              <a:rPr sz="2400" dirty="0">
                <a:solidFill>
                  <a:srgbClr val="212121"/>
                </a:solidFill>
                <a:latin typeface="Arial"/>
                <a:cs typeface="Arial"/>
              </a:rPr>
              <a:t>o</a:t>
            </a:r>
            <a:r>
              <a:rPr sz="2400" spc="-10" dirty="0">
                <a:solidFill>
                  <a:srgbClr val="212121"/>
                </a:solidFill>
                <a:latin typeface="Arial"/>
                <a:cs typeface="Arial"/>
              </a:rPr>
              <a:t> </a:t>
            </a:r>
            <a:r>
              <a:rPr sz="2400" spc="-5" dirty="0">
                <a:solidFill>
                  <a:srgbClr val="212121"/>
                </a:solidFill>
                <a:latin typeface="Arial"/>
                <a:cs typeface="Arial"/>
              </a:rPr>
              <a:t>de</a:t>
            </a:r>
            <a:r>
              <a:rPr sz="2400" dirty="0">
                <a:solidFill>
                  <a:srgbClr val="212121"/>
                </a:solidFill>
                <a:latin typeface="Arial"/>
                <a:cs typeface="Arial"/>
              </a:rPr>
              <a:t>c</a:t>
            </a:r>
            <a:r>
              <a:rPr sz="2400" spc="-10" dirty="0">
                <a:solidFill>
                  <a:srgbClr val="212121"/>
                </a:solidFill>
                <a:latin typeface="Arial"/>
                <a:cs typeface="Arial"/>
              </a:rPr>
              <a:t>l</a:t>
            </a:r>
            <a:r>
              <a:rPr sz="2400" spc="-5" dirty="0">
                <a:solidFill>
                  <a:srgbClr val="212121"/>
                </a:solidFill>
                <a:latin typeface="Arial"/>
                <a:cs typeface="Arial"/>
              </a:rPr>
              <a:t>a</a:t>
            </a:r>
            <a:r>
              <a:rPr sz="2400" dirty="0">
                <a:solidFill>
                  <a:srgbClr val="212121"/>
                </a:solidFill>
                <a:latin typeface="Arial"/>
                <a:cs typeface="Arial"/>
              </a:rPr>
              <a:t>r</a:t>
            </a:r>
            <a:r>
              <a:rPr sz="2400" spc="-15" dirty="0">
                <a:solidFill>
                  <a:srgbClr val="212121"/>
                </a:solidFill>
                <a:latin typeface="Arial"/>
                <a:cs typeface="Arial"/>
              </a:rPr>
              <a:t>e.</a:t>
            </a:r>
            <a:endParaRPr sz="2400">
              <a:latin typeface="Arial"/>
              <a:cs typeface="Arial"/>
            </a:endParaRPr>
          </a:p>
        </p:txBody>
      </p:sp>
      <p:sp>
        <p:nvSpPr>
          <p:cNvPr id="5" name="object 5"/>
          <p:cNvSpPr txBox="1"/>
          <p:nvPr/>
        </p:nvSpPr>
        <p:spPr>
          <a:xfrm>
            <a:off x="1198013" y="5334000"/>
            <a:ext cx="10285326" cy="677108"/>
          </a:xfrm>
          <a:prstGeom prst="rect">
            <a:avLst/>
          </a:prstGeom>
        </p:spPr>
        <p:txBody>
          <a:bodyPr vert="horz" wrap="square" lIns="0" tIns="0" rIns="0" bIns="0" rtlCol="0">
            <a:spAutoFit/>
          </a:bodyPr>
          <a:lstStyle/>
          <a:p>
            <a:r>
              <a:rPr lang="en-US" sz="1100" dirty="0">
                <a:solidFill>
                  <a:srgbClr val="222222"/>
                </a:solidFill>
                <a:latin typeface="Calibri" panose="020F0502020204030204" pitchFamily="34" charset="0"/>
                <a:ea typeface="Calibri" panose="020F0502020204030204" pitchFamily="34" charset="0"/>
                <a:cs typeface="Times New Roman" panose="02020603050405020304" pitchFamily="18" charset="0"/>
              </a:rPr>
              <a:t>This program is supported by the Health Resources and Services Administration (HRSA) of the U.S. Department of Health and Human Services (HHS) as part of an award totaling $3,132,205, with 0% financed with non-governmental sources. The contents are those of the author(s) and do not necessarily represent the official views of, nor an endorsement of, by HRSA, HHS, or the U.S. Government. For more information, please visit HRSA.gov. </a:t>
            </a:r>
            <a:r>
              <a:rPr lang="en-US" sz="1100" i="1" dirty="0">
                <a:latin typeface="Calibri" panose="020F0502020204030204" pitchFamily="34" charset="0"/>
                <a:ea typeface="Calibri" panose="020F0502020204030204" pitchFamily="34" charset="0"/>
                <a:cs typeface="Calibri" panose="020F0502020204030204" pitchFamily="34" charset="0"/>
              </a:rPr>
              <a:t>Any trade/brand names for products mentioned during this presentation are for training and identification purposes only.</a:t>
            </a: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
        <p:nvSpPr>
          <p:cNvPr id="6" name="object 6"/>
          <p:cNvSpPr/>
          <p:nvPr/>
        </p:nvSpPr>
        <p:spPr>
          <a:xfrm>
            <a:off x="196595" y="5983223"/>
            <a:ext cx="1004315" cy="8747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43227" rIns="0" bIns="0" rtlCol="0">
            <a:spAutoFit/>
          </a:bodyPr>
          <a:lstStyle/>
          <a:p>
            <a:pPr marL="173355">
              <a:lnSpc>
                <a:spcPct val="100000"/>
              </a:lnSpc>
            </a:pPr>
            <a:r>
              <a:rPr spc="-135" dirty="0"/>
              <a:t>Commu</a:t>
            </a:r>
            <a:r>
              <a:rPr spc="-120" dirty="0"/>
              <a:t>ni</a:t>
            </a:r>
            <a:r>
              <a:rPr spc="-114" dirty="0"/>
              <a:t>c</a:t>
            </a:r>
            <a:r>
              <a:rPr spc="-125" dirty="0"/>
              <a:t>a</a:t>
            </a:r>
            <a:r>
              <a:rPr spc="-110" dirty="0"/>
              <a:t>ti</a:t>
            </a:r>
            <a:r>
              <a:rPr spc="-130" dirty="0"/>
              <a:t>n</a:t>
            </a:r>
            <a:r>
              <a:rPr spc="-25" dirty="0"/>
              <a:t>g</a:t>
            </a:r>
            <a:r>
              <a:rPr spc="-195" dirty="0"/>
              <a:t> </a:t>
            </a:r>
            <a:r>
              <a:rPr spc="-135" dirty="0"/>
              <a:t>Re</a:t>
            </a:r>
            <a:r>
              <a:rPr spc="-110" dirty="0"/>
              <a:t>s</a:t>
            </a:r>
            <a:r>
              <a:rPr spc="-130" dirty="0"/>
              <a:t>u</a:t>
            </a:r>
            <a:r>
              <a:rPr spc="-110" dirty="0"/>
              <a:t>l</a:t>
            </a:r>
            <a:r>
              <a:rPr spc="-105" dirty="0"/>
              <a:t>t</a:t>
            </a:r>
            <a:r>
              <a:rPr spc="-114" dirty="0"/>
              <a:t>s</a:t>
            </a:r>
            <a:r>
              <a:rPr spc="-15" dirty="0"/>
              <a:t>:</a:t>
            </a:r>
            <a:r>
              <a:rPr spc="-450" dirty="0"/>
              <a:t> </a:t>
            </a:r>
            <a:r>
              <a:rPr spc="-130" dirty="0"/>
              <a:t>An</a:t>
            </a:r>
            <a:r>
              <a:rPr spc="-100" dirty="0"/>
              <a:t>ti</a:t>
            </a:r>
            <a:r>
              <a:rPr spc="-114" dirty="0"/>
              <a:t>-</a:t>
            </a:r>
            <a:r>
              <a:rPr spc="-135" dirty="0"/>
              <a:t>HC</a:t>
            </a:r>
            <a:r>
              <a:rPr spc="-30" dirty="0"/>
              <a:t>V</a:t>
            </a:r>
            <a:r>
              <a:rPr spc="-215" dirty="0"/>
              <a:t> </a:t>
            </a:r>
            <a:r>
              <a:rPr spc="-135" dirty="0"/>
              <a:t>N</a:t>
            </a:r>
            <a:r>
              <a:rPr spc="-125" dirty="0"/>
              <a:t>e</a:t>
            </a:r>
            <a:r>
              <a:rPr spc="-130" dirty="0"/>
              <a:t>ga</a:t>
            </a:r>
            <a:r>
              <a:rPr spc="-105" dirty="0"/>
              <a:t>t</a:t>
            </a:r>
            <a:r>
              <a:rPr spc="-110" dirty="0"/>
              <a:t>i</a:t>
            </a:r>
            <a:r>
              <a:rPr spc="-114" dirty="0"/>
              <a:t>v</a:t>
            </a:r>
            <a:r>
              <a:rPr spc="-25" dirty="0"/>
              <a:t>e</a:t>
            </a:r>
          </a:p>
        </p:txBody>
      </p:sp>
      <p:sp>
        <p:nvSpPr>
          <p:cNvPr id="4" name="object 4"/>
          <p:cNvSpPr txBox="1"/>
          <p:nvPr/>
        </p:nvSpPr>
        <p:spPr>
          <a:xfrm>
            <a:off x="616306" y="1992167"/>
            <a:ext cx="10806430" cy="2831544"/>
          </a:xfrm>
          <a:prstGeom prst="rect">
            <a:avLst/>
          </a:prstGeom>
        </p:spPr>
        <p:txBody>
          <a:bodyPr vert="horz" wrap="square" lIns="0" tIns="0" rIns="0" bIns="0" rtlCol="0">
            <a:spAutoFit/>
          </a:bodyPr>
          <a:lstStyle/>
          <a:p>
            <a:pPr marL="12700">
              <a:lnSpc>
                <a:spcPct val="100000"/>
              </a:lnSpc>
            </a:pPr>
            <a:r>
              <a:rPr sz="2600" dirty="0">
                <a:solidFill>
                  <a:srgbClr val="212121"/>
                </a:solidFill>
                <a:latin typeface="Arial"/>
                <a:cs typeface="Arial"/>
              </a:rPr>
              <a:t>An</a:t>
            </a:r>
            <a:r>
              <a:rPr sz="2600" spc="-5" dirty="0">
                <a:solidFill>
                  <a:srgbClr val="212121"/>
                </a:solidFill>
                <a:latin typeface="Arial"/>
                <a:cs typeface="Arial"/>
              </a:rPr>
              <a:t>ti-</a:t>
            </a:r>
            <a:r>
              <a:rPr sz="2600" dirty="0">
                <a:solidFill>
                  <a:srgbClr val="212121"/>
                </a:solidFill>
                <a:latin typeface="Arial"/>
                <a:cs typeface="Arial"/>
              </a:rPr>
              <a:t>HCV</a:t>
            </a:r>
            <a:r>
              <a:rPr sz="2600" spc="-15" dirty="0">
                <a:solidFill>
                  <a:srgbClr val="212121"/>
                </a:solidFill>
                <a:latin typeface="Arial"/>
                <a:cs typeface="Arial"/>
              </a:rPr>
              <a:t> </a:t>
            </a:r>
            <a:r>
              <a:rPr sz="2600" dirty="0">
                <a:solidFill>
                  <a:srgbClr val="212121"/>
                </a:solidFill>
                <a:latin typeface="Arial"/>
                <a:cs typeface="Arial"/>
              </a:rPr>
              <a:t>nega</a:t>
            </a:r>
            <a:r>
              <a:rPr sz="2600" spc="-5" dirty="0">
                <a:solidFill>
                  <a:srgbClr val="212121"/>
                </a:solidFill>
                <a:latin typeface="Arial"/>
                <a:cs typeface="Arial"/>
              </a:rPr>
              <a:t>ti</a:t>
            </a:r>
            <a:r>
              <a:rPr sz="2600" spc="5" dirty="0">
                <a:solidFill>
                  <a:srgbClr val="212121"/>
                </a:solidFill>
                <a:latin typeface="Arial"/>
                <a:cs typeface="Arial"/>
              </a:rPr>
              <a:t>ve</a:t>
            </a:r>
            <a:endParaRPr sz="2600" dirty="0">
              <a:latin typeface="Arial"/>
              <a:cs typeface="Arial"/>
            </a:endParaRPr>
          </a:p>
          <a:p>
            <a:pPr>
              <a:lnSpc>
                <a:spcPct val="100000"/>
              </a:lnSpc>
              <a:spcBef>
                <a:spcPts val="18"/>
              </a:spcBef>
            </a:pPr>
            <a:endParaRPr sz="3000" dirty="0">
              <a:latin typeface="Times New Roman"/>
              <a:cs typeface="Times New Roman"/>
            </a:endParaRPr>
          </a:p>
          <a:p>
            <a:pPr marL="469900" marR="5080" indent="-457200">
              <a:lnSpc>
                <a:spcPts val="2380"/>
              </a:lnSpc>
              <a:buClr>
                <a:srgbClr val="D51F1A"/>
              </a:buClr>
              <a:buFont typeface="Wingdings"/>
              <a:buChar char=""/>
              <a:tabLst>
                <a:tab pos="469900" algn="l"/>
              </a:tabLst>
            </a:pPr>
            <a:r>
              <a:rPr sz="2200" spc="-10" dirty="0">
                <a:solidFill>
                  <a:srgbClr val="212121"/>
                </a:solidFill>
                <a:latin typeface="Arial"/>
                <a:cs typeface="Arial"/>
              </a:rPr>
              <a:t>Info</a:t>
            </a:r>
            <a:r>
              <a:rPr sz="2200" spc="-15" dirty="0">
                <a:solidFill>
                  <a:srgbClr val="212121"/>
                </a:solidFill>
                <a:latin typeface="Arial"/>
                <a:cs typeface="Arial"/>
              </a:rPr>
              <a:t>r</a:t>
            </a:r>
            <a:r>
              <a:rPr sz="2200" spc="-20" dirty="0">
                <a:solidFill>
                  <a:srgbClr val="212121"/>
                </a:solidFill>
                <a:latin typeface="Arial"/>
                <a:cs typeface="Arial"/>
              </a:rPr>
              <a:t>m</a:t>
            </a:r>
            <a:r>
              <a:rPr sz="2200" spc="15"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patient</a:t>
            </a:r>
            <a:r>
              <a:rPr sz="2200" dirty="0">
                <a:solidFill>
                  <a:srgbClr val="212121"/>
                </a:solidFill>
                <a:latin typeface="Arial"/>
                <a:cs typeface="Arial"/>
              </a:rPr>
              <a:t> </a:t>
            </a:r>
            <a:r>
              <a:rPr sz="2200" spc="-10" dirty="0">
                <a:solidFill>
                  <a:srgbClr val="212121"/>
                </a:solidFill>
                <a:latin typeface="Arial"/>
                <a:cs typeface="Arial"/>
              </a:rPr>
              <a:t>that</a:t>
            </a:r>
            <a:r>
              <a:rPr sz="2200" spc="10" dirty="0">
                <a:solidFill>
                  <a:srgbClr val="212121"/>
                </a:solidFill>
                <a:latin typeface="Arial"/>
                <a:cs typeface="Arial"/>
              </a:rPr>
              <a:t> </a:t>
            </a:r>
            <a:r>
              <a:rPr sz="2200" spc="-10" dirty="0">
                <a:solidFill>
                  <a:srgbClr val="212121"/>
                </a:solidFill>
                <a:latin typeface="Arial"/>
                <a:cs typeface="Arial"/>
              </a:rPr>
              <a:t>their</a:t>
            </a:r>
            <a:r>
              <a:rPr sz="2200" dirty="0">
                <a:solidFill>
                  <a:srgbClr val="212121"/>
                </a:solidFill>
                <a:latin typeface="Arial"/>
                <a:cs typeface="Arial"/>
              </a:rPr>
              <a:t> </a:t>
            </a:r>
            <a:r>
              <a:rPr sz="2200" spc="-10" dirty="0">
                <a:solidFill>
                  <a:srgbClr val="212121"/>
                </a:solidFill>
                <a:latin typeface="Arial"/>
                <a:cs typeface="Arial"/>
              </a:rPr>
              <a:t>test</a:t>
            </a:r>
            <a:r>
              <a:rPr sz="2200" dirty="0">
                <a:solidFill>
                  <a:srgbClr val="212121"/>
                </a:solidFill>
                <a:latin typeface="Arial"/>
                <a:cs typeface="Arial"/>
              </a:rPr>
              <a:t> </a:t>
            </a:r>
            <a:r>
              <a:rPr sz="2200" spc="-10" dirty="0">
                <a:solidFill>
                  <a:srgbClr val="212121"/>
                </a:solidFill>
                <a:latin typeface="Arial"/>
                <a:cs typeface="Arial"/>
              </a:rPr>
              <a:t>result</a:t>
            </a:r>
            <a:r>
              <a:rPr sz="2200" dirty="0">
                <a:solidFill>
                  <a:srgbClr val="212121"/>
                </a:solidFill>
                <a:latin typeface="Arial"/>
                <a:cs typeface="Arial"/>
              </a:rPr>
              <a:t> </a:t>
            </a:r>
            <a:r>
              <a:rPr sz="2200" spc="-10" dirty="0">
                <a:solidFill>
                  <a:srgbClr val="212121"/>
                </a:solidFill>
                <a:latin typeface="Arial"/>
                <a:cs typeface="Arial"/>
              </a:rPr>
              <a:t>indic</a:t>
            </a:r>
            <a:r>
              <a:rPr sz="2200" spc="-15" dirty="0">
                <a:solidFill>
                  <a:srgbClr val="212121"/>
                </a:solidFill>
                <a:latin typeface="Arial"/>
                <a:cs typeface="Arial"/>
              </a:rPr>
              <a:t>ates</a:t>
            </a:r>
            <a:r>
              <a:rPr sz="2200" spc="-5" dirty="0">
                <a:solidFill>
                  <a:srgbClr val="212121"/>
                </a:solidFill>
                <a:latin typeface="Arial"/>
                <a:cs typeface="Arial"/>
              </a:rPr>
              <a:t> </a:t>
            </a:r>
            <a:r>
              <a:rPr sz="2200" spc="-10" dirty="0">
                <a:solidFill>
                  <a:srgbClr val="212121"/>
                </a:solidFill>
                <a:latin typeface="Arial"/>
                <a:cs typeface="Arial"/>
              </a:rPr>
              <a:t>that</a:t>
            </a:r>
            <a:r>
              <a:rPr sz="2200" dirty="0">
                <a:solidFill>
                  <a:srgbClr val="212121"/>
                </a:solidFill>
                <a:latin typeface="Arial"/>
                <a:cs typeface="Arial"/>
              </a:rPr>
              <a:t> </a:t>
            </a:r>
            <a:r>
              <a:rPr sz="2200" spc="-15" dirty="0">
                <a:solidFill>
                  <a:srgbClr val="212121"/>
                </a:solidFill>
                <a:latin typeface="Arial"/>
                <a:cs typeface="Arial"/>
              </a:rPr>
              <a:t>they</a:t>
            </a:r>
            <a:r>
              <a:rPr sz="2200" spc="5" dirty="0">
                <a:solidFill>
                  <a:srgbClr val="212121"/>
                </a:solidFill>
                <a:latin typeface="Arial"/>
                <a:cs typeface="Arial"/>
              </a:rPr>
              <a:t> </a:t>
            </a:r>
            <a:r>
              <a:rPr sz="2200" spc="-10" dirty="0">
                <a:solidFill>
                  <a:srgbClr val="212121"/>
                </a:solidFill>
                <a:latin typeface="Arial"/>
                <a:cs typeface="Arial"/>
              </a:rPr>
              <a:t>current</a:t>
            </a:r>
            <a:r>
              <a:rPr sz="2200" dirty="0">
                <a:solidFill>
                  <a:srgbClr val="212121"/>
                </a:solidFill>
                <a:latin typeface="Arial"/>
                <a:cs typeface="Arial"/>
              </a:rPr>
              <a:t>l</a:t>
            </a:r>
            <a:r>
              <a:rPr sz="2200" spc="-15" dirty="0">
                <a:solidFill>
                  <a:srgbClr val="212121"/>
                </a:solidFill>
                <a:latin typeface="Arial"/>
                <a:cs typeface="Arial"/>
              </a:rPr>
              <a:t>y</a:t>
            </a:r>
            <a:r>
              <a:rPr sz="2200" spc="5" dirty="0">
                <a:solidFill>
                  <a:srgbClr val="212121"/>
                </a:solidFill>
                <a:latin typeface="Arial"/>
                <a:cs typeface="Arial"/>
              </a:rPr>
              <a:t> </a:t>
            </a:r>
            <a:r>
              <a:rPr sz="2200" spc="-15" dirty="0">
                <a:solidFill>
                  <a:srgbClr val="212121"/>
                </a:solidFill>
                <a:latin typeface="Arial"/>
                <a:cs typeface="Arial"/>
              </a:rPr>
              <a:t>do</a:t>
            </a:r>
            <a:r>
              <a:rPr sz="2200" dirty="0">
                <a:solidFill>
                  <a:srgbClr val="212121"/>
                </a:solidFill>
                <a:latin typeface="Arial"/>
                <a:cs typeface="Arial"/>
              </a:rPr>
              <a:t> </a:t>
            </a:r>
            <a:r>
              <a:rPr sz="2200" spc="-15" dirty="0">
                <a:solidFill>
                  <a:srgbClr val="212121"/>
                </a:solidFill>
                <a:latin typeface="Arial"/>
                <a:cs typeface="Arial"/>
              </a:rPr>
              <a:t>not</a:t>
            </a:r>
            <a:r>
              <a:rPr sz="2200" spc="15" dirty="0">
                <a:solidFill>
                  <a:srgbClr val="212121"/>
                </a:solidFill>
                <a:latin typeface="Arial"/>
                <a:cs typeface="Arial"/>
              </a:rPr>
              <a:t> </a:t>
            </a:r>
            <a:r>
              <a:rPr sz="2200" spc="-15" dirty="0">
                <a:solidFill>
                  <a:srgbClr val="212121"/>
                </a:solidFill>
                <a:latin typeface="Arial"/>
                <a:cs typeface="Arial"/>
              </a:rPr>
              <a:t>ha</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0" dirty="0">
                <a:solidFill>
                  <a:srgbClr val="212121"/>
                </a:solidFill>
                <a:latin typeface="Arial"/>
                <a:cs typeface="Arial"/>
              </a:rPr>
              <a:t> unles</a:t>
            </a:r>
            <a:r>
              <a:rPr sz="2200" spc="-15" dirty="0">
                <a:solidFill>
                  <a:srgbClr val="212121"/>
                </a:solidFill>
                <a:latin typeface="Arial"/>
                <a:cs typeface="Arial"/>
              </a:rPr>
              <a:t>s</a:t>
            </a:r>
            <a:r>
              <a:rPr sz="2200" spc="-10" dirty="0">
                <a:solidFill>
                  <a:srgbClr val="212121"/>
                </a:solidFill>
                <a:latin typeface="Arial"/>
                <a:cs typeface="Arial"/>
              </a:rPr>
              <a:t> </a:t>
            </a:r>
            <a:r>
              <a:rPr sz="2200" spc="-15" dirty="0">
                <a:solidFill>
                  <a:srgbClr val="212121"/>
                </a:solidFill>
                <a:latin typeface="Arial"/>
                <a:cs typeface="Arial"/>
              </a:rPr>
              <a:t>they</a:t>
            </a:r>
            <a:r>
              <a:rPr sz="2200" spc="5" dirty="0">
                <a:solidFill>
                  <a:srgbClr val="212121"/>
                </a:solidFill>
                <a:latin typeface="Arial"/>
                <a:cs typeface="Arial"/>
              </a:rPr>
              <a:t> </a:t>
            </a:r>
            <a:r>
              <a:rPr sz="2200" spc="-15" dirty="0">
                <a:solidFill>
                  <a:srgbClr val="212121"/>
                </a:solidFill>
                <a:latin typeface="Arial"/>
                <a:cs typeface="Arial"/>
              </a:rPr>
              <a:t>ha</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15" dirty="0">
                <a:solidFill>
                  <a:srgbClr val="212121"/>
                </a:solidFill>
                <a:latin typeface="Arial"/>
                <a:cs typeface="Arial"/>
              </a:rPr>
              <a:t>had</a:t>
            </a:r>
            <a:r>
              <a:rPr sz="2200" dirty="0">
                <a:solidFill>
                  <a:srgbClr val="212121"/>
                </a:solidFill>
                <a:latin typeface="Arial"/>
                <a:cs typeface="Arial"/>
              </a:rPr>
              <a:t> </a:t>
            </a:r>
            <a:r>
              <a:rPr sz="2200" spc="-15" dirty="0">
                <a:solidFill>
                  <a:srgbClr val="212121"/>
                </a:solidFill>
                <a:latin typeface="Arial"/>
                <a:cs typeface="Arial"/>
              </a:rPr>
              <a:t>an</a:t>
            </a:r>
            <a:r>
              <a:rPr sz="2200" spc="1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x</a:t>
            </a:r>
            <a:r>
              <a:rPr sz="2200" spc="-15" dirty="0">
                <a:solidFill>
                  <a:srgbClr val="212121"/>
                </a:solidFill>
                <a:latin typeface="Arial"/>
                <a:cs typeface="Arial"/>
              </a:rPr>
              <a:t>po</a:t>
            </a:r>
            <a:r>
              <a:rPr sz="2200" spc="-10" dirty="0">
                <a:solidFill>
                  <a:srgbClr val="212121"/>
                </a:solidFill>
                <a:latin typeface="Arial"/>
                <a:cs typeface="Arial"/>
              </a:rPr>
              <a:t>s</a:t>
            </a:r>
            <a:r>
              <a:rPr sz="2200" spc="-15" dirty="0">
                <a:solidFill>
                  <a:srgbClr val="212121"/>
                </a:solidFill>
                <a:latin typeface="Arial"/>
                <a:cs typeface="Arial"/>
              </a:rPr>
              <a:t>ure</a:t>
            </a:r>
            <a:r>
              <a:rPr sz="2200" spc="10" dirty="0">
                <a:solidFill>
                  <a:srgbClr val="212121"/>
                </a:solidFill>
                <a:latin typeface="Arial"/>
                <a:cs typeface="Arial"/>
              </a:rPr>
              <a:t> </a:t>
            </a:r>
            <a:r>
              <a:rPr sz="2200" spc="-10" dirty="0">
                <a:solidFill>
                  <a:srgbClr val="212121"/>
                </a:solidFill>
                <a:latin typeface="Arial"/>
                <a:cs typeface="Arial"/>
              </a:rPr>
              <a:t>in</a:t>
            </a:r>
            <a:r>
              <a:rPr sz="2200"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last </a:t>
            </a:r>
            <a:r>
              <a:rPr sz="2200" spc="-15" dirty="0">
                <a:solidFill>
                  <a:srgbClr val="212121"/>
                </a:solidFill>
                <a:latin typeface="Arial"/>
                <a:cs typeface="Arial"/>
              </a:rPr>
              <a:t>6</a:t>
            </a:r>
            <a:r>
              <a:rPr sz="220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onths</a:t>
            </a:r>
            <a:endParaRPr sz="2200" dirty="0">
              <a:latin typeface="Arial"/>
              <a:cs typeface="Arial"/>
            </a:endParaRPr>
          </a:p>
          <a:p>
            <a:pPr>
              <a:lnSpc>
                <a:spcPct val="100000"/>
              </a:lnSpc>
              <a:spcBef>
                <a:spcPts val="27"/>
              </a:spcBef>
              <a:buClr>
                <a:srgbClr val="D51F1A"/>
              </a:buClr>
              <a:buFont typeface="Wingdings"/>
              <a:buChar char=""/>
            </a:pPr>
            <a:endParaRPr sz="2200" dirty="0">
              <a:latin typeface="Times New Roman"/>
              <a:cs typeface="Times New Roman"/>
            </a:endParaRPr>
          </a:p>
          <a:p>
            <a:pPr marL="469900" indent="-457200">
              <a:lnSpc>
                <a:spcPct val="100000"/>
              </a:lnSpc>
              <a:buClr>
                <a:srgbClr val="D51F1A"/>
              </a:buClr>
              <a:buFont typeface="Wingdings"/>
              <a:buChar char=""/>
              <a:tabLst>
                <a:tab pos="469900" algn="l"/>
              </a:tabLst>
            </a:pPr>
            <a:r>
              <a:rPr sz="2200" spc="-25" dirty="0">
                <a:solidFill>
                  <a:srgbClr val="212121"/>
                </a:solidFill>
                <a:latin typeface="Arial"/>
                <a:cs typeface="Arial"/>
              </a:rPr>
              <a:t>N</a:t>
            </a:r>
            <a:r>
              <a:rPr sz="2200" spc="-15" dirty="0">
                <a:solidFill>
                  <a:srgbClr val="212121"/>
                </a:solidFill>
                <a:latin typeface="Arial"/>
                <a:cs typeface="Arial"/>
              </a:rPr>
              <a:t>o</a:t>
            </a:r>
            <a:r>
              <a:rPr sz="2200" dirty="0">
                <a:solidFill>
                  <a:srgbClr val="212121"/>
                </a:solidFill>
                <a:latin typeface="Arial"/>
                <a:cs typeface="Arial"/>
              </a:rPr>
              <a:t> </a:t>
            </a:r>
            <a:r>
              <a:rPr sz="2200" spc="-10" dirty="0">
                <a:solidFill>
                  <a:srgbClr val="212121"/>
                </a:solidFill>
                <a:latin typeface="Arial"/>
                <a:cs typeface="Arial"/>
              </a:rPr>
              <a:t>follo</a:t>
            </a:r>
            <a:r>
              <a:rPr sz="2200" spc="-25" dirty="0">
                <a:solidFill>
                  <a:srgbClr val="212121"/>
                </a:solidFill>
                <a:latin typeface="Arial"/>
                <a:cs typeface="Arial"/>
              </a:rPr>
              <a:t>w</a:t>
            </a:r>
            <a:r>
              <a:rPr sz="2200" spc="-15" dirty="0">
                <a:solidFill>
                  <a:srgbClr val="212121"/>
                </a:solidFill>
                <a:latin typeface="Arial"/>
                <a:cs typeface="Arial"/>
              </a:rPr>
              <a:t>-up</a:t>
            </a:r>
            <a:r>
              <a:rPr sz="2200" spc="10" dirty="0">
                <a:solidFill>
                  <a:srgbClr val="212121"/>
                </a:solidFill>
                <a:latin typeface="Arial"/>
                <a:cs typeface="Arial"/>
              </a:rPr>
              <a:t> </a:t>
            </a:r>
            <a:r>
              <a:rPr sz="2200" spc="-10" dirty="0">
                <a:solidFill>
                  <a:srgbClr val="212121"/>
                </a:solidFill>
                <a:latin typeface="Arial"/>
                <a:cs typeface="Arial"/>
              </a:rPr>
              <a:t>is </a:t>
            </a:r>
            <a:r>
              <a:rPr sz="2200" spc="-15" dirty="0">
                <a:solidFill>
                  <a:srgbClr val="212121"/>
                </a:solidFill>
                <a:latin typeface="Arial"/>
                <a:cs typeface="Arial"/>
              </a:rPr>
              <a:t>needed</a:t>
            </a:r>
            <a:r>
              <a:rPr sz="2200" spc="15" dirty="0">
                <a:solidFill>
                  <a:srgbClr val="212121"/>
                </a:solidFill>
                <a:latin typeface="Arial"/>
                <a:cs typeface="Arial"/>
              </a:rPr>
              <a:t> </a:t>
            </a:r>
            <a:r>
              <a:rPr sz="2200" spc="-15" dirty="0">
                <a:solidFill>
                  <a:srgbClr val="212121"/>
                </a:solidFill>
                <a:latin typeface="Arial"/>
                <a:cs typeface="Arial"/>
              </a:rPr>
              <a:t>unle</a:t>
            </a:r>
            <a:r>
              <a:rPr sz="2200" spc="-10" dirty="0">
                <a:solidFill>
                  <a:srgbClr val="212121"/>
                </a:solidFill>
                <a:latin typeface="Arial"/>
                <a:cs typeface="Arial"/>
              </a:rPr>
              <a:t>s</a:t>
            </a:r>
            <a:r>
              <a:rPr sz="2200" spc="-15" dirty="0">
                <a:solidFill>
                  <a:srgbClr val="212121"/>
                </a:solidFill>
                <a:latin typeface="Arial"/>
                <a:cs typeface="Arial"/>
              </a:rPr>
              <a:t>s</a:t>
            </a:r>
            <a:r>
              <a:rPr sz="2200" spc="-10" dirty="0">
                <a:solidFill>
                  <a:srgbClr val="212121"/>
                </a:solidFill>
                <a:latin typeface="Arial"/>
                <a:cs typeface="Arial"/>
              </a:rPr>
              <a:t> </a:t>
            </a:r>
            <a:r>
              <a:rPr sz="2200" spc="-15" dirty="0">
                <a:solidFill>
                  <a:srgbClr val="212121"/>
                </a:solidFill>
                <a:latin typeface="Arial"/>
                <a:cs typeface="Arial"/>
              </a:rPr>
              <a:t>there</a:t>
            </a:r>
            <a:r>
              <a:rPr sz="2200" spc="10" dirty="0">
                <a:solidFill>
                  <a:srgbClr val="212121"/>
                </a:solidFill>
                <a:latin typeface="Arial"/>
                <a:cs typeface="Arial"/>
              </a:rPr>
              <a:t> </a:t>
            </a:r>
            <a:r>
              <a:rPr sz="2200" spc="-10" dirty="0">
                <a:solidFill>
                  <a:srgbClr val="212121"/>
                </a:solidFill>
                <a:latin typeface="Arial"/>
                <a:cs typeface="Arial"/>
              </a:rPr>
              <a:t>is </a:t>
            </a:r>
            <a:r>
              <a:rPr sz="2200" spc="-15" dirty="0">
                <a:solidFill>
                  <a:srgbClr val="212121"/>
                </a:solidFill>
                <a:latin typeface="Arial"/>
                <a:cs typeface="Arial"/>
              </a:rPr>
              <a:t>a</a:t>
            </a:r>
            <a:r>
              <a:rPr sz="2200" dirty="0">
                <a:solidFill>
                  <a:srgbClr val="212121"/>
                </a:solidFill>
                <a:latin typeface="Arial"/>
                <a:cs typeface="Arial"/>
              </a:rPr>
              <a:t> </a:t>
            </a:r>
            <a:r>
              <a:rPr sz="2200" spc="-10" dirty="0">
                <a:solidFill>
                  <a:srgbClr val="212121"/>
                </a:solidFill>
                <a:latin typeface="Arial"/>
                <a:cs typeface="Arial"/>
              </a:rPr>
              <a:t>futu</a:t>
            </a:r>
            <a:r>
              <a:rPr sz="2200" spc="-15" dirty="0">
                <a:solidFill>
                  <a:srgbClr val="212121"/>
                </a:solidFill>
                <a:latin typeface="Arial"/>
                <a:cs typeface="Arial"/>
              </a:rPr>
              <a:t>re</a:t>
            </a:r>
            <a:r>
              <a:rPr sz="2200" spc="1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x</a:t>
            </a:r>
            <a:r>
              <a:rPr sz="2200" spc="-15" dirty="0">
                <a:solidFill>
                  <a:srgbClr val="212121"/>
                </a:solidFill>
                <a:latin typeface="Arial"/>
                <a:cs typeface="Arial"/>
              </a:rPr>
              <a:t>po</a:t>
            </a:r>
            <a:r>
              <a:rPr sz="2200" spc="-10" dirty="0">
                <a:solidFill>
                  <a:srgbClr val="212121"/>
                </a:solidFill>
                <a:latin typeface="Arial"/>
                <a:cs typeface="Arial"/>
              </a:rPr>
              <a:t>s</a:t>
            </a:r>
            <a:r>
              <a:rPr sz="2200" spc="-15" dirty="0">
                <a:solidFill>
                  <a:srgbClr val="212121"/>
                </a:solidFill>
                <a:latin typeface="Arial"/>
                <a:cs typeface="Arial"/>
              </a:rPr>
              <a:t>ure</a:t>
            </a:r>
            <a:endParaRPr sz="2200" dirty="0">
              <a:latin typeface="Arial"/>
              <a:cs typeface="Arial"/>
            </a:endParaRPr>
          </a:p>
          <a:p>
            <a:pPr>
              <a:lnSpc>
                <a:spcPct val="100000"/>
              </a:lnSpc>
              <a:spcBef>
                <a:spcPts val="5"/>
              </a:spcBef>
              <a:buClr>
                <a:srgbClr val="D51F1A"/>
              </a:buClr>
              <a:buFont typeface="Wingdings"/>
              <a:buChar char=""/>
            </a:pPr>
            <a:endParaRPr sz="2200" dirty="0">
              <a:latin typeface="Times New Roman"/>
              <a:cs typeface="Times New Roman"/>
            </a:endParaRPr>
          </a:p>
          <a:p>
            <a:pPr marL="469900" indent="-457200">
              <a:lnSpc>
                <a:spcPct val="100000"/>
              </a:lnSpc>
              <a:buClr>
                <a:srgbClr val="D51F1A"/>
              </a:buClr>
              <a:buFont typeface="Wingdings"/>
              <a:buChar char=""/>
              <a:tabLst>
                <a:tab pos="469900" algn="l"/>
              </a:tabLst>
            </a:pPr>
            <a:r>
              <a:rPr sz="2200" spc="-20" dirty="0">
                <a:solidFill>
                  <a:srgbClr val="212121"/>
                </a:solidFill>
                <a:latin typeface="Arial"/>
                <a:cs typeface="Arial"/>
              </a:rPr>
              <a:t>P</a:t>
            </a:r>
            <a:r>
              <a:rPr sz="2200" spc="-15" dirty="0">
                <a:solidFill>
                  <a:srgbClr val="212121"/>
                </a:solidFill>
                <a:latin typeface="Arial"/>
                <a:cs typeface="Arial"/>
              </a:rPr>
              <a:t>eop</a:t>
            </a:r>
            <a:r>
              <a:rPr sz="2200" spc="-10" dirty="0">
                <a:solidFill>
                  <a:srgbClr val="212121"/>
                </a:solidFill>
                <a:latin typeface="Arial"/>
                <a:cs typeface="Arial"/>
              </a:rPr>
              <a:t>l</a:t>
            </a:r>
            <a:r>
              <a:rPr sz="2200" spc="-15" dirty="0">
                <a:solidFill>
                  <a:srgbClr val="212121"/>
                </a:solidFill>
                <a:latin typeface="Arial"/>
                <a:cs typeface="Arial"/>
              </a:rPr>
              <a:t>e</a:t>
            </a:r>
            <a:r>
              <a:rPr sz="2200" spc="25" dirty="0">
                <a:solidFill>
                  <a:srgbClr val="212121"/>
                </a:solidFill>
                <a:latin typeface="Arial"/>
                <a:cs typeface="Arial"/>
              </a:rPr>
              <a:t> </a:t>
            </a:r>
            <a:r>
              <a:rPr sz="2200" spc="-30" dirty="0">
                <a:solidFill>
                  <a:srgbClr val="212121"/>
                </a:solidFill>
                <a:latin typeface="Arial"/>
                <a:cs typeface="Arial"/>
              </a:rPr>
              <a:t>w</a:t>
            </a:r>
            <a:r>
              <a:rPr sz="2200" spc="-10" dirty="0">
                <a:solidFill>
                  <a:srgbClr val="212121"/>
                </a:solidFill>
                <a:latin typeface="Arial"/>
                <a:cs typeface="Arial"/>
              </a:rPr>
              <a:t>ith</a:t>
            </a:r>
            <a:r>
              <a:rPr sz="2200" spc="25" dirty="0">
                <a:solidFill>
                  <a:srgbClr val="212121"/>
                </a:solidFill>
                <a:latin typeface="Arial"/>
                <a:cs typeface="Arial"/>
              </a:rPr>
              <a:t> </a:t>
            </a:r>
            <a:r>
              <a:rPr sz="2200" spc="-10" dirty="0">
                <a:solidFill>
                  <a:srgbClr val="212121"/>
                </a:solidFill>
                <a:latin typeface="Arial"/>
                <a:cs typeface="Arial"/>
              </a:rPr>
              <a:t>increased</a:t>
            </a:r>
            <a:r>
              <a:rPr sz="2200" spc="45" dirty="0">
                <a:solidFill>
                  <a:srgbClr val="212121"/>
                </a:solidFill>
                <a:latin typeface="Arial"/>
                <a:cs typeface="Arial"/>
              </a:rPr>
              <a:t> </a:t>
            </a:r>
            <a:r>
              <a:rPr sz="2200" spc="-10" dirty="0">
                <a:solidFill>
                  <a:srgbClr val="212121"/>
                </a:solidFill>
                <a:latin typeface="Arial"/>
                <a:cs typeface="Arial"/>
              </a:rPr>
              <a:t>risk</a:t>
            </a:r>
            <a:r>
              <a:rPr sz="2200" spc="-5" dirty="0">
                <a:solidFill>
                  <a:srgbClr val="212121"/>
                </a:solidFill>
                <a:latin typeface="Arial"/>
                <a:cs typeface="Arial"/>
              </a:rPr>
              <a:t> </a:t>
            </a:r>
            <a:r>
              <a:rPr sz="2200" spc="-15" dirty="0">
                <a:solidFill>
                  <a:srgbClr val="212121"/>
                </a:solidFill>
                <a:latin typeface="Arial"/>
                <a:cs typeface="Arial"/>
              </a:rPr>
              <a:t>shou</a:t>
            </a:r>
            <a:r>
              <a:rPr sz="2200" spc="-10" dirty="0">
                <a:solidFill>
                  <a:srgbClr val="212121"/>
                </a:solidFill>
                <a:latin typeface="Arial"/>
                <a:cs typeface="Arial"/>
              </a:rPr>
              <a:t>l</a:t>
            </a:r>
            <a:r>
              <a:rPr sz="2200" spc="-15" dirty="0">
                <a:solidFill>
                  <a:srgbClr val="212121"/>
                </a:solidFill>
                <a:latin typeface="Arial"/>
                <a:cs typeface="Arial"/>
              </a:rPr>
              <a:t>d</a:t>
            </a:r>
            <a:r>
              <a:rPr sz="2200" spc="35" dirty="0">
                <a:solidFill>
                  <a:srgbClr val="212121"/>
                </a:solidFill>
                <a:latin typeface="Arial"/>
                <a:cs typeface="Arial"/>
              </a:rPr>
              <a:t> </a:t>
            </a:r>
            <a:r>
              <a:rPr sz="2200" spc="-10" dirty="0">
                <a:solidFill>
                  <a:srgbClr val="212121"/>
                </a:solidFill>
                <a:latin typeface="Arial"/>
                <a:cs typeface="Arial"/>
              </a:rPr>
              <a:t>undergo</a:t>
            </a:r>
            <a:r>
              <a:rPr sz="2200" spc="35" dirty="0">
                <a:solidFill>
                  <a:srgbClr val="212121"/>
                </a:solidFill>
                <a:latin typeface="Arial"/>
                <a:cs typeface="Arial"/>
              </a:rPr>
              <a:t> </a:t>
            </a:r>
            <a:r>
              <a:rPr sz="2200" spc="-10" dirty="0">
                <a:solidFill>
                  <a:srgbClr val="212121"/>
                </a:solidFill>
                <a:latin typeface="Arial"/>
                <a:cs typeface="Arial"/>
              </a:rPr>
              <a:t>regular</a:t>
            </a:r>
            <a:r>
              <a:rPr sz="2200" spc="25" dirty="0">
                <a:solidFill>
                  <a:srgbClr val="212121"/>
                </a:solidFill>
                <a:latin typeface="Arial"/>
                <a:cs typeface="Arial"/>
              </a:rPr>
              <a:t> </a:t>
            </a:r>
            <a:r>
              <a:rPr sz="2200" spc="-10" dirty="0">
                <a:solidFill>
                  <a:srgbClr val="212121"/>
                </a:solidFill>
                <a:latin typeface="Arial"/>
                <a:cs typeface="Arial"/>
              </a:rPr>
              <a:t>screeni</a:t>
            </a:r>
            <a:r>
              <a:rPr sz="2200" spc="-15" dirty="0">
                <a:solidFill>
                  <a:srgbClr val="212121"/>
                </a:solidFill>
                <a:latin typeface="Arial"/>
                <a:cs typeface="Arial"/>
              </a:rPr>
              <a:t>ng</a:t>
            </a:r>
            <a:endParaRPr sz="22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715755" y="4326635"/>
            <a:ext cx="2773679" cy="1859279"/>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8730995" y="2508509"/>
            <a:ext cx="2743200" cy="1828800"/>
          </a:xfrm>
          <a:custGeom>
            <a:avLst/>
            <a:gdLst/>
            <a:ahLst/>
            <a:cxnLst/>
            <a:rect l="l" t="t" r="r" b="b"/>
            <a:pathLst>
              <a:path w="2743200" h="1828800">
                <a:moveTo>
                  <a:pt x="2586037" y="0"/>
                </a:moveTo>
                <a:lnTo>
                  <a:pt x="149751" y="171"/>
                </a:lnTo>
                <a:lnTo>
                  <a:pt x="107479" y="8014"/>
                </a:lnTo>
                <a:lnTo>
                  <a:pt x="70005" y="26361"/>
                </a:lnTo>
                <a:lnTo>
                  <a:pt x="38960" y="53581"/>
                </a:lnTo>
                <a:lnTo>
                  <a:pt x="15973" y="88046"/>
                </a:lnTo>
                <a:lnTo>
                  <a:pt x="2676" y="128127"/>
                </a:lnTo>
                <a:lnTo>
                  <a:pt x="0" y="157162"/>
                </a:lnTo>
                <a:lnTo>
                  <a:pt x="172" y="1679046"/>
                </a:lnTo>
                <a:lnTo>
                  <a:pt x="8018" y="1721321"/>
                </a:lnTo>
                <a:lnTo>
                  <a:pt x="26368" y="1758795"/>
                </a:lnTo>
                <a:lnTo>
                  <a:pt x="53590" y="1789841"/>
                </a:lnTo>
                <a:lnTo>
                  <a:pt x="88055" y="1812827"/>
                </a:lnTo>
                <a:lnTo>
                  <a:pt x="128131" y="1826123"/>
                </a:lnTo>
                <a:lnTo>
                  <a:pt x="157162" y="1828800"/>
                </a:lnTo>
                <a:lnTo>
                  <a:pt x="2593458" y="1828627"/>
                </a:lnTo>
                <a:lnTo>
                  <a:pt x="2635727" y="1820781"/>
                </a:lnTo>
                <a:lnTo>
                  <a:pt x="2673199" y="1802431"/>
                </a:lnTo>
                <a:lnTo>
                  <a:pt x="2704242" y="1775207"/>
                </a:lnTo>
                <a:lnTo>
                  <a:pt x="2727227" y="1740740"/>
                </a:lnTo>
                <a:lnTo>
                  <a:pt x="2740523" y="1700659"/>
                </a:lnTo>
                <a:lnTo>
                  <a:pt x="2743200" y="1671624"/>
                </a:lnTo>
                <a:lnTo>
                  <a:pt x="2743028" y="149750"/>
                </a:lnTo>
                <a:lnTo>
                  <a:pt x="2735183" y="107475"/>
                </a:lnTo>
                <a:lnTo>
                  <a:pt x="2716835" y="70000"/>
                </a:lnTo>
                <a:lnTo>
                  <a:pt x="2689613" y="38956"/>
                </a:lnTo>
                <a:lnTo>
                  <a:pt x="2655147" y="15971"/>
                </a:lnTo>
                <a:lnTo>
                  <a:pt x="2615069" y="2676"/>
                </a:lnTo>
                <a:lnTo>
                  <a:pt x="2586037" y="0"/>
                </a:lnTo>
                <a:close/>
              </a:path>
            </a:pathLst>
          </a:custGeom>
          <a:solidFill>
            <a:srgbClr val="ECECEC"/>
          </a:solidFill>
        </p:spPr>
        <p:txBody>
          <a:bodyPr wrap="square" lIns="0" tIns="0" rIns="0" bIns="0" rtlCol="0"/>
          <a:lstStyle/>
          <a:p>
            <a:endParaRPr/>
          </a:p>
        </p:txBody>
      </p:sp>
      <p:sp>
        <p:nvSpPr>
          <p:cNvPr id="5" name="object 5"/>
          <p:cNvSpPr/>
          <p:nvPr/>
        </p:nvSpPr>
        <p:spPr>
          <a:xfrm>
            <a:off x="8730995" y="2508504"/>
            <a:ext cx="2743200" cy="1827478"/>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444333" y="493565"/>
            <a:ext cx="7369809" cy="1117600"/>
          </a:xfrm>
          <a:prstGeom prst="rect">
            <a:avLst/>
          </a:prstGeom>
        </p:spPr>
        <p:txBody>
          <a:bodyPr vert="horz" wrap="square" lIns="0" tIns="0" rIns="0" bIns="0" rtlCol="0">
            <a:spAutoFit/>
          </a:bodyPr>
          <a:lstStyle/>
          <a:p>
            <a:pPr marL="12700" marR="5080">
              <a:lnSpc>
                <a:spcPct val="100000"/>
              </a:lnSpc>
            </a:pPr>
            <a:r>
              <a:rPr sz="4000" spc="-135" dirty="0">
                <a:solidFill>
                  <a:srgbClr val="D51F1A"/>
                </a:solidFill>
                <a:latin typeface="Arial"/>
                <a:cs typeface="Arial"/>
              </a:rPr>
              <a:t>Commu</a:t>
            </a:r>
            <a:r>
              <a:rPr sz="4000" spc="-120" dirty="0">
                <a:solidFill>
                  <a:srgbClr val="D51F1A"/>
                </a:solidFill>
                <a:latin typeface="Arial"/>
                <a:cs typeface="Arial"/>
              </a:rPr>
              <a:t>ni</a:t>
            </a:r>
            <a:r>
              <a:rPr sz="4000" spc="-114" dirty="0">
                <a:solidFill>
                  <a:srgbClr val="D51F1A"/>
                </a:solidFill>
                <a:latin typeface="Arial"/>
                <a:cs typeface="Arial"/>
              </a:rPr>
              <a:t>c</a:t>
            </a:r>
            <a:r>
              <a:rPr sz="4000" spc="-125" dirty="0">
                <a:solidFill>
                  <a:srgbClr val="D51F1A"/>
                </a:solidFill>
                <a:latin typeface="Arial"/>
                <a:cs typeface="Arial"/>
              </a:rPr>
              <a:t>a</a:t>
            </a:r>
            <a:r>
              <a:rPr sz="4000" spc="-110" dirty="0">
                <a:solidFill>
                  <a:srgbClr val="D51F1A"/>
                </a:solidFill>
                <a:latin typeface="Arial"/>
                <a:cs typeface="Arial"/>
              </a:rPr>
              <a:t>ti</a:t>
            </a:r>
            <a:r>
              <a:rPr sz="4000" spc="-130" dirty="0">
                <a:solidFill>
                  <a:srgbClr val="D51F1A"/>
                </a:solidFill>
                <a:latin typeface="Arial"/>
                <a:cs typeface="Arial"/>
              </a:rPr>
              <a:t>n</a:t>
            </a:r>
            <a:r>
              <a:rPr sz="4000" spc="-25" dirty="0">
                <a:solidFill>
                  <a:srgbClr val="D51F1A"/>
                </a:solidFill>
                <a:latin typeface="Arial"/>
                <a:cs typeface="Arial"/>
              </a:rPr>
              <a:t>g</a:t>
            </a:r>
            <a:r>
              <a:rPr sz="4000" spc="-195" dirty="0">
                <a:solidFill>
                  <a:srgbClr val="D51F1A"/>
                </a:solidFill>
                <a:latin typeface="Arial"/>
                <a:cs typeface="Arial"/>
              </a:rPr>
              <a:t> </a:t>
            </a:r>
            <a:r>
              <a:rPr sz="4000" spc="-135" dirty="0">
                <a:solidFill>
                  <a:srgbClr val="D51F1A"/>
                </a:solidFill>
                <a:latin typeface="Arial"/>
                <a:cs typeface="Arial"/>
              </a:rPr>
              <a:t>Re</a:t>
            </a:r>
            <a:r>
              <a:rPr sz="4000" spc="-110" dirty="0">
                <a:solidFill>
                  <a:srgbClr val="D51F1A"/>
                </a:solidFill>
                <a:latin typeface="Arial"/>
                <a:cs typeface="Arial"/>
              </a:rPr>
              <a:t>s</a:t>
            </a:r>
            <a:r>
              <a:rPr sz="4000" spc="-130" dirty="0">
                <a:solidFill>
                  <a:srgbClr val="D51F1A"/>
                </a:solidFill>
                <a:latin typeface="Arial"/>
                <a:cs typeface="Arial"/>
              </a:rPr>
              <a:t>u</a:t>
            </a:r>
            <a:r>
              <a:rPr sz="4000" spc="-110" dirty="0">
                <a:solidFill>
                  <a:srgbClr val="D51F1A"/>
                </a:solidFill>
                <a:latin typeface="Arial"/>
                <a:cs typeface="Arial"/>
              </a:rPr>
              <a:t>l</a:t>
            </a:r>
            <a:r>
              <a:rPr sz="4000" spc="-105" dirty="0">
                <a:solidFill>
                  <a:srgbClr val="D51F1A"/>
                </a:solidFill>
                <a:latin typeface="Arial"/>
                <a:cs typeface="Arial"/>
              </a:rPr>
              <a:t>t</a:t>
            </a:r>
            <a:r>
              <a:rPr sz="4000" spc="-114" dirty="0">
                <a:solidFill>
                  <a:srgbClr val="D51F1A"/>
                </a:solidFill>
                <a:latin typeface="Arial"/>
                <a:cs typeface="Arial"/>
              </a:rPr>
              <a:t>s</a:t>
            </a:r>
            <a:r>
              <a:rPr sz="4000" spc="-15" dirty="0">
                <a:solidFill>
                  <a:srgbClr val="D51F1A"/>
                </a:solidFill>
                <a:latin typeface="Arial"/>
                <a:cs typeface="Arial"/>
              </a:rPr>
              <a:t>:</a:t>
            </a:r>
            <a:r>
              <a:rPr sz="4000" spc="-450" dirty="0">
                <a:solidFill>
                  <a:srgbClr val="D51F1A"/>
                </a:solidFill>
                <a:latin typeface="Arial"/>
                <a:cs typeface="Arial"/>
              </a:rPr>
              <a:t> </a:t>
            </a:r>
            <a:r>
              <a:rPr sz="4000" spc="-130" dirty="0">
                <a:solidFill>
                  <a:srgbClr val="D51F1A"/>
                </a:solidFill>
                <a:latin typeface="Arial"/>
                <a:cs typeface="Arial"/>
              </a:rPr>
              <a:t>An</a:t>
            </a:r>
            <a:r>
              <a:rPr sz="4000" spc="-100" dirty="0">
                <a:solidFill>
                  <a:srgbClr val="D51F1A"/>
                </a:solidFill>
                <a:latin typeface="Arial"/>
                <a:cs typeface="Arial"/>
              </a:rPr>
              <a:t>ti</a:t>
            </a:r>
            <a:r>
              <a:rPr sz="4000" spc="-114" dirty="0">
                <a:solidFill>
                  <a:srgbClr val="D51F1A"/>
                </a:solidFill>
                <a:latin typeface="Arial"/>
                <a:cs typeface="Arial"/>
              </a:rPr>
              <a:t>-</a:t>
            </a:r>
            <a:r>
              <a:rPr sz="4000" spc="-135" dirty="0">
                <a:solidFill>
                  <a:srgbClr val="D51F1A"/>
                </a:solidFill>
                <a:latin typeface="Arial"/>
                <a:cs typeface="Arial"/>
              </a:rPr>
              <a:t>HCV</a:t>
            </a:r>
            <a:r>
              <a:rPr sz="4000" spc="-120" dirty="0">
                <a:solidFill>
                  <a:srgbClr val="D51F1A"/>
                </a:solidFill>
                <a:latin typeface="Arial"/>
                <a:cs typeface="Arial"/>
              </a:rPr>
              <a:t> </a:t>
            </a:r>
            <a:r>
              <a:rPr sz="4000" spc="-125" dirty="0">
                <a:solidFill>
                  <a:srgbClr val="D51F1A"/>
                </a:solidFill>
                <a:latin typeface="Arial"/>
                <a:cs typeface="Arial"/>
              </a:rPr>
              <a:t>Po</a:t>
            </a:r>
            <a:r>
              <a:rPr sz="4000" spc="-114" dirty="0">
                <a:solidFill>
                  <a:srgbClr val="D51F1A"/>
                </a:solidFill>
                <a:latin typeface="Arial"/>
                <a:cs typeface="Arial"/>
              </a:rPr>
              <a:t>s</a:t>
            </a:r>
            <a:r>
              <a:rPr sz="4000" spc="-110" dirty="0">
                <a:solidFill>
                  <a:srgbClr val="D51F1A"/>
                </a:solidFill>
                <a:latin typeface="Arial"/>
                <a:cs typeface="Arial"/>
              </a:rPr>
              <a:t>i</a:t>
            </a:r>
            <a:r>
              <a:rPr sz="4000" spc="-105" dirty="0">
                <a:solidFill>
                  <a:srgbClr val="D51F1A"/>
                </a:solidFill>
                <a:latin typeface="Arial"/>
                <a:cs typeface="Arial"/>
              </a:rPr>
              <a:t>t</a:t>
            </a:r>
            <a:r>
              <a:rPr sz="4000" spc="-110" dirty="0">
                <a:solidFill>
                  <a:srgbClr val="D51F1A"/>
                </a:solidFill>
                <a:latin typeface="Arial"/>
                <a:cs typeface="Arial"/>
              </a:rPr>
              <a:t>i</a:t>
            </a:r>
            <a:r>
              <a:rPr sz="4000" spc="-114" dirty="0">
                <a:solidFill>
                  <a:srgbClr val="D51F1A"/>
                </a:solidFill>
                <a:latin typeface="Arial"/>
                <a:cs typeface="Arial"/>
              </a:rPr>
              <a:t>v</a:t>
            </a:r>
            <a:r>
              <a:rPr sz="4000" spc="-125" dirty="0">
                <a:solidFill>
                  <a:srgbClr val="D51F1A"/>
                </a:solidFill>
                <a:latin typeface="Arial"/>
                <a:cs typeface="Arial"/>
              </a:rPr>
              <a:t>e</a:t>
            </a:r>
            <a:r>
              <a:rPr sz="4000" spc="-15" dirty="0">
                <a:solidFill>
                  <a:srgbClr val="D51F1A"/>
                </a:solidFill>
                <a:latin typeface="Arial"/>
                <a:cs typeface="Arial"/>
              </a:rPr>
              <a:t>,</a:t>
            </a:r>
            <a:r>
              <a:rPr sz="4000" spc="-235" dirty="0">
                <a:solidFill>
                  <a:srgbClr val="D51F1A"/>
                </a:solidFill>
                <a:latin typeface="Arial"/>
                <a:cs typeface="Arial"/>
              </a:rPr>
              <a:t> </a:t>
            </a:r>
            <a:r>
              <a:rPr sz="4000" spc="-135" dirty="0">
                <a:solidFill>
                  <a:srgbClr val="D51F1A"/>
                </a:solidFill>
                <a:latin typeface="Arial"/>
                <a:cs typeface="Arial"/>
              </a:rPr>
              <a:t>w</a:t>
            </a:r>
            <a:r>
              <a:rPr sz="4000" spc="-110" dirty="0">
                <a:solidFill>
                  <a:srgbClr val="D51F1A"/>
                </a:solidFill>
                <a:latin typeface="Arial"/>
                <a:cs typeface="Arial"/>
              </a:rPr>
              <a:t>i</a:t>
            </a:r>
            <a:r>
              <a:rPr sz="4000" spc="-105" dirty="0">
                <a:solidFill>
                  <a:srgbClr val="D51F1A"/>
                </a:solidFill>
                <a:latin typeface="Arial"/>
                <a:cs typeface="Arial"/>
              </a:rPr>
              <a:t>t</a:t>
            </a:r>
            <a:r>
              <a:rPr sz="4000" spc="-25" dirty="0">
                <a:solidFill>
                  <a:srgbClr val="D51F1A"/>
                </a:solidFill>
                <a:latin typeface="Arial"/>
                <a:cs typeface="Arial"/>
              </a:rPr>
              <a:t>h</a:t>
            </a:r>
            <a:r>
              <a:rPr sz="4000" spc="-210" dirty="0">
                <a:solidFill>
                  <a:srgbClr val="D51F1A"/>
                </a:solidFill>
                <a:latin typeface="Arial"/>
                <a:cs typeface="Arial"/>
              </a:rPr>
              <a:t> </a:t>
            </a:r>
            <a:r>
              <a:rPr sz="4000" spc="-130" dirty="0">
                <a:solidFill>
                  <a:srgbClr val="D51F1A"/>
                </a:solidFill>
                <a:latin typeface="Arial"/>
                <a:cs typeface="Arial"/>
              </a:rPr>
              <a:t>Nega</a:t>
            </a:r>
            <a:r>
              <a:rPr sz="4000" spc="-105" dirty="0">
                <a:solidFill>
                  <a:srgbClr val="D51F1A"/>
                </a:solidFill>
                <a:latin typeface="Arial"/>
                <a:cs typeface="Arial"/>
              </a:rPr>
              <a:t>t</a:t>
            </a:r>
            <a:r>
              <a:rPr sz="4000" spc="-110" dirty="0">
                <a:solidFill>
                  <a:srgbClr val="D51F1A"/>
                </a:solidFill>
                <a:latin typeface="Arial"/>
                <a:cs typeface="Arial"/>
              </a:rPr>
              <a:t>i</a:t>
            </a:r>
            <a:r>
              <a:rPr sz="4000" spc="-114" dirty="0">
                <a:solidFill>
                  <a:srgbClr val="D51F1A"/>
                </a:solidFill>
                <a:latin typeface="Arial"/>
                <a:cs typeface="Arial"/>
              </a:rPr>
              <a:t>v</a:t>
            </a:r>
            <a:r>
              <a:rPr sz="4000" spc="-25" dirty="0">
                <a:solidFill>
                  <a:srgbClr val="D51F1A"/>
                </a:solidFill>
                <a:latin typeface="Arial"/>
                <a:cs typeface="Arial"/>
              </a:rPr>
              <a:t>e</a:t>
            </a:r>
            <a:r>
              <a:rPr sz="4000" spc="-215" dirty="0">
                <a:solidFill>
                  <a:srgbClr val="D51F1A"/>
                </a:solidFill>
                <a:latin typeface="Arial"/>
                <a:cs typeface="Arial"/>
              </a:rPr>
              <a:t> </a:t>
            </a:r>
            <a:r>
              <a:rPr sz="4000" spc="-135" dirty="0">
                <a:solidFill>
                  <a:srgbClr val="D51F1A"/>
                </a:solidFill>
                <a:latin typeface="Arial"/>
                <a:cs typeface="Arial"/>
              </a:rPr>
              <a:t>HC</a:t>
            </a:r>
            <a:r>
              <a:rPr sz="4000" spc="-30" dirty="0">
                <a:solidFill>
                  <a:srgbClr val="D51F1A"/>
                </a:solidFill>
                <a:latin typeface="Arial"/>
                <a:cs typeface="Arial"/>
              </a:rPr>
              <a:t>V</a:t>
            </a:r>
            <a:r>
              <a:rPr sz="4000" spc="-204" dirty="0">
                <a:solidFill>
                  <a:srgbClr val="D51F1A"/>
                </a:solidFill>
                <a:latin typeface="Arial"/>
                <a:cs typeface="Arial"/>
              </a:rPr>
              <a:t> </a:t>
            </a:r>
            <a:r>
              <a:rPr sz="4000" spc="-135" dirty="0">
                <a:solidFill>
                  <a:srgbClr val="D51F1A"/>
                </a:solidFill>
                <a:latin typeface="Arial"/>
                <a:cs typeface="Arial"/>
              </a:rPr>
              <a:t>RNA</a:t>
            </a:r>
            <a:endParaRPr sz="4000">
              <a:latin typeface="Arial"/>
              <a:cs typeface="Arial"/>
            </a:endParaRPr>
          </a:p>
        </p:txBody>
      </p:sp>
      <p:sp>
        <p:nvSpPr>
          <p:cNvPr id="7" name="object 7"/>
          <p:cNvSpPr txBox="1"/>
          <p:nvPr/>
        </p:nvSpPr>
        <p:spPr>
          <a:xfrm>
            <a:off x="364916" y="2075835"/>
            <a:ext cx="7660005" cy="2121535"/>
          </a:xfrm>
          <a:prstGeom prst="rect">
            <a:avLst/>
          </a:prstGeom>
        </p:spPr>
        <p:txBody>
          <a:bodyPr vert="horz" wrap="square" lIns="0" tIns="0" rIns="0" bIns="0" rtlCol="0">
            <a:spAutoFit/>
          </a:bodyPr>
          <a:lstStyle/>
          <a:p>
            <a:pPr marL="12700">
              <a:lnSpc>
                <a:spcPct val="100000"/>
              </a:lnSpc>
            </a:pPr>
            <a:r>
              <a:rPr sz="2600" dirty="0">
                <a:solidFill>
                  <a:srgbClr val="212121"/>
                </a:solidFill>
                <a:latin typeface="Arial"/>
                <a:cs typeface="Arial"/>
              </a:rPr>
              <a:t>Pos</a:t>
            </a:r>
            <a:r>
              <a:rPr sz="2600" spc="-5" dirty="0">
                <a:solidFill>
                  <a:srgbClr val="212121"/>
                </a:solidFill>
                <a:latin typeface="Arial"/>
                <a:cs typeface="Arial"/>
              </a:rPr>
              <a:t>iti</a:t>
            </a:r>
            <a:r>
              <a:rPr sz="2600" spc="5" dirty="0">
                <a:solidFill>
                  <a:srgbClr val="212121"/>
                </a:solidFill>
                <a:latin typeface="Arial"/>
                <a:cs typeface="Arial"/>
              </a:rPr>
              <a:t>v</a:t>
            </a:r>
            <a:r>
              <a:rPr sz="2600" dirty="0">
                <a:solidFill>
                  <a:srgbClr val="212121"/>
                </a:solidFill>
                <a:latin typeface="Arial"/>
                <a:cs typeface="Arial"/>
              </a:rPr>
              <a:t>e</a:t>
            </a:r>
            <a:r>
              <a:rPr sz="2600" spc="-155" dirty="0">
                <a:solidFill>
                  <a:srgbClr val="212121"/>
                </a:solidFill>
                <a:latin typeface="Arial"/>
                <a:cs typeface="Arial"/>
              </a:rPr>
              <a:t> </a:t>
            </a:r>
            <a:r>
              <a:rPr sz="2600" dirty="0">
                <a:solidFill>
                  <a:srgbClr val="212121"/>
                </a:solidFill>
                <a:latin typeface="Arial"/>
                <a:cs typeface="Arial"/>
              </a:rPr>
              <a:t>An</a:t>
            </a:r>
            <a:r>
              <a:rPr sz="2600" spc="-5" dirty="0">
                <a:solidFill>
                  <a:srgbClr val="212121"/>
                </a:solidFill>
                <a:latin typeface="Arial"/>
                <a:cs typeface="Arial"/>
              </a:rPr>
              <a:t>t</a:t>
            </a:r>
            <a:r>
              <a:rPr sz="2600" spc="-10" dirty="0">
                <a:solidFill>
                  <a:srgbClr val="212121"/>
                </a:solidFill>
                <a:latin typeface="Arial"/>
                <a:cs typeface="Arial"/>
              </a:rPr>
              <a:t>i</a:t>
            </a:r>
            <a:r>
              <a:rPr sz="2600" spc="-5" dirty="0">
                <a:solidFill>
                  <a:srgbClr val="212121"/>
                </a:solidFill>
                <a:latin typeface="Arial"/>
                <a:cs typeface="Arial"/>
              </a:rPr>
              <a:t>-</a:t>
            </a:r>
            <a:r>
              <a:rPr sz="2600" dirty="0">
                <a:solidFill>
                  <a:srgbClr val="212121"/>
                </a:solidFill>
                <a:latin typeface="Arial"/>
                <a:cs typeface="Arial"/>
              </a:rPr>
              <a:t>HCV</a:t>
            </a:r>
            <a:r>
              <a:rPr sz="2600" spc="-25" dirty="0">
                <a:solidFill>
                  <a:srgbClr val="212121"/>
                </a:solidFill>
                <a:latin typeface="Arial"/>
                <a:cs typeface="Arial"/>
              </a:rPr>
              <a:t> </a:t>
            </a:r>
            <a:r>
              <a:rPr sz="2600" dirty="0">
                <a:solidFill>
                  <a:srgbClr val="212121"/>
                </a:solidFill>
                <a:latin typeface="Arial"/>
                <a:cs typeface="Arial"/>
              </a:rPr>
              <a:t>w</a:t>
            </a:r>
            <a:r>
              <a:rPr sz="2600" spc="-5" dirty="0">
                <a:solidFill>
                  <a:srgbClr val="212121"/>
                </a:solidFill>
                <a:latin typeface="Arial"/>
                <a:cs typeface="Arial"/>
              </a:rPr>
              <a:t>it</a:t>
            </a:r>
            <a:r>
              <a:rPr sz="2600" dirty="0">
                <a:solidFill>
                  <a:srgbClr val="212121"/>
                </a:solidFill>
                <a:latin typeface="Arial"/>
                <a:cs typeface="Arial"/>
              </a:rPr>
              <a:t>h nega</a:t>
            </a:r>
            <a:r>
              <a:rPr sz="2600" spc="-5" dirty="0">
                <a:solidFill>
                  <a:srgbClr val="212121"/>
                </a:solidFill>
                <a:latin typeface="Arial"/>
                <a:cs typeface="Arial"/>
              </a:rPr>
              <a:t>ti</a:t>
            </a:r>
            <a:r>
              <a:rPr sz="2600" spc="5" dirty="0">
                <a:solidFill>
                  <a:srgbClr val="212121"/>
                </a:solidFill>
                <a:latin typeface="Arial"/>
                <a:cs typeface="Arial"/>
              </a:rPr>
              <a:t>v</a:t>
            </a:r>
            <a:r>
              <a:rPr sz="2600" dirty="0">
                <a:solidFill>
                  <a:srgbClr val="212121"/>
                </a:solidFill>
                <a:latin typeface="Arial"/>
                <a:cs typeface="Arial"/>
              </a:rPr>
              <a:t>e</a:t>
            </a:r>
            <a:r>
              <a:rPr sz="2600" spc="-15" dirty="0">
                <a:solidFill>
                  <a:srgbClr val="212121"/>
                </a:solidFill>
                <a:latin typeface="Arial"/>
                <a:cs typeface="Arial"/>
              </a:rPr>
              <a:t> </a:t>
            </a:r>
            <a:r>
              <a:rPr sz="2600" dirty="0">
                <a:solidFill>
                  <a:srgbClr val="212121"/>
                </a:solidFill>
                <a:latin typeface="Arial"/>
                <a:cs typeface="Arial"/>
              </a:rPr>
              <a:t>HCV</a:t>
            </a:r>
            <a:r>
              <a:rPr sz="2600" spc="-15" dirty="0">
                <a:solidFill>
                  <a:srgbClr val="212121"/>
                </a:solidFill>
                <a:latin typeface="Arial"/>
                <a:cs typeface="Arial"/>
              </a:rPr>
              <a:t> </a:t>
            </a:r>
            <a:r>
              <a:rPr sz="2600" dirty="0">
                <a:solidFill>
                  <a:srgbClr val="212121"/>
                </a:solidFill>
                <a:latin typeface="Arial"/>
                <a:cs typeface="Arial"/>
              </a:rPr>
              <a:t>RNA</a:t>
            </a:r>
            <a:endParaRPr sz="2600">
              <a:latin typeface="Arial"/>
              <a:cs typeface="Arial"/>
            </a:endParaRPr>
          </a:p>
          <a:p>
            <a:pPr>
              <a:lnSpc>
                <a:spcPct val="100000"/>
              </a:lnSpc>
              <a:spcBef>
                <a:spcPts val="9"/>
              </a:spcBef>
            </a:pPr>
            <a:endParaRPr sz="2750">
              <a:latin typeface="Times New Roman"/>
              <a:cs typeface="Times New Roman"/>
            </a:endParaRPr>
          </a:p>
          <a:p>
            <a:pPr marL="355600" indent="-342900">
              <a:lnSpc>
                <a:spcPct val="100000"/>
              </a:lnSpc>
              <a:buClr>
                <a:srgbClr val="D51F1A"/>
              </a:buClr>
              <a:buFont typeface="Wingdings"/>
              <a:buChar char=""/>
              <a:tabLst>
                <a:tab pos="355600" algn="l"/>
              </a:tabLst>
            </a:pPr>
            <a:r>
              <a:rPr sz="2200" spc="-15" dirty="0">
                <a:solidFill>
                  <a:srgbClr val="212121"/>
                </a:solidFill>
                <a:latin typeface="Arial"/>
                <a:cs typeface="Arial"/>
              </a:rPr>
              <a:t>There</a:t>
            </a:r>
            <a:r>
              <a:rPr sz="2200" spc="10" dirty="0">
                <a:solidFill>
                  <a:srgbClr val="212121"/>
                </a:solidFill>
                <a:latin typeface="Arial"/>
                <a:cs typeface="Arial"/>
              </a:rPr>
              <a:t> </a:t>
            </a:r>
            <a:r>
              <a:rPr sz="2200" spc="-10" dirty="0">
                <a:solidFill>
                  <a:srgbClr val="212121"/>
                </a:solidFill>
                <a:latin typeface="Arial"/>
                <a:cs typeface="Arial"/>
              </a:rPr>
              <a:t>is</a:t>
            </a:r>
            <a:r>
              <a:rPr sz="2200" spc="5" dirty="0">
                <a:solidFill>
                  <a:srgbClr val="212121"/>
                </a:solidFill>
                <a:latin typeface="Arial"/>
                <a:cs typeface="Arial"/>
              </a:rPr>
              <a:t> </a:t>
            </a:r>
            <a:r>
              <a:rPr sz="2200" spc="-15" dirty="0">
                <a:solidFill>
                  <a:srgbClr val="212121"/>
                </a:solidFill>
                <a:latin typeface="Arial"/>
                <a:cs typeface="Arial"/>
              </a:rPr>
              <a:t>no</a:t>
            </a:r>
            <a:r>
              <a:rPr sz="220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v</a:t>
            </a:r>
            <a:r>
              <a:rPr sz="2200" spc="-15" dirty="0">
                <a:solidFill>
                  <a:srgbClr val="212121"/>
                </a:solidFill>
                <a:latin typeface="Arial"/>
                <a:cs typeface="Arial"/>
              </a:rPr>
              <a:t>iden</a:t>
            </a:r>
            <a:r>
              <a:rPr sz="2200" spc="-10" dirty="0">
                <a:solidFill>
                  <a:srgbClr val="212121"/>
                </a:solidFill>
                <a:latin typeface="Arial"/>
                <a:cs typeface="Arial"/>
              </a:rPr>
              <a:t>c</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5" dirty="0">
                <a:solidFill>
                  <a:srgbClr val="212121"/>
                </a:solidFill>
                <a:latin typeface="Arial"/>
                <a:cs typeface="Arial"/>
              </a:rPr>
              <a:t>a</a:t>
            </a:r>
            <a:r>
              <a:rPr sz="2200" spc="-10" dirty="0">
                <a:solidFill>
                  <a:srgbClr val="212121"/>
                </a:solidFill>
                <a:latin typeface="Arial"/>
                <a:cs typeface="Arial"/>
              </a:rPr>
              <a:t>cti</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10" dirty="0">
                <a:solidFill>
                  <a:srgbClr val="212121"/>
                </a:solidFill>
                <a:latin typeface="Arial"/>
                <a:cs typeface="Arial"/>
              </a:rPr>
              <a:t>infection</a:t>
            </a:r>
            <a:endParaRPr sz="2200">
              <a:latin typeface="Arial"/>
              <a:cs typeface="Arial"/>
            </a:endParaRPr>
          </a:p>
          <a:p>
            <a:pPr>
              <a:lnSpc>
                <a:spcPct val="100000"/>
              </a:lnSpc>
              <a:spcBef>
                <a:spcPts val="14"/>
              </a:spcBef>
              <a:buClr>
                <a:srgbClr val="D51F1A"/>
              </a:buClr>
              <a:buFont typeface="Wingdings"/>
              <a:buChar char=""/>
            </a:pPr>
            <a:endParaRPr sz="3000">
              <a:latin typeface="Times New Roman"/>
              <a:cs typeface="Times New Roman"/>
            </a:endParaRPr>
          </a:p>
          <a:p>
            <a:pPr marL="355600" marR="5080" indent="-342900">
              <a:lnSpc>
                <a:spcPts val="2380"/>
              </a:lnSpc>
              <a:buClr>
                <a:srgbClr val="D51F1A"/>
              </a:buClr>
              <a:buFont typeface="Wingdings"/>
              <a:buChar char=""/>
              <a:tabLst>
                <a:tab pos="355600" algn="l"/>
              </a:tabLst>
            </a:pPr>
            <a:r>
              <a:rPr sz="2200" spc="-15" dirty="0">
                <a:solidFill>
                  <a:srgbClr val="212121"/>
                </a:solidFill>
                <a:latin typeface="Arial"/>
                <a:cs typeface="Arial"/>
              </a:rPr>
              <a:t>The</a:t>
            </a:r>
            <a:r>
              <a:rPr sz="2200" spc="10" dirty="0">
                <a:solidFill>
                  <a:srgbClr val="212121"/>
                </a:solidFill>
                <a:latin typeface="Arial"/>
                <a:cs typeface="Arial"/>
              </a:rPr>
              <a:t> </a:t>
            </a:r>
            <a:r>
              <a:rPr sz="2200" spc="-15" dirty="0">
                <a:solidFill>
                  <a:srgbClr val="212121"/>
                </a:solidFill>
                <a:latin typeface="Arial"/>
                <a:cs typeface="Arial"/>
              </a:rPr>
              <a:t>pat</a:t>
            </a:r>
            <a:r>
              <a:rPr sz="2200" dirty="0">
                <a:solidFill>
                  <a:srgbClr val="212121"/>
                </a:solidFill>
                <a:latin typeface="Arial"/>
                <a:cs typeface="Arial"/>
              </a:rPr>
              <a:t>i</a:t>
            </a:r>
            <a:r>
              <a:rPr sz="2200" spc="-15" dirty="0">
                <a:solidFill>
                  <a:srgbClr val="212121"/>
                </a:solidFill>
                <a:latin typeface="Arial"/>
                <a:cs typeface="Arial"/>
              </a:rPr>
              <a:t>ent</a:t>
            </a:r>
            <a:r>
              <a:rPr sz="2200" dirty="0">
                <a:solidFill>
                  <a:srgbClr val="212121"/>
                </a:solidFill>
                <a:latin typeface="Arial"/>
                <a:cs typeface="Arial"/>
              </a:rPr>
              <a:t> </a:t>
            </a:r>
            <a:r>
              <a:rPr sz="2200" spc="-5" dirty="0">
                <a:solidFill>
                  <a:srgbClr val="212121"/>
                </a:solidFill>
                <a:latin typeface="Arial"/>
                <a:cs typeface="Arial"/>
              </a:rPr>
              <a:t>li</a:t>
            </a:r>
            <a:r>
              <a:rPr sz="2200" spc="-10" dirty="0">
                <a:solidFill>
                  <a:srgbClr val="212121"/>
                </a:solidFill>
                <a:latin typeface="Arial"/>
                <a:cs typeface="Arial"/>
              </a:rPr>
              <a:t>kely</a:t>
            </a:r>
            <a:r>
              <a:rPr sz="2200" spc="-20" dirty="0">
                <a:solidFill>
                  <a:srgbClr val="212121"/>
                </a:solidFill>
                <a:latin typeface="Arial"/>
                <a:cs typeface="Arial"/>
              </a:rPr>
              <a:t> </a:t>
            </a:r>
            <a:r>
              <a:rPr sz="2200" spc="-15" dirty="0">
                <a:solidFill>
                  <a:srgbClr val="212121"/>
                </a:solidFill>
                <a:latin typeface="Arial"/>
                <a:cs typeface="Arial"/>
              </a:rPr>
              <a:t>had</a:t>
            </a:r>
            <a:r>
              <a:rPr sz="2200" dirty="0">
                <a:solidFill>
                  <a:srgbClr val="212121"/>
                </a:solidFill>
                <a:latin typeface="Arial"/>
                <a:cs typeface="Arial"/>
              </a:rPr>
              <a:t> </a:t>
            </a:r>
            <a:r>
              <a:rPr sz="2200" spc="-15" dirty="0">
                <a:solidFill>
                  <a:srgbClr val="212121"/>
                </a:solidFill>
                <a:latin typeface="Arial"/>
                <a:cs typeface="Arial"/>
              </a:rPr>
              <a:t>an</a:t>
            </a:r>
            <a:r>
              <a:rPr sz="2200" spc="1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x</a:t>
            </a:r>
            <a:r>
              <a:rPr sz="2200" spc="-15" dirty="0">
                <a:solidFill>
                  <a:srgbClr val="212121"/>
                </a:solidFill>
                <a:latin typeface="Arial"/>
                <a:cs typeface="Arial"/>
              </a:rPr>
              <a:t>po</a:t>
            </a:r>
            <a:r>
              <a:rPr sz="2200" spc="-10" dirty="0">
                <a:solidFill>
                  <a:srgbClr val="212121"/>
                </a:solidFill>
                <a:latin typeface="Arial"/>
                <a:cs typeface="Arial"/>
              </a:rPr>
              <a:t>s</a:t>
            </a:r>
            <a:r>
              <a:rPr sz="2200" spc="-15" dirty="0">
                <a:solidFill>
                  <a:srgbClr val="212121"/>
                </a:solidFill>
                <a:latin typeface="Arial"/>
                <a:cs typeface="Arial"/>
              </a:rPr>
              <a:t>ure</a:t>
            </a:r>
            <a:r>
              <a:rPr sz="2200" spc="10"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sz="2200" spc="-10" dirty="0">
                <a:solidFill>
                  <a:srgbClr val="212121"/>
                </a:solidFill>
                <a:latin typeface="Arial"/>
                <a:cs typeface="Arial"/>
              </a:rPr>
              <a:t>infection</a:t>
            </a:r>
            <a:r>
              <a:rPr sz="2200" dirty="0">
                <a:solidFill>
                  <a:srgbClr val="212121"/>
                </a:solidFill>
                <a:latin typeface="Arial"/>
                <a:cs typeface="Arial"/>
              </a:rPr>
              <a:t> </a:t>
            </a:r>
            <a:r>
              <a:rPr sz="2200" spc="-10" dirty="0">
                <a:solidFill>
                  <a:srgbClr val="212121"/>
                </a:solidFill>
                <a:latin typeface="Arial"/>
                <a:cs typeface="Arial"/>
              </a:rPr>
              <a:t>in </a:t>
            </a:r>
            <a:r>
              <a:rPr sz="2200" spc="-15" dirty="0">
                <a:solidFill>
                  <a:srgbClr val="212121"/>
                </a:solidFill>
                <a:latin typeface="Arial"/>
                <a:cs typeface="Arial"/>
              </a:rPr>
              <a:t>the</a:t>
            </a:r>
            <a:r>
              <a:rPr sz="2200" spc="10" dirty="0">
                <a:solidFill>
                  <a:srgbClr val="212121"/>
                </a:solidFill>
                <a:latin typeface="Arial"/>
                <a:cs typeface="Arial"/>
              </a:rPr>
              <a:t> </a:t>
            </a:r>
            <a:r>
              <a:rPr sz="2200" spc="-15" dirty="0">
                <a:solidFill>
                  <a:srgbClr val="212121"/>
                </a:solidFill>
                <a:latin typeface="Arial"/>
                <a:cs typeface="Arial"/>
              </a:rPr>
              <a:t>pa</a:t>
            </a:r>
            <a:r>
              <a:rPr sz="2200" spc="-10" dirty="0">
                <a:solidFill>
                  <a:srgbClr val="212121"/>
                </a:solidFill>
                <a:latin typeface="Arial"/>
                <a:cs typeface="Arial"/>
              </a:rPr>
              <a:t>st</a:t>
            </a:r>
            <a:r>
              <a:rPr sz="2200" spc="-15" dirty="0">
                <a:solidFill>
                  <a:srgbClr val="212121"/>
                </a:solidFill>
                <a:latin typeface="Arial"/>
                <a:cs typeface="Arial"/>
              </a:rPr>
              <a:t> and</a:t>
            </a:r>
            <a:r>
              <a:rPr sz="2200" dirty="0">
                <a:solidFill>
                  <a:srgbClr val="212121"/>
                </a:solidFill>
                <a:latin typeface="Arial"/>
                <a:cs typeface="Arial"/>
              </a:rPr>
              <a:t> </a:t>
            </a:r>
            <a:r>
              <a:rPr sz="2200" spc="-10" dirty="0">
                <a:solidFill>
                  <a:srgbClr val="212121"/>
                </a:solidFill>
                <a:latin typeface="Arial"/>
                <a:cs typeface="Arial"/>
              </a:rPr>
              <a:t>c</a:t>
            </a:r>
            <a:r>
              <a:rPr sz="2200" spc="-15" dirty="0">
                <a:solidFill>
                  <a:srgbClr val="212121"/>
                </a:solidFill>
                <a:latin typeface="Arial"/>
                <a:cs typeface="Arial"/>
              </a:rPr>
              <a:t>leared</a:t>
            </a:r>
            <a:r>
              <a:rPr sz="2200" dirty="0">
                <a:solidFill>
                  <a:srgbClr val="212121"/>
                </a:solidFill>
                <a:latin typeface="Arial"/>
                <a:cs typeface="Arial"/>
              </a:rPr>
              <a:t> </a:t>
            </a:r>
            <a:r>
              <a:rPr sz="2200" spc="-15" dirty="0">
                <a:solidFill>
                  <a:srgbClr val="212121"/>
                </a:solidFill>
                <a:latin typeface="Arial"/>
                <a:cs typeface="Arial"/>
              </a:rPr>
              <a:t>the</a:t>
            </a:r>
            <a:r>
              <a:rPr sz="2200" spc="10" dirty="0">
                <a:solidFill>
                  <a:srgbClr val="212121"/>
                </a:solidFill>
                <a:latin typeface="Arial"/>
                <a:cs typeface="Arial"/>
              </a:rPr>
              <a:t> </a:t>
            </a:r>
            <a:r>
              <a:rPr sz="2200" spc="-10" dirty="0">
                <a:solidFill>
                  <a:srgbClr val="212121"/>
                </a:solidFill>
                <a:latin typeface="Arial"/>
                <a:cs typeface="Arial"/>
              </a:rPr>
              <a:t>infection</a:t>
            </a:r>
            <a:endParaRPr sz="2200">
              <a:latin typeface="Arial"/>
              <a:cs typeface="Arial"/>
            </a:endParaRPr>
          </a:p>
        </p:txBody>
      </p:sp>
      <p:sp>
        <p:nvSpPr>
          <p:cNvPr id="8" name="object 8"/>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9" name="object 9"/>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10" name="object 10"/>
          <p:cNvSpPr/>
          <p:nvPr/>
        </p:nvSpPr>
        <p:spPr>
          <a:xfrm>
            <a:off x="167639" y="5978652"/>
            <a:ext cx="1028699" cy="879347"/>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364916" y="4386456"/>
            <a:ext cx="10605770" cy="1170940"/>
          </a:xfrm>
          <a:prstGeom prst="rect">
            <a:avLst/>
          </a:prstGeom>
        </p:spPr>
        <p:txBody>
          <a:bodyPr vert="horz" wrap="square" lIns="0" tIns="0" rIns="0" bIns="0" rtlCol="0">
            <a:spAutoFit/>
          </a:bodyPr>
          <a:lstStyle/>
          <a:p>
            <a:pPr marR="5080" algn="r">
              <a:lnSpc>
                <a:spcPct val="100000"/>
              </a:lnSpc>
            </a:pPr>
            <a:r>
              <a:rPr sz="800" dirty="0">
                <a:solidFill>
                  <a:srgbClr val="212121"/>
                </a:solidFill>
                <a:latin typeface="Arial"/>
                <a:cs typeface="Arial"/>
              </a:rPr>
              <a:t>I</a:t>
            </a:r>
            <a:r>
              <a:rPr sz="800" spc="10" dirty="0">
                <a:solidFill>
                  <a:srgbClr val="212121"/>
                </a:solidFill>
                <a:latin typeface="Arial"/>
                <a:cs typeface="Arial"/>
              </a:rPr>
              <a:t>m</a:t>
            </a:r>
            <a:r>
              <a:rPr sz="800" spc="-5" dirty="0">
                <a:solidFill>
                  <a:srgbClr val="212121"/>
                </a:solidFill>
                <a:latin typeface="Arial"/>
                <a:cs typeface="Arial"/>
              </a:rPr>
              <a:t>ag</a:t>
            </a:r>
            <a:r>
              <a:rPr sz="800" dirty="0">
                <a:solidFill>
                  <a:srgbClr val="212121"/>
                </a:solidFill>
                <a:latin typeface="Arial"/>
                <a:cs typeface="Arial"/>
              </a:rPr>
              <a:t>e</a:t>
            </a:r>
            <a:r>
              <a:rPr sz="800" spc="-10" dirty="0">
                <a:solidFill>
                  <a:srgbClr val="212121"/>
                </a:solidFill>
                <a:latin typeface="Arial"/>
                <a:cs typeface="Arial"/>
              </a:rPr>
              <a:t> </a:t>
            </a:r>
            <a:r>
              <a:rPr sz="800" dirty="0">
                <a:solidFill>
                  <a:srgbClr val="212121"/>
                </a:solidFill>
                <a:latin typeface="Arial"/>
                <a:cs typeface="Arial"/>
              </a:rPr>
              <a:t>S</a:t>
            </a:r>
            <a:r>
              <a:rPr sz="800" spc="-5" dirty="0">
                <a:solidFill>
                  <a:srgbClr val="212121"/>
                </a:solidFill>
                <a:latin typeface="Arial"/>
                <a:cs typeface="Arial"/>
              </a:rPr>
              <a:t>our</a:t>
            </a:r>
            <a:r>
              <a:rPr sz="800" spc="5" dirty="0">
                <a:solidFill>
                  <a:srgbClr val="212121"/>
                </a:solidFill>
                <a:latin typeface="Arial"/>
                <a:cs typeface="Arial"/>
              </a:rPr>
              <a:t>c</a:t>
            </a:r>
            <a:r>
              <a:rPr sz="800" spc="-5" dirty="0">
                <a:solidFill>
                  <a:srgbClr val="212121"/>
                </a:solidFill>
                <a:latin typeface="Arial"/>
                <a:cs typeface="Arial"/>
              </a:rPr>
              <a:t>e</a:t>
            </a:r>
            <a:r>
              <a:rPr sz="800" dirty="0">
                <a:solidFill>
                  <a:srgbClr val="212121"/>
                </a:solidFill>
                <a:latin typeface="Arial"/>
                <a:cs typeface="Arial"/>
              </a:rPr>
              <a:t>:</a:t>
            </a:r>
            <a:r>
              <a:rPr sz="800" spc="10" dirty="0">
                <a:solidFill>
                  <a:srgbClr val="212121"/>
                </a:solidFill>
                <a:latin typeface="Arial"/>
                <a:cs typeface="Arial"/>
              </a:rPr>
              <a:t> </a:t>
            </a:r>
            <a:r>
              <a:rPr sz="800" spc="-10" dirty="0">
                <a:solidFill>
                  <a:srgbClr val="212121"/>
                </a:solidFill>
                <a:latin typeface="Arial"/>
                <a:cs typeface="Arial"/>
              </a:rPr>
              <a:t>M</a:t>
            </a:r>
            <a:r>
              <a:rPr sz="800" dirty="0">
                <a:solidFill>
                  <a:srgbClr val="212121"/>
                </a:solidFill>
                <a:latin typeface="Arial"/>
                <a:cs typeface="Arial"/>
              </a:rPr>
              <a:t>S</a:t>
            </a:r>
            <a:r>
              <a:rPr sz="800" spc="5" dirty="0">
                <a:solidFill>
                  <a:srgbClr val="212121"/>
                </a:solidFill>
                <a:latin typeface="Arial"/>
                <a:cs typeface="Arial"/>
              </a:rPr>
              <a:t> </a:t>
            </a:r>
            <a:r>
              <a:rPr sz="800" dirty="0">
                <a:solidFill>
                  <a:srgbClr val="212121"/>
                </a:solidFill>
                <a:latin typeface="Arial"/>
                <a:cs typeface="Arial"/>
              </a:rPr>
              <a:t>P</a:t>
            </a:r>
            <a:r>
              <a:rPr sz="800" spc="-5" dirty="0">
                <a:solidFill>
                  <a:srgbClr val="212121"/>
                </a:solidFill>
                <a:latin typeface="Arial"/>
                <a:cs typeface="Arial"/>
              </a:rPr>
              <a:t>o</a:t>
            </a:r>
            <a:r>
              <a:rPr sz="800" spc="-20" dirty="0">
                <a:solidFill>
                  <a:srgbClr val="212121"/>
                </a:solidFill>
                <a:latin typeface="Arial"/>
                <a:cs typeface="Arial"/>
              </a:rPr>
              <a:t>w</a:t>
            </a:r>
            <a:r>
              <a:rPr sz="800" spc="-5" dirty="0">
                <a:solidFill>
                  <a:srgbClr val="212121"/>
                </a:solidFill>
                <a:latin typeface="Arial"/>
                <a:cs typeface="Arial"/>
              </a:rPr>
              <a:t>er</a:t>
            </a:r>
            <a:r>
              <a:rPr sz="800" dirty="0">
                <a:solidFill>
                  <a:srgbClr val="212121"/>
                </a:solidFill>
                <a:latin typeface="Arial"/>
                <a:cs typeface="Arial"/>
              </a:rPr>
              <a:t>P</a:t>
            </a:r>
            <a:r>
              <a:rPr sz="800" spc="-5" dirty="0">
                <a:solidFill>
                  <a:srgbClr val="212121"/>
                </a:solidFill>
                <a:latin typeface="Arial"/>
                <a:cs typeface="Arial"/>
              </a:rPr>
              <a:t>o</a:t>
            </a:r>
            <a:r>
              <a:rPr sz="800" dirty="0">
                <a:solidFill>
                  <a:srgbClr val="212121"/>
                </a:solidFill>
                <a:latin typeface="Arial"/>
                <a:cs typeface="Arial"/>
              </a:rPr>
              <a:t>i</a:t>
            </a:r>
            <a:r>
              <a:rPr sz="800" spc="-5" dirty="0">
                <a:solidFill>
                  <a:srgbClr val="212121"/>
                </a:solidFill>
                <a:latin typeface="Arial"/>
                <a:cs typeface="Arial"/>
              </a:rPr>
              <a:t>n</a:t>
            </a:r>
            <a:r>
              <a:rPr sz="800" dirty="0">
                <a:solidFill>
                  <a:srgbClr val="212121"/>
                </a:solidFill>
                <a:latin typeface="Arial"/>
                <a:cs typeface="Arial"/>
              </a:rPr>
              <a:t>t</a:t>
            </a:r>
            <a:r>
              <a:rPr sz="800" spc="20" dirty="0">
                <a:solidFill>
                  <a:srgbClr val="212121"/>
                </a:solidFill>
                <a:latin typeface="Arial"/>
                <a:cs typeface="Arial"/>
              </a:rPr>
              <a:t> </a:t>
            </a:r>
            <a:r>
              <a:rPr sz="800" dirty="0">
                <a:solidFill>
                  <a:srgbClr val="212121"/>
                </a:solidFill>
                <a:latin typeface="Arial"/>
                <a:cs typeface="Arial"/>
              </a:rPr>
              <a:t>St</a:t>
            </a:r>
            <a:r>
              <a:rPr sz="800" spc="-5" dirty="0">
                <a:solidFill>
                  <a:srgbClr val="212121"/>
                </a:solidFill>
                <a:latin typeface="Arial"/>
                <a:cs typeface="Arial"/>
              </a:rPr>
              <a:t>o</a:t>
            </a:r>
            <a:r>
              <a:rPr sz="800" spc="5" dirty="0">
                <a:solidFill>
                  <a:srgbClr val="212121"/>
                </a:solidFill>
                <a:latin typeface="Arial"/>
                <a:cs typeface="Arial"/>
              </a:rPr>
              <a:t>c</a:t>
            </a:r>
            <a:r>
              <a:rPr sz="800" dirty="0">
                <a:solidFill>
                  <a:srgbClr val="212121"/>
                </a:solidFill>
                <a:latin typeface="Arial"/>
                <a:cs typeface="Arial"/>
              </a:rPr>
              <a:t>k P</a:t>
            </a:r>
            <a:r>
              <a:rPr sz="800" spc="-5" dirty="0">
                <a:solidFill>
                  <a:srgbClr val="212121"/>
                </a:solidFill>
                <a:latin typeface="Arial"/>
                <a:cs typeface="Arial"/>
              </a:rPr>
              <a:t>ho</a:t>
            </a:r>
            <a:r>
              <a:rPr sz="800" dirty="0">
                <a:solidFill>
                  <a:srgbClr val="212121"/>
                </a:solidFill>
                <a:latin typeface="Arial"/>
                <a:cs typeface="Arial"/>
              </a:rPr>
              <a:t>t</a:t>
            </a:r>
            <a:r>
              <a:rPr sz="800" spc="-5" dirty="0">
                <a:solidFill>
                  <a:srgbClr val="212121"/>
                </a:solidFill>
                <a:latin typeface="Arial"/>
                <a:cs typeface="Arial"/>
              </a:rPr>
              <a:t>os</a:t>
            </a:r>
            <a:endParaRPr sz="800" dirty="0">
              <a:latin typeface="Arial"/>
              <a:cs typeface="Arial"/>
            </a:endParaRPr>
          </a:p>
          <a:p>
            <a:pPr>
              <a:lnSpc>
                <a:spcPct val="100000"/>
              </a:lnSpc>
              <a:spcBef>
                <a:spcPts val="7"/>
              </a:spcBef>
            </a:pPr>
            <a:endParaRPr sz="850" dirty="0">
              <a:latin typeface="Times New Roman"/>
              <a:cs typeface="Times New Roman"/>
            </a:endParaRPr>
          </a:p>
          <a:p>
            <a:pPr marL="355600" marR="3308985" indent="-342900">
              <a:lnSpc>
                <a:spcPts val="2380"/>
              </a:lnSpc>
              <a:buClr>
                <a:srgbClr val="D51F1A"/>
              </a:buClr>
              <a:buFont typeface="Wingdings"/>
              <a:buChar char=""/>
              <a:tabLst>
                <a:tab pos="355600" algn="l"/>
              </a:tabLst>
            </a:pPr>
            <a:r>
              <a:rPr sz="2200" spc="-25" dirty="0">
                <a:solidFill>
                  <a:srgbClr val="212121"/>
                </a:solidFill>
                <a:latin typeface="Arial"/>
                <a:cs typeface="Arial"/>
              </a:rPr>
              <a:t>N</a:t>
            </a:r>
            <a:r>
              <a:rPr sz="2200" spc="-15" dirty="0">
                <a:solidFill>
                  <a:srgbClr val="212121"/>
                </a:solidFill>
                <a:latin typeface="Arial"/>
                <a:cs typeface="Arial"/>
              </a:rPr>
              <a:t>o</a:t>
            </a:r>
            <a:r>
              <a:rPr sz="2200" dirty="0">
                <a:solidFill>
                  <a:srgbClr val="212121"/>
                </a:solidFill>
                <a:latin typeface="Arial"/>
                <a:cs typeface="Arial"/>
              </a:rPr>
              <a:t> </a:t>
            </a:r>
            <a:r>
              <a:rPr sz="2200" spc="-10" dirty="0">
                <a:solidFill>
                  <a:srgbClr val="212121"/>
                </a:solidFill>
                <a:latin typeface="Arial"/>
                <a:cs typeface="Arial"/>
              </a:rPr>
              <a:t>follo</a:t>
            </a:r>
            <a:r>
              <a:rPr sz="2200" spc="-25" dirty="0">
                <a:solidFill>
                  <a:srgbClr val="212121"/>
                </a:solidFill>
                <a:latin typeface="Arial"/>
                <a:cs typeface="Arial"/>
              </a:rPr>
              <a:t>w</a:t>
            </a:r>
            <a:r>
              <a:rPr sz="2200" spc="-15" dirty="0">
                <a:solidFill>
                  <a:srgbClr val="212121"/>
                </a:solidFill>
                <a:latin typeface="Arial"/>
                <a:cs typeface="Arial"/>
              </a:rPr>
              <a:t>-up</a:t>
            </a:r>
            <a:r>
              <a:rPr sz="2200" spc="10" dirty="0">
                <a:solidFill>
                  <a:srgbClr val="212121"/>
                </a:solidFill>
                <a:latin typeface="Arial"/>
                <a:cs typeface="Arial"/>
              </a:rPr>
              <a:t> </a:t>
            </a:r>
            <a:r>
              <a:rPr sz="2200" spc="-10" dirty="0">
                <a:solidFill>
                  <a:srgbClr val="212121"/>
                </a:solidFill>
                <a:latin typeface="Arial"/>
                <a:cs typeface="Arial"/>
              </a:rPr>
              <a:t>or</a:t>
            </a:r>
            <a:r>
              <a:rPr sz="2200" dirty="0">
                <a:solidFill>
                  <a:srgbClr val="212121"/>
                </a:solidFill>
                <a:latin typeface="Arial"/>
                <a:cs typeface="Arial"/>
              </a:rPr>
              <a:t> </a:t>
            </a:r>
            <a:r>
              <a:rPr sz="2200" spc="-15" dirty="0">
                <a:solidFill>
                  <a:srgbClr val="212121"/>
                </a:solidFill>
                <a:latin typeface="Arial"/>
                <a:cs typeface="Arial"/>
              </a:rPr>
              <a:t>repeat</a:t>
            </a:r>
            <a:r>
              <a:rPr sz="2200" spc="15" dirty="0">
                <a:solidFill>
                  <a:srgbClr val="212121"/>
                </a:solidFill>
                <a:latin typeface="Arial"/>
                <a:cs typeface="Arial"/>
              </a:rPr>
              <a:t> </a:t>
            </a:r>
            <a:r>
              <a:rPr sz="2200" spc="-10" dirty="0">
                <a:solidFill>
                  <a:srgbClr val="212121"/>
                </a:solidFill>
                <a:latin typeface="Arial"/>
                <a:cs typeface="Arial"/>
              </a:rPr>
              <a:t>testing</a:t>
            </a:r>
            <a:r>
              <a:rPr sz="2200" dirty="0">
                <a:solidFill>
                  <a:srgbClr val="212121"/>
                </a:solidFill>
                <a:latin typeface="Arial"/>
                <a:cs typeface="Arial"/>
              </a:rPr>
              <a:t> </a:t>
            </a:r>
            <a:r>
              <a:rPr sz="2200" spc="-10" dirty="0">
                <a:solidFill>
                  <a:srgbClr val="212121"/>
                </a:solidFill>
                <a:latin typeface="Arial"/>
                <a:cs typeface="Arial"/>
              </a:rPr>
              <a:t>required</a:t>
            </a:r>
            <a:r>
              <a:rPr sz="2200" spc="10" dirty="0">
                <a:solidFill>
                  <a:srgbClr val="212121"/>
                </a:solidFill>
                <a:latin typeface="Arial"/>
                <a:cs typeface="Arial"/>
              </a:rPr>
              <a:t> </a:t>
            </a:r>
            <a:r>
              <a:rPr sz="2200" spc="-15" dirty="0">
                <a:solidFill>
                  <a:srgbClr val="212121"/>
                </a:solidFill>
                <a:latin typeface="Arial"/>
                <a:cs typeface="Arial"/>
              </a:rPr>
              <a:t>unle</a:t>
            </a:r>
            <a:r>
              <a:rPr sz="2200" spc="-10" dirty="0">
                <a:solidFill>
                  <a:srgbClr val="212121"/>
                </a:solidFill>
                <a:latin typeface="Arial"/>
                <a:cs typeface="Arial"/>
              </a:rPr>
              <a:t>s</a:t>
            </a:r>
            <a:r>
              <a:rPr sz="2200" spc="-15" dirty="0">
                <a:solidFill>
                  <a:srgbClr val="212121"/>
                </a:solidFill>
                <a:latin typeface="Arial"/>
                <a:cs typeface="Arial"/>
              </a:rPr>
              <a:t>s</a:t>
            </a:r>
            <a:r>
              <a:rPr sz="2200" spc="-10" dirty="0">
                <a:solidFill>
                  <a:srgbClr val="212121"/>
                </a:solidFill>
                <a:latin typeface="Arial"/>
                <a:cs typeface="Arial"/>
              </a:rPr>
              <a:t> </a:t>
            </a:r>
            <a:r>
              <a:rPr sz="2200" spc="-15" dirty="0">
                <a:solidFill>
                  <a:srgbClr val="212121"/>
                </a:solidFill>
                <a:latin typeface="Arial"/>
                <a:cs typeface="Arial"/>
              </a:rPr>
              <a:t>there</a:t>
            </a:r>
            <a:r>
              <a:rPr sz="2200" spc="1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as an</a:t>
            </a:r>
            <a:r>
              <a:rPr sz="2200"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x</a:t>
            </a:r>
            <a:r>
              <a:rPr sz="2200" spc="-15" dirty="0">
                <a:solidFill>
                  <a:srgbClr val="212121"/>
                </a:solidFill>
                <a:latin typeface="Arial"/>
                <a:cs typeface="Arial"/>
              </a:rPr>
              <a:t>po</a:t>
            </a:r>
            <a:r>
              <a:rPr sz="2200" spc="-10" dirty="0">
                <a:solidFill>
                  <a:srgbClr val="212121"/>
                </a:solidFill>
                <a:latin typeface="Arial"/>
                <a:cs typeface="Arial"/>
              </a:rPr>
              <a:t>s</a:t>
            </a:r>
            <a:r>
              <a:rPr sz="2200" spc="-15" dirty="0">
                <a:solidFill>
                  <a:srgbClr val="212121"/>
                </a:solidFill>
                <a:latin typeface="Arial"/>
                <a:cs typeface="Arial"/>
              </a:rPr>
              <a:t>ure</a:t>
            </a:r>
            <a:r>
              <a:rPr sz="2200" spc="10" dirty="0">
                <a:solidFill>
                  <a:srgbClr val="212121"/>
                </a:solidFill>
                <a:latin typeface="Arial"/>
                <a:cs typeface="Arial"/>
              </a:rPr>
              <a:t> </a:t>
            </a:r>
            <a:r>
              <a:rPr sz="2200" spc="-10" dirty="0">
                <a:solidFill>
                  <a:srgbClr val="212121"/>
                </a:solidFill>
                <a:latin typeface="Arial"/>
                <a:cs typeface="Arial"/>
              </a:rPr>
              <a:t>in</a:t>
            </a:r>
            <a:r>
              <a:rPr sz="2200"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last</a:t>
            </a:r>
            <a:r>
              <a:rPr sz="2200" dirty="0">
                <a:solidFill>
                  <a:srgbClr val="212121"/>
                </a:solidFill>
                <a:latin typeface="Arial"/>
                <a:cs typeface="Arial"/>
              </a:rPr>
              <a:t> </a:t>
            </a:r>
            <a:r>
              <a:rPr sz="2200" spc="-15" dirty="0">
                <a:solidFill>
                  <a:srgbClr val="212121"/>
                </a:solidFill>
                <a:latin typeface="Arial"/>
                <a:cs typeface="Arial"/>
              </a:rPr>
              <a:t>6</a:t>
            </a:r>
            <a:r>
              <a:rPr sz="220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onths</a:t>
            </a:r>
            <a:endParaRPr sz="2200" dirty="0">
              <a:latin typeface="Arial"/>
              <a:cs typeface="Arial"/>
            </a:endParaRPr>
          </a:p>
          <a:p>
            <a:pPr marL="650875" lvl="1" indent="-226695">
              <a:lnSpc>
                <a:spcPct val="100000"/>
              </a:lnSpc>
              <a:spcBef>
                <a:spcPts val="200"/>
              </a:spcBef>
              <a:buClr>
                <a:srgbClr val="D51F1A"/>
              </a:buClr>
              <a:buFont typeface="Wingdings"/>
              <a:buChar char=""/>
              <a:tabLst>
                <a:tab pos="651510" algn="l"/>
              </a:tabLst>
            </a:pPr>
            <a:r>
              <a:rPr sz="1900" spc="-10" dirty="0">
                <a:solidFill>
                  <a:srgbClr val="212121"/>
                </a:solidFill>
                <a:latin typeface="Arial"/>
                <a:cs typeface="Arial"/>
              </a:rPr>
              <a:t>In</a:t>
            </a:r>
            <a:r>
              <a:rPr sz="1900" dirty="0">
                <a:solidFill>
                  <a:srgbClr val="212121"/>
                </a:solidFill>
                <a:latin typeface="Arial"/>
                <a:cs typeface="Arial"/>
              </a:rPr>
              <a:t> </a:t>
            </a:r>
            <a:r>
              <a:rPr sz="1900" spc="-10" dirty="0">
                <a:solidFill>
                  <a:srgbClr val="212121"/>
                </a:solidFill>
                <a:latin typeface="Arial"/>
                <a:cs typeface="Arial"/>
              </a:rPr>
              <a:t>this</a:t>
            </a:r>
            <a:r>
              <a:rPr sz="1900" spc="10" dirty="0">
                <a:solidFill>
                  <a:srgbClr val="212121"/>
                </a:solidFill>
                <a:latin typeface="Arial"/>
                <a:cs typeface="Arial"/>
              </a:rPr>
              <a:t> </a:t>
            </a:r>
            <a:r>
              <a:rPr sz="1900" spc="-15" dirty="0">
                <a:solidFill>
                  <a:srgbClr val="212121"/>
                </a:solidFill>
                <a:latin typeface="Arial"/>
                <a:cs typeface="Arial"/>
              </a:rPr>
              <a:t>c</a:t>
            </a:r>
            <a:r>
              <a:rPr sz="1900" spc="-10" dirty="0">
                <a:solidFill>
                  <a:srgbClr val="212121"/>
                </a:solidFill>
                <a:latin typeface="Arial"/>
                <a:cs typeface="Arial"/>
              </a:rPr>
              <a:t>ase,</a:t>
            </a:r>
            <a:r>
              <a:rPr sz="1900" spc="10" dirty="0">
                <a:solidFill>
                  <a:srgbClr val="212121"/>
                </a:solidFill>
                <a:latin typeface="Arial"/>
                <a:cs typeface="Arial"/>
              </a:rPr>
              <a:t> </a:t>
            </a:r>
            <a:r>
              <a:rPr sz="1900" spc="-10" dirty="0">
                <a:solidFill>
                  <a:srgbClr val="212121"/>
                </a:solidFill>
                <a:latin typeface="Arial"/>
                <a:cs typeface="Arial"/>
              </a:rPr>
              <a:t>foll</a:t>
            </a:r>
            <a:r>
              <a:rPr sz="1900" spc="-15" dirty="0">
                <a:solidFill>
                  <a:srgbClr val="212121"/>
                </a:solidFill>
                <a:latin typeface="Arial"/>
                <a:cs typeface="Arial"/>
              </a:rPr>
              <a:t>o</a:t>
            </a:r>
            <a:r>
              <a:rPr sz="1900" spc="-30" dirty="0">
                <a:solidFill>
                  <a:srgbClr val="212121"/>
                </a:solidFill>
                <a:latin typeface="Arial"/>
                <a:cs typeface="Arial"/>
              </a:rPr>
              <a:t>w</a:t>
            </a:r>
            <a:r>
              <a:rPr sz="1900" spc="-10" dirty="0">
                <a:solidFill>
                  <a:srgbClr val="212121"/>
                </a:solidFill>
                <a:latin typeface="Arial"/>
                <a:cs typeface="Arial"/>
              </a:rPr>
              <a:t>-up</a:t>
            </a:r>
            <a:r>
              <a:rPr sz="1900" spc="45" dirty="0">
                <a:solidFill>
                  <a:srgbClr val="212121"/>
                </a:solidFill>
                <a:latin typeface="Arial"/>
                <a:cs typeface="Arial"/>
              </a:rPr>
              <a:t> </a:t>
            </a:r>
            <a:r>
              <a:rPr sz="1900" spc="-10" dirty="0">
                <a:solidFill>
                  <a:srgbClr val="212121"/>
                </a:solidFill>
                <a:latin typeface="Arial"/>
                <a:cs typeface="Arial"/>
              </a:rPr>
              <a:t>repeat</a:t>
            </a:r>
            <a:r>
              <a:rPr sz="1900" spc="20" dirty="0">
                <a:solidFill>
                  <a:srgbClr val="212121"/>
                </a:solidFill>
                <a:latin typeface="Arial"/>
                <a:cs typeface="Arial"/>
              </a:rPr>
              <a:t> </a:t>
            </a:r>
            <a:r>
              <a:rPr sz="1900" spc="-10" dirty="0">
                <a:solidFill>
                  <a:srgbClr val="212121"/>
                </a:solidFill>
                <a:latin typeface="Arial"/>
                <a:cs typeface="Arial"/>
              </a:rPr>
              <a:t>testi</a:t>
            </a:r>
            <a:r>
              <a:rPr sz="1900" spc="-15" dirty="0">
                <a:solidFill>
                  <a:srgbClr val="212121"/>
                </a:solidFill>
                <a:latin typeface="Arial"/>
                <a:cs typeface="Arial"/>
              </a:rPr>
              <a:t>ng</a:t>
            </a:r>
            <a:r>
              <a:rPr sz="1900" spc="10" dirty="0">
                <a:solidFill>
                  <a:srgbClr val="212121"/>
                </a:solidFill>
                <a:latin typeface="Arial"/>
                <a:cs typeface="Arial"/>
              </a:rPr>
              <a:t> </a:t>
            </a:r>
            <a:r>
              <a:rPr sz="1900" spc="-30" dirty="0">
                <a:solidFill>
                  <a:srgbClr val="212121"/>
                </a:solidFill>
                <a:latin typeface="Arial"/>
                <a:cs typeface="Arial"/>
              </a:rPr>
              <a:t>w</a:t>
            </a:r>
            <a:r>
              <a:rPr sz="1900" spc="-10" dirty="0">
                <a:solidFill>
                  <a:srgbClr val="212121"/>
                </a:solidFill>
                <a:latin typeface="Arial"/>
                <a:cs typeface="Arial"/>
              </a:rPr>
              <a:t>ith</a:t>
            </a:r>
            <a:r>
              <a:rPr sz="1900" spc="25" dirty="0">
                <a:solidFill>
                  <a:srgbClr val="212121"/>
                </a:solidFill>
                <a:latin typeface="Arial"/>
                <a:cs typeface="Arial"/>
              </a:rPr>
              <a:t> </a:t>
            </a:r>
            <a:r>
              <a:rPr sz="1900" spc="-20" dirty="0">
                <a:solidFill>
                  <a:srgbClr val="212121"/>
                </a:solidFill>
                <a:latin typeface="Arial"/>
                <a:cs typeface="Arial"/>
              </a:rPr>
              <a:t>HC</a:t>
            </a:r>
            <a:r>
              <a:rPr sz="1900" spc="-15" dirty="0">
                <a:solidFill>
                  <a:srgbClr val="212121"/>
                </a:solidFill>
                <a:latin typeface="Arial"/>
                <a:cs typeface="Arial"/>
              </a:rPr>
              <a:t>V</a:t>
            </a:r>
            <a:r>
              <a:rPr sz="1900" spc="5" dirty="0">
                <a:solidFill>
                  <a:srgbClr val="212121"/>
                </a:solidFill>
                <a:latin typeface="Arial"/>
                <a:cs typeface="Arial"/>
              </a:rPr>
              <a:t> </a:t>
            </a:r>
            <a:r>
              <a:rPr sz="1900" spc="-20" dirty="0">
                <a:solidFill>
                  <a:srgbClr val="212121"/>
                </a:solidFill>
                <a:latin typeface="Arial"/>
                <a:cs typeface="Arial"/>
              </a:rPr>
              <a:t>RN</a:t>
            </a:r>
            <a:r>
              <a:rPr sz="1900" spc="-15" dirty="0">
                <a:solidFill>
                  <a:srgbClr val="212121"/>
                </a:solidFill>
                <a:latin typeface="Arial"/>
                <a:cs typeface="Arial"/>
              </a:rPr>
              <a:t>A</a:t>
            </a:r>
            <a:r>
              <a:rPr sz="1900" spc="-90" dirty="0">
                <a:solidFill>
                  <a:srgbClr val="212121"/>
                </a:solidFill>
                <a:latin typeface="Arial"/>
                <a:cs typeface="Arial"/>
              </a:rPr>
              <a:t> </a:t>
            </a:r>
            <a:r>
              <a:rPr sz="1900" spc="-10" dirty="0">
                <a:solidFill>
                  <a:srgbClr val="212121"/>
                </a:solidFill>
                <a:latin typeface="Arial"/>
                <a:cs typeface="Arial"/>
              </a:rPr>
              <a:t>is</a:t>
            </a:r>
            <a:r>
              <a:rPr sz="1900" spc="-5" dirty="0">
                <a:solidFill>
                  <a:srgbClr val="212121"/>
                </a:solidFill>
                <a:latin typeface="Arial"/>
                <a:cs typeface="Arial"/>
              </a:rPr>
              <a:t> </a:t>
            </a:r>
            <a:r>
              <a:rPr sz="1900" spc="-30" dirty="0">
                <a:solidFill>
                  <a:srgbClr val="212121"/>
                </a:solidFill>
                <a:latin typeface="Arial"/>
                <a:cs typeface="Arial"/>
              </a:rPr>
              <a:t>w</a:t>
            </a:r>
            <a:r>
              <a:rPr sz="1900" spc="-10" dirty="0">
                <a:solidFill>
                  <a:srgbClr val="212121"/>
                </a:solidFill>
                <a:latin typeface="Arial"/>
                <a:cs typeface="Arial"/>
              </a:rPr>
              <a:t>arranted</a:t>
            </a:r>
            <a:endParaRPr sz="19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453563" y="298671"/>
            <a:ext cx="8926830" cy="1143000"/>
          </a:xfrm>
          <a:prstGeom prst="rect">
            <a:avLst/>
          </a:prstGeom>
        </p:spPr>
        <p:txBody>
          <a:bodyPr vert="horz" wrap="square" lIns="0" tIns="0" rIns="0" bIns="0" rtlCol="0">
            <a:spAutoFit/>
          </a:bodyPr>
          <a:lstStyle/>
          <a:p>
            <a:pPr marL="12700">
              <a:lnSpc>
                <a:spcPct val="100000"/>
              </a:lnSpc>
            </a:pPr>
            <a:r>
              <a:rPr sz="4000" spc="-135" dirty="0">
                <a:solidFill>
                  <a:srgbClr val="D51F1A"/>
                </a:solidFill>
                <a:latin typeface="Arial"/>
                <a:cs typeface="Arial"/>
              </a:rPr>
              <a:t>Commu</a:t>
            </a:r>
            <a:r>
              <a:rPr sz="4000" spc="-120" dirty="0">
                <a:solidFill>
                  <a:srgbClr val="D51F1A"/>
                </a:solidFill>
                <a:latin typeface="Arial"/>
                <a:cs typeface="Arial"/>
              </a:rPr>
              <a:t>ni</a:t>
            </a:r>
            <a:r>
              <a:rPr sz="4000" spc="-114" dirty="0">
                <a:solidFill>
                  <a:srgbClr val="D51F1A"/>
                </a:solidFill>
                <a:latin typeface="Arial"/>
                <a:cs typeface="Arial"/>
              </a:rPr>
              <a:t>c</a:t>
            </a:r>
            <a:r>
              <a:rPr sz="4000" spc="-125" dirty="0">
                <a:solidFill>
                  <a:srgbClr val="D51F1A"/>
                </a:solidFill>
                <a:latin typeface="Arial"/>
                <a:cs typeface="Arial"/>
              </a:rPr>
              <a:t>a</a:t>
            </a:r>
            <a:r>
              <a:rPr sz="4000" spc="-110" dirty="0">
                <a:solidFill>
                  <a:srgbClr val="D51F1A"/>
                </a:solidFill>
                <a:latin typeface="Arial"/>
                <a:cs typeface="Arial"/>
              </a:rPr>
              <a:t>ti</a:t>
            </a:r>
            <a:r>
              <a:rPr sz="4000" spc="-130" dirty="0">
                <a:solidFill>
                  <a:srgbClr val="D51F1A"/>
                </a:solidFill>
                <a:latin typeface="Arial"/>
                <a:cs typeface="Arial"/>
              </a:rPr>
              <a:t>n</a:t>
            </a:r>
            <a:r>
              <a:rPr sz="4000" spc="-25" dirty="0">
                <a:solidFill>
                  <a:srgbClr val="D51F1A"/>
                </a:solidFill>
                <a:latin typeface="Arial"/>
                <a:cs typeface="Arial"/>
              </a:rPr>
              <a:t>g</a:t>
            </a:r>
            <a:r>
              <a:rPr sz="4000" spc="-195" dirty="0">
                <a:solidFill>
                  <a:srgbClr val="D51F1A"/>
                </a:solidFill>
                <a:latin typeface="Arial"/>
                <a:cs typeface="Arial"/>
              </a:rPr>
              <a:t> </a:t>
            </a:r>
            <a:r>
              <a:rPr sz="4000" spc="-135" dirty="0">
                <a:solidFill>
                  <a:srgbClr val="D51F1A"/>
                </a:solidFill>
                <a:latin typeface="Arial"/>
                <a:cs typeface="Arial"/>
              </a:rPr>
              <a:t>Re</a:t>
            </a:r>
            <a:r>
              <a:rPr sz="4000" spc="-110" dirty="0">
                <a:solidFill>
                  <a:srgbClr val="D51F1A"/>
                </a:solidFill>
                <a:latin typeface="Arial"/>
                <a:cs typeface="Arial"/>
              </a:rPr>
              <a:t>s</a:t>
            </a:r>
            <a:r>
              <a:rPr sz="4000" spc="-130" dirty="0">
                <a:solidFill>
                  <a:srgbClr val="D51F1A"/>
                </a:solidFill>
                <a:latin typeface="Arial"/>
                <a:cs typeface="Arial"/>
              </a:rPr>
              <a:t>u</a:t>
            </a:r>
            <a:r>
              <a:rPr sz="4000" spc="-110" dirty="0">
                <a:solidFill>
                  <a:srgbClr val="D51F1A"/>
                </a:solidFill>
                <a:latin typeface="Arial"/>
                <a:cs typeface="Arial"/>
              </a:rPr>
              <a:t>l</a:t>
            </a:r>
            <a:r>
              <a:rPr sz="4000" spc="-105" dirty="0">
                <a:solidFill>
                  <a:srgbClr val="D51F1A"/>
                </a:solidFill>
                <a:latin typeface="Arial"/>
                <a:cs typeface="Arial"/>
              </a:rPr>
              <a:t>t</a:t>
            </a:r>
            <a:r>
              <a:rPr sz="4000" spc="-114" dirty="0">
                <a:solidFill>
                  <a:srgbClr val="D51F1A"/>
                </a:solidFill>
                <a:latin typeface="Arial"/>
                <a:cs typeface="Arial"/>
              </a:rPr>
              <a:t>s</a:t>
            </a:r>
            <a:r>
              <a:rPr sz="4000" spc="-15" dirty="0">
                <a:solidFill>
                  <a:srgbClr val="D51F1A"/>
                </a:solidFill>
                <a:latin typeface="Arial"/>
                <a:cs typeface="Arial"/>
              </a:rPr>
              <a:t>:</a:t>
            </a:r>
            <a:endParaRPr sz="4000">
              <a:latin typeface="Arial"/>
              <a:cs typeface="Arial"/>
            </a:endParaRPr>
          </a:p>
          <a:p>
            <a:pPr marL="12700">
              <a:lnSpc>
                <a:spcPct val="100000"/>
              </a:lnSpc>
            </a:pPr>
            <a:r>
              <a:rPr sz="4000" spc="-125" dirty="0">
                <a:solidFill>
                  <a:srgbClr val="D51F1A"/>
                </a:solidFill>
                <a:latin typeface="Arial"/>
                <a:cs typeface="Arial"/>
              </a:rPr>
              <a:t>Po</a:t>
            </a:r>
            <a:r>
              <a:rPr sz="4000" spc="-114" dirty="0">
                <a:solidFill>
                  <a:srgbClr val="D51F1A"/>
                </a:solidFill>
                <a:latin typeface="Arial"/>
                <a:cs typeface="Arial"/>
              </a:rPr>
              <a:t>s</a:t>
            </a:r>
            <a:r>
              <a:rPr sz="4000" spc="-110" dirty="0">
                <a:solidFill>
                  <a:srgbClr val="D51F1A"/>
                </a:solidFill>
                <a:latin typeface="Arial"/>
                <a:cs typeface="Arial"/>
              </a:rPr>
              <a:t>itiv</a:t>
            </a:r>
            <a:r>
              <a:rPr sz="4000" spc="-25" dirty="0">
                <a:solidFill>
                  <a:srgbClr val="D51F1A"/>
                </a:solidFill>
                <a:latin typeface="Arial"/>
                <a:cs typeface="Arial"/>
              </a:rPr>
              <a:t>e</a:t>
            </a:r>
            <a:r>
              <a:rPr sz="4000" spc="-459" dirty="0">
                <a:solidFill>
                  <a:srgbClr val="D51F1A"/>
                </a:solidFill>
                <a:latin typeface="Arial"/>
                <a:cs typeface="Arial"/>
              </a:rPr>
              <a:t> </a:t>
            </a:r>
            <a:r>
              <a:rPr sz="4000" spc="-125" dirty="0">
                <a:solidFill>
                  <a:srgbClr val="D51F1A"/>
                </a:solidFill>
                <a:latin typeface="Arial"/>
                <a:cs typeface="Arial"/>
              </a:rPr>
              <a:t>An</a:t>
            </a:r>
            <a:r>
              <a:rPr sz="4000" spc="-105" dirty="0">
                <a:solidFill>
                  <a:srgbClr val="D51F1A"/>
                </a:solidFill>
                <a:latin typeface="Arial"/>
                <a:cs typeface="Arial"/>
              </a:rPr>
              <a:t>t</a:t>
            </a:r>
            <a:r>
              <a:rPr sz="4000" spc="-114" dirty="0">
                <a:solidFill>
                  <a:srgbClr val="D51F1A"/>
                </a:solidFill>
                <a:latin typeface="Arial"/>
                <a:cs typeface="Arial"/>
              </a:rPr>
              <a:t>i-</a:t>
            </a:r>
            <a:r>
              <a:rPr sz="4000" spc="-135" dirty="0">
                <a:solidFill>
                  <a:srgbClr val="D51F1A"/>
                </a:solidFill>
                <a:latin typeface="Arial"/>
                <a:cs typeface="Arial"/>
              </a:rPr>
              <a:t>HC</a:t>
            </a:r>
            <a:r>
              <a:rPr sz="4000" spc="-30" dirty="0">
                <a:solidFill>
                  <a:srgbClr val="D51F1A"/>
                </a:solidFill>
                <a:latin typeface="Arial"/>
                <a:cs typeface="Arial"/>
              </a:rPr>
              <a:t>V</a:t>
            </a:r>
            <a:r>
              <a:rPr sz="4000" spc="-215" dirty="0">
                <a:solidFill>
                  <a:srgbClr val="D51F1A"/>
                </a:solidFill>
                <a:latin typeface="Arial"/>
                <a:cs typeface="Arial"/>
              </a:rPr>
              <a:t> </a:t>
            </a:r>
            <a:r>
              <a:rPr sz="4000" spc="-135" dirty="0">
                <a:solidFill>
                  <a:srgbClr val="D51F1A"/>
                </a:solidFill>
                <a:latin typeface="Arial"/>
                <a:cs typeface="Arial"/>
              </a:rPr>
              <a:t>w</a:t>
            </a:r>
            <a:r>
              <a:rPr sz="4000" spc="-110" dirty="0">
                <a:solidFill>
                  <a:srgbClr val="D51F1A"/>
                </a:solidFill>
                <a:latin typeface="Arial"/>
                <a:cs typeface="Arial"/>
              </a:rPr>
              <a:t>i</a:t>
            </a:r>
            <a:r>
              <a:rPr sz="4000" spc="-105" dirty="0">
                <a:solidFill>
                  <a:srgbClr val="D51F1A"/>
                </a:solidFill>
                <a:latin typeface="Arial"/>
                <a:cs typeface="Arial"/>
              </a:rPr>
              <a:t>t</a:t>
            </a:r>
            <a:r>
              <a:rPr sz="4000" spc="-25" dirty="0">
                <a:solidFill>
                  <a:srgbClr val="D51F1A"/>
                </a:solidFill>
                <a:latin typeface="Arial"/>
                <a:cs typeface="Arial"/>
              </a:rPr>
              <a:t>h</a:t>
            </a:r>
            <a:r>
              <a:rPr sz="4000" spc="-204" dirty="0">
                <a:solidFill>
                  <a:srgbClr val="D51F1A"/>
                </a:solidFill>
                <a:latin typeface="Arial"/>
                <a:cs typeface="Arial"/>
              </a:rPr>
              <a:t> </a:t>
            </a:r>
            <a:r>
              <a:rPr sz="4000" spc="-130" dirty="0">
                <a:solidFill>
                  <a:srgbClr val="D51F1A"/>
                </a:solidFill>
                <a:latin typeface="Arial"/>
                <a:cs typeface="Arial"/>
              </a:rPr>
              <a:t>Po</a:t>
            </a:r>
            <a:r>
              <a:rPr sz="4000" spc="-110" dirty="0">
                <a:solidFill>
                  <a:srgbClr val="D51F1A"/>
                </a:solidFill>
                <a:latin typeface="Arial"/>
                <a:cs typeface="Arial"/>
              </a:rPr>
              <a:t>sitiv</a:t>
            </a:r>
            <a:r>
              <a:rPr sz="4000" spc="-25" dirty="0">
                <a:solidFill>
                  <a:srgbClr val="D51F1A"/>
                </a:solidFill>
                <a:latin typeface="Arial"/>
                <a:cs typeface="Arial"/>
              </a:rPr>
              <a:t>e</a:t>
            </a:r>
            <a:r>
              <a:rPr sz="4000" spc="-245" dirty="0">
                <a:solidFill>
                  <a:srgbClr val="D51F1A"/>
                </a:solidFill>
                <a:latin typeface="Arial"/>
                <a:cs typeface="Arial"/>
              </a:rPr>
              <a:t> </a:t>
            </a:r>
            <a:r>
              <a:rPr sz="4000" spc="-135" dirty="0">
                <a:solidFill>
                  <a:srgbClr val="D51F1A"/>
                </a:solidFill>
                <a:latin typeface="Arial"/>
                <a:cs typeface="Arial"/>
              </a:rPr>
              <a:t>HC</a:t>
            </a:r>
            <a:r>
              <a:rPr sz="4000" spc="-30" dirty="0">
                <a:solidFill>
                  <a:srgbClr val="D51F1A"/>
                </a:solidFill>
                <a:latin typeface="Arial"/>
                <a:cs typeface="Arial"/>
              </a:rPr>
              <a:t>V</a:t>
            </a:r>
            <a:r>
              <a:rPr sz="4000" spc="-190" dirty="0">
                <a:solidFill>
                  <a:srgbClr val="D51F1A"/>
                </a:solidFill>
                <a:latin typeface="Arial"/>
                <a:cs typeface="Arial"/>
              </a:rPr>
              <a:t> </a:t>
            </a:r>
            <a:r>
              <a:rPr sz="4000" spc="-135" dirty="0">
                <a:solidFill>
                  <a:srgbClr val="D51F1A"/>
                </a:solidFill>
                <a:latin typeface="Arial"/>
                <a:cs typeface="Arial"/>
              </a:rPr>
              <a:t>RNA</a:t>
            </a:r>
            <a:endParaRPr sz="4000">
              <a:latin typeface="Arial"/>
              <a:cs typeface="Arial"/>
            </a:endParaRPr>
          </a:p>
        </p:txBody>
      </p:sp>
      <p:sp>
        <p:nvSpPr>
          <p:cNvPr id="4" name="object 4"/>
          <p:cNvSpPr txBox="1"/>
          <p:nvPr/>
        </p:nvSpPr>
        <p:spPr>
          <a:xfrm>
            <a:off x="453563" y="1987536"/>
            <a:ext cx="6421755" cy="1970405"/>
          </a:xfrm>
          <a:prstGeom prst="rect">
            <a:avLst/>
          </a:prstGeom>
        </p:spPr>
        <p:txBody>
          <a:bodyPr vert="horz" wrap="square" lIns="0" tIns="0" rIns="0" bIns="0" rtlCol="0">
            <a:spAutoFit/>
          </a:bodyPr>
          <a:lstStyle/>
          <a:p>
            <a:pPr marL="12700">
              <a:lnSpc>
                <a:spcPct val="100000"/>
              </a:lnSpc>
            </a:pPr>
            <a:r>
              <a:rPr sz="2400" spc="-5" dirty="0">
                <a:solidFill>
                  <a:srgbClr val="212121"/>
                </a:solidFill>
                <a:latin typeface="Arial"/>
                <a:cs typeface="Arial"/>
              </a:rPr>
              <a:t>Po</a:t>
            </a:r>
            <a:r>
              <a:rPr sz="2400" dirty="0">
                <a:solidFill>
                  <a:srgbClr val="212121"/>
                </a:solidFill>
                <a:latin typeface="Arial"/>
                <a:cs typeface="Arial"/>
              </a:rPr>
              <a:t>s</a:t>
            </a:r>
            <a:r>
              <a:rPr sz="2400" spc="-10" dirty="0">
                <a:solidFill>
                  <a:srgbClr val="212121"/>
                </a:solidFill>
                <a:latin typeface="Arial"/>
                <a:cs typeface="Arial"/>
              </a:rPr>
              <a:t>i</a:t>
            </a:r>
            <a:r>
              <a:rPr sz="2400" spc="5" dirty="0">
                <a:solidFill>
                  <a:srgbClr val="212121"/>
                </a:solidFill>
                <a:latin typeface="Arial"/>
                <a:cs typeface="Arial"/>
              </a:rPr>
              <a:t>t</a:t>
            </a:r>
            <a:r>
              <a:rPr sz="2400" spc="-10" dirty="0">
                <a:solidFill>
                  <a:srgbClr val="212121"/>
                </a:solidFill>
                <a:latin typeface="Arial"/>
                <a:cs typeface="Arial"/>
              </a:rPr>
              <a:t>i</a:t>
            </a:r>
            <a:r>
              <a:rPr sz="2400" dirty="0">
                <a:solidFill>
                  <a:srgbClr val="212121"/>
                </a:solidFill>
                <a:latin typeface="Arial"/>
                <a:cs typeface="Arial"/>
              </a:rPr>
              <a:t>ve</a:t>
            </a:r>
            <a:r>
              <a:rPr sz="2400" spc="10" dirty="0">
                <a:solidFill>
                  <a:srgbClr val="212121"/>
                </a:solidFill>
                <a:latin typeface="Arial"/>
                <a:cs typeface="Arial"/>
              </a:rPr>
              <a:t> </a:t>
            </a:r>
            <a:r>
              <a:rPr sz="2400" spc="-10" dirty="0">
                <a:solidFill>
                  <a:srgbClr val="212121"/>
                </a:solidFill>
                <a:latin typeface="Arial"/>
                <a:cs typeface="Arial"/>
              </a:rPr>
              <a:t>HC</a:t>
            </a:r>
            <a:r>
              <a:rPr sz="2400" dirty="0">
                <a:solidFill>
                  <a:srgbClr val="212121"/>
                </a:solidFill>
                <a:latin typeface="Arial"/>
                <a:cs typeface="Arial"/>
              </a:rPr>
              <a:t>V</a:t>
            </a:r>
            <a:r>
              <a:rPr sz="2400" spc="10" dirty="0">
                <a:solidFill>
                  <a:srgbClr val="212121"/>
                </a:solidFill>
                <a:latin typeface="Arial"/>
                <a:cs typeface="Arial"/>
              </a:rPr>
              <a:t> </a:t>
            </a:r>
            <a:r>
              <a:rPr sz="2400" spc="-5" dirty="0">
                <a:solidFill>
                  <a:srgbClr val="212121"/>
                </a:solidFill>
                <a:latin typeface="Arial"/>
                <a:cs typeface="Arial"/>
              </a:rPr>
              <a:t>ant</a:t>
            </a:r>
            <a:r>
              <a:rPr sz="2400" spc="-10" dirty="0">
                <a:solidFill>
                  <a:srgbClr val="212121"/>
                </a:solidFill>
                <a:latin typeface="Arial"/>
                <a:cs typeface="Arial"/>
              </a:rPr>
              <a:t>i</a:t>
            </a:r>
            <a:r>
              <a:rPr sz="2400" spc="-5" dirty="0">
                <a:solidFill>
                  <a:srgbClr val="212121"/>
                </a:solidFill>
                <a:latin typeface="Arial"/>
                <a:cs typeface="Arial"/>
              </a:rPr>
              <a:t>bod</a:t>
            </a:r>
            <a:r>
              <a:rPr sz="2400" dirty="0">
                <a:solidFill>
                  <a:srgbClr val="212121"/>
                </a:solidFill>
                <a:latin typeface="Arial"/>
                <a:cs typeface="Arial"/>
              </a:rPr>
              <a:t>y</a:t>
            </a:r>
            <a:r>
              <a:rPr sz="2400" spc="25"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a:t>
            </a:r>
            <a:r>
              <a:rPr sz="2400" dirty="0">
                <a:solidFill>
                  <a:srgbClr val="212121"/>
                </a:solidFill>
                <a:latin typeface="Arial"/>
                <a:cs typeface="Arial"/>
              </a:rPr>
              <a:t>h </a:t>
            </a:r>
            <a:r>
              <a:rPr sz="2400" spc="-5" dirty="0">
                <a:solidFill>
                  <a:srgbClr val="212121"/>
                </a:solidFill>
                <a:latin typeface="Arial"/>
                <a:cs typeface="Arial"/>
              </a:rPr>
              <a:t>po</a:t>
            </a:r>
            <a:r>
              <a:rPr sz="2400" dirty="0">
                <a:solidFill>
                  <a:srgbClr val="212121"/>
                </a:solidFill>
                <a:latin typeface="Arial"/>
                <a:cs typeface="Arial"/>
              </a:rPr>
              <a:t>s</a:t>
            </a:r>
            <a:r>
              <a:rPr sz="2400" spc="-10" dirty="0">
                <a:solidFill>
                  <a:srgbClr val="212121"/>
                </a:solidFill>
                <a:latin typeface="Arial"/>
                <a:cs typeface="Arial"/>
              </a:rPr>
              <a:t>i</a:t>
            </a:r>
            <a:r>
              <a:rPr sz="2400" spc="5" dirty="0">
                <a:solidFill>
                  <a:srgbClr val="212121"/>
                </a:solidFill>
                <a:latin typeface="Arial"/>
                <a:cs typeface="Arial"/>
              </a:rPr>
              <a:t>t</a:t>
            </a:r>
            <a:r>
              <a:rPr sz="2400" spc="-10" dirty="0">
                <a:solidFill>
                  <a:srgbClr val="212121"/>
                </a:solidFill>
                <a:latin typeface="Arial"/>
                <a:cs typeface="Arial"/>
              </a:rPr>
              <a:t>i</a:t>
            </a:r>
            <a:r>
              <a:rPr sz="2400" dirty="0">
                <a:solidFill>
                  <a:srgbClr val="212121"/>
                </a:solidFill>
                <a:latin typeface="Arial"/>
                <a:cs typeface="Arial"/>
              </a:rPr>
              <a:t>ve</a:t>
            </a:r>
            <a:r>
              <a:rPr sz="2400" spc="25" dirty="0">
                <a:solidFill>
                  <a:srgbClr val="212121"/>
                </a:solidFill>
                <a:latin typeface="Arial"/>
                <a:cs typeface="Arial"/>
              </a:rPr>
              <a:t> </a:t>
            </a:r>
            <a:r>
              <a:rPr sz="2400" spc="-10" dirty="0">
                <a:solidFill>
                  <a:srgbClr val="212121"/>
                </a:solidFill>
                <a:latin typeface="Arial"/>
                <a:cs typeface="Arial"/>
              </a:rPr>
              <a:t>HC</a:t>
            </a:r>
            <a:r>
              <a:rPr sz="2400" dirty="0">
                <a:solidFill>
                  <a:srgbClr val="212121"/>
                </a:solidFill>
                <a:latin typeface="Arial"/>
                <a:cs typeface="Arial"/>
              </a:rPr>
              <a:t>V</a:t>
            </a:r>
            <a:r>
              <a:rPr sz="2400" spc="10" dirty="0">
                <a:solidFill>
                  <a:srgbClr val="212121"/>
                </a:solidFill>
                <a:latin typeface="Arial"/>
                <a:cs typeface="Arial"/>
              </a:rPr>
              <a:t> </a:t>
            </a:r>
            <a:r>
              <a:rPr sz="2400" spc="-10" dirty="0">
                <a:solidFill>
                  <a:srgbClr val="212121"/>
                </a:solidFill>
                <a:latin typeface="Arial"/>
                <a:cs typeface="Arial"/>
              </a:rPr>
              <a:t>RNA</a:t>
            </a:r>
            <a:endParaRPr sz="2400">
              <a:latin typeface="Arial"/>
              <a:cs typeface="Arial"/>
            </a:endParaRPr>
          </a:p>
          <a:p>
            <a:pPr>
              <a:lnSpc>
                <a:spcPct val="100000"/>
              </a:lnSpc>
              <a:spcBef>
                <a:spcPts val="53"/>
              </a:spcBef>
            </a:pPr>
            <a:endParaRPr sz="2900">
              <a:latin typeface="Times New Roman"/>
              <a:cs typeface="Times New Roman"/>
            </a:endParaRPr>
          </a:p>
          <a:p>
            <a:pPr marL="469900" marR="5080" indent="-457200">
              <a:lnSpc>
                <a:spcPts val="2110"/>
              </a:lnSpc>
              <a:buClr>
                <a:srgbClr val="D51F1A"/>
              </a:buClr>
              <a:buFont typeface="Wingdings"/>
              <a:buChar char=""/>
              <a:tabLst>
                <a:tab pos="469900" algn="l"/>
              </a:tabLst>
            </a:pPr>
            <a:r>
              <a:rPr sz="2200" spc="-15" dirty="0">
                <a:solidFill>
                  <a:srgbClr val="212121"/>
                </a:solidFill>
                <a:latin typeface="Arial"/>
                <a:cs typeface="Arial"/>
              </a:rPr>
              <a:t>There</a:t>
            </a:r>
            <a:r>
              <a:rPr sz="2200" spc="10" dirty="0">
                <a:solidFill>
                  <a:srgbClr val="212121"/>
                </a:solidFill>
                <a:latin typeface="Arial"/>
                <a:cs typeface="Arial"/>
              </a:rPr>
              <a:t> </a:t>
            </a:r>
            <a:r>
              <a:rPr sz="2200" spc="-10" dirty="0">
                <a:solidFill>
                  <a:srgbClr val="212121"/>
                </a:solidFill>
                <a:latin typeface="Arial"/>
                <a:cs typeface="Arial"/>
              </a:rPr>
              <a:t>is</a:t>
            </a:r>
            <a:r>
              <a:rPr sz="2200" spc="5"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v</a:t>
            </a:r>
            <a:r>
              <a:rPr sz="2200" spc="-15" dirty="0">
                <a:solidFill>
                  <a:srgbClr val="212121"/>
                </a:solidFill>
                <a:latin typeface="Arial"/>
                <a:cs typeface="Arial"/>
              </a:rPr>
              <a:t>iden</a:t>
            </a:r>
            <a:r>
              <a:rPr sz="2200" spc="-10" dirty="0">
                <a:solidFill>
                  <a:srgbClr val="212121"/>
                </a:solidFill>
                <a:latin typeface="Arial"/>
                <a:cs typeface="Arial"/>
              </a:rPr>
              <a:t>c</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0" dirty="0">
                <a:solidFill>
                  <a:srgbClr val="212121"/>
                </a:solidFill>
                <a:latin typeface="Arial"/>
                <a:cs typeface="Arial"/>
              </a:rPr>
              <a:t>current/acti</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10" dirty="0">
                <a:solidFill>
                  <a:srgbClr val="212121"/>
                </a:solidFill>
                <a:latin typeface="Arial"/>
                <a:cs typeface="Arial"/>
              </a:rPr>
              <a:t>infection</a:t>
            </a:r>
            <a:r>
              <a:rPr sz="2200" dirty="0">
                <a:solidFill>
                  <a:srgbClr val="212121"/>
                </a:solidFill>
                <a:latin typeface="Arial"/>
                <a:cs typeface="Arial"/>
              </a:rPr>
              <a:t> </a:t>
            </a:r>
            <a:r>
              <a:rPr sz="2200" spc="-15" dirty="0">
                <a:solidFill>
                  <a:srgbClr val="212121"/>
                </a:solidFill>
                <a:latin typeface="Arial"/>
                <a:cs typeface="Arial"/>
              </a:rPr>
              <a:t>and</a:t>
            </a:r>
            <a:r>
              <a:rPr sz="2200" spc="-10"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edical</a:t>
            </a:r>
            <a:r>
              <a:rPr sz="2200" spc="5" dirty="0">
                <a:solidFill>
                  <a:srgbClr val="212121"/>
                </a:solidFill>
                <a:latin typeface="Arial"/>
                <a:cs typeface="Arial"/>
              </a:rPr>
              <a:t> </a:t>
            </a:r>
            <a:r>
              <a:rPr sz="2200" spc="-10" dirty="0">
                <a:solidFill>
                  <a:srgbClr val="212121"/>
                </a:solidFill>
                <a:latin typeface="Arial"/>
                <a:cs typeface="Arial"/>
              </a:rPr>
              <a:t>follow</a:t>
            </a:r>
            <a:r>
              <a:rPr sz="2200" spc="-5" dirty="0">
                <a:solidFill>
                  <a:srgbClr val="212121"/>
                </a:solidFill>
                <a:latin typeface="Arial"/>
                <a:cs typeface="Arial"/>
              </a:rPr>
              <a:t> </a:t>
            </a:r>
            <a:r>
              <a:rPr sz="2200" spc="-15" dirty="0">
                <a:solidFill>
                  <a:srgbClr val="212121"/>
                </a:solidFill>
                <a:latin typeface="Arial"/>
                <a:cs typeface="Arial"/>
              </a:rPr>
              <a:t>up</a:t>
            </a:r>
            <a:r>
              <a:rPr sz="2200" dirty="0">
                <a:solidFill>
                  <a:srgbClr val="212121"/>
                </a:solidFill>
                <a:latin typeface="Arial"/>
                <a:cs typeface="Arial"/>
              </a:rPr>
              <a:t> </a:t>
            </a:r>
            <a:r>
              <a:rPr sz="2200" spc="-10" dirty="0">
                <a:solidFill>
                  <a:srgbClr val="212121"/>
                </a:solidFill>
                <a:latin typeface="Arial"/>
                <a:cs typeface="Arial"/>
              </a:rPr>
              <a:t>is</a:t>
            </a:r>
            <a:r>
              <a:rPr sz="2200" spc="5" dirty="0">
                <a:solidFill>
                  <a:srgbClr val="212121"/>
                </a:solidFill>
                <a:latin typeface="Arial"/>
                <a:cs typeface="Arial"/>
              </a:rPr>
              <a:t> </a:t>
            </a:r>
            <a:r>
              <a:rPr sz="2200" spc="-15" dirty="0">
                <a:solidFill>
                  <a:srgbClr val="212121"/>
                </a:solidFill>
                <a:latin typeface="Arial"/>
                <a:cs typeface="Arial"/>
              </a:rPr>
              <a:t>ne</a:t>
            </a:r>
            <a:r>
              <a:rPr sz="2200" spc="-10" dirty="0">
                <a:solidFill>
                  <a:srgbClr val="212121"/>
                </a:solidFill>
                <a:latin typeface="Arial"/>
                <a:cs typeface="Arial"/>
              </a:rPr>
              <a:t>c</a:t>
            </a:r>
            <a:r>
              <a:rPr sz="2200" spc="-15" dirty="0">
                <a:solidFill>
                  <a:srgbClr val="212121"/>
                </a:solidFill>
                <a:latin typeface="Arial"/>
                <a:cs typeface="Arial"/>
              </a:rPr>
              <a:t>e</a:t>
            </a:r>
            <a:r>
              <a:rPr sz="2200" spc="-10" dirty="0">
                <a:solidFill>
                  <a:srgbClr val="212121"/>
                </a:solidFill>
                <a:latin typeface="Arial"/>
                <a:cs typeface="Arial"/>
              </a:rPr>
              <a:t>ss</a:t>
            </a:r>
            <a:r>
              <a:rPr sz="2200" spc="-15" dirty="0">
                <a:solidFill>
                  <a:srgbClr val="212121"/>
                </a:solidFill>
                <a:latin typeface="Arial"/>
                <a:cs typeface="Arial"/>
              </a:rPr>
              <a:t>ary</a:t>
            </a:r>
            <a:endParaRPr sz="2200">
              <a:latin typeface="Arial"/>
              <a:cs typeface="Arial"/>
            </a:endParaRPr>
          </a:p>
          <a:p>
            <a:pPr>
              <a:lnSpc>
                <a:spcPct val="100000"/>
              </a:lnSpc>
              <a:spcBef>
                <a:spcPts val="12"/>
              </a:spcBef>
              <a:buClr>
                <a:srgbClr val="D51F1A"/>
              </a:buClr>
              <a:buFont typeface="Wingdings"/>
              <a:buChar char=""/>
            </a:pPr>
            <a:endParaRPr sz="2300">
              <a:latin typeface="Times New Roman"/>
              <a:cs typeface="Times New Roman"/>
            </a:endParaRPr>
          </a:p>
          <a:p>
            <a:pPr marL="469900" indent="-457200">
              <a:lnSpc>
                <a:spcPct val="100000"/>
              </a:lnSpc>
              <a:buClr>
                <a:srgbClr val="D51F1A"/>
              </a:buClr>
              <a:buFont typeface="Wingdings"/>
              <a:buChar char=""/>
              <a:tabLst>
                <a:tab pos="469900" algn="l"/>
              </a:tabLst>
            </a:pPr>
            <a:r>
              <a:rPr sz="2200" spc="-20" dirty="0">
                <a:solidFill>
                  <a:srgbClr val="212121"/>
                </a:solidFill>
                <a:latin typeface="Arial"/>
                <a:cs typeface="Arial"/>
              </a:rPr>
              <a:t>E</a:t>
            </a:r>
            <a:r>
              <a:rPr sz="2200" spc="-25" dirty="0">
                <a:solidFill>
                  <a:srgbClr val="212121"/>
                </a:solidFill>
                <a:latin typeface="Arial"/>
                <a:cs typeface="Arial"/>
              </a:rPr>
              <a:t>v</a:t>
            </a:r>
            <a:r>
              <a:rPr sz="2200" spc="-10" dirty="0">
                <a:solidFill>
                  <a:srgbClr val="212121"/>
                </a:solidFill>
                <a:latin typeface="Arial"/>
                <a:cs typeface="Arial"/>
              </a:rPr>
              <a:t>aluate</a:t>
            </a:r>
            <a:r>
              <a:rPr sz="2200" spc="15"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sz="2200" spc="-10" dirty="0">
                <a:solidFill>
                  <a:srgbClr val="212121"/>
                </a:solidFill>
                <a:latin typeface="Arial"/>
                <a:cs typeface="Arial"/>
              </a:rPr>
              <a:t>treat</a:t>
            </a:r>
            <a:r>
              <a:rPr sz="2200" spc="15"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15" dirty="0">
                <a:solidFill>
                  <a:srgbClr val="212121"/>
                </a:solidFill>
                <a:latin typeface="Arial"/>
                <a:cs typeface="Arial"/>
              </a:rPr>
              <a:t>po</a:t>
            </a:r>
            <a:r>
              <a:rPr sz="2200" spc="-10" dirty="0">
                <a:solidFill>
                  <a:srgbClr val="212121"/>
                </a:solidFill>
                <a:latin typeface="Arial"/>
                <a:cs typeface="Arial"/>
              </a:rPr>
              <a:t>ssible </a:t>
            </a:r>
            <a:r>
              <a:rPr sz="2200" spc="-5" dirty="0">
                <a:solidFill>
                  <a:srgbClr val="212121"/>
                </a:solidFill>
                <a:latin typeface="Arial"/>
                <a:cs typeface="Arial"/>
              </a:rPr>
              <a:t>li</a:t>
            </a:r>
            <a:r>
              <a:rPr sz="2200" spc="-25" dirty="0">
                <a:solidFill>
                  <a:srgbClr val="212121"/>
                </a:solidFill>
                <a:latin typeface="Arial"/>
                <a:cs typeface="Arial"/>
              </a:rPr>
              <a:t>v</a:t>
            </a:r>
            <a:r>
              <a:rPr sz="2200" spc="-10" dirty="0">
                <a:solidFill>
                  <a:srgbClr val="212121"/>
                </a:solidFill>
                <a:latin typeface="Arial"/>
                <a:cs typeface="Arial"/>
              </a:rPr>
              <a:t>er</a:t>
            </a:r>
            <a:r>
              <a:rPr sz="2200" spc="10" dirty="0">
                <a:solidFill>
                  <a:srgbClr val="212121"/>
                </a:solidFill>
                <a:latin typeface="Arial"/>
                <a:cs typeface="Arial"/>
              </a:rPr>
              <a:t> </a:t>
            </a:r>
            <a:r>
              <a:rPr sz="2200" spc="-10" dirty="0">
                <a:solidFill>
                  <a:srgbClr val="212121"/>
                </a:solidFill>
                <a:latin typeface="Arial"/>
                <a:cs typeface="Arial"/>
              </a:rPr>
              <a:t>dis</a:t>
            </a:r>
            <a:r>
              <a:rPr sz="2200" spc="-15" dirty="0">
                <a:solidFill>
                  <a:srgbClr val="212121"/>
                </a:solidFill>
                <a:latin typeface="Arial"/>
                <a:cs typeface="Arial"/>
              </a:rPr>
              <a:t>ea</a:t>
            </a:r>
            <a:r>
              <a:rPr sz="2200" spc="-10" dirty="0">
                <a:solidFill>
                  <a:srgbClr val="212121"/>
                </a:solidFill>
                <a:latin typeface="Arial"/>
                <a:cs typeface="Arial"/>
              </a:rPr>
              <a:t>s</a:t>
            </a:r>
            <a:r>
              <a:rPr sz="2200" spc="-15" dirty="0">
                <a:solidFill>
                  <a:srgbClr val="212121"/>
                </a:solidFill>
                <a:latin typeface="Arial"/>
                <a:cs typeface="Arial"/>
              </a:rPr>
              <a:t>e</a:t>
            </a:r>
            <a:endParaRPr sz="22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8677656" y="4059935"/>
            <a:ext cx="2615183" cy="177241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8692895" y="2328677"/>
            <a:ext cx="2585085" cy="1742439"/>
          </a:xfrm>
          <a:custGeom>
            <a:avLst/>
            <a:gdLst/>
            <a:ahLst/>
            <a:cxnLst/>
            <a:rect l="l" t="t" r="r" b="b"/>
            <a:pathLst>
              <a:path w="2585084" h="1742439">
                <a:moveTo>
                  <a:pt x="2435009" y="0"/>
                </a:moveTo>
                <a:lnTo>
                  <a:pt x="139814" y="320"/>
                </a:lnTo>
                <a:lnTo>
                  <a:pt x="97921" y="9194"/>
                </a:lnTo>
                <a:lnTo>
                  <a:pt x="61267" y="28894"/>
                </a:lnTo>
                <a:lnTo>
                  <a:pt x="31651" y="57625"/>
                </a:lnTo>
                <a:lnTo>
                  <a:pt x="10867" y="93591"/>
                </a:lnTo>
                <a:lnTo>
                  <a:pt x="712" y="134995"/>
                </a:lnTo>
                <a:lnTo>
                  <a:pt x="0" y="149694"/>
                </a:lnTo>
                <a:lnTo>
                  <a:pt x="321" y="1602114"/>
                </a:lnTo>
                <a:lnTo>
                  <a:pt x="9196" y="1644006"/>
                </a:lnTo>
                <a:lnTo>
                  <a:pt x="28898" y="1680660"/>
                </a:lnTo>
                <a:lnTo>
                  <a:pt x="57629" y="1710278"/>
                </a:lnTo>
                <a:lnTo>
                  <a:pt x="93593" y="1731063"/>
                </a:lnTo>
                <a:lnTo>
                  <a:pt x="134996" y="1741219"/>
                </a:lnTo>
                <a:lnTo>
                  <a:pt x="149694" y="1741931"/>
                </a:lnTo>
                <a:lnTo>
                  <a:pt x="2444899" y="1741610"/>
                </a:lnTo>
                <a:lnTo>
                  <a:pt x="2486790" y="1732733"/>
                </a:lnTo>
                <a:lnTo>
                  <a:pt x="2523440" y="1713029"/>
                </a:lnTo>
                <a:lnTo>
                  <a:pt x="2553055" y="1684294"/>
                </a:lnTo>
                <a:lnTo>
                  <a:pt x="2573837" y="1648327"/>
                </a:lnTo>
                <a:lnTo>
                  <a:pt x="2583991" y="1606923"/>
                </a:lnTo>
                <a:lnTo>
                  <a:pt x="2584704" y="1592224"/>
                </a:lnTo>
                <a:lnTo>
                  <a:pt x="2584383" y="139814"/>
                </a:lnTo>
                <a:lnTo>
                  <a:pt x="2575509" y="97921"/>
                </a:lnTo>
                <a:lnTo>
                  <a:pt x="2555809" y="61267"/>
                </a:lnTo>
                <a:lnTo>
                  <a:pt x="2527078" y="31651"/>
                </a:lnTo>
                <a:lnTo>
                  <a:pt x="2491112" y="10867"/>
                </a:lnTo>
                <a:lnTo>
                  <a:pt x="2449708" y="712"/>
                </a:lnTo>
                <a:lnTo>
                  <a:pt x="2435009" y="0"/>
                </a:lnTo>
                <a:close/>
              </a:path>
            </a:pathLst>
          </a:custGeom>
          <a:solidFill>
            <a:srgbClr val="ECECEC"/>
          </a:solidFill>
        </p:spPr>
        <p:txBody>
          <a:bodyPr wrap="square" lIns="0" tIns="0" rIns="0" bIns="0" rtlCol="0"/>
          <a:lstStyle/>
          <a:p>
            <a:endParaRPr/>
          </a:p>
        </p:txBody>
      </p:sp>
      <p:sp>
        <p:nvSpPr>
          <p:cNvPr id="9" name="object 9"/>
          <p:cNvSpPr/>
          <p:nvPr/>
        </p:nvSpPr>
        <p:spPr>
          <a:xfrm>
            <a:off x="8692895" y="2328672"/>
            <a:ext cx="2584602" cy="174191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67639" y="5978652"/>
            <a:ext cx="1028699" cy="879347"/>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453563" y="4119429"/>
            <a:ext cx="10446385" cy="508634"/>
          </a:xfrm>
          <a:prstGeom prst="rect">
            <a:avLst/>
          </a:prstGeom>
        </p:spPr>
        <p:txBody>
          <a:bodyPr vert="horz" wrap="square" lIns="0" tIns="0" rIns="0" bIns="0" rtlCol="0">
            <a:spAutoFit/>
          </a:bodyPr>
          <a:lstStyle/>
          <a:p>
            <a:pPr marR="5080" algn="r">
              <a:lnSpc>
                <a:spcPct val="100000"/>
              </a:lnSpc>
            </a:pPr>
            <a:r>
              <a:rPr sz="800" dirty="0">
                <a:solidFill>
                  <a:srgbClr val="212121"/>
                </a:solidFill>
                <a:latin typeface="Arial"/>
                <a:cs typeface="Arial"/>
              </a:rPr>
              <a:t>I</a:t>
            </a:r>
            <a:r>
              <a:rPr sz="800" spc="10" dirty="0">
                <a:solidFill>
                  <a:srgbClr val="212121"/>
                </a:solidFill>
                <a:latin typeface="Arial"/>
                <a:cs typeface="Arial"/>
              </a:rPr>
              <a:t>m</a:t>
            </a:r>
            <a:r>
              <a:rPr sz="800" spc="-5" dirty="0">
                <a:solidFill>
                  <a:srgbClr val="212121"/>
                </a:solidFill>
                <a:latin typeface="Arial"/>
                <a:cs typeface="Arial"/>
              </a:rPr>
              <a:t>ag</a:t>
            </a:r>
            <a:r>
              <a:rPr sz="800" dirty="0">
                <a:solidFill>
                  <a:srgbClr val="212121"/>
                </a:solidFill>
                <a:latin typeface="Arial"/>
                <a:cs typeface="Arial"/>
              </a:rPr>
              <a:t>e</a:t>
            </a:r>
            <a:r>
              <a:rPr sz="800" spc="-10" dirty="0">
                <a:solidFill>
                  <a:srgbClr val="212121"/>
                </a:solidFill>
                <a:latin typeface="Arial"/>
                <a:cs typeface="Arial"/>
              </a:rPr>
              <a:t> </a:t>
            </a:r>
            <a:r>
              <a:rPr sz="800" dirty="0">
                <a:solidFill>
                  <a:srgbClr val="212121"/>
                </a:solidFill>
                <a:latin typeface="Arial"/>
                <a:cs typeface="Arial"/>
              </a:rPr>
              <a:t>S</a:t>
            </a:r>
            <a:r>
              <a:rPr sz="800" spc="-5" dirty="0">
                <a:solidFill>
                  <a:srgbClr val="212121"/>
                </a:solidFill>
                <a:latin typeface="Arial"/>
                <a:cs typeface="Arial"/>
              </a:rPr>
              <a:t>our</a:t>
            </a:r>
            <a:r>
              <a:rPr sz="800" spc="5" dirty="0">
                <a:solidFill>
                  <a:srgbClr val="212121"/>
                </a:solidFill>
                <a:latin typeface="Arial"/>
                <a:cs typeface="Arial"/>
              </a:rPr>
              <a:t>c</a:t>
            </a:r>
            <a:r>
              <a:rPr sz="800" spc="-5" dirty="0">
                <a:solidFill>
                  <a:srgbClr val="212121"/>
                </a:solidFill>
                <a:latin typeface="Arial"/>
                <a:cs typeface="Arial"/>
              </a:rPr>
              <a:t>e</a:t>
            </a:r>
            <a:r>
              <a:rPr sz="800" dirty="0">
                <a:solidFill>
                  <a:srgbClr val="212121"/>
                </a:solidFill>
                <a:latin typeface="Arial"/>
                <a:cs typeface="Arial"/>
              </a:rPr>
              <a:t>:</a:t>
            </a:r>
            <a:r>
              <a:rPr sz="800" spc="10" dirty="0">
                <a:solidFill>
                  <a:srgbClr val="212121"/>
                </a:solidFill>
                <a:latin typeface="Arial"/>
                <a:cs typeface="Arial"/>
              </a:rPr>
              <a:t> </a:t>
            </a:r>
            <a:r>
              <a:rPr sz="800" spc="-10" dirty="0">
                <a:solidFill>
                  <a:srgbClr val="212121"/>
                </a:solidFill>
                <a:latin typeface="Arial"/>
                <a:cs typeface="Arial"/>
              </a:rPr>
              <a:t>M</a:t>
            </a:r>
            <a:r>
              <a:rPr sz="800" dirty="0">
                <a:solidFill>
                  <a:srgbClr val="212121"/>
                </a:solidFill>
                <a:latin typeface="Arial"/>
                <a:cs typeface="Arial"/>
              </a:rPr>
              <a:t>S</a:t>
            </a:r>
            <a:r>
              <a:rPr sz="800" spc="5" dirty="0">
                <a:solidFill>
                  <a:srgbClr val="212121"/>
                </a:solidFill>
                <a:latin typeface="Arial"/>
                <a:cs typeface="Arial"/>
              </a:rPr>
              <a:t> </a:t>
            </a:r>
            <a:r>
              <a:rPr sz="800" dirty="0">
                <a:solidFill>
                  <a:srgbClr val="212121"/>
                </a:solidFill>
                <a:latin typeface="Arial"/>
                <a:cs typeface="Arial"/>
              </a:rPr>
              <a:t>P</a:t>
            </a:r>
            <a:r>
              <a:rPr sz="800" spc="-5" dirty="0">
                <a:solidFill>
                  <a:srgbClr val="212121"/>
                </a:solidFill>
                <a:latin typeface="Arial"/>
                <a:cs typeface="Arial"/>
              </a:rPr>
              <a:t>o</a:t>
            </a:r>
            <a:r>
              <a:rPr sz="800" spc="-20" dirty="0">
                <a:solidFill>
                  <a:srgbClr val="212121"/>
                </a:solidFill>
                <a:latin typeface="Arial"/>
                <a:cs typeface="Arial"/>
              </a:rPr>
              <a:t>w</a:t>
            </a:r>
            <a:r>
              <a:rPr sz="800" spc="-5" dirty="0">
                <a:solidFill>
                  <a:srgbClr val="212121"/>
                </a:solidFill>
                <a:latin typeface="Arial"/>
                <a:cs typeface="Arial"/>
              </a:rPr>
              <a:t>er</a:t>
            </a:r>
            <a:r>
              <a:rPr sz="800" dirty="0">
                <a:solidFill>
                  <a:srgbClr val="212121"/>
                </a:solidFill>
                <a:latin typeface="Arial"/>
                <a:cs typeface="Arial"/>
              </a:rPr>
              <a:t>P</a:t>
            </a:r>
            <a:r>
              <a:rPr sz="800" spc="-5" dirty="0">
                <a:solidFill>
                  <a:srgbClr val="212121"/>
                </a:solidFill>
                <a:latin typeface="Arial"/>
                <a:cs typeface="Arial"/>
              </a:rPr>
              <a:t>o</a:t>
            </a:r>
            <a:r>
              <a:rPr sz="800" dirty="0">
                <a:solidFill>
                  <a:srgbClr val="212121"/>
                </a:solidFill>
                <a:latin typeface="Arial"/>
                <a:cs typeface="Arial"/>
              </a:rPr>
              <a:t>i</a:t>
            </a:r>
            <a:r>
              <a:rPr sz="800" spc="-5" dirty="0">
                <a:solidFill>
                  <a:srgbClr val="212121"/>
                </a:solidFill>
                <a:latin typeface="Arial"/>
                <a:cs typeface="Arial"/>
              </a:rPr>
              <a:t>n</a:t>
            </a:r>
            <a:r>
              <a:rPr sz="800" dirty="0">
                <a:solidFill>
                  <a:srgbClr val="212121"/>
                </a:solidFill>
                <a:latin typeface="Arial"/>
                <a:cs typeface="Arial"/>
              </a:rPr>
              <a:t>t</a:t>
            </a:r>
            <a:r>
              <a:rPr sz="800" spc="20" dirty="0">
                <a:solidFill>
                  <a:srgbClr val="212121"/>
                </a:solidFill>
                <a:latin typeface="Arial"/>
                <a:cs typeface="Arial"/>
              </a:rPr>
              <a:t> </a:t>
            </a:r>
            <a:r>
              <a:rPr sz="800" dirty="0">
                <a:solidFill>
                  <a:srgbClr val="212121"/>
                </a:solidFill>
                <a:latin typeface="Arial"/>
                <a:cs typeface="Arial"/>
              </a:rPr>
              <a:t>St</a:t>
            </a:r>
            <a:r>
              <a:rPr sz="800" spc="-5" dirty="0">
                <a:solidFill>
                  <a:srgbClr val="212121"/>
                </a:solidFill>
                <a:latin typeface="Arial"/>
                <a:cs typeface="Arial"/>
              </a:rPr>
              <a:t>o</a:t>
            </a:r>
            <a:r>
              <a:rPr sz="800" spc="5" dirty="0">
                <a:solidFill>
                  <a:srgbClr val="212121"/>
                </a:solidFill>
                <a:latin typeface="Arial"/>
                <a:cs typeface="Arial"/>
              </a:rPr>
              <a:t>c</a:t>
            </a:r>
            <a:r>
              <a:rPr sz="800" dirty="0">
                <a:solidFill>
                  <a:srgbClr val="212121"/>
                </a:solidFill>
                <a:latin typeface="Arial"/>
                <a:cs typeface="Arial"/>
              </a:rPr>
              <a:t>k P</a:t>
            </a:r>
            <a:r>
              <a:rPr sz="800" spc="-5" dirty="0">
                <a:solidFill>
                  <a:srgbClr val="212121"/>
                </a:solidFill>
                <a:latin typeface="Arial"/>
                <a:cs typeface="Arial"/>
              </a:rPr>
              <a:t>ho</a:t>
            </a:r>
            <a:r>
              <a:rPr sz="800" dirty="0">
                <a:solidFill>
                  <a:srgbClr val="212121"/>
                </a:solidFill>
                <a:latin typeface="Arial"/>
                <a:cs typeface="Arial"/>
              </a:rPr>
              <a:t>t</a:t>
            </a:r>
            <a:r>
              <a:rPr sz="800" spc="-5" dirty="0">
                <a:solidFill>
                  <a:srgbClr val="212121"/>
                </a:solidFill>
                <a:latin typeface="Arial"/>
                <a:cs typeface="Arial"/>
              </a:rPr>
              <a:t>os</a:t>
            </a:r>
            <a:endParaRPr sz="800">
              <a:latin typeface="Arial"/>
              <a:cs typeface="Arial"/>
            </a:endParaRPr>
          </a:p>
          <a:p>
            <a:pPr marL="469900" indent="-457200">
              <a:lnSpc>
                <a:spcPct val="100000"/>
              </a:lnSpc>
              <a:spcBef>
                <a:spcPts val="375"/>
              </a:spcBef>
              <a:buClr>
                <a:srgbClr val="D51F1A"/>
              </a:buClr>
              <a:buFont typeface="Wingdings"/>
              <a:buChar char=""/>
              <a:tabLst>
                <a:tab pos="469900" algn="l"/>
              </a:tabLst>
            </a:pPr>
            <a:r>
              <a:rPr sz="2200" spc="-100" dirty="0">
                <a:solidFill>
                  <a:srgbClr val="212121"/>
                </a:solidFill>
                <a:latin typeface="Arial"/>
                <a:cs typeface="Arial"/>
              </a:rPr>
              <a:t>T</a:t>
            </a:r>
            <a:r>
              <a:rPr sz="2200" spc="-10" dirty="0">
                <a:solidFill>
                  <a:srgbClr val="212121"/>
                </a:solidFill>
                <a:latin typeface="Arial"/>
                <a:cs typeface="Arial"/>
              </a:rPr>
              <a:t>reat</a:t>
            </a:r>
            <a:r>
              <a:rPr sz="2200" spc="-25" dirty="0">
                <a:solidFill>
                  <a:srgbClr val="212121"/>
                </a:solidFill>
                <a:latin typeface="Arial"/>
                <a:cs typeface="Arial"/>
              </a:rPr>
              <a:t>m</a:t>
            </a:r>
            <a:r>
              <a:rPr sz="2200" spc="-15" dirty="0">
                <a:solidFill>
                  <a:srgbClr val="212121"/>
                </a:solidFill>
                <a:latin typeface="Arial"/>
                <a:cs typeface="Arial"/>
              </a:rPr>
              <a:t>ent</a:t>
            </a:r>
            <a:r>
              <a:rPr sz="2200" spc="35"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0" dirty="0">
                <a:solidFill>
                  <a:srgbClr val="212121"/>
                </a:solidFill>
                <a:latin typeface="Arial"/>
                <a:cs typeface="Arial"/>
              </a:rPr>
              <a:t> </a:t>
            </a:r>
            <a:r>
              <a:rPr sz="2200" spc="-10" dirty="0">
                <a:solidFill>
                  <a:srgbClr val="212121"/>
                </a:solidFill>
                <a:latin typeface="Arial"/>
                <a:cs typeface="Arial"/>
              </a:rPr>
              <a:t>infection</a:t>
            </a:r>
            <a:endParaRPr sz="22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872" y="6329171"/>
            <a:ext cx="1606295" cy="46177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34185" rIns="0" bIns="0" rtlCol="0">
            <a:spAutoFit/>
          </a:bodyPr>
          <a:lstStyle/>
          <a:p>
            <a:pPr marL="95885">
              <a:lnSpc>
                <a:spcPct val="100000"/>
              </a:lnSpc>
            </a:pPr>
            <a:r>
              <a:rPr spc="-130" dirty="0">
                <a:solidFill>
                  <a:srgbClr val="C00000"/>
                </a:solidFill>
              </a:rPr>
              <a:t>P</a:t>
            </a:r>
            <a:r>
              <a:rPr spc="-135" dirty="0">
                <a:solidFill>
                  <a:srgbClr val="C00000"/>
                </a:solidFill>
              </a:rPr>
              <a:t>R</a:t>
            </a:r>
            <a:r>
              <a:rPr spc="-130" dirty="0">
                <a:solidFill>
                  <a:srgbClr val="C00000"/>
                </a:solidFill>
              </a:rPr>
              <a:t>E</a:t>
            </a:r>
            <a:r>
              <a:rPr spc="-15" dirty="0">
                <a:solidFill>
                  <a:srgbClr val="C00000"/>
                </a:solidFill>
              </a:rPr>
              <a:t>-</a:t>
            </a:r>
            <a:r>
              <a:rPr spc="-425" dirty="0">
                <a:solidFill>
                  <a:srgbClr val="C00000"/>
                </a:solidFill>
              </a:rPr>
              <a:t> </a:t>
            </a:r>
            <a:r>
              <a:rPr spc="-130" dirty="0">
                <a:solidFill>
                  <a:srgbClr val="C00000"/>
                </a:solidFill>
              </a:rPr>
              <a:t>A</a:t>
            </a:r>
            <a:r>
              <a:rPr spc="-135" dirty="0">
                <a:solidFill>
                  <a:srgbClr val="C00000"/>
                </a:solidFill>
              </a:rPr>
              <a:t>N</a:t>
            </a:r>
            <a:r>
              <a:rPr spc="-30" dirty="0">
                <a:solidFill>
                  <a:srgbClr val="C00000"/>
                </a:solidFill>
              </a:rPr>
              <a:t>D</a:t>
            </a:r>
            <a:r>
              <a:rPr spc="-195" dirty="0">
                <a:solidFill>
                  <a:srgbClr val="C00000"/>
                </a:solidFill>
              </a:rPr>
              <a:t> </a:t>
            </a:r>
            <a:r>
              <a:rPr spc="-135" dirty="0">
                <a:solidFill>
                  <a:srgbClr val="C00000"/>
                </a:solidFill>
              </a:rPr>
              <a:t>ON</a:t>
            </a:r>
            <a:r>
              <a:rPr spc="-15" dirty="0">
                <a:solidFill>
                  <a:srgbClr val="C00000"/>
                </a:solidFill>
              </a:rPr>
              <a:t>-</a:t>
            </a:r>
            <a:r>
              <a:rPr spc="-265" dirty="0">
                <a:solidFill>
                  <a:srgbClr val="C00000"/>
                </a:solidFill>
              </a:rPr>
              <a:t> </a:t>
            </a:r>
            <a:r>
              <a:rPr spc="-130" dirty="0">
                <a:solidFill>
                  <a:srgbClr val="C00000"/>
                </a:solidFill>
              </a:rPr>
              <a:t>TRE</a:t>
            </a:r>
            <a:r>
              <a:rPr spc="-430" dirty="0">
                <a:solidFill>
                  <a:srgbClr val="C00000"/>
                </a:solidFill>
              </a:rPr>
              <a:t>A</a:t>
            </a:r>
            <a:r>
              <a:rPr spc="-130" dirty="0">
                <a:solidFill>
                  <a:srgbClr val="C00000"/>
                </a:solidFill>
              </a:rPr>
              <a:t>TME</a:t>
            </a:r>
            <a:r>
              <a:rPr spc="-135" dirty="0">
                <a:solidFill>
                  <a:srgbClr val="C00000"/>
                </a:solidFill>
              </a:rPr>
              <a:t>N</a:t>
            </a:r>
            <a:r>
              <a:rPr spc="-25" dirty="0">
                <a:solidFill>
                  <a:srgbClr val="C00000"/>
                </a:solidFill>
              </a:rPr>
              <a:t>T</a:t>
            </a:r>
            <a:r>
              <a:rPr spc="-280" dirty="0">
                <a:solidFill>
                  <a:srgbClr val="C00000"/>
                </a:solidFill>
              </a:rPr>
              <a:t> </a:t>
            </a:r>
            <a:r>
              <a:rPr spc="-130" dirty="0">
                <a:solidFill>
                  <a:srgbClr val="C00000"/>
                </a:solidFill>
              </a:rPr>
              <a:t>E</a:t>
            </a:r>
            <a:r>
              <a:rPr spc="-430" dirty="0">
                <a:solidFill>
                  <a:srgbClr val="C00000"/>
                </a:solidFill>
              </a:rPr>
              <a:t>V</a:t>
            </a:r>
            <a:r>
              <a:rPr spc="-130" dirty="0">
                <a:solidFill>
                  <a:srgbClr val="C00000"/>
                </a:solidFill>
              </a:rPr>
              <a:t>A</a:t>
            </a:r>
            <a:r>
              <a:rPr spc="-135" dirty="0">
                <a:solidFill>
                  <a:srgbClr val="C00000"/>
                </a:solidFill>
              </a:rPr>
              <a:t>LU</a:t>
            </a:r>
            <a:r>
              <a:rPr spc="-430" dirty="0">
                <a:solidFill>
                  <a:srgbClr val="C00000"/>
                </a:solidFill>
              </a:rPr>
              <a:t>A</a:t>
            </a:r>
            <a:r>
              <a:rPr spc="-125" dirty="0">
                <a:solidFill>
                  <a:srgbClr val="C00000"/>
                </a:solidFill>
              </a:rPr>
              <a:t>T</a:t>
            </a:r>
            <a:r>
              <a:rPr spc="-110" dirty="0">
                <a:solidFill>
                  <a:srgbClr val="C00000"/>
                </a:solidFill>
              </a:rPr>
              <a:t>I</a:t>
            </a:r>
            <a:r>
              <a:rPr spc="-135" dirty="0">
                <a:solidFill>
                  <a:srgbClr val="C00000"/>
                </a:solidFill>
              </a:rPr>
              <a:t>O</a:t>
            </a:r>
            <a:r>
              <a:rPr spc="-30" dirty="0">
                <a:solidFill>
                  <a:srgbClr val="C00000"/>
                </a:solidFill>
              </a:rPr>
              <a:t>N</a:t>
            </a:r>
          </a:p>
        </p:txBody>
      </p:sp>
      <p:sp>
        <p:nvSpPr>
          <p:cNvPr id="5" name="object 5"/>
          <p:cNvSpPr/>
          <p:nvPr/>
        </p:nvSpPr>
        <p:spPr>
          <a:xfrm>
            <a:off x="11375897" y="6308323"/>
            <a:ext cx="71120" cy="395605"/>
          </a:xfrm>
          <a:custGeom>
            <a:avLst/>
            <a:gdLst/>
            <a:ahLst/>
            <a:cxnLst/>
            <a:rect l="l" t="t" r="r" b="b"/>
            <a:pathLst>
              <a:path w="71120" h="395604">
                <a:moveTo>
                  <a:pt x="71120" y="394990"/>
                </a:moveTo>
                <a:lnTo>
                  <a:pt x="31009" y="382610"/>
                </a:lnTo>
                <a:lnTo>
                  <a:pt x="5264" y="350774"/>
                </a:lnTo>
                <a:lnTo>
                  <a:pt x="0" y="69870"/>
                </a:lnTo>
                <a:lnTo>
                  <a:pt x="1473" y="55395"/>
                </a:lnTo>
                <a:lnTo>
                  <a:pt x="21223" y="19189"/>
                </a:lnTo>
                <a:lnTo>
                  <a:pt x="44215" y="4014"/>
                </a:lnTo>
                <a:lnTo>
                  <a:pt x="57775" y="0"/>
                </a:lnTo>
              </a:path>
            </a:pathLst>
          </a:custGeom>
          <a:ln w="19050">
            <a:solidFill>
              <a:srgbClr val="FFFFFF"/>
            </a:solidFill>
          </a:ln>
        </p:spPr>
        <p:txBody>
          <a:bodyPr wrap="square" lIns="0" tIns="0" rIns="0" bIns="0" rtlCol="0"/>
          <a:lstStyle/>
          <a:p>
            <a:endParaRPr/>
          </a:p>
        </p:txBody>
      </p:sp>
      <p:sp>
        <p:nvSpPr>
          <p:cNvPr id="6" name="object 6"/>
          <p:cNvSpPr/>
          <p:nvPr/>
        </p:nvSpPr>
        <p:spPr>
          <a:xfrm>
            <a:off x="4056888" y="5061203"/>
            <a:ext cx="4078223" cy="179679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072128" y="2374386"/>
            <a:ext cx="4048125" cy="2697480"/>
          </a:xfrm>
          <a:custGeom>
            <a:avLst/>
            <a:gdLst/>
            <a:ahLst/>
            <a:cxnLst/>
            <a:rect l="l" t="t" r="r" b="b"/>
            <a:pathLst>
              <a:path w="4048125" h="2697479">
                <a:moveTo>
                  <a:pt x="3815918" y="0"/>
                </a:moveTo>
                <a:lnTo>
                  <a:pt x="231825" y="0"/>
                </a:lnTo>
                <a:lnTo>
                  <a:pt x="212811" y="768"/>
                </a:lnTo>
                <a:lnTo>
                  <a:pt x="158548" y="11819"/>
                </a:lnTo>
                <a:lnTo>
                  <a:pt x="109706" y="34734"/>
                </a:lnTo>
                <a:lnTo>
                  <a:pt x="67897" y="67902"/>
                </a:lnTo>
                <a:lnTo>
                  <a:pt x="34731" y="109712"/>
                </a:lnTo>
                <a:lnTo>
                  <a:pt x="11817" y="158552"/>
                </a:lnTo>
                <a:lnTo>
                  <a:pt x="768" y="212813"/>
                </a:lnTo>
                <a:lnTo>
                  <a:pt x="0" y="231825"/>
                </a:lnTo>
                <a:lnTo>
                  <a:pt x="0" y="2465666"/>
                </a:lnTo>
                <a:lnTo>
                  <a:pt x="6737" y="2521374"/>
                </a:lnTo>
                <a:lnTo>
                  <a:pt x="25874" y="2572199"/>
                </a:lnTo>
                <a:lnTo>
                  <a:pt x="55802" y="2616529"/>
                </a:lnTo>
                <a:lnTo>
                  <a:pt x="94909" y="2652754"/>
                </a:lnTo>
                <a:lnTo>
                  <a:pt x="141585" y="2679263"/>
                </a:lnTo>
                <a:lnTo>
                  <a:pt x="194220" y="2694446"/>
                </a:lnTo>
                <a:lnTo>
                  <a:pt x="231825" y="2697480"/>
                </a:lnTo>
                <a:lnTo>
                  <a:pt x="3815918" y="2697480"/>
                </a:lnTo>
                <a:lnTo>
                  <a:pt x="3871631" y="2690743"/>
                </a:lnTo>
                <a:lnTo>
                  <a:pt x="3922458" y="2671605"/>
                </a:lnTo>
                <a:lnTo>
                  <a:pt x="3966791" y="2641679"/>
                </a:lnTo>
                <a:lnTo>
                  <a:pt x="4003017" y="2602573"/>
                </a:lnTo>
                <a:lnTo>
                  <a:pt x="4029527" y="2555899"/>
                </a:lnTo>
                <a:lnTo>
                  <a:pt x="4044709" y="2503268"/>
                </a:lnTo>
                <a:lnTo>
                  <a:pt x="4047744" y="2465666"/>
                </a:lnTo>
                <a:lnTo>
                  <a:pt x="4047744" y="231825"/>
                </a:lnTo>
                <a:lnTo>
                  <a:pt x="4041006" y="176117"/>
                </a:lnTo>
                <a:lnTo>
                  <a:pt x="4021869" y="125290"/>
                </a:lnTo>
                <a:lnTo>
                  <a:pt x="3991941" y="80958"/>
                </a:lnTo>
                <a:lnTo>
                  <a:pt x="3952834" y="44730"/>
                </a:lnTo>
                <a:lnTo>
                  <a:pt x="3906158" y="18218"/>
                </a:lnTo>
                <a:lnTo>
                  <a:pt x="3853523" y="3034"/>
                </a:lnTo>
                <a:lnTo>
                  <a:pt x="3815918" y="0"/>
                </a:lnTo>
                <a:close/>
              </a:path>
            </a:pathLst>
          </a:custGeom>
          <a:solidFill>
            <a:srgbClr val="ECECEC"/>
          </a:solidFill>
        </p:spPr>
        <p:txBody>
          <a:bodyPr wrap="square" lIns="0" tIns="0" rIns="0" bIns="0" rtlCol="0"/>
          <a:lstStyle/>
          <a:p>
            <a:endParaRPr/>
          </a:p>
        </p:txBody>
      </p:sp>
      <p:sp>
        <p:nvSpPr>
          <p:cNvPr id="8" name="object 8"/>
          <p:cNvSpPr/>
          <p:nvPr/>
        </p:nvSpPr>
        <p:spPr>
          <a:xfrm>
            <a:off x="4072128" y="2374392"/>
            <a:ext cx="4047693" cy="269747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sp>
        <p:nvSpPr>
          <p:cNvPr id="10" name="object 10"/>
          <p:cNvSpPr txBox="1"/>
          <p:nvPr/>
        </p:nvSpPr>
        <p:spPr>
          <a:xfrm>
            <a:off x="4803138" y="5126270"/>
            <a:ext cx="2529840" cy="152400"/>
          </a:xfrm>
          <a:prstGeom prst="rect">
            <a:avLst/>
          </a:prstGeom>
        </p:spPr>
        <p:txBody>
          <a:bodyPr vert="horz" wrap="square" lIns="0" tIns="0" rIns="0" bIns="0" rtlCol="0">
            <a:spAutoFit/>
          </a:bodyPr>
          <a:lstStyle/>
          <a:p>
            <a:pPr marL="12700">
              <a:lnSpc>
                <a:spcPct val="100000"/>
              </a:lnSpc>
            </a:pPr>
            <a:r>
              <a:rPr sz="1000" spc="-10" dirty="0">
                <a:solidFill>
                  <a:srgbClr val="212121"/>
                </a:solidFill>
                <a:latin typeface="Arial"/>
                <a:cs typeface="Arial"/>
              </a:rPr>
              <a:t>I</a:t>
            </a:r>
            <a:r>
              <a:rPr sz="1000" spc="5" dirty="0">
                <a:solidFill>
                  <a:srgbClr val="212121"/>
                </a:solidFill>
                <a:latin typeface="Arial"/>
                <a:cs typeface="Arial"/>
              </a:rPr>
              <a:t>m</a:t>
            </a:r>
            <a:r>
              <a:rPr sz="1000" spc="-15" dirty="0">
                <a:solidFill>
                  <a:srgbClr val="212121"/>
                </a:solidFill>
                <a:latin typeface="Arial"/>
                <a:cs typeface="Arial"/>
              </a:rPr>
              <a:t>ag</a:t>
            </a:r>
            <a:r>
              <a:rPr sz="1000" spc="-10" dirty="0">
                <a:solidFill>
                  <a:srgbClr val="212121"/>
                </a:solidFill>
                <a:latin typeface="Arial"/>
                <a:cs typeface="Arial"/>
              </a:rPr>
              <a:t>e</a:t>
            </a:r>
            <a:r>
              <a:rPr sz="1000" spc="-30" dirty="0">
                <a:solidFill>
                  <a:srgbClr val="212121"/>
                </a:solidFill>
                <a:latin typeface="Arial"/>
                <a:cs typeface="Arial"/>
              </a:rPr>
              <a:t> </a:t>
            </a:r>
            <a:r>
              <a:rPr sz="1000" spc="-15" dirty="0">
                <a:solidFill>
                  <a:srgbClr val="212121"/>
                </a:solidFill>
                <a:latin typeface="Arial"/>
                <a:cs typeface="Arial"/>
              </a:rPr>
              <a:t>Sou</a:t>
            </a:r>
            <a:r>
              <a:rPr sz="1000" spc="-5" dirty="0">
                <a:solidFill>
                  <a:srgbClr val="212121"/>
                </a:solidFill>
                <a:latin typeface="Arial"/>
                <a:cs typeface="Arial"/>
              </a:rPr>
              <a:t>r</a:t>
            </a:r>
            <a:r>
              <a:rPr sz="1000" dirty="0">
                <a:solidFill>
                  <a:srgbClr val="212121"/>
                </a:solidFill>
                <a:latin typeface="Arial"/>
                <a:cs typeface="Arial"/>
              </a:rPr>
              <a:t>c</a:t>
            </a:r>
            <a:r>
              <a:rPr sz="1000" spc="-15" dirty="0">
                <a:solidFill>
                  <a:srgbClr val="212121"/>
                </a:solidFill>
                <a:latin typeface="Arial"/>
                <a:cs typeface="Arial"/>
              </a:rPr>
              <a:t>e</a:t>
            </a:r>
            <a:r>
              <a:rPr sz="1000" spc="-5" dirty="0">
                <a:solidFill>
                  <a:srgbClr val="212121"/>
                </a:solidFill>
                <a:latin typeface="Arial"/>
                <a:cs typeface="Arial"/>
              </a:rPr>
              <a:t>:</a:t>
            </a:r>
            <a:r>
              <a:rPr sz="1000" spc="-15" dirty="0">
                <a:solidFill>
                  <a:srgbClr val="212121"/>
                </a:solidFill>
                <a:latin typeface="Arial"/>
                <a:cs typeface="Arial"/>
              </a:rPr>
              <a:t> M</a:t>
            </a:r>
            <a:r>
              <a:rPr sz="1000" spc="-10" dirty="0">
                <a:solidFill>
                  <a:srgbClr val="212121"/>
                </a:solidFill>
                <a:latin typeface="Arial"/>
                <a:cs typeface="Arial"/>
              </a:rPr>
              <a:t>S</a:t>
            </a:r>
            <a:r>
              <a:rPr sz="1000" spc="5" dirty="0">
                <a:solidFill>
                  <a:srgbClr val="212121"/>
                </a:solidFill>
                <a:latin typeface="Arial"/>
                <a:cs typeface="Arial"/>
              </a:rPr>
              <a:t> </a:t>
            </a:r>
            <a:r>
              <a:rPr sz="1000" spc="-15" dirty="0">
                <a:solidFill>
                  <a:srgbClr val="212121"/>
                </a:solidFill>
                <a:latin typeface="Arial"/>
                <a:cs typeface="Arial"/>
              </a:rPr>
              <a:t>Po</a:t>
            </a:r>
            <a:r>
              <a:rPr sz="1000" spc="-25" dirty="0">
                <a:solidFill>
                  <a:srgbClr val="212121"/>
                </a:solidFill>
                <a:latin typeface="Arial"/>
                <a:cs typeface="Arial"/>
              </a:rPr>
              <a:t>w</a:t>
            </a:r>
            <a:r>
              <a:rPr sz="1000" spc="-15" dirty="0">
                <a:solidFill>
                  <a:srgbClr val="212121"/>
                </a:solidFill>
                <a:latin typeface="Arial"/>
                <a:cs typeface="Arial"/>
              </a:rPr>
              <a:t>e</a:t>
            </a:r>
            <a:r>
              <a:rPr sz="1000" spc="-5" dirty="0">
                <a:solidFill>
                  <a:srgbClr val="212121"/>
                </a:solidFill>
                <a:latin typeface="Arial"/>
                <a:cs typeface="Arial"/>
              </a:rPr>
              <a:t>r</a:t>
            </a:r>
            <a:r>
              <a:rPr sz="1000" spc="-15" dirty="0">
                <a:solidFill>
                  <a:srgbClr val="212121"/>
                </a:solidFill>
                <a:latin typeface="Arial"/>
                <a:cs typeface="Arial"/>
              </a:rPr>
              <a:t>Poin</a:t>
            </a:r>
            <a:r>
              <a:rPr sz="1000" spc="-5" dirty="0">
                <a:solidFill>
                  <a:srgbClr val="212121"/>
                </a:solidFill>
                <a:latin typeface="Arial"/>
                <a:cs typeface="Arial"/>
              </a:rPr>
              <a:t>t</a:t>
            </a:r>
            <a:r>
              <a:rPr sz="1000" spc="20" dirty="0">
                <a:solidFill>
                  <a:srgbClr val="212121"/>
                </a:solidFill>
                <a:latin typeface="Arial"/>
                <a:cs typeface="Arial"/>
              </a:rPr>
              <a:t> </a:t>
            </a:r>
            <a:r>
              <a:rPr sz="1000" spc="-10" dirty="0">
                <a:solidFill>
                  <a:srgbClr val="212121"/>
                </a:solidFill>
                <a:latin typeface="Arial"/>
                <a:cs typeface="Arial"/>
              </a:rPr>
              <a:t>Sto</a:t>
            </a:r>
            <a:r>
              <a:rPr sz="1000" dirty="0">
                <a:solidFill>
                  <a:srgbClr val="212121"/>
                </a:solidFill>
                <a:latin typeface="Arial"/>
                <a:cs typeface="Arial"/>
              </a:rPr>
              <a:t>c</a:t>
            </a:r>
            <a:r>
              <a:rPr sz="1000" spc="-5" dirty="0">
                <a:solidFill>
                  <a:srgbClr val="212121"/>
                </a:solidFill>
                <a:latin typeface="Arial"/>
                <a:cs typeface="Arial"/>
              </a:rPr>
              <a:t>k</a:t>
            </a:r>
            <a:r>
              <a:rPr sz="1000" spc="-10" dirty="0">
                <a:solidFill>
                  <a:srgbClr val="212121"/>
                </a:solidFill>
                <a:latin typeface="Arial"/>
                <a:cs typeface="Arial"/>
              </a:rPr>
              <a:t> </a:t>
            </a:r>
            <a:r>
              <a:rPr sz="1000" spc="-15" dirty="0">
                <a:solidFill>
                  <a:srgbClr val="212121"/>
                </a:solidFill>
                <a:latin typeface="Arial"/>
                <a:cs typeface="Arial"/>
              </a:rPr>
              <a:t>Photos</a:t>
            </a:r>
            <a:endParaRPr sz="10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872" y="6329171"/>
            <a:ext cx="1606295" cy="46177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47745" rIns="0" bIns="0" rtlCol="0">
            <a:spAutoFit/>
          </a:bodyPr>
          <a:lstStyle/>
          <a:p>
            <a:pPr marL="215265">
              <a:lnSpc>
                <a:spcPts val="4760"/>
              </a:lnSpc>
            </a:pPr>
            <a:r>
              <a:rPr spc="-120" dirty="0"/>
              <a:t>Pre-</a:t>
            </a:r>
            <a:r>
              <a:rPr spc="-275" dirty="0"/>
              <a:t>T</a:t>
            </a:r>
            <a:r>
              <a:rPr spc="-110" dirty="0"/>
              <a:t>r</a:t>
            </a:r>
            <a:r>
              <a:rPr spc="-125" dirty="0"/>
              <a:t>e</a:t>
            </a:r>
            <a:r>
              <a:rPr spc="-130" dirty="0"/>
              <a:t>a</a:t>
            </a:r>
            <a:r>
              <a:rPr spc="-105" dirty="0"/>
              <a:t>t</a:t>
            </a:r>
            <a:r>
              <a:rPr spc="-130" dirty="0"/>
              <a:t>men</a:t>
            </a:r>
            <a:r>
              <a:rPr spc="-15" dirty="0"/>
              <a:t>t</a:t>
            </a:r>
            <a:r>
              <a:rPr spc="-195" dirty="0"/>
              <a:t> </a:t>
            </a:r>
            <a:r>
              <a:rPr spc="-215" dirty="0"/>
              <a:t>W</a:t>
            </a:r>
            <a:r>
              <a:rPr spc="-130" dirty="0"/>
              <a:t>o</a:t>
            </a:r>
            <a:r>
              <a:rPr spc="-110" dirty="0"/>
              <a:t>rk</a:t>
            </a:r>
            <a:r>
              <a:rPr spc="-130" dirty="0"/>
              <a:t>up</a:t>
            </a:r>
            <a:r>
              <a:rPr spc="-15" dirty="0"/>
              <a:t>:</a:t>
            </a:r>
            <a:r>
              <a:rPr spc="-210" dirty="0"/>
              <a:t> </a:t>
            </a:r>
            <a:r>
              <a:rPr spc="-135" dirty="0"/>
              <a:t>H</a:t>
            </a:r>
            <a:r>
              <a:rPr spc="-110" dirty="0"/>
              <a:t>ist</a:t>
            </a:r>
            <a:r>
              <a:rPr spc="-125" dirty="0"/>
              <a:t>o</a:t>
            </a:r>
            <a:r>
              <a:rPr spc="-110" dirty="0"/>
              <a:t>r</a:t>
            </a:r>
            <a:r>
              <a:rPr spc="-20" dirty="0"/>
              <a:t>y</a:t>
            </a:r>
          </a:p>
        </p:txBody>
      </p:sp>
      <p:sp>
        <p:nvSpPr>
          <p:cNvPr id="5" name="object 5"/>
          <p:cNvSpPr txBox="1"/>
          <p:nvPr/>
        </p:nvSpPr>
        <p:spPr>
          <a:xfrm>
            <a:off x="569231" y="1629066"/>
            <a:ext cx="7592059" cy="3385542"/>
          </a:xfrm>
          <a:prstGeom prst="rect">
            <a:avLst/>
          </a:prstGeom>
        </p:spPr>
        <p:txBody>
          <a:bodyPr vert="horz" wrap="square" lIns="0" tIns="0" rIns="0" bIns="0" rtlCol="0">
            <a:spAutoFit/>
          </a:bodyPr>
          <a:lstStyle/>
          <a:p>
            <a:pPr marL="241300" indent="-228600">
              <a:lnSpc>
                <a:spcPct val="100000"/>
              </a:lnSpc>
              <a:buClr>
                <a:srgbClr val="D51F1A"/>
              </a:buClr>
              <a:buFont typeface="Wingdings"/>
              <a:buChar char=""/>
              <a:tabLst>
                <a:tab pos="241300" algn="l"/>
              </a:tabLst>
            </a:pPr>
            <a:r>
              <a:rPr sz="2400" spc="-25" dirty="0">
                <a:solidFill>
                  <a:srgbClr val="212121"/>
                </a:solidFill>
                <a:latin typeface="Arial"/>
                <a:cs typeface="Arial"/>
              </a:rPr>
              <a:t>A</a:t>
            </a:r>
            <a:r>
              <a:rPr sz="2400" spc="-5" dirty="0">
                <a:solidFill>
                  <a:srgbClr val="212121"/>
                </a:solidFill>
                <a:latin typeface="Arial"/>
                <a:cs typeface="Arial"/>
              </a:rPr>
              <a:t>n</a:t>
            </a:r>
            <a:r>
              <a:rPr sz="2400" dirty="0">
                <a:solidFill>
                  <a:srgbClr val="212121"/>
                </a:solidFill>
                <a:latin typeface="Arial"/>
                <a:cs typeface="Arial"/>
              </a:rPr>
              <a:t>y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v</a:t>
            </a:r>
            <a:r>
              <a:rPr sz="2400" spc="-5" dirty="0">
                <a:solidFill>
                  <a:srgbClr val="212121"/>
                </a:solidFill>
                <a:latin typeface="Arial"/>
                <a:cs typeface="Arial"/>
              </a:rPr>
              <a:t>iou</a:t>
            </a:r>
            <a:r>
              <a:rPr sz="2400" dirty="0">
                <a:solidFill>
                  <a:srgbClr val="212121"/>
                </a:solidFill>
                <a:latin typeface="Arial"/>
                <a:cs typeface="Arial"/>
              </a:rPr>
              <a:t>s</a:t>
            </a:r>
            <a:r>
              <a:rPr sz="2400" spc="2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t</a:t>
            </a:r>
            <a:r>
              <a:rPr sz="2400" spc="-15" dirty="0">
                <a:solidFill>
                  <a:srgbClr val="212121"/>
                </a:solidFill>
                <a:latin typeface="Arial"/>
                <a:cs typeface="Arial"/>
              </a:rPr>
              <a:t> </a:t>
            </a:r>
            <a:r>
              <a:rPr sz="2400" spc="-5" dirty="0">
                <a:solidFill>
                  <a:srgbClr val="212121"/>
                </a:solidFill>
                <a:latin typeface="Arial"/>
                <a:cs typeface="Arial"/>
              </a:rPr>
              <a:t>w</a:t>
            </a:r>
            <a:r>
              <a:rPr sz="2400" spc="-10" dirty="0">
                <a:solidFill>
                  <a:srgbClr val="212121"/>
                </a:solidFill>
                <a:latin typeface="Arial"/>
                <a:cs typeface="Arial"/>
              </a:rPr>
              <a:t>i</a:t>
            </a:r>
            <a:r>
              <a:rPr sz="2400" spc="-5" dirty="0">
                <a:solidFill>
                  <a:srgbClr val="212121"/>
                </a:solidFill>
                <a:latin typeface="Arial"/>
                <a:cs typeface="Arial"/>
              </a:rPr>
              <a:t>t</a:t>
            </a:r>
            <a:r>
              <a:rPr sz="2400" dirty="0">
                <a:solidFill>
                  <a:srgbClr val="212121"/>
                </a:solidFill>
                <a:latin typeface="Arial"/>
                <a:cs typeface="Arial"/>
              </a:rPr>
              <a:t>h </a:t>
            </a:r>
            <a:r>
              <a:rPr sz="2400" spc="-10" dirty="0">
                <a:solidFill>
                  <a:srgbClr val="212121"/>
                </a:solidFill>
                <a:latin typeface="Arial"/>
                <a:cs typeface="Arial"/>
              </a:rPr>
              <a:t>i</a:t>
            </a:r>
            <a:r>
              <a:rPr sz="2400" spc="-20" dirty="0">
                <a:solidFill>
                  <a:srgbClr val="212121"/>
                </a:solidFill>
                <a:latin typeface="Arial"/>
                <a:cs typeface="Arial"/>
              </a:rPr>
              <a:t>n</a:t>
            </a:r>
            <a:r>
              <a:rPr sz="2400" spc="-5" dirty="0">
                <a:solidFill>
                  <a:srgbClr val="212121"/>
                </a:solidFill>
                <a:latin typeface="Arial"/>
                <a:cs typeface="Arial"/>
              </a:rPr>
              <a:t>te</a:t>
            </a:r>
            <a:r>
              <a:rPr sz="2400" dirty="0">
                <a:solidFill>
                  <a:srgbClr val="212121"/>
                </a:solidFill>
                <a:latin typeface="Arial"/>
                <a:cs typeface="Arial"/>
              </a:rPr>
              <a:t>r</a:t>
            </a:r>
            <a:r>
              <a:rPr sz="2400" spc="-5" dirty="0">
                <a:solidFill>
                  <a:srgbClr val="212121"/>
                </a:solidFill>
                <a:latin typeface="Arial"/>
                <a:cs typeface="Arial"/>
              </a:rPr>
              <a:t>fe</a:t>
            </a:r>
            <a:r>
              <a:rPr sz="2400" dirty="0">
                <a:solidFill>
                  <a:srgbClr val="212121"/>
                </a:solidFill>
                <a:latin typeface="Arial"/>
                <a:cs typeface="Arial"/>
              </a:rPr>
              <a:t>r</a:t>
            </a:r>
            <a:r>
              <a:rPr sz="2400" spc="-5" dirty="0">
                <a:solidFill>
                  <a:srgbClr val="212121"/>
                </a:solidFill>
                <a:latin typeface="Arial"/>
                <a:cs typeface="Arial"/>
              </a:rPr>
              <a:t>o</a:t>
            </a:r>
            <a:r>
              <a:rPr sz="2400" dirty="0">
                <a:solidFill>
                  <a:srgbClr val="212121"/>
                </a:solidFill>
                <a:latin typeface="Arial"/>
                <a:cs typeface="Arial"/>
              </a:rPr>
              <a:t>n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 </a:t>
            </a:r>
            <a:r>
              <a:rPr sz="2400" spc="-10" dirty="0">
                <a:solidFill>
                  <a:srgbClr val="212121"/>
                </a:solidFill>
                <a:latin typeface="Arial"/>
                <a:cs typeface="Arial"/>
              </a:rPr>
              <a:t>D</a:t>
            </a:r>
            <a:r>
              <a:rPr sz="2400" spc="-25" dirty="0">
                <a:solidFill>
                  <a:srgbClr val="212121"/>
                </a:solidFill>
                <a:latin typeface="Arial"/>
                <a:cs typeface="Arial"/>
              </a:rPr>
              <a:t>AA</a:t>
            </a:r>
            <a:r>
              <a:rPr sz="2400" dirty="0">
                <a:solidFill>
                  <a:srgbClr val="212121"/>
                </a:solidFill>
                <a:latin typeface="Arial"/>
                <a:cs typeface="Arial"/>
              </a:rPr>
              <a:t>?</a:t>
            </a:r>
            <a:endParaRPr sz="2400" dirty="0">
              <a:latin typeface="Arial"/>
              <a:cs typeface="Arial"/>
            </a:endParaRPr>
          </a:p>
          <a:p>
            <a:pPr>
              <a:lnSpc>
                <a:spcPct val="100000"/>
              </a:lnSpc>
              <a:spcBef>
                <a:spcPts val="7"/>
              </a:spcBef>
              <a:buClr>
                <a:srgbClr val="D51F1A"/>
              </a:buClr>
              <a:buFont typeface="Wingdings"/>
              <a:buChar char=""/>
            </a:pPr>
            <a:endParaRPr sz="3500" dirty="0">
              <a:latin typeface="Times New Roman"/>
              <a:cs typeface="Times New Roman"/>
            </a:endParaRPr>
          </a:p>
          <a:p>
            <a:pPr marL="241300" indent="-228600">
              <a:lnSpc>
                <a:spcPct val="100000"/>
              </a:lnSpc>
              <a:buClr>
                <a:srgbClr val="D51F1A"/>
              </a:buClr>
              <a:buFont typeface="Wingdings"/>
              <a:buChar char=""/>
              <a:tabLst>
                <a:tab pos="241300" algn="l"/>
              </a:tabLst>
            </a:pPr>
            <a:r>
              <a:rPr sz="2400" spc="-25" dirty="0">
                <a:solidFill>
                  <a:srgbClr val="212121"/>
                </a:solidFill>
                <a:latin typeface="Arial"/>
                <a:cs typeface="Arial"/>
              </a:rPr>
              <a:t>A</a:t>
            </a:r>
            <a:r>
              <a:rPr sz="2400" dirty="0">
                <a:solidFill>
                  <a:srgbClr val="212121"/>
                </a:solidFill>
                <a:latin typeface="Arial"/>
                <a:cs typeface="Arial"/>
              </a:rPr>
              <a:t>ss</a:t>
            </a:r>
            <a:r>
              <a:rPr sz="2400" spc="-5" dirty="0">
                <a:solidFill>
                  <a:srgbClr val="212121"/>
                </a:solidFill>
                <a:latin typeface="Arial"/>
                <a:cs typeface="Arial"/>
              </a:rPr>
              <a:t>e</a:t>
            </a:r>
            <a:r>
              <a:rPr sz="2400" dirty="0">
                <a:solidFill>
                  <a:srgbClr val="212121"/>
                </a:solidFill>
                <a:latin typeface="Arial"/>
                <a:cs typeface="Arial"/>
              </a:rPr>
              <a:t>ss</a:t>
            </a:r>
            <a:r>
              <a:rPr sz="2400" spc="5" dirty="0">
                <a:solidFill>
                  <a:srgbClr val="212121"/>
                </a:solidFill>
                <a:latin typeface="Arial"/>
                <a:cs typeface="Arial"/>
              </a:rPr>
              <a:t> </a:t>
            </a:r>
            <a:r>
              <a:rPr sz="2400" spc="-5" dirty="0">
                <a:solidFill>
                  <a:srgbClr val="212121"/>
                </a:solidFill>
                <a:latin typeface="Arial"/>
                <a:cs typeface="Arial"/>
              </a:rPr>
              <a:t>fo</a:t>
            </a:r>
            <a:r>
              <a:rPr sz="2400" dirty="0">
                <a:solidFill>
                  <a:srgbClr val="212121"/>
                </a:solidFill>
                <a:latin typeface="Arial"/>
                <a:cs typeface="Arial"/>
              </a:rPr>
              <a:t>r</a:t>
            </a:r>
            <a:r>
              <a:rPr sz="2400" spc="-5" dirty="0">
                <a:solidFill>
                  <a:srgbClr val="212121"/>
                </a:solidFill>
                <a:latin typeface="Arial"/>
                <a:cs typeface="Arial"/>
              </a:rPr>
              <a:t> po</a:t>
            </a:r>
            <a:r>
              <a:rPr sz="2400" dirty="0">
                <a:solidFill>
                  <a:srgbClr val="212121"/>
                </a:solidFill>
                <a:latin typeface="Arial"/>
                <a:cs typeface="Arial"/>
              </a:rPr>
              <a:t>ss</a:t>
            </a:r>
            <a:r>
              <a:rPr sz="2400" spc="-10" dirty="0">
                <a:solidFill>
                  <a:srgbClr val="212121"/>
                </a:solidFill>
                <a:latin typeface="Arial"/>
                <a:cs typeface="Arial"/>
              </a:rPr>
              <a:t>i</a:t>
            </a:r>
            <a:r>
              <a:rPr sz="2400" spc="-5" dirty="0">
                <a:solidFill>
                  <a:srgbClr val="212121"/>
                </a:solidFill>
                <a:latin typeface="Arial"/>
                <a:cs typeface="Arial"/>
              </a:rPr>
              <a:t>b</a:t>
            </a:r>
            <a:r>
              <a:rPr sz="2400" spc="-10" dirty="0">
                <a:solidFill>
                  <a:srgbClr val="212121"/>
                </a:solidFill>
                <a:latin typeface="Arial"/>
                <a:cs typeface="Arial"/>
              </a:rPr>
              <a:t>l</a:t>
            </a:r>
            <a:r>
              <a:rPr sz="2400" dirty="0">
                <a:solidFill>
                  <a:srgbClr val="212121"/>
                </a:solidFill>
                <a:latin typeface="Arial"/>
                <a:cs typeface="Arial"/>
              </a:rPr>
              <a:t>e</a:t>
            </a:r>
            <a:r>
              <a:rPr sz="2400" spc="25" dirty="0">
                <a:solidFill>
                  <a:srgbClr val="212121"/>
                </a:solidFill>
                <a:latin typeface="Arial"/>
                <a:cs typeface="Arial"/>
              </a:rPr>
              <a:t> </a:t>
            </a:r>
            <a:r>
              <a:rPr sz="2400" spc="-5" dirty="0">
                <a:solidFill>
                  <a:srgbClr val="212121"/>
                </a:solidFill>
                <a:latin typeface="Arial"/>
                <a:cs typeface="Arial"/>
              </a:rPr>
              <a:t>d</a:t>
            </a:r>
            <a:r>
              <a:rPr sz="2400" dirty="0">
                <a:solidFill>
                  <a:srgbClr val="212121"/>
                </a:solidFill>
                <a:latin typeface="Arial"/>
                <a:cs typeface="Arial"/>
              </a:rPr>
              <a:t>r</a:t>
            </a:r>
            <a:r>
              <a:rPr sz="2400" spc="-5" dirty="0">
                <a:solidFill>
                  <a:srgbClr val="212121"/>
                </a:solidFill>
                <a:latin typeface="Arial"/>
                <a:cs typeface="Arial"/>
              </a:rPr>
              <a:t>ug</a:t>
            </a:r>
            <a:r>
              <a:rPr sz="2400" dirty="0">
                <a:solidFill>
                  <a:srgbClr val="212121"/>
                </a:solidFill>
                <a:latin typeface="Arial"/>
                <a:cs typeface="Arial"/>
              </a:rPr>
              <a:t>-</a:t>
            </a:r>
            <a:r>
              <a:rPr sz="2400" spc="-5" dirty="0">
                <a:solidFill>
                  <a:srgbClr val="212121"/>
                </a:solidFill>
                <a:latin typeface="Arial"/>
                <a:cs typeface="Arial"/>
              </a:rPr>
              <a:t>d</a:t>
            </a:r>
            <a:r>
              <a:rPr sz="2400" dirty="0">
                <a:solidFill>
                  <a:srgbClr val="212121"/>
                </a:solidFill>
                <a:latin typeface="Arial"/>
                <a:cs typeface="Arial"/>
              </a:rPr>
              <a:t>r</a:t>
            </a:r>
            <a:r>
              <a:rPr sz="2400" spc="-5" dirty="0">
                <a:solidFill>
                  <a:srgbClr val="212121"/>
                </a:solidFill>
                <a:latin typeface="Arial"/>
                <a:cs typeface="Arial"/>
              </a:rPr>
              <a:t>u</a:t>
            </a:r>
            <a:r>
              <a:rPr sz="2400" dirty="0">
                <a:solidFill>
                  <a:srgbClr val="212121"/>
                </a:solidFill>
                <a:latin typeface="Arial"/>
                <a:cs typeface="Arial"/>
              </a:rPr>
              <a:t>g</a:t>
            </a:r>
            <a:r>
              <a:rPr sz="2400" spc="10" dirty="0">
                <a:solidFill>
                  <a:srgbClr val="212121"/>
                </a:solidFill>
                <a:latin typeface="Arial"/>
                <a:cs typeface="Arial"/>
              </a:rPr>
              <a:t> </a:t>
            </a:r>
            <a:r>
              <a:rPr sz="2400" spc="-10" dirty="0">
                <a:solidFill>
                  <a:srgbClr val="212121"/>
                </a:solidFill>
                <a:latin typeface="Arial"/>
                <a:cs typeface="Arial"/>
              </a:rPr>
              <a:t>i</a:t>
            </a:r>
            <a:r>
              <a:rPr sz="2400" spc="-20" dirty="0">
                <a:solidFill>
                  <a:srgbClr val="212121"/>
                </a:solidFill>
                <a:latin typeface="Arial"/>
                <a:cs typeface="Arial"/>
              </a:rPr>
              <a:t>n</a:t>
            </a:r>
            <a:r>
              <a:rPr sz="2400" spc="-5" dirty="0">
                <a:solidFill>
                  <a:srgbClr val="212121"/>
                </a:solidFill>
                <a:latin typeface="Arial"/>
                <a:cs typeface="Arial"/>
              </a:rPr>
              <a:t>te</a:t>
            </a:r>
            <a:r>
              <a:rPr sz="2400" dirty="0">
                <a:solidFill>
                  <a:srgbClr val="212121"/>
                </a:solidFill>
                <a:latin typeface="Arial"/>
                <a:cs typeface="Arial"/>
              </a:rPr>
              <a:t>r</a:t>
            </a:r>
            <a:r>
              <a:rPr sz="2400" spc="-5" dirty="0">
                <a:solidFill>
                  <a:srgbClr val="212121"/>
                </a:solidFill>
                <a:latin typeface="Arial"/>
                <a:cs typeface="Arial"/>
              </a:rPr>
              <a:t>a</a:t>
            </a:r>
            <a:r>
              <a:rPr sz="2400" dirty="0">
                <a:solidFill>
                  <a:srgbClr val="212121"/>
                </a:solidFill>
                <a:latin typeface="Arial"/>
                <a:cs typeface="Arial"/>
              </a:rPr>
              <a:t>c</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ons</a:t>
            </a:r>
            <a:endParaRPr sz="2400" dirty="0">
              <a:latin typeface="Arial"/>
              <a:cs typeface="Arial"/>
            </a:endParaRPr>
          </a:p>
          <a:p>
            <a:pPr marL="902335" lvl="1" indent="-228600">
              <a:lnSpc>
                <a:spcPct val="100000"/>
              </a:lnSpc>
              <a:spcBef>
                <a:spcPts val="520"/>
              </a:spcBef>
              <a:buClr>
                <a:srgbClr val="D51F1A"/>
              </a:buClr>
              <a:buFont typeface="Wingdings"/>
              <a:buChar char=""/>
              <a:tabLst>
                <a:tab pos="902969" algn="l"/>
              </a:tabLst>
            </a:pPr>
            <a:r>
              <a:rPr sz="2200" u="heavy" spc="-25" dirty="0">
                <a:solidFill>
                  <a:srgbClr val="468FCC"/>
                </a:solidFill>
                <a:latin typeface="Arial"/>
                <a:cs typeface="Arial"/>
                <a:hlinkClick r:id="rId5"/>
              </a:rPr>
              <a:t>U</a:t>
            </a:r>
            <a:r>
              <a:rPr sz="2200" u="heavy" spc="-10" dirty="0">
                <a:solidFill>
                  <a:srgbClr val="468FCC"/>
                </a:solidFill>
                <a:latin typeface="Arial"/>
                <a:cs typeface="Arial"/>
                <a:hlinkClick r:id="rId5"/>
              </a:rPr>
              <a:t>ni</a:t>
            </a:r>
            <a:r>
              <a:rPr sz="2200" u="heavy" spc="-25" dirty="0">
                <a:solidFill>
                  <a:srgbClr val="468FCC"/>
                </a:solidFill>
                <a:latin typeface="Arial"/>
                <a:cs typeface="Arial"/>
                <a:hlinkClick r:id="rId5"/>
              </a:rPr>
              <a:t>v</a:t>
            </a:r>
            <a:r>
              <a:rPr sz="2200" u="heavy" spc="-10" dirty="0">
                <a:solidFill>
                  <a:srgbClr val="468FCC"/>
                </a:solidFill>
                <a:latin typeface="Arial"/>
                <a:cs typeface="Arial"/>
                <a:hlinkClick r:id="rId5"/>
              </a:rPr>
              <a:t>ers</a:t>
            </a:r>
            <a:r>
              <a:rPr sz="2200" u="heavy" spc="-5" dirty="0">
                <a:solidFill>
                  <a:srgbClr val="468FCC"/>
                </a:solidFill>
                <a:latin typeface="Arial"/>
                <a:cs typeface="Arial"/>
                <a:hlinkClick r:id="rId5"/>
              </a:rPr>
              <a:t>i</a:t>
            </a:r>
            <a:r>
              <a:rPr sz="2200" u="heavy" spc="-10" dirty="0">
                <a:solidFill>
                  <a:srgbClr val="468FCC"/>
                </a:solidFill>
                <a:latin typeface="Arial"/>
                <a:cs typeface="Arial"/>
                <a:hlinkClick r:id="rId5"/>
              </a:rPr>
              <a:t>ty</a:t>
            </a:r>
            <a:r>
              <a:rPr sz="2200" u="heavy" spc="-5" dirty="0">
                <a:solidFill>
                  <a:srgbClr val="468FCC"/>
                </a:solidFill>
                <a:latin typeface="Arial"/>
                <a:cs typeface="Arial"/>
                <a:hlinkClick r:id="rId5"/>
              </a:rPr>
              <a:t> </a:t>
            </a:r>
            <a:r>
              <a:rPr sz="2200" u="heavy" spc="-10" dirty="0">
                <a:solidFill>
                  <a:srgbClr val="468FCC"/>
                </a:solidFill>
                <a:latin typeface="Arial"/>
                <a:cs typeface="Arial"/>
                <a:hlinkClick r:id="rId5"/>
              </a:rPr>
              <a:t>of Li</a:t>
            </a:r>
            <a:r>
              <a:rPr sz="2200" u="heavy" spc="-25" dirty="0">
                <a:solidFill>
                  <a:srgbClr val="468FCC"/>
                </a:solidFill>
                <a:latin typeface="Arial"/>
                <a:cs typeface="Arial"/>
                <a:hlinkClick r:id="rId5"/>
              </a:rPr>
              <a:t>v</a:t>
            </a:r>
            <a:r>
              <a:rPr sz="2200" u="heavy" spc="-10" dirty="0">
                <a:solidFill>
                  <a:srgbClr val="468FCC"/>
                </a:solidFill>
                <a:latin typeface="Arial"/>
                <a:cs typeface="Arial"/>
                <a:hlinkClick r:id="rId5"/>
              </a:rPr>
              <a:t>er</a:t>
            </a:r>
            <a:r>
              <a:rPr sz="2200" u="heavy" spc="-15" dirty="0">
                <a:solidFill>
                  <a:srgbClr val="468FCC"/>
                </a:solidFill>
                <a:latin typeface="Arial"/>
                <a:cs typeface="Arial"/>
                <a:hlinkClick r:id="rId5"/>
              </a:rPr>
              <a:t>pool</a:t>
            </a:r>
            <a:r>
              <a:rPr sz="2200" u="heavy" spc="0" dirty="0">
                <a:solidFill>
                  <a:srgbClr val="468FCC"/>
                </a:solidFill>
                <a:latin typeface="Arial"/>
                <a:cs typeface="Arial"/>
                <a:hlinkClick r:id="rId5"/>
              </a:rPr>
              <a:t> </a:t>
            </a:r>
            <a:r>
              <a:rPr sz="2200" u="heavy" spc="-25" dirty="0">
                <a:solidFill>
                  <a:srgbClr val="468FCC"/>
                </a:solidFill>
                <a:latin typeface="Arial"/>
                <a:cs typeface="Arial"/>
                <a:hlinkClick r:id="rId5"/>
              </a:rPr>
              <a:t>D</a:t>
            </a:r>
            <a:r>
              <a:rPr sz="2200" u="heavy" spc="-10" dirty="0">
                <a:solidFill>
                  <a:srgbClr val="468FCC"/>
                </a:solidFill>
                <a:latin typeface="Arial"/>
                <a:cs typeface="Arial"/>
                <a:hlinkClick r:id="rId5"/>
              </a:rPr>
              <a:t>r</a:t>
            </a:r>
            <a:r>
              <a:rPr sz="2200" u="heavy" spc="-15" dirty="0">
                <a:solidFill>
                  <a:srgbClr val="468FCC"/>
                </a:solidFill>
                <a:latin typeface="Arial"/>
                <a:cs typeface="Arial"/>
                <a:hlinkClick r:id="rId5"/>
              </a:rPr>
              <a:t>ug</a:t>
            </a:r>
            <a:r>
              <a:rPr sz="2200" u="heavy" dirty="0">
                <a:solidFill>
                  <a:srgbClr val="468FCC"/>
                </a:solidFill>
                <a:latin typeface="Arial"/>
                <a:cs typeface="Arial"/>
                <a:hlinkClick r:id="rId5"/>
              </a:rPr>
              <a:t> </a:t>
            </a:r>
            <a:r>
              <a:rPr sz="2200" u="heavy" spc="-10" dirty="0">
                <a:solidFill>
                  <a:srgbClr val="468FCC"/>
                </a:solidFill>
                <a:latin typeface="Arial"/>
                <a:cs typeface="Arial"/>
                <a:hlinkClick r:id="rId5"/>
              </a:rPr>
              <a:t>Inte</a:t>
            </a:r>
            <a:r>
              <a:rPr sz="2200" u="heavy" spc="-15" dirty="0">
                <a:solidFill>
                  <a:srgbClr val="468FCC"/>
                </a:solidFill>
                <a:latin typeface="Arial"/>
                <a:cs typeface="Arial"/>
                <a:hlinkClick r:id="rId5"/>
              </a:rPr>
              <a:t>ra</a:t>
            </a:r>
            <a:r>
              <a:rPr sz="2200" u="heavy" spc="-10" dirty="0">
                <a:solidFill>
                  <a:srgbClr val="468FCC"/>
                </a:solidFill>
                <a:latin typeface="Arial"/>
                <a:cs typeface="Arial"/>
                <a:hlinkClick r:id="rId5"/>
              </a:rPr>
              <a:t>cti</a:t>
            </a:r>
            <a:r>
              <a:rPr sz="2200" u="heavy" spc="-15" dirty="0">
                <a:solidFill>
                  <a:srgbClr val="468FCC"/>
                </a:solidFill>
                <a:latin typeface="Arial"/>
                <a:cs typeface="Arial"/>
                <a:hlinkClick r:id="rId5"/>
              </a:rPr>
              <a:t>on</a:t>
            </a:r>
            <a:r>
              <a:rPr sz="2200" u="heavy" dirty="0">
                <a:solidFill>
                  <a:srgbClr val="468FCC"/>
                </a:solidFill>
                <a:latin typeface="Arial"/>
                <a:cs typeface="Arial"/>
                <a:hlinkClick r:id="rId5"/>
              </a:rPr>
              <a:t> </a:t>
            </a:r>
            <a:r>
              <a:rPr sz="2200" u="heavy" spc="-25" dirty="0">
                <a:solidFill>
                  <a:srgbClr val="468FCC"/>
                </a:solidFill>
                <a:latin typeface="Arial"/>
                <a:cs typeface="Arial"/>
                <a:hlinkClick r:id="rId5"/>
              </a:rPr>
              <a:t>C</a:t>
            </a:r>
            <a:r>
              <a:rPr sz="2200" u="heavy" spc="-15" dirty="0">
                <a:solidFill>
                  <a:srgbClr val="468FCC"/>
                </a:solidFill>
                <a:latin typeface="Arial"/>
                <a:cs typeface="Arial"/>
                <a:hlinkClick r:id="rId5"/>
              </a:rPr>
              <a:t>he</a:t>
            </a:r>
            <a:r>
              <a:rPr sz="2200" u="heavy" spc="-10" dirty="0">
                <a:solidFill>
                  <a:srgbClr val="468FCC"/>
                </a:solidFill>
                <a:latin typeface="Arial"/>
                <a:cs typeface="Arial"/>
                <a:hlinkClick r:id="rId5"/>
              </a:rPr>
              <a:t>cker</a:t>
            </a:r>
            <a:endParaRPr sz="2200" dirty="0">
              <a:latin typeface="Arial"/>
              <a:cs typeface="Arial"/>
            </a:endParaRPr>
          </a:p>
          <a:p>
            <a:pPr lvl="1">
              <a:lnSpc>
                <a:spcPct val="100000"/>
              </a:lnSpc>
              <a:buClr>
                <a:srgbClr val="D51F1A"/>
              </a:buClr>
              <a:buFont typeface="Wingdings"/>
              <a:buChar char=""/>
            </a:pPr>
            <a:endParaRPr sz="2200" dirty="0">
              <a:latin typeface="Times New Roman"/>
              <a:cs typeface="Times New Roman"/>
            </a:endParaRPr>
          </a:p>
          <a:p>
            <a:pPr marL="241300" indent="-228600">
              <a:lnSpc>
                <a:spcPct val="100000"/>
              </a:lnSpc>
              <a:spcBef>
                <a:spcPts val="1505"/>
              </a:spcBef>
              <a:buClr>
                <a:srgbClr val="D51F1A"/>
              </a:buClr>
              <a:buFont typeface="Wingdings"/>
              <a:buChar char=""/>
              <a:tabLst>
                <a:tab pos="241300" algn="l"/>
              </a:tabLst>
            </a:pPr>
            <a:r>
              <a:rPr sz="2400" spc="-25" dirty="0">
                <a:solidFill>
                  <a:srgbClr val="212121"/>
                </a:solidFill>
                <a:latin typeface="Arial"/>
                <a:cs typeface="Arial"/>
              </a:rPr>
              <a:t>E</a:t>
            </a:r>
            <a:r>
              <a:rPr sz="2400" spc="-5" dirty="0">
                <a:solidFill>
                  <a:srgbClr val="212121"/>
                </a:solidFill>
                <a:latin typeface="Arial"/>
                <a:cs typeface="Arial"/>
              </a:rPr>
              <a:t>du</a:t>
            </a:r>
            <a:r>
              <a:rPr sz="2400" dirty="0">
                <a:solidFill>
                  <a:srgbClr val="212121"/>
                </a:solidFill>
                <a:latin typeface="Arial"/>
                <a:cs typeface="Arial"/>
              </a:rPr>
              <a:t>c</a:t>
            </a:r>
            <a:r>
              <a:rPr sz="2400" spc="-20" dirty="0">
                <a:solidFill>
                  <a:srgbClr val="212121"/>
                </a:solidFill>
                <a:latin typeface="Arial"/>
                <a:cs typeface="Arial"/>
              </a:rPr>
              <a:t>a</a:t>
            </a:r>
            <a:r>
              <a:rPr sz="2400" spc="-5" dirty="0">
                <a:solidFill>
                  <a:srgbClr val="212121"/>
                </a:solidFill>
                <a:latin typeface="Arial"/>
                <a:cs typeface="Arial"/>
              </a:rPr>
              <a:t>t</a:t>
            </a:r>
            <a:r>
              <a:rPr sz="2400" dirty="0">
                <a:solidFill>
                  <a:srgbClr val="212121"/>
                </a:solidFill>
                <a:latin typeface="Arial"/>
                <a:cs typeface="Arial"/>
              </a:rPr>
              <a:t>e</a:t>
            </a:r>
            <a:r>
              <a:rPr sz="2400" spc="10" dirty="0">
                <a:solidFill>
                  <a:srgbClr val="212121"/>
                </a:solidFill>
                <a:latin typeface="Arial"/>
                <a:cs typeface="Arial"/>
              </a:rPr>
              <a:t> </a:t>
            </a:r>
            <a:r>
              <a:rPr sz="2400" spc="-5"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dirty="0">
                <a:solidFill>
                  <a:srgbClr val="212121"/>
                </a:solidFill>
                <a:latin typeface="Arial"/>
                <a:cs typeface="Arial"/>
              </a:rPr>
              <a:t>t</a:t>
            </a:r>
            <a:r>
              <a:rPr sz="2400" spc="10"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n </a:t>
            </a:r>
            <a:r>
              <a:rPr sz="2400" spc="-5" dirty="0">
                <a:solidFill>
                  <a:srgbClr val="212121"/>
                </a:solidFill>
                <a:latin typeface="Arial"/>
                <a:cs typeface="Arial"/>
              </a:rPr>
              <a:t>ho</a:t>
            </a:r>
            <a:r>
              <a:rPr sz="2400" dirty="0">
                <a:solidFill>
                  <a:srgbClr val="212121"/>
                </a:solidFill>
                <a:latin typeface="Arial"/>
                <a:cs typeface="Arial"/>
              </a:rPr>
              <a:t>w</a:t>
            </a:r>
            <a:r>
              <a:rPr sz="2400" spc="10"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o</a:t>
            </a:r>
            <a:r>
              <a:rPr sz="2400" spc="-10" dirty="0">
                <a:solidFill>
                  <a:srgbClr val="212121"/>
                </a:solidFill>
                <a:latin typeface="Arial"/>
                <a:cs typeface="Arial"/>
              </a:rPr>
              <a:t> </a:t>
            </a:r>
            <a:r>
              <a:rPr sz="2400" dirty="0">
                <a:solidFill>
                  <a:srgbClr val="212121"/>
                </a:solidFill>
                <a:latin typeface="Arial"/>
                <a:cs typeface="Arial"/>
              </a:rPr>
              <a:t>r</a:t>
            </a:r>
            <a:r>
              <a:rPr sz="2400" spc="-5" dirty="0">
                <a:solidFill>
                  <a:srgbClr val="212121"/>
                </a:solidFill>
                <a:latin typeface="Arial"/>
                <a:cs typeface="Arial"/>
              </a:rPr>
              <a:t>edu</a:t>
            </a:r>
            <a:r>
              <a:rPr sz="2400" dirty="0">
                <a:solidFill>
                  <a:srgbClr val="212121"/>
                </a:solidFill>
                <a:latin typeface="Arial"/>
                <a:cs typeface="Arial"/>
              </a:rPr>
              <a:t>ce </a:t>
            </a:r>
            <a:r>
              <a:rPr sz="2400" spc="-5" dirty="0">
                <a:solidFill>
                  <a:srgbClr val="212121"/>
                </a:solidFill>
                <a:latin typeface="Arial"/>
                <a:cs typeface="Arial"/>
              </a:rPr>
              <a:t>fu</a:t>
            </a:r>
            <a:r>
              <a:rPr sz="2400" dirty="0">
                <a:solidFill>
                  <a:srgbClr val="212121"/>
                </a:solidFill>
                <a:latin typeface="Arial"/>
                <a:cs typeface="Arial"/>
              </a:rPr>
              <a:t>r</a:t>
            </a:r>
            <a:r>
              <a:rPr sz="2400" spc="-5" dirty="0">
                <a:solidFill>
                  <a:srgbClr val="212121"/>
                </a:solidFill>
                <a:latin typeface="Arial"/>
                <a:cs typeface="Arial"/>
              </a:rPr>
              <a:t>the</a:t>
            </a:r>
            <a:r>
              <a:rPr sz="2400" dirty="0">
                <a:solidFill>
                  <a:srgbClr val="212121"/>
                </a:solidFill>
                <a:latin typeface="Arial"/>
                <a:cs typeface="Arial"/>
              </a:rPr>
              <a:t>r</a:t>
            </a:r>
            <a:r>
              <a:rPr sz="2400" spc="-5" dirty="0">
                <a:solidFill>
                  <a:srgbClr val="212121"/>
                </a:solidFill>
                <a:latin typeface="Arial"/>
                <a:cs typeface="Arial"/>
              </a:rPr>
              <a:t> </a:t>
            </a:r>
            <a:r>
              <a:rPr sz="2400" spc="-10" dirty="0">
                <a:solidFill>
                  <a:srgbClr val="212121"/>
                </a:solidFill>
                <a:latin typeface="Arial"/>
                <a:cs typeface="Arial"/>
              </a:rPr>
              <a:t>li</a:t>
            </a:r>
            <a:r>
              <a:rPr sz="2400" dirty="0">
                <a:solidFill>
                  <a:srgbClr val="212121"/>
                </a:solidFill>
                <a:latin typeface="Arial"/>
                <a:cs typeface="Arial"/>
              </a:rPr>
              <a:t>v</a:t>
            </a:r>
            <a:r>
              <a:rPr sz="2400" spc="-5" dirty="0">
                <a:solidFill>
                  <a:srgbClr val="212121"/>
                </a:solidFill>
                <a:latin typeface="Arial"/>
                <a:cs typeface="Arial"/>
              </a:rPr>
              <a:t>e</a:t>
            </a:r>
            <a:r>
              <a:rPr sz="2400" dirty="0">
                <a:solidFill>
                  <a:srgbClr val="212121"/>
                </a:solidFill>
                <a:latin typeface="Arial"/>
                <a:cs typeface="Arial"/>
              </a:rPr>
              <a:t>r</a:t>
            </a:r>
            <a:r>
              <a:rPr sz="2400" spc="20" dirty="0">
                <a:solidFill>
                  <a:srgbClr val="212121"/>
                </a:solidFill>
                <a:latin typeface="Arial"/>
                <a:cs typeface="Arial"/>
              </a:rPr>
              <a:t> </a:t>
            </a:r>
            <a:r>
              <a:rPr sz="2400" spc="-5" dirty="0">
                <a:solidFill>
                  <a:srgbClr val="212121"/>
                </a:solidFill>
                <a:latin typeface="Arial"/>
                <a:cs typeface="Arial"/>
              </a:rPr>
              <a:t>da</a:t>
            </a:r>
            <a:r>
              <a:rPr sz="2400" dirty="0">
                <a:solidFill>
                  <a:srgbClr val="212121"/>
                </a:solidFill>
                <a:latin typeface="Arial"/>
                <a:cs typeface="Arial"/>
              </a:rPr>
              <a:t>m</a:t>
            </a:r>
            <a:r>
              <a:rPr sz="2400" spc="-5" dirty="0">
                <a:solidFill>
                  <a:srgbClr val="212121"/>
                </a:solidFill>
                <a:latin typeface="Arial"/>
                <a:cs typeface="Arial"/>
              </a:rPr>
              <a:t>age</a:t>
            </a:r>
            <a:endParaRPr sz="2400" dirty="0">
              <a:latin typeface="Arial"/>
              <a:cs typeface="Arial"/>
            </a:endParaRPr>
          </a:p>
          <a:p>
            <a:pPr marL="902335" lvl="1" indent="-228600">
              <a:lnSpc>
                <a:spcPct val="100000"/>
              </a:lnSpc>
              <a:spcBef>
                <a:spcPts val="520"/>
              </a:spcBef>
              <a:buClr>
                <a:srgbClr val="D51F1A"/>
              </a:buClr>
              <a:buFont typeface="Wingdings"/>
              <a:buChar char=""/>
              <a:tabLst>
                <a:tab pos="902969" algn="l"/>
              </a:tabLst>
            </a:pPr>
            <a:r>
              <a:rPr sz="2200" spc="-25" dirty="0">
                <a:solidFill>
                  <a:srgbClr val="212121"/>
                </a:solidFill>
                <a:latin typeface="Arial"/>
                <a:cs typeface="Arial"/>
              </a:rPr>
              <a:t>R</a:t>
            </a:r>
            <a:r>
              <a:rPr sz="2200" spc="-15" dirty="0">
                <a:solidFill>
                  <a:srgbClr val="212121"/>
                </a:solidFill>
                <a:latin typeface="Arial"/>
                <a:cs typeface="Arial"/>
              </a:rPr>
              <a:t>edu</a:t>
            </a:r>
            <a:r>
              <a:rPr sz="2200" spc="-10" dirty="0">
                <a:solidFill>
                  <a:srgbClr val="212121"/>
                </a:solidFill>
                <a:latin typeface="Arial"/>
                <a:cs typeface="Arial"/>
              </a:rPr>
              <a:t>c</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or</a:t>
            </a:r>
            <a:r>
              <a:rPr sz="2200" spc="10" dirty="0">
                <a:solidFill>
                  <a:srgbClr val="212121"/>
                </a:solidFill>
                <a:latin typeface="Arial"/>
                <a:cs typeface="Arial"/>
              </a:rPr>
              <a:t> </a:t>
            </a:r>
            <a:r>
              <a:rPr lang="en-US" sz="2200" spc="10" dirty="0">
                <a:solidFill>
                  <a:srgbClr val="212121"/>
                </a:solidFill>
                <a:latin typeface="Arial"/>
                <a:cs typeface="Arial"/>
              </a:rPr>
              <a:t>eliminate </a:t>
            </a:r>
            <a:r>
              <a:rPr sz="2200" spc="-10" dirty="0">
                <a:solidFill>
                  <a:srgbClr val="212121"/>
                </a:solidFill>
                <a:latin typeface="Arial"/>
                <a:cs typeface="Arial"/>
              </a:rPr>
              <a:t>alc</a:t>
            </a:r>
            <a:r>
              <a:rPr sz="2200" spc="-15" dirty="0">
                <a:solidFill>
                  <a:srgbClr val="212121"/>
                </a:solidFill>
                <a:latin typeface="Arial"/>
                <a:cs typeface="Arial"/>
              </a:rPr>
              <a:t>ohol</a:t>
            </a:r>
            <a:endParaRPr sz="2200" dirty="0">
              <a:latin typeface="Arial"/>
              <a:cs typeface="Arial"/>
            </a:endParaRPr>
          </a:p>
          <a:p>
            <a:pPr marL="902335" lvl="1" indent="-228600">
              <a:lnSpc>
                <a:spcPct val="100000"/>
              </a:lnSpc>
              <a:spcBef>
                <a:spcPts val="525"/>
              </a:spcBef>
              <a:buClr>
                <a:srgbClr val="D51F1A"/>
              </a:buClr>
              <a:buFont typeface="Wingdings"/>
              <a:buChar char=""/>
              <a:tabLst>
                <a:tab pos="902969" algn="l"/>
              </a:tabLst>
            </a:pPr>
            <a:r>
              <a:rPr sz="2200" spc="-55" dirty="0">
                <a:solidFill>
                  <a:srgbClr val="212121"/>
                </a:solidFill>
                <a:latin typeface="Arial"/>
                <a:cs typeface="Arial"/>
              </a:rPr>
              <a:t>A</a:t>
            </a:r>
            <a:r>
              <a:rPr sz="2200" spc="-25" dirty="0">
                <a:solidFill>
                  <a:srgbClr val="212121"/>
                </a:solidFill>
                <a:latin typeface="Arial"/>
                <a:cs typeface="Arial"/>
              </a:rPr>
              <a:t>v</a:t>
            </a:r>
            <a:r>
              <a:rPr sz="2200" spc="-10" dirty="0">
                <a:solidFill>
                  <a:srgbClr val="212121"/>
                </a:solidFill>
                <a:latin typeface="Arial"/>
                <a:cs typeface="Arial"/>
              </a:rPr>
              <a:t>oid</a:t>
            </a:r>
            <a:r>
              <a:rPr sz="2200" dirty="0">
                <a:solidFill>
                  <a:srgbClr val="212121"/>
                </a:solidFill>
                <a:latin typeface="Arial"/>
                <a:cs typeface="Arial"/>
              </a:rPr>
              <a:t> </a:t>
            </a:r>
            <a:r>
              <a:rPr sz="2200" spc="-15" dirty="0">
                <a:solidFill>
                  <a:srgbClr val="212121"/>
                </a:solidFill>
                <a:latin typeface="Arial"/>
                <a:cs typeface="Arial"/>
              </a:rPr>
              <a:t>hepatoto</a:t>
            </a:r>
            <a:r>
              <a:rPr sz="2200" spc="-20" dirty="0">
                <a:solidFill>
                  <a:srgbClr val="212121"/>
                </a:solidFill>
                <a:latin typeface="Arial"/>
                <a:cs typeface="Arial"/>
              </a:rPr>
              <a:t>x</a:t>
            </a:r>
            <a:r>
              <a:rPr sz="2200" spc="-10" dirty="0">
                <a:solidFill>
                  <a:srgbClr val="212121"/>
                </a:solidFill>
                <a:latin typeface="Arial"/>
                <a:cs typeface="Arial"/>
              </a:rPr>
              <a:t>ic</a:t>
            </a:r>
            <a:r>
              <a:rPr sz="2200" spc="15"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sz="2200" spc="-15" dirty="0">
                <a:solidFill>
                  <a:srgbClr val="212121"/>
                </a:solidFill>
                <a:latin typeface="Arial"/>
                <a:cs typeface="Arial"/>
              </a:rPr>
              <a:t>nephroto</a:t>
            </a:r>
            <a:r>
              <a:rPr sz="2200" spc="-25" dirty="0">
                <a:solidFill>
                  <a:srgbClr val="212121"/>
                </a:solidFill>
                <a:latin typeface="Arial"/>
                <a:cs typeface="Arial"/>
              </a:rPr>
              <a:t>x</a:t>
            </a:r>
            <a:r>
              <a:rPr sz="2200" spc="-10" dirty="0">
                <a:solidFill>
                  <a:srgbClr val="212121"/>
                </a:solidFill>
                <a:latin typeface="Arial"/>
                <a:cs typeface="Arial"/>
              </a:rPr>
              <a:t>ic</a:t>
            </a:r>
            <a:r>
              <a:rPr sz="2200" spc="15" dirty="0">
                <a:solidFill>
                  <a:srgbClr val="212121"/>
                </a:solidFill>
                <a:latin typeface="Arial"/>
                <a:cs typeface="Arial"/>
              </a:rPr>
              <a:t> </a:t>
            </a:r>
            <a:r>
              <a:rPr sz="2200" spc="-15" dirty="0">
                <a:solidFill>
                  <a:srgbClr val="212121"/>
                </a:solidFill>
                <a:latin typeface="Arial"/>
                <a:cs typeface="Arial"/>
              </a:rPr>
              <a:t>drugs</a:t>
            </a:r>
            <a:endParaRPr sz="2200" dirty="0">
              <a:latin typeface="Arial"/>
              <a:cs typeface="Arial"/>
            </a:endParaRPr>
          </a:p>
        </p:txBody>
      </p:sp>
      <p:sp>
        <p:nvSpPr>
          <p:cNvPr id="6" name="object 6"/>
          <p:cNvSpPr/>
          <p:nvPr/>
        </p:nvSpPr>
        <p:spPr>
          <a:xfrm>
            <a:off x="11375897" y="6308323"/>
            <a:ext cx="71120" cy="395605"/>
          </a:xfrm>
          <a:custGeom>
            <a:avLst/>
            <a:gdLst/>
            <a:ahLst/>
            <a:cxnLst/>
            <a:rect l="l" t="t" r="r" b="b"/>
            <a:pathLst>
              <a:path w="71120" h="395604">
                <a:moveTo>
                  <a:pt x="71120" y="394990"/>
                </a:moveTo>
                <a:lnTo>
                  <a:pt x="31009" y="382610"/>
                </a:lnTo>
                <a:lnTo>
                  <a:pt x="5264" y="350774"/>
                </a:lnTo>
                <a:lnTo>
                  <a:pt x="0" y="69870"/>
                </a:lnTo>
                <a:lnTo>
                  <a:pt x="1473" y="55395"/>
                </a:lnTo>
                <a:lnTo>
                  <a:pt x="21223" y="19189"/>
                </a:lnTo>
                <a:lnTo>
                  <a:pt x="44215" y="4014"/>
                </a:lnTo>
                <a:lnTo>
                  <a:pt x="57775" y="0"/>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80445" rIns="0" bIns="0" rtlCol="0">
            <a:spAutoFit/>
          </a:bodyPr>
          <a:lstStyle/>
          <a:p>
            <a:pPr marL="168275">
              <a:lnSpc>
                <a:spcPts val="4760"/>
              </a:lnSpc>
            </a:pPr>
            <a:r>
              <a:rPr spc="-130" dirty="0">
                <a:solidFill>
                  <a:srgbClr val="C00000"/>
                </a:solidFill>
              </a:rPr>
              <a:t>La</a:t>
            </a:r>
            <a:r>
              <a:rPr spc="-125" dirty="0">
                <a:solidFill>
                  <a:srgbClr val="C00000"/>
                </a:solidFill>
              </a:rPr>
              <a:t>b</a:t>
            </a:r>
            <a:r>
              <a:rPr spc="-110" dirty="0">
                <a:solidFill>
                  <a:srgbClr val="C00000"/>
                </a:solidFill>
              </a:rPr>
              <a:t>s</a:t>
            </a:r>
            <a:r>
              <a:rPr spc="-15" dirty="0">
                <a:solidFill>
                  <a:srgbClr val="C00000"/>
                </a:solidFill>
              </a:rPr>
              <a:t>:</a:t>
            </a:r>
            <a:r>
              <a:rPr spc="-425" dirty="0">
                <a:solidFill>
                  <a:srgbClr val="C00000"/>
                </a:solidFill>
              </a:rPr>
              <a:t> </a:t>
            </a:r>
            <a:r>
              <a:rPr spc="-125" dirty="0">
                <a:solidFill>
                  <a:srgbClr val="C00000"/>
                </a:solidFill>
              </a:rPr>
              <a:t>An</a:t>
            </a:r>
            <a:r>
              <a:rPr spc="-20" dirty="0">
                <a:solidFill>
                  <a:srgbClr val="C00000"/>
                </a:solidFill>
              </a:rPr>
              <a:t>y</a:t>
            </a:r>
            <a:r>
              <a:rPr spc="-280" dirty="0">
                <a:solidFill>
                  <a:srgbClr val="C00000"/>
                </a:solidFill>
              </a:rPr>
              <a:t> </a:t>
            </a:r>
            <a:r>
              <a:rPr spc="-270" dirty="0">
                <a:solidFill>
                  <a:srgbClr val="C00000"/>
                </a:solidFill>
              </a:rPr>
              <a:t>T</a:t>
            </a:r>
            <a:r>
              <a:rPr spc="-125" dirty="0">
                <a:solidFill>
                  <a:srgbClr val="C00000"/>
                </a:solidFill>
              </a:rPr>
              <a:t>im</a:t>
            </a:r>
            <a:r>
              <a:rPr spc="-25" dirty="0">
                <a:solidFill>
                  <a:srgbClr val="C00000"/>
                </a:solidFill>
              </a:rPr>
              <a:t>e</a:t>
            </a:r>
            <a:r>
              <a:rPr spc="-195" dirty="0">
                <a:solidFill>
                  <a:srgbClr val="C00000"/>
                </a:solidFill>
              </a:rPr>
              <a:t> </a:t>
            </a:r>
            <a:r>
              <a:rPr spc="-130" dirty="0">
                <a:solidFill>
                  <a:srgbClr val="C00000"/>
                </a:solidFill>
              </a:rPr>
              <a:t>P</a:t>
            </a:r>
            <a:r>
              <a:rPr spc="-110" dirty="0">
                <a:solidFill>
                  <a:srgbClr val="C00000"/>
                </a:solidFill>
              </a:rPr>
              <a:t>ri</a:t>
            </a:r>
            <a:r>
              <a:rPr spc="-130" dirty="0">
                <a:solidFill>
                  <a:srgbClr val="C00000"/>
                </a:solidFill>
              </a:rPr>
              <a:t>o</a:t>
            </a:r>
            <a:r>
              <a:rPr spc="-15" dirty="0">
                <a:solidFill>
                  <a:srgbClr val="C00000"/>
                </a:solidFill>
              </a:rPr>
              <a:t>r</a:t>
            </a:r>
            <a:r>
              <a:rPr spc="-215" dirty="0">
                <a:solidFill>
                  <a:srgbClr val="C00000"/>
                </a:solidFill>
              </a:rPr>
              <a:t> </a:t>
            </a:r>
            <a:r>
              <a:rPr spc="-105" dirty="0">
                <a:solidFill>
                  <a:srgbClr val="C00000"/>
                </a:solidFill>
              </a:rPr>
              <a:t>t</a:t>
            </a:r>
            <a:r>
              <a:rPr spc="-25" dirty="0">
                <a:solidFill>
                  <a:srgbClr val="C00000"/>
                </a:solidFill>
              </a:rPr>
              <a:t>o</a:t>
            </a:r>
            <a:r>
              <a:rPr spc="-204" dirty="0">
                <a:solidFill>
                  <a:srgbClr val="C00000"/>
                </a:solidFill>
              </a:rPr>
              <a:t> </a:t>
            </a:r>
            <a:r>
              <a:rPr spc="-130" dirty="0">
                <a:solidFill>
                  <a:srgbClr val="C00000"/>
                </a:solidFill>
              </a:rPr>
              <a:t>S</a:t>
            </a:r>
            <a:r>
              <a:rPr spc="-105" dirty="0">
                <a:solidFill>
                  <a:srgbClr val="C00000"/>
                </a:solidFill>
              </a:rPr>
              <a:t>t</a:t>
            </a:r>
            <a:r>
              <a:rPr spc="-130" dirty="0">
                <a:solidFill>
                  <a:srgbClr val="C00000"/>
                </a:solidFill>
              </a:rPr>
              <a:t>a</a:t>
            </a:r>
            <a:r>
              <a:rPr spc="-110" dirty="0">
                <a:solidFill>
                  <a:srgbClr val="C00000"/>
                </a:solidFill>
              </a:rPr>
              <a:t>rt</a:t>
            </a:r>
            <a:r>
              <a:rPr spc="-120" dirty="0">
                <a:solidFill>
                  <a:srgbClr val="C00000"/>
                </a:solidFill>
              </a:rPr>
              <a:t>in</a:t>
            </a:r>
            <a:r>
              <a:rPr spc="-25" dirty="0">
                <a:solidFill>
                  <a:srgbClr val="C00000"/>
                </a:solidFill>
              </a:rPr>
              <a:t>g</a:t>
            </a:r>
            <a:r>
              <a:rPr spc="-220" dirty="0">
                <a:solidFill>
                  <a:srgbClr val="C00000"/>
                </a:solidFill>
              </a:rPr>
              <a:t> </a:t>
            </a:r>
            <a:r>
              <a:rPr spc="-135" dirty="0">
                <a:solidFill>
                  <a:srgbClr val="C00000"/>
                </a:solidFill>
              </a:rPr>
              <a:t>D</a:t>
            </a:r>
            <a:r>
              <a:rPr spc="-130" dirty="0">
                <a:solidFill>
                  <a:srgbClr val="C00000"/>
                </a:solidFill>
              </a:rPr>
              <a:t>A</a:t>
            </a:r>
            <a:r>
              <a:rPr spc="-30" dirty="0">
                <a:solidFill>
                  <a:srgbClr val="C00000"/>
                </a:solidFill>
              </a:rPr>
              <a:t>A</a:t>
            </a:r>
          </a:p>
        </p:txBody>
      </p:sp>
      <p:sp>
        <p:nvSpPr>
          <p:cNvPr id="4" name="object 4"/>
          <p:cNvSpPr txBox="1"/>
          <p:nvPr/>
        </p:nvSpPr>
        <p:spPr>
          <a:xfrm>
            <a:off x="745176" y="1546654"/>
            <a:ext cx="9084623" cy="4090863"/>
          </a:xfrm>
          <a:prstGeom prst="rect">
            <a:avLst/>
          </a:prstGeom>
        </p:spPr>
        <p:txBody>
          <a:bodyPr vert="horz" wrap="square" lIns="0" tIns="0" rIns="0" bIns="0" rtlCol="0">
            <a:spAutoFit/>
          </a:bodyPr>
          <a:lstStyle/>
          <a:p>
            <a:pPr marL="241300" indent="-228600">
              <a:lnSpc>
                <a:spcPct val="100000"/>
              </a:lnSpc>
              <a:buClr>
                <a:srgbClr val="D51F1A"/>
              </a:buClr>
              <a:buFont typeface="Wingdings"/>
              <a:buChar char=""/>
              <a:tabLst>
                <a:tab pos="355600" algn="l"/>
              </a:tabLst>
            </a:pPr>
            <a:r>
              <a:rPr sz="2000" dirty="0">
                <a:solidFill>
                  <a:srgbClr val="212121"/>
                </a:solidFill>
                <a:latin typeface="Arial"/>
                <a:cs typeface="Arial"/>
              </a:rPr>
              <a:t>De</a:t>
            </a:r>
            <a:r>
              <a:rPr sz="2000" spc="-5" dirty="0">
                <a:solidFill>
                  <a:srgbClr val="212121"/>
                </a:solidFill>
                <a:latin typeface="Arial"/>
                <a:cs typeface="Arial"/>
              </a:rPr>
              <a:t>t</a:t>
            </a:r>
            <a:r>
              <a:rPr sz="2000" dirty="0">
                <a:solidFill>
                  <a:srgbClr val="212121"/>
                </a:solidFill>
                <a:latin typeface="Arial"/>
                <a:cs typeface="Arial"/>
              </a:rPr>
              <a:t>er</a:t>
            </a:r>
            <a:r>
              <a:rPr sz="2000" spc="-5" dirty="0">
                <a:solidFill>
                  <a:srgbClr val="212121"/>
                </a:solidFill>
                <a:latin typeface="Arial"/>
                <a:cs typeface="Arial"/>
              </a:rPr>
              <a:t>mi</a:t>
            </a:r>
            <a:r>
              <a:rPr sz="2000" dirty="0">
                <a:solidFill>
                  <a:srgbClr val="212121"/>
                </a:solidFill>
                <a:latin typeface="Arial"/>
                <a:cs typeface="Arial"/>
              </a:rPr>
              <a:t>ne</a:t>
            </a:r>
            <a:r>
              <a:rPr sz="2000" spc="-30" dirty="0">
                <a:solidFill>
                  <a:srgbClr val="212121"/>
                </a:solidFill>
                <a:latin typeface="Arial"/>
                <a:cs typeface="Arial"/>
              </a:rPr>
              <a:t> </a:t>
            </a:r>
            <a:r>
              <a:rPr sz="2000" dirty="0">
                <a:solidFill>
                  <a:srgbClr val="212121"/>
                </a:solidFill>
                <a:latin typeface="Arial"/>
                <a:cs typeface="Arial"/>
              </a:rPr>
              <a:t>ba</a:t>
            </a:r>
            <a:r>
              <a:rPr sz="2000" spc="5" dirty="0">
                <a:solidFill>
                  <a:srgbClr val="212121"/>
                </a:solidFill>
                <a:latin typeface="Arial"/>
                <a:cs typeface="Arial"/>
              </a:rPr>
              <a:t>s</a:t>
            </a:r>
            <a:r>
              <a:rPr sz="2000" dirty="0">
                <a:solidFill>
                  <a:srgbClr val="212121"/>
                </a:solidFill>
                <a:latin typeface="Arial"/>
                <a:cs typeface="Arial"/>
              </a:rPr>
              <a:t>e</a:t>
            </a:r>
            <a:r>
              <a:rPr sz="2000" spc="-5" dirty="0">
                <a:solidFill>
                  <a:srgbClr val="212121"/>
                </a:solidFill>
                <a:latin typeface="Arial"/>
                <a:cs typeface="Arial"/>
              </a:rPr>
              <a:t>li</a:t>
            </a:r>
            <a:r>
              <a:rPr sz="2000" dirty="0">
                <a:solidFill>
                  <a:srgbClr val="212121"/>
                </a:solidFill>
                <a:latin typeface="Arial"/>
                <a:cs typeface="Arial"/>
              </a:rPr>
              <a:t>ne</a:t>
            </a:r>
            <a:r>
              <a:rPr sz="2000" spc="-30" dirty="0">
                <a:solidFill>
                  <a:srgbClr val="212121"/>
                </a:solidFill>
                <a:latin typeface="Arial"/>
                <a:cs typeface="Arial"/>
              </a:rPr>
              <a:t> </a:t>
            </a:r>
            <a:r>
              <a:rPr sz="2000" spc="-10" dirty="0">
                <a:solidFill>
                  <a:srgbClr val="212121"/>
                </a:solidFill>
                <a:latin typeface="Arial"/>
                <a:cs typeface="Arial"/>
              </a:rPr>
              <a:t>v</a:t>
            </a:r>
            <a:r>
              <a:rPr sz="2000" spc="-5" dirty="0">
                <a:solidFill>
                  <a:srgbClr val="212121"/>
                </a:solidFill>
                <a:latin typeface="Arial"/>
                <a:cs typeface="Arial"/>
              </a:rPr>
              <a:t>i</a:t>
            </a:r>
            <a:r>
              <a:rPr sz="2000" dirty="0">
                <a:solidFill>
                  <a:srgbClr val="212121"/>
                </a:solidFill>
                <a:latin typeface="Arial"/>
                <a:cs typeface="Arial"/>
              </a:rPr>
              <a:t>ral</a:t>
            </a:r>
            <a:r>
              <a:rPr sz="2000" spc="-10" dirty="0">
                <a:solidFill>
                  <a:srgbClr val="212121"/>
                </a:solidFill>
                <a:latin typeface="Arial"/>
                <a:cs typeface="Arial"/>
              </a:rPr>
              <a:t> </a:t>
            </a:r>
            <a:r>
              <a:rPr sz="2000" spc="-5" dirty="0">
                <a:solidFill>
                  <a:srgbClr val="212121"/>
                </a:solidFill>
                <a:latin typeface="Arial"/>
                <a:cs typeface="Arial"/>
              </a:rPr>
              <a:t>l</a:t>
            </a:r>
            <a:r>
              <a:rPr sz="2000" dirty="0">
                <a:solidFill>
                  <a:srgbClr val="212121"/>
                </a:solidFill>
                <a:latin typeface="Arial"/>
                <a:cs typeface="Arial"/>
              </a:rPr>
              <a:t>oad</a:t>
            </a:r>
            <a:r>
              <a:rPr sz="2000" spc="-5" dirty="0">
                <a:solidFill>
                  <a:srgbClr val="212121"/>
                </a:solidFill>
                <a:latin typeface="Arial"/>
                <a:cs typeface="Arial"/>
              </a:rPr>
              <a:t> </a:t>
            </a:r>
            <a:r>
              <a:rPr sz="2000" dirty="0">
                <a:solidFill>
                  <a:srgbClr val="212121"/>
                </a:solidFill>
                <a:latin typeface="Arial"/>
                <a:cs typeface="Arial"/>
              </a:rPr>
              <a:t>(HCV</a:t>
            </a:r>
            <a:r>
              <a:rPr sz="2000" spc="-25" dirty="0">
                <a:solidFill>
                  <a:srgbClr val="212121"/>
                </a:solidFill>
                <a:latin typeface="Arial"/>
                <a:cs typeface="Arial"/>
              </a:rPr>
              <a:t> </a:t>
            </a:r>
            <a:r>
              <a:rPr sz="2000" dirty="0">
                <a:solidFill>
                  <a:srgbClr val="212121"/>
                </a:solidFill>
                <a:latin typeface="Arial"/>
                <a:cs typeface="Arial"/>
              </a:rPr>
              <a:t>RN</a:t>
            </a:r>
            <a:r>
              <a:rPr sz="2000" spc="-5" dirty="0">
                <a:solidFill>
                  <a:srgbClr val="212121"/>
                </a:solidFill>
                <a:latin typeface="Arial"/>
                <a:cs typeface="Arial"/>
              </a:rPr>
              <a:t>A</a:t>
            </a:r>
            <a:r>
              <a:rPr sz="2000" dirty="0">
                <a:solidFill>
                  <a:srgbClr val="212121"/>
                </a:solidFill>
                <a:latin typeface="Arial"/>
                <a:cs typeface="Arial"/>
              </a:rPr>
              <a:t>)</a:t>
            </a:r>
            <a:r>
              <a:rPr sz="2000" spc="-1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 </a:t>
            </a:r>
            <a:r>
              <a:rPr sz="2000" b="1" dirty="0">
                <a:solidFill>
                  <a:srgbClr val="212121"/>
                </a:solidFill>
                <a:latin typeface="Arial"/>
                <a:cs typeface="Arial"/>
              </a:rPr>
              <a:t>a</a:t>
            </a:r>
            <a:r>
              <a:rPr sz="2000" b="1" spc="-5" dirty="0">
                <a:solidFill>
                  <a:srgbClr val="212121"/>
                </a:solidFill>
                <a:latin typeface="Arial"/>
                <a:cs typeface="Arial"/>
              </a:rPr>
              <a:t>l</a:t>
            </a:r>
            <a:r>
              <a:rPr sz="2000" b="1" dirty="0">
                <a:solidFill>
                  <a:srgbClr val="212121"/>
                </a:solidFill>
                <a:latin typeface="Arial"/>
                <a:cs typeface="Arial"/>
              </a:rPr>
              <a:t>l</a:t>
            </a:r>
            <a:r>
              <a:rPr sz="2000" b="1" spc="-25" dirty="0">
                <a:solidFill>
                  <a:srgbClr val="212121"/>
                </a:solidFill>
                <a:latin typeface="Arial"/>
                <a:cs typeface="Arial"/>
              </a:rPr>
              <a:t> </a:t>
            </a:r>
            <a:r>
              <a:rPr sz="2000" dirty="0">
                <a:solidFill>
                  <a:srgbClr val="212121"/>
                </a:solidFill>
                <a:latin typeface="Arial"/>
                <a:cs typeface="Arial"/>
              </a:rPr>
              <a:t>pa</a:t>
            </a:r>
            <a:r>
              <a:rPr sz="2000" spc="-5" dirty="0">
                <a:solidFill>
                  <a:srgbClr val="212121"/>
                </a:solidFill>
                <a:latin typeface="Arial"/>
                <a:cs typeface="Arial"/>
              </a:rPr>
              <a:t>ti</a:t>
            </a:r>
            <a:r>
              <a:rPr sz="2000" dirty="0">
                <a:solidFill>
                  <a:srgbClr val="212121"/>
                </a:solidFill>
                <a:latin typeface="Arial"/>
                <a:cs typeface="Arial"/>
              </a:rPr>
              <a:t>en</a:t>
            </a:r>
            <a:r>
              <a:rPr sz="2000" spc="-5" dirty="0">
                <a:solidFill>
                  <a:srgbClr val="212121"/>
                </a:solidFill>
                <a:latin typeface="Arial"/>
                <a:cs typeface="Arial"/>
              </a:rPr>
              <a:t>t</a:t>
            </a:r>
            <a:r>
              <a:rPr sz="2000" dirty="0">
                <a:solidFill>
                  <a:srgbClr val="212121"/>
                </a:solidFill>
                <a:latin typeface="Arial"/>
                <a:cs typeface="Arial"/>
              </a:rPr>
              <a:t>s</a:t>
            </a:r>
            <a:endParaRPr sz="2000" dirty="0">
              <a:latin typeface="Arial"/>
              <a:cs typeface="Arial"/>
            </a:endParaRPr>
          </a:p>
          <a:p>
            <a:pPr marL="652780" lvl="1" indent="-342900">
              <a:lnSpc>
                <a:spcPct val="100000"/>
              </a:lnSpc>
              <a:spcBef>
                <a:spcPts val="439"/>
              </a:spcBef>
              <a:buClr>
                <a:srgbClr val="D51F1A"/>
              </a:buClr>
              <a:buFont typeface="Wingdings"/>
              <a:buChar char=""/>
              <a:tabLst>
                <a:tab pos="652780" algn="l"/>
              </a:tabLst>
            </a:pPr>
            <a:r>
              <a:rPr sz="1800" dirty="0">
                <a:solidFill>
                  <a:srgbClr val="212121"/>
                </a:solidFill>
                <a:latin typeface="Arial"/>
                <a:cs typeface="Arial"/>
              </a:rPr>
              <a:t>M</a:t>
            </a:r>
            <a:r>
              <a:rPr sz="1800" spc="-10" dirty="0">
                <a:solidFill>
                  <a:srgbClr val="212121"/>
                </a:solidFill>
                <a:latin typeface="Arial"/>
                <a:cs typeface="Arial"/>
              </a:rPr>
              <a:t>a</a:t>
            </a:r>
            <a:r>
              <a:rPr sz="1800" dirty="0">
                <a:solidFill>
                  <a:srgbClr val="212121"/>
                </a:solidFill>
                <a:latin typeface="Arial"/>
                <a:cs typeface="Arial"/>
              </a:rPr>
              <a:t>y </a:t>
            </a:r>
            <a:r>
              <a:rPr sz="1800" spc="-20" dirty="0">
                <a:solidFill>
                  <a:srgbClr val="212121"/>
                </a:solidFill>
                <a:latin typeface="Arial"/>
                <a:cs typeface="Arial"/>
              </a:rPr>
              <a:t>a</a:t>
            </a:r>
            <a:r>
              <a:rPr sz="1800" spc="-40" dirty="0">
                <a:solidFill>
                  <a:srgbClr val="212121"/>
                </a:solidFill>
                <a:latin typeface="Arial"/>
                <a:cs typeface="Arial"/>
              </a:rPr>
              <a:t>f</a:t>
            </a:r>
            <a:r>
              <a:rPr sz="1800" spc="-5" dirty="0">
                <a:solidFill>
                  <a:srgbClr val="212121"/>
                </a:solidFill>
                <a:latin typeface="Arial"/>
                <a:cs typeface="Arial"/>
              </a:rPr>
              <a:t>f</a:t>
            </a:r>
            <a:r>
              <a:rPr sz="1800" spc="-10" dirty="0">
                <a:solidFill>
                  <a:srgbClr val="212121"/>
                </a:solidFill>
                <a:latin typeface="Arial"/>
                <a:cs typeface="Arial"/>
              </a:rPr>
              <a:t>e</a:t>
            </a:r>
            <a:r>
              <a:rPr sz="1800" dirty="0">
                <a:solidFill>
                  <a:srgbClr val="212121"/>
                </a:solidFill>
                <a:latin typeface="Arial"/>
                <a:cs typeface="Arial"/>
              </a:rPr>
              <a:t>c</a:t>
            </a:r>
            <a:r>
              <a:rPr sz="1800" spc="-5" dirty="0">
                <a:solidFill>
                  <a:srgbClr val="212121"/>
                </a:solidFill>
                <a:latin typeface="Arial"/>
                <a:cs typeface="Arial"/>
              </a:rPr>
              <a:t>t</a:t>
            </a:r>
            <a:r>
              <a:rPr sz="1800" spc="5" dirty="0">
                <a:solidFill>
                  <a:srgbClr val="212121"/>
                </a:solidFill>
                <a:latin typeface="Arial"/>
                <a:cs typeface="Arial"/>
              </a:rPr>
              <a:t> </a:t>
            </a:r>
            <a:r>
              <a:rPr sz="1800" spc="-5" dirty="0">
                <a:solidFill>
                  <a:srgbClr val="212121"/>
                </a:solidFill>
                <a:latin typeface="Arial"/>
                <a:cs typeface="Arial"/>
              </a:rPr>
              <a:t>t</a:t>
            </a:r>
            <a:r>
              <a:rPr sz="1800" dirty="0">
                <a:solidFill>
                  <a:srgbClr val="212121"/>
                </a:solidFill>
                <a:latin typeface="Arial"/>
                <a:cs typeface="Arial"/>
              </a:rPr>
              <a:t>r</a:t>
            </a:r>
            <a:r>
              <a:rPr sz="1800" spc="-10" dirty="0">
                <a:solidFill>
                  <a:srgbClr val="212121"/>
                </a:solidFill>
                <a:latin typeface="Arial"/>
                <a:cs typeface="Arial"/>
              </a:rPr>
              <a:t>ea</a:t>
            </a:r>
            <a:r>
              <a:rPr sz="1800" dirty="0">
                <a:solidFill>
                  <a:srgbClr val="212121"/>
                </a:solidFill>
                <a:latin typeface="Arial"/>
                <a:cs typeface="Arial"/>
              </a:rPr>
              <a:t>tm</a:t>
            </a:r>
            <a:r>
              <a:rPr sz="1800" spc="-10" dirty="0">
                <a:solidFill>
                  <a:srgbClr val="212121"/>
                </a:solidFill>
                <a:latin typeface="Arial"/>
                <a:cs typeface="Arial"/>
              </a:rPr>
              <a:t>en</a:t>
            </a:r>
            <a:r>
              <a:rPr sz="1800" dirty="0">
                <a:solidFill>
                  <a:srgbClr val="212121"/>
                </a:solidFill>
                <a:latin typeface="Arial"/>
                <a:cs typeface="Arial"/>
              </a:rPr>
              <a:t>t</a:t>
            </a:r>
            <a:r>
              <a:rPr sz="1800" spc="5" dirty="0">
                <a:solidFill>
                  <a:srgbClr val="212121"/>
                </a:solidFill>
                <a:latin typeface="Arial"/>
                <a:cs typeface="Arial"/>
              </a:rPr>
              <a:t> </a:t>
            </a:r>
            <a:r>
              <a:rPr sz="1800" spc="-10" dirty="0">
                <a:solidFill>
                  <a:srgbClr val="212121"/>
                </a:solidFill>
                <a:latin typeface="Arial"/>
                <a:cs typeface="Arial"/>
              </a:rPr>
              <a:t>du</a:t>
            </a:r>
            <a:r>
              <a:rPr sz="1800" dirty="0">
                <a:solidFill>
                  <a:srgbClr val="212121"/>
                </a:solidFill>
                <a:latin typeface="Arial"/>
                <a:cs typeface="Arial"/>
              </a:rPr>
              <a:t>r</a:t>
            </a:r>
            <a:r>
              <a:rPr sz="1800" spc="-20" dirty="0">
                <a:solidFill>
                  <a:srgbClr val="212121"/>
                </a:solidFill>
                <a:latin typeface="Arial"/>
                <a:cs typeface="Arial"/>
              </a:rPr>
              <a:t>a</a:t>
            </a:r>
            <a:r>
              <a:rPr sz="1800" spc="-5" dirty="0">
                <a:solidFill>
                  <a:srgbClr val="212121"/>
                </a:solidFill>
                <a:latin typeface="Arial"/>
                <a:cs typeface="Arial"/>
              </a:rPr>
              <a:t>ti</a:t>
            </a:r>
            <a:r>
              <a:rPr sz="1800" spc="-10" dirty="0">
                <a:solidFill>
                  <a:srgbClr val="212121"/>
                </a:solidFill>
                <a:latin typeface="Arial"/>
                <a:cs typeface="Arial"/>
              </a:rPr>
              <a:t>o</a:t>
            </a:r>
            <a:r>
              <a:rPr sz="1800" dirty="0">
                <a:solidFill>
                  <a:srgbClr val="212121"/>
                </a:solidFill>
                <a:latin typeface="Arial"/>
                <a:cs typeface="Arial"/>
              </a:rPr>
              <a:t>n</a:t>
            </a:r>
            <a:r>
              <a:rPr sz="1800" spc="10" dirty="0">
                <a:solidFill>
                  <a:srgbClr val="212121"/>
                </a:solidFill>
                <a:latin typeface="Arial"/>
                <a:cs typeface="Arial"/>
              </a:rPr>
              <a:t> </a:t>
            </a:r>
            <a:r>
              <a:rPr sz="1800" spc="-40" dirty="0">
                <a:solidFill>
                  <a:srgbClr val="212121"/>
                </a:solidFill>
                <a:latin typeface="Arial"/>
                <a:cs typeface="Arial"/>
              </a:rPr>
              <a:t>w</a:t>
            </a:r>
            <a:r>
              <a:rPr sz="1800" spc="-5" dirty="0">
                <a:solidFill>
                  <a:srgbClr val="212121"/>
                </a:solidFill>
                <a:latin typeface="Arial"/>
                <a:cs typeface="Arial"/>
              </a:rPr>
              <a:t>it</a:t>
            </a:r>
            <a:r>
              <a:rPr sz="1800" dirty="0">
                <a:solidFill>
                  <a:srgbClr val="212121"/>
                </a:solidFill>
                <a:latin typeface="Arial"/>
                <a:cs typeface="Arial"/>
              </a:rPr>
              <a:t>h</a:t>
            </a:r>
            <a:r>
              <a:rPr sz="1800" spc="30" dirty="0">
                <a:solidFill>
                  <a:srgbClr val="212121"/>
                </a:solidFill>
                <a:latin typeface="Arial"/>
                <a:cs typeface="Arial"/>
              </a:rPr>
              <a:t> </a:t>
            </a:r>
            <a:r>
              <a:rPr sz="1800" dirty="0">
                <a:solidFill>
                  <a:srgbClr val="212121"/>
                </a:solidFill>
                <a:latin typeface="Arial"/>
                <a:cs typeface="Arial"/>
              </a:rPr>
              <a:t>s</a:t>
            </a:r>
            <a:r>
              <a:rPr sz="1800" spc="-10" dirty="0">
                <a:solidFill>
                  <a:srgbClr val="212121"/>
                </a:solidFill>
                <a:latin typeface="Arial"/>
                <a:cs typeface="Arial"/>
              </a:rPr>
              <a:t>o</a:t>
            </a:r>
            <a:r>
              <a:rPr sz="1800" dirty="0">
                <a:solidFill>
                  <a:srgbClr val="212121"/>
                </a:solidFill>
                <a:latin typeface="Arial"/>
                <a:cs typeface="Arial"/>
              </a:rPr>
              <a:t>me</a:t>
            </a:r>
            <a:r>
              <a:rPr sz="1800" spc="15" dirty="0">
                <a:solidFill>
                  <a:srgbClr val="212121"/>
                </a:solidFill>
                <a:latin typeface="Arial"/>
                <a:cs typeface="Arial"/>
              </a:rPr>
              <a:t> </a:t>
            </a:r>
            <a:r>
              <a:rPr sz="1800" dirty="0">
                <a:solidFill>
                  <a:srgbClr val="212121"/>
                </a:solidFill>
                <a:latin typeface="Arial"/>
                <a:cs typeface="Arial"/>
              </a:rPr>
              <a:t>r</a:t>
            </a:r>
            <a:r>
              <a:rPr sz="1800" spc="-10" dirty="0">
                <a:solidFill>
                  <a:srgbClr val="212121"/>
                </a:solidFill>
                <a:latin typeface="Arial"/>
                <a:cs typeface="Arial"/>
              </a:rPr>
              <a:t>eg</a:t>
            </a:r>
            <a:r>
              <a:rPr sz="1800" spc="-5" dirty="0">
                <a:solidFill>
                  <a:srgbClr val="212121"/>
                </a:solidFill>
                <a:latin typeface="Arial"/>
                <a:cs typeface="Arial"/>
              </a:rPr>
              <a:t>i</a:t>
            </a:r>
            <a:r>
              <a:rPr sz="1800" dirty="0">
                <a:solidFill>
                  <a:srgbClr val="212121"/>
                </a:solidFill>
                <a:latin typeface="Arial"/>
                <a:cs typeface="Arial"/>
              </a:rPr>
              <a:t>m</a:t>
            </a:r>
            <a:r>
              <a:rPr sz="1800" spc="-10" dirty="0">
                <a:solidFill>
                  <a:srgbClr val="212121"/>
                </a:solidFill>
                <a:latin typeface="Arial"/>
                <a:cs typeface="Arial"/>
              </a:rPr>
              <a:t>ens</a:t>
            </a:r>
            <a:endParaRPr sz="1800" dirty="0">
              <a:latin typeface="Arial"/>
              <a:cs typeface="Arial"/>
            </a:endParaRPr>
          </a:p>
          <a:p>
            <a:pPr lvl="1">
              <a:lnSpc>
                <a:spcPct val="100000"/>
              </a:lnSpc>
              <a:buClr>
                <a:srgbClr val="D51F1A"/>
              </a:buClr>
              <a:buFont typeface="Wingdings"/>
              <a:buChar char=""/>
            </a:pPr>
            <a:endParaRPr sz="1000" dirty="0">
              <a:latin typeface="Times New Roman"/>
              <a:cs typeface="Times New Roman"/>
            </a:endParaRPr>
          </a:p>
          <a:p>
            <a:pPr marL="241300" marR="143510" indent="-228600">
              <a:lnSpc>
                <a:spcPct val="100000"/>
              </a:lnSpc>
              <a:spcBef>
                <a:spcPts val="1280"/>
              </a:spcBef>
              <a:buClr>
                <a:srgbClr val="D51F1A"/>
              </a:buClr>
              <a:buFont typeface="Wingdings"/>
              <a:buChar char=""/>
              <a:tabLst>
                <a:tab pos="241300" algn="l"/>
              </a:tabLst>
            </a:pPr>
            <a:r>
              <a:rPr sz="2000" dirty="0">
                <a:solidFill>
                  <a:srgbClr val="212121"/>
                </a:solidFill>
                <a:latin typeface="Arial"/>
                <a:cs typeface="Arial"/>
              </a:rPr>
              <a:t>Geno</a:t>
            </a:r>
            <a:r>
              <a:rPr sz="2000" spc="-5" dirty="0">
                <a:solidFill>
                  <a:srgbClr val="212121"/>
                </a:solidFill>
                <a:latin typeface="Arial"/>
                <a:cs typeface="Arial"/>
              </a:rPr>
              <a:t>t</a:t>
            </a:r>
            <a:r>
              <a:rPr sz="2000" spc="-10" dirty="0">
                <a:solidFill>
                  <a:srgbClr val="212121"/>
                </a:solidFill>
                <a:latin typeface="Arial"/>
                <a:cs typeface="Arial"/>
              </a:rPr>
              <a:t>y</a:t>
            </a:r>
            <a:r>
              <a:rPr sz="2000" dirty="0">
                <a:solidFill>
                  <a:srgbClr val="212121"/>
                </a:solidFill>
                <a:latin typeface="Arial"/>
                <a:cs typeface="Arial"/>
              </a:rPr>
              <a:t>p</a:t>
            </a:r>
            <a:r>
              <a:rPr sz="2000" spc="-5" dirty="0">
                <a:solidFill>
                  <a:srgbClr val="212121"/>
                </a:solidFill>
                <a:latin typeface="Arial"/>
                <a:cs typeface="Arial"/>
              </a:rPr>
              <a:t>i</a:t>
            </a:r>
            <a:r>
              <a:rPr sz="2000" dirty="0">
                <a:solidFill>
                  <a:srgbClr val="212121"/>
                </a:solidFill>
                <a:latin typeface="Arial"/>
                <a:cs typeface="Arial"/>
              </a:rPr>
              <a:t>ng</a:t>
            </a:r>
            <a:r>
              <a:rPr sz="2000" spc="-3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s </a:t>
            </a:r>
            <a:r>
              <a:rPr sz="2000" spc="-5" dirty="0">
                <a:solidFill>
                  <a:srgbClr val="212121"/>
                </a:solidFill>
                <a:latin typeface="Arial"/>
                <a:cs typeface="Arial"/>
              </a:rPr>
              <a:t>t</a:t>
            </a:r>
            <a:r>
              <a:rPr sz="2000" spc="-10" dirty="0">
                <a:solidFill>
                  <a:srgbClr val="212121"/>
                </a:solidFill>
                <a:latin typeface="Arial"/>
                <a:cs typeface="Arial"/>
              </a:rPr>
              <a:t>y</a:t>
            </a:r>
            <a:r>
              <a:rPr sz="2000" dirty="0">
                <a:solidFill>
                  <a:srgbClr val="212121"/>
                </a:solidFill>
                <a:latin typeface="Arial"/>
                <a:cs typeface="Arial"/>
              </a:rPr>
              <a:t>p</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a</a:t>
            </a:r>
            <a:r>
              <a:rPr sz="2000" spc="-5" dirty="0">
                <a:solidFill>
                  <a:srgbClr val="212121"/>
                </a:solidFill>
                <a:latin typeface="Arial"/>
                <a:cs typeface="Arial"/>
              </a:rPr>
              <a:t>ll</a:t>
            </a:r>
            <a:r>
              <a:rPr sz="2000" dirty="0">
                <a:solidFill>
                  <a:srgbClr val="212121"/>
                </a:solidFill>
                <a:latin typeface="Arial"/>
                <a:cs typeface="Arial"/>
              </a:rPr>
              <a:t>y</a:t>
            </a:r>
            <a:r>
              <a:rPr sz="2000" spc="-15" dirty="0">
                <a:solidFill>
                  <a:srgbClr val="212121"/>
                </a:solidFill>
                <a:latin typeface="Arial"/>
                <a:cs typeface="Arial"/>
              </a:rPr>
              <a:t> </a:t>
            </a:r>
            <a:r>
              <a:rPr sz="2000" dirty="0">
                <a:solidFill>
                  <a:srgbClr val="212121"/>
                </a:solidFill>
                <a:latin typeface="Arial"/>
                <a:cs typeface="Arial"/>
              </a:rPr>
              <a:t>no</a:t>
            </a:r>
            <a:r>
              <a:rPr sz="2000" spc="-15" dirty="0">
                <a:solidFill>
                  <a:srgbClr val="212121"/>
                </a:solidFill>
                <a:latin typeface="Arial"/>
                <a:cs typeface="Arial"/>
              </a:rPr>
              <a:t> </a:t>
            </a:r>
            <a:r>
              <a:rPr sz="2000" spc="-5" dirty="0">
                <a:solidFill>
                  <a:srgbClr val="212121"/>
                </a:solidFill>
                <a:latin typeface="Arial"/>
                <a:cs typeface="Arial"/>
              </a:rPr>
              <a:t>l</a:t>
            </a:r>
            <a:r>
              <a:rPr sz="2000" dirty="0">
                <a:solidFill>
                  <a:srgbClr val="212121"/>
                </a:solidFill>
                <a:latin typeface="Arial"/>
                <a:cs typeface="Arial"/>
              </a:rPr>
              <a:t>onger</a:t>
            </a:r>
            <a:r>
              <a:rPr sz="2000" spc="-15" dirty="0">
                <a:solidFill>
                  <a:srgbClr val="212121"/>
                </a:solidFill>
                <a:latin typeface="Arial"/>
                <a:cs typeface="Arial"/>
              </a:rPr>
              <a:t> </a:t>
            </a:r>
            <a:r>
              <a:rPr sz="2000" dirty="0">
                <a:solidFill>
                  <a:srgbClr val="212121"/>
                </a:solidFill>
                <a:latin typeface="Arial"/>
                <a:cs typeface="Arial"/>
              </a:rPr>
              <a:t>requ</a:t>
            </a:r>
            <a:r>
              <a:rPr sz="2000" spc="-5" dirty="0">
                <a:solidFill>
                  <a:srgbClr val="212121"/>
                </a:solidFill>
                <a:latin typeface="Arial"/>
                <a:cs typeface="Arial"/>
              </a:rPr>
              <a:t>i</a:t>
            </a:r>
            <a:r>
              <a:rPr sz="2000" dirty="0">
                <a:solidFill>
                  <a:srgbClr val="212121"/>
                </a:solidFill>
                <a:latin typeface="Arial"/>
                <a:cs typeface="Arial"/>
              </a:rPr>
              <a:t>red</a:t>
            </a:r>
            <a:r>
              <a:rPr sz="2000" spc="-40"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15" dirty="0">
                <a:solidFill>
                  <a:srgbClr val="212121"/>
                </a:solidFill>
                <a:latin typeface="Arial"/>
                <a:cs typeface="Arial"/>
              </a:rPr>
              <a:t> </a:t>
            </a:r>
            <a:r>
              <a:rPr sz="2000" dirty="0">
                <a:solidFill>
                  <a:srgbClr val="212121"/>
                </a:solidFill>
                <a:latin typeface="Arial"/>
                <a:cs typeface="Arial"/>
              </a:rPr>
              <a:t>non-</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r</a:t>
            </a:r>
            <a:r>
              <a:rPr sz="2000" spc="-10" dirty="0">
                <a:solidFill>
                  <a:srgbClr val="212121"/>
                </a:solidFill>
                <a:latin typeface="Arial"/>
                <a:cs typeface="Arial"/>
              </a:rPr>
              <a:t>r</a:t>
            </a:r>
            <a:r>
              <a:rPr sz="2000" dirty="0">
                <a:solidFill>
                  <a:srgbClr val="212121"/>
                </a:solidFill>
                <a:latin typeface="Arial"/>
                <a:cs typeface="Arial"/>
              </a:rPr>
              <a:t>ho</a:t>
            </a:r>
            <a:r>
              <a:rPr sz="2000" spc="-5" dirty="0">
                <a:solidFill>
                  <a:srgbClr val="212121"/>
                </a:solidFill>
                <a:latin typeface="Arial"/>
                <a:cs typeface="Arial"/>
              </a:rPr>
              <a:t>ti</a:t>
            </a:r>
            <a:r>
              <a:rPr sz="2000" spc="-10" dirty="0">
                <a:solidFill>
                  <a:srgbClr val="212121"/>
                </a:solidFill>
                <a:latin typeface="Arial"/>
                <a:cs typeface="Arial"/>
              </a:rPr>
              <a:t>c</a:t>
            </a:r>
            <a:r>
              <a:rPr sz="2000" dirty="0">
                <a:solidFill>
                  <a:srgbClr val="212121"/>
                </a:solidFill>
                <a:latin typeface="Arial"/>
                <a:cs typeface="Arial"/>
              </a:rPr>
              <a:t>,</a:t>
            </a:r>
            <a:r>
              <a:rPr sz="2000" spc="-4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a:t>
            </a:r>
            <a:r>
              <a:rPr sz="2000" spc="-10" dirty="0">
                <a:solidFill>
                  <a:srgbClr val="212121"/>
                </a:solidFill>
                <a:latin typeface="Arial"/>
                <a:cs typeface="Arial"/>
              </a:rPr>
              <a:t>t</a:t>
            </a:r>
            <a:r>
              <a:rPr sz="2000" dirty="0">
                <a:solidFill>
                  <a:srgbClr val="212121"/>
                </a:solidFill>
                <a:latin typeface="Arial"/>
                <a:cs typeface="Arial"/>
              </a:rPr>
              <a:t>- na</a:t>
            </a:r>
            <a:r>
              <a:rPr sz="2000" spc="-5" dirty="0">
                <a:solidFill>
                  <a:srgbClr val="212121"/>
                </a:solidFill>
                <a:latin typeface="Arial"/>
                <a:cs typeface="Arial"/>
              </a:rPr>
              <a:t>ï</a:t>
            </a:r>
            <a:r>
              <a:rPr sz="2000" spc="-10" dirty="0">
                <a:solidFill>
                  <a:srgbClr val="212121"/>
                </a:solidFill>
                <a:latin typeface="Arial"/>
                <a:cs typeface="Arial"/>
              </a:rPr>
              <a:t>v</a:t>
            </a:r>
            <a:r>
              <a:rPr sz="2000" dirty="0">
                <a:solidFill>
                  <a:srgbClr val="212121"/>
                </a:solidFill>
                <a:latin typeface="Arial"/>
                <a:cs typeface="Arial"/>
              </a:rPr>
              <a:t>e</a:t>
            </a:r>
            <a:r>
              <a:rPr sz="2000" spc="-15" dirty="0">
                <a:solidFill>
                  <a:srgbClr val="212121"/>
                </a:solidFill>
                <a:latin typeface="Arial"/>
                <a:cs typeface="Arial"/>
              </a:rPr>
              <a:t> </a:t>
            </a:r>
            <a:r>
              <a:rPr sz="2000" dirty="0">
                <a:solidFill>
                  <a:srgbClr val="212121"/>
                </a:solidFill>
                <a:latin typeface="Arial"/>
                <a:cs typeface="Arial"/>
              </a:rPr>
              <a:t>pa</a:t>
            </a:r>
            <a:r>
              <a:rPr sz="2000" spc="-5" dirty="0">
                <a:solidFill>
                  <a:srgbClr val="212121"/>
                </a:solidFill>
                <a:latin typeface="Arial"/>
                <a:cs typeface="Arial"/>
              </a:rPr>
              <a:t>ti</a:t>
            </a:r>
            <a:r>
              <a:rPr sz="2000" dirty="0">
                <a:solidFill>
                  <a:srgbClr val="212121"/>
                </a:solidFill>
                <a:latin typeface="Arial"/>
                <a:cs typeface="Arial"/>
              </a:rPr>
              <a:t>en</a:t>
            </a:r>
            <a:r>
              <a:rPr sz="2000" spc="-5" dirty="0">
                <a:solidFill>
                  <a:srgbClr val="212121"/>
                </a:solidFill>
                <a:latin typeface="Arial"/>
                <a:cs typeface="Arial"/>
              </a:rPr>
              <a:t>t</a:t>
            </a:r>
            <a:r>
              <a:rPr sz="2000" dirty="0">
                <a:solidFill>
                  <a:srgbClr val="212121"/>
                </a:solidFill>
                <a:latin typeface="Arial"/>
                <a:cs typeface="Arial"/>
              </a:rPr>
              <a:t>s</a:t>
            </a:r>
            <a:r>
              <a:rPr sz="2000" spc="-25" dirty="0">
                <a:solidFill>
                  <a:srgbClr val="212121"/>
                </a:solidFill>
                <a:latin typeface="Arial"/>
                <a:cs typeface="Arial"/>
              </a:rPr>
              <a:t> </a:t>
            </a:r>
            <a:r>
              <a:rPr sz="2000" dirty="0">
                <a:solidFill>
                  <a:srgbClr val="212121"/>
                </a:solidFill>
                <a:latin typeface="Arial"/>
                <a:cs typeface="Arial"/>
              </a:rPr>
              <a:t>on</a:t>
            </a:r>
            <a:r>
              <a:rPr sz="2000" spc="-5" dirty="0">
                <a:solidFill>
                  <a:srgbClr val="212121"/>
                </a:solidFill>
                <a:latin typeface="Arial"/>
                <a:cs typeface="Arial"/>
              </a:rPr>
              <a:t> </a:t>
            </a:r>
            <a:r>
              <a:rPr sz="2000" dirty="0">
                <a:solidFill>
                  <a:srgbClr val="212121"/>
                </a:solidFill>
                <a:latin typeface="Arial"/>
                <a:cs typeface="Arial"/>
              </a:rPr>
              <a:t>pangeno</a:t>
            </a:r>
            <a:r>
              <a:rPr sz="2000" spc="-5" dirty="0">
                <a:solidFill>
                  <a:srgbClr val="212121"/>
                </a:solidFill>
                <a:latin typeface="Arial"/>
                <a:cs typeface="Arial"/>
              </a:rPr>
              <a:t>t</a:t>
            </a:r>
            <a:r>
              <a:rPr sz="2000" spc="-10" dirty="0">
                <a:solidFill>
                  <a:srgbClr val="212121"/>
                </a:solidFill>
                <a:latin typeface="Arial"/>
                <a:cs typeface="Arial"/>
              </a:rPr>
              <a:t>y</a:t>
            </a:r>
            <a:r>
              <a:rPr sz="2000" dirty="0">
                <a:solidFill>
                  <a:srgbClr val="212121"/>
                </a:solidFill>
                <a:latin typeface="Arial"/>
                <a:cs typeface="Arial"/>
              </a:rPr>
              <a:t>p</a:t>
            </a:r>
            <a:r>
              <a:rPr sz="2000" spc="-5" dirty="0">
                <a:solidFill>
                  <a:srgbClr val="212121"/>
                </a:solidFill>
                <a:latin typeface="Arial"/>
                <a:cs typeface="Arial"/>
              </a:rPr>
              <a:t>i</a:t>
            </a:r>
            <a:r>
              <a:rPr sz="2000" dirty="0">
                <a:solidFill>
                  <a:srgbClr val="212121"/>
                </a:solidFill>
                <a:latin typeface="Arial"/>
                <a:cs typeface="Arial"/>
              </a:rPr>
              <a:t>c</a:t>
            </a:r>
            <a:r>
              <a:rPr sz="2000" spc="-35" dirty="0">
                <a:solidFill>
                  <a:srgbClr val="212121"/>
                </a:solidFill>
                <a:latin typeface="Arial"/>
                <a:cs typeface="Arial"/>
              </a:rPr>
              <a:t> </a:t>
            </a:r>
            <a:r>
              <a:rPr sz="2000" dirty="0">
                <a:solidFill>
                  <a:srgbClr val="212121"/>
                </a:solidFill>
                <a:latin typeface="Arial"/>
                <a:cs typeface="Arial"/>
              </a:rPr>
              <a:t>reg</a:t>
            </a:r>
            <a:r>
              <a:rPr sz="2000" spc="-5" dirty="0">
                <a:solidFill>
                  <a:srgbClr val="212121"/>
                </a:solidFill>
                <a:latin typeface="Arial"/>
                <a:cs typeface="Arial"/>
              </a:rPr>
              <a:t>im</a:t>
            </a:r>
            <a:r>
              <a:rPr sz="2000" dirty="0">
                <a:solidFill>
                  <a:srgbClr val="212121"/>
                </a:solidFill>
                <a:latin typeface="Arial"/>
                <a:cs typeface="Arial"/>
              </a:rPr>
              <a:t>ens</a:t>
            </a:r>
            <a:endParaRPr sz="2000" dirty="0">
              <a:latin typeface="Arial"/>
              <a:cs typeface="Arial"/>
            </a:endParaRPr>
          </a:p>
          <a:p>
            <a:pPr marL="536575" lvl="1" indent="-226695">
              <a:lnSpc>
                <a:spcPct val="100000"/>
              </a:lnSpc>
              <a:spcBef>
                <a:spcPts val="439"/>
              </a:spcBef>
              <a:buClr>
                <a:srgbClr val="D51F1A"/>
              </a:buClr>
              <a:buFont typeface="Wingdings"/>
              <a:buChar char=""/>
              <a:tabLst>
                <a:tab pos="537210" algn="l"/>
              </a:tabLst>
            </a:pPr>
            <a:r>
              <a:rPr sz="1800" spc="-5" dirty="0">
                <a:solidFill>
                  <a:srgbClr val="212121"/>
                </a:solidFill>
                <a:latin typeface="Arial"/>
                <a:cs typeface="Arial"/>
              </a:rPr>
              <a:t>D</a:t>
            </a:r>
            <a:r>
              <a:rPr sz="1800" dirty="0">
                <a:solidFill>
                  <a:srgbClr val="212121"/>
                </a:solidFill>
                <a:latin typeface="Arial"/>
                <a:cs typeface="Arial"/>
              </a:rPr>
              <a:t>o</a:t>
            </a:r>
            <a:r>
              <a:rPr sz="1800" spc="-5" dirty="0">
                <a:solidFill>
                  <a:srgbClr val="212121"/>
                </a:solidFill>
                <a:latin typeface="Arial"/>
                <a:cs typeface="Arial"/>
              </a:rPr>
              <a:t> </a:t>
            </a:r>
            <a:r>
              <a:rPr sz="1800" spc="-10" dirty="0">
                <a:solidFill>
                  <a:srgbClr val="212121"/>
                </a:solidFill>
                <a:latin typeface="Arial"/>
                <a:cs typeface="Arial"/>
              </a:rPr>
              <a:t>o</a:t>
            </a:r>
            <a:r>
              <a:rPr sz="1800" dirty="0">
                <a:solidFill>
                  <a:srgbClr val="212121"/>
                </a:solidFill>
                <a:latin typeface="Arial"/>
                <a:cs typeface="Arial"/>
              </a:rPr>
              <a:t>r</a:t>
            </a:r>
            <a:r>
              <a:rPr sz="1800" spc="-10" dirty="0">
                <a:solidFill>
                  <a:srgbClr val="212121"/>
                </a:solidFill>
                <a:latin typeface="Arial"/>
                <a:cs typeface="Arial"/>
              </a:rPr>
              <a:t>de</a:t>
            </a:r>
            <a:r>
              <a:rPr sz="1800" dirty="0">
                <a:solidFill>
                  <a:srgbClr val="212121"/>
                </a:solidFill>
                <a:latin typeface="Arial"/>
                <a:cs typeface="Arial"/>
              </a:rPr>
              <a:t>r</a:t>
            </a:r>
            <a:r>
              <a:rPr sz="1800" spc="15" dirty="0">
                <a:solidFill>
                  <a:srgbClr val="212121"/>
                </a:solidFill>
                <a:latin typeface="Arial"/>
                <a:cs typeface="Arial"/>
              </a:rPr>
              <a:t> </a:t>
            </a:r>
            <a:r>
              <a:rPr sz="1800" spc="-10" dirty="0">
                <a:solidFill>
                  <a:srgbClr val="212121"/>
                </a:solidFill>
                <a:latin typeface="Arial"/>
                <a:cs typeface="Arial"/>
              </a:rPr>
              <a:t>geno</a:t>
            </a:r>
            <a:r>
              <a:rPr sz="1800" dirty="0">
                <a:solidFill>
                  <a:srgbClr val="212121"/>
                </a:solidFill>
                <a:latin typeface="Arial"/>
                <a:cs typeface="Arial"/>
              </a:rPr>
              <a:t>t</a:t>
            </a:r>
            <a:r>
              <a:rPr sz="1800" spc="-25" dirty="0">
                <a:solidFill>
                  <a:srgbClr val="212121"/>
                </a:solidFill>
                <a:latin typeface="Arial"/>
                <a:cs typeface="Arial"/>
              </a:rPr>
              <a:t>y</a:t>
            </a:r>
            <a:r>
              <a:rPr sz="1800" spc="-10" dirty="0">
                <a:solidFill>
                  <a:srgbClr val="212121"/>
                </a:solidFill>
                <a:latin typeface="Arial"/>
                <a:cs typeface="Arial"/>
              </a:rPr>
              <a:t>p</a:t>
            </a:r>
            <a:r>
              <a:rPr sz="1800" dirty="0">
                <a:solidFill>
                  <a:srgbClr val="212121"/>
                </a:solidFill>
                <a:latin typeface="Arial"/>
                <a:cs typeface="Arial"/>
              </a:rPr>
              <a:t>e</a:t>
            </a:r>
            <a:r>
              <a:rPr sz="1800" spc="30" dirty="0">
                <a:solidFill>
                  <a:srgbClr val="212121"/>
                </a:solidFill>
                <a:latin typeface="Arial"/>
                <a:cs typeface="Arial"/>
              </a:rPr>
              <a:t> </a:t>
            </a:r>
            <a:r>
              <a:rPr sz="1800" spc="-10" dirty="0">
                <a:solidFill>
                  <a:srgbClr val="212121"/>
                </a:solidFill>
                <a:latin typeface="Arial"/>
                <a:cs typeface="Arial"/>
              </a:rPr>
              <a:t>an</a:t>
            </a:r>
            <a:r>
              <a:rPr sz="1800" dirty="0">
                <a:solidFill>
                  <a:srgbClr val="212121"/>
                </a:solidFill>
                <a:latin typeface="Arial"/>
                <a:cs typeface="Arial"/>
              </a:rPr>
              <a:t>d</a:t>
            </a:r>
            <a:r>
              <a:rPr sz="1800" spc="10" dirty="0">
                <a:solidFill>
                  <a:srgbClr val="212121"/>
                </a:solidFill>
                <a:latin typeface="Arial"/>
                <a:cs typeface="Arial"/>
              </a:rPr>
              <a:t> </a:t>
            </a:r>
            <a:r>
              <a:rPr sz="1800" dirty="0">
                <a:solidFill>
                  <a:srgbClr val="212121"/>
                </a:solidFill>
                <a:latin typeface="Arial"/>
                <a:cs typeface="Arial"/>
              </a:rPr>
              <a:t>s</a:t>
            </a:r>
            <a:r>
              <a:rPr sz="1800" spc="-10" dirty="0">
                <a:solidFill>
                  <a:srgbClr val="212121"/>
                </a:solidFill>
                <a:latin typeface="Arial"/>
                <a:cs typeface="Arial"/>
              </a:rPr>
              <a:t>ub</a:t>
            </a:r>
            <a:r>
              <a:rPr sz="1800" dirty="0">
                <a:solidFill>
                  <a:srgbClr val="212121"/>
                </a:solidFill>
                <a:latin typeface="Arial"/>
                <a:cs typeface="Arial"/>
              </a:rPr>
              <a:t>t</a:t>
            </a:r>
            <a:r>
              <a:rPr sz="1800" spc="-25" dirty="0">
                <a:solidFill>
                  <a:srgbClr val="212121"/>
                </a:solidFill>
                <a:latin typeface="Arial"/>
                <a:cs typeface="Arial"/>
              </a:rPr>
              <a:t>y</a:t>
            </a:r>
            <a:r>
              <a:rPr sz="1800" spc="-10" dirty="0">
                <a:solidFill>
                  <a:srgbClr val="212121"/>
                </a:solidFill>
                <a:latin typeface="Arial"/>
                <a:cs typeface="Arial"/>
              </a:rPr>
              <a:t>p</a:t>
            </a:r>
            <a:r>
              <a:rPr sz="1800" dirty="0">
                <a:solidFill>
                  <a:srgbClr val="212121"/>
                </a:solidFill>
                <a:latin typeface="Arial"/>
                <a:cs typeface="Arial"/>
              </a:rPr>
              <a:t>e</a:t>
            </a:r>
            <a:r>
              <a:rPr sz="1800" spc="30" dirty="0">
                <a:solidFill>
                  <a:srgbClr val="212121"/>
                </a:solidFill>
                <a:latin typeface="Arial"/>
                <a:cs typeface="Arial"/>
              </a:rPr>
              <a:t> </a:t>
            </a:r>
            <a:r>
              <a:rPr sz="1800" spc="-5" dirty="0">
                <a:solidFill>
                  <a:srgbClr val="212121"/>
                </a:solidFill>
                <a:latin typeface="Arial"/>
                <a:cs typeface="Arial"/>
              </a:rPr>
              <a:t>f</a:t>
            </a:r>
            <a:r>
              <a:rPr sz="1800" spc="-10" dirty="0">
                <a:solidFill>
                  <a:srgbClr val="212121"/>
                </a:solidFill>
                <a:latin typeface="Arial"/>
                <a:cs typeface="Arial"/>
              </a:rPr>
              <a:t>o</a:t>
            </a:r>
            <a:r>
              <a:rPr sz="1800" dirty="0">
                <a:solidFill>
                  <a:srgbClr val="212121"/>
                </a:solidFill>
                <a:latin typeface="Arial"/>
                <a:cs typeface="Arial"/>
              </a:rPr>
              <a:t>r</a:t>
            </a:r>
            <a:r>
              <a:rPr sz="1800" spc="-10" dirty="0">
                <a:solidFill>
                  <a:srgbClr val="212121"/>
                </a:solidFill>
                <a:latin typeface="Arial"/>
                <a:cs typeface="Arial"/>
              </a:rPr>
              <a:t> </a:t>
            </a:r>
            <a:r>
              <a:rPr sz="1800" spc="-20" dirty="0">
                <a:solidFill>
                  <a:srgbClr val="212121"/>
                </a:solidFill>
                <a:latin typeface="Arial"/>
                <a:cs typeface="Arial"/>
              </a:rPr>
              <a:t>o</a:t>
            </a:r>
            <a:r>
              <a:rPr sz="1800" spc="-5" dirty="0">
                <a:solidFill>
                  <a:srgbClr val="212121"/>
                </a:solidFill>
                <a:latin typeface="Arial"/>
                <a:cs typeface="Arial"/>
              </a:rPr>
              <a:t>t</a:t>
            </a:r>
            <a:r>
              <a:rPr sz="1800" spc="-10" dirty="0">
                <a:solidFill>
                  <a:srgbClr val="212121"/>
                </a:solidFill>
                <a:latin typeface="Arial"/>
                <a:cs typeface="Arial"/>
              </a:rPr>
              <a:t>he</a:t>
            </a:r>
            <a:r>
              <a:rPr sz="1800" dirty="0">
                <a:solidFill>
                  <a:srgbClr val="212121"/>
                </a:solidFill>
                <a:latin typeface="Arial"/>
                <a:cs typeface="Arial"/>
              </a:rPr>
              <a:t>r</a:t>
            </a:r>
            <a:r>
              <a:rPr sz="1800" spc="15" dirty="0">
                <a:solidFill>
                  <a:srgbClr val="212121"/>
                </a:solidFill>
                <a:latin typeface="Arial"/>
                <a:cs typeface="Arial"/>
              </a:rPr>
              <a:t> </a:t>
            </a:r>
            <a:r>
              <a:rPr lang="en-US" sz="1800" spc="15" dirty="0">
                <a:solidFill>
                  <a:srgbClr val="212121"/>
                </a:solidFill>
                <a:latin typeface="Arial"/>
                <a:cs typeface="Arial"/>
              </a:rPr>
              <a:t>Direct-Acting Antiviral (</a:t>
            </a:r>
            <a:r>
              <a:rPr sz="1800" spc="-5" dirty="0">
                <a:solidFill>
                  <a:srgbClr val="212121"/>
                </a:solidFill>
                <a:latin typeface="Arial"/>
                <a:cs typeface="Arial"/>
              </a:rPr>
              <a:t>D</a:t>
            </a:r>
            <a:r>
              <a:rPr sz="1800" spc="-20" dirty="0">
                <a:solidFill>
                  <a:srgbClr val="212121"/>
                </a:solidFill>
                <a:latin typeface="Arial"/>
                <a:cs typeface="Arial"/>
              </a:rPr>
              <a:t>A</a:t>
            </a:r>
            <a:r>
              <a:rPr sz="1800" spc="-15" dirty="0">
                <a:solidFill>
                  <a:srgbClr val="212121"/>
                </a:solidFill>
                <a:latin typeface="Arial"/>
                <a:cs typeface="Arial"/>
              </a:rPr>
              <a:t>A</a:t>
            </a:r>
            <a:r>
              <a:rPr lang="en-US" sz="1800" spc="-15" dirty="0">
                <a:solidFill>
                  <a:srgbClr val="212121"/>
                </a:solidFill>
                <a:latin typeface="Arial"/>
                <a:cs typeface="Arial"/>
              </a:rPr>
              <a:t>)</a:t>
            </a:r>
            <a:r>
              <a:rPr sz="1800" spc="-110" dirty="0">
                <a:solidFill>
                  <a:srgbClr val="212121"/>
                </a:solidFill>
                <a:latin typeface="Arial"/>
                <a:cs typeface="Arial"/>
              </a:rPr>
              <a:t> </a:t>
            </a:r>
            <a:r>
              <a:rPr sz="1800" dirty="0">
                <a:solidFill>
                  <a:srgbClr val="212121"/>
                </a:solidFill>
                <a:latin typeface="Arial"/>
                <a:cs typeface="Arial"/>
              </a:rPr>
              <a:t>r</a:t>
            </a:r>
            <a:r>
              <a:rPr sz="1800" spc="-10" dirty="0">
                <a:solidFill>
                  <a:srgbClr val="212121"/>
                </a:solidFill>
                <a:latin typeface="Arial"/>
                <a:cs typeface="Arial"/>
              </a:rPr>
              <a:t>eg</a:t>
            </a:r>
            <a:r>
              <a:rPr sz="1800" spc="-5" dirty="0">
                <a:solidFill>
                  <a:srgbClr val="212121"/>
                </a:solidFill>
                <a:latin typeface="Arial"/>
                <a:cs typeface="Arial"/>
              </a:rPr>
              <a:t>i</a:t>
            </a:r>
            <a:r>
              <a:rPr sz="1800" dirty="0">
                <a:solidFill>
                  <a:srgbClr val="212121"/>
                </a:solidFill>
                <a:latin typeface="Arial"/>
                <a:cs typeface="Arial"/>
              </a:rPr>
              <a:t>m</a:t>
            </a:r>
            <a:r>
              <a:rPr sz="1800" spc="-10" dirty="0">
                <a:solidFill>
                  <a:srgbClr val="212121"/>
                </a:solidFill>
                <a:latin typeface="Arial"/>
                <a:cs typeface="Arial"/>
              </a:rPr>
              <a:t>ens</a:t>
            </a:r>
            <a:endParaRPr sz="1800" dirty="0">
              <a:latin typeface="Arial"/>
              <a:cs typeface="Arial"/>
            </a:endParaRPr>
          </a:p>
          <a:p>
            <a:pPr lvl="1">
              <a:lnSpc>
                <a:spcPct val="100000"/>
              </a:lnSpc>
              <a:buClr>
                <a:srgbClr val="D51F1A"/>
              </a:buClr>
              <a:buFont typeface="Wingdings"/>
              <a:buChar char=""/>
            </a:pPr>
            <a:endParaRPr sz="1000" dirty="0">
              <a:latin typeface="Times New Roman"/>
              <a:cs typeface="Times New Roman"/>
            </a:endParaRPr>
          </a:p>
          <a:p>
            <a:pPr marL="241300" indent="-228600">
              <a:lnSpc>
                <a:spcPct val="100000"/>
              </a:lnSpc>
              <a:spcBef>
                <a:spcPts val="1280"/>
              </a:spcBef>
              <a:buClr>
                <a:srgbClr val="D51F1A"/>
              </a:buClr>
              <a:buFont typeface="Wingdings"/>
              <a:buChar char=""/>
              <a:tabLst>
                <a:tab pos="241300" algn="l"/>
              </a:tabLst>
            </a:pPr>
            <a:r>
              <a:rPr sz="2000" spc="-5" dirty="0">
                <a:solidFill>
                  <a:srgbClr val="212121"/>
                </a:solidFill>
                <a:latin typeface="Arial"/>
                <a:cs typeface="Arial"/>
              </a:rPr>
              <a:t>A</a:t>
            </a:r>
            <a:r>
              <a:rPr sz="2000" spc="5" dirty="0">
                <a:solidFill>
                  <a:srgbClr val="212121"/>
                </a:solidFill>
                <a:latin typeface="Arial"/>
                <a:cs typeface="Arial"/>
              </a:rPr>
              <a:t>ss</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s</a:t>
            </a:r>
            <a:r>
              <a:rPr sz="2000" spc="-35"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15" dirty="0">
                <a:solidFill>
                  <a:srgbClr val="212121"/>
                </a:solidFill>
                <a:latin typeface="Arial"/>
                <a:cs typeface="Arial"/>
              </a:rPr>
              <a:t> </a:t>
            </a:r>
            <a:r>
              <a:rPr sz="2000" dirty="0">
                <a:solidFill>
                  <a:srgbClr val="212121"/>
                </a:solidFill>
                <a:latin typeface="Arial"/>
                <a:cs typeface="Arial"/>
              </a:rPr>
              <a:t>H</a:t>
            </a:r>
            <a:r>
              <a:rPr sz="2000" spc="-5" dirty="0">
                <a:solidFill>
                  <a:srgbClr val="212121"/>
                </a:solidFill>
                <a:latin typeface="Arial"/>
                <a:cs typeface="Arial"/>
              </a:rPr>
              <a:t>B</a:t>
            </a:r>
            <a:r>
              <a:rPr sz="2000" dirty="0">
                <a:solidFill>
                  <a:srgbClr val="212121"/>
                </a:solidFill>
                <a:latin typeface="Arial"/>
                <a:cs typeface="Arial"/>
              </a:rPr>
              <a:t>V </a:t>
            </a:r>
            <a:r>
              <a:rPr sz="2000" spc="5" dirty="0">
                <a:solidFill>
                  <a:srgbClr val="212121"/>
                </a:solidFill>
                <a:latin typeface="Arial"/>
                <a:cs typeface="Arial"/>
              </a:rPr>
              <a:t>c</a:t>
            </a:r>
            <a:r>
              <a:rPr sz="2000" dirty="0">
                <a:solidFill>
                  <a:srgbClr val="212121"/>
                </a:solidFill>
                <a:latin typeface="Arial"/>
                <a:cs typeface="Arial"/>
              </a:rPr>
              <a:t>o</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f</a:t>
            </a:r>
            <a:r>
              <a:rPr sz="2000" dirty="0">
                <a:solidFill>
                  <a:srgbClr val="212121"/>
                </a:solidFill>
                <a:latin typeface="Arial"/>
                <a:cs typeface="Arial"/>
              </a:rPr>
              <a:t>e</a:t>
            </a:r>
            <a:r>
              <a:rPr sz="2000" spc="5" dirty="0">
                <a:solidFill>
                  <a:srgbClr val="212121"/>
                </a:solidFill>
                <a:latin typeface="Arial"/>
                <a:cs typeface="Arial"/>
              </a:rPr>
              <a:t>c</a:t>
            </a:r>
            <a:r>
              <a:rPr sz="2000" spc="-5" dirty="0">
                <a:solidFill>
                  <a:srgbClr val="212121"/>
                </a:solidFill>
                <a:latin typeface="Arial"/>
                <a:cs typeface="Arial"/>
              </a:rPr>
              <a:t>ti</a:t>
            </a:r>
            <a:r>
              <a:rPr sz="2000" dirty="0">
                <a:solidFill>
                  <a:srgbClr val="212121"/>
                </a:solidFill>
                <a:latin typeface="Arial"/>
                <a:cs typeface="Arial"/>
              </a:rPr>
              <a:t>on</a:t>
            </a:r>
            <a:endParaRPr sz="2000" dirty="0">
              <a:latin typeface="Arial"/>
              <a:cs typeface="Arial"/>
            </a:endParaRPr>
          </a:p>
          <a:p>
            <a:pPr marL="536575" marR="5080" lvl="1" indent="-226695">
              <a:lnSpc>
                <a:spcPct val="100000"/>
              </a:lnSpc>
              <a:spcBef>
                <a:spcPts val="440"/>
              </a:spcBef>
              <a:buClr>
                <a:srgbClr val="D51F1A"/>
              </a:buClr>
              <a:buFont typeface="Wingdings"/>
              <a:buChar char=""/>
              <a:tabLst>
                <a:tab pos="537210" algn="l"/>
              </a:tabLst>
            </a:pPr>
            <a:r>
              <a:rPr sz="1800" dirty="0">
                <a:solidFill>
                  <a:srgbClr val="212121"/>
                </a:solidFill>
                <a:latin typeface="Arial"/>
                <a:cs typeface="Arial"/>
              </a:rPr>
              <a:t>T</a:t>
            </a:r>
            <a:r>
              <a:rPr sz="1800" spc="-10" dirty="0">
                <a:solidFill>
                  <a:srgbClr val="212121"/>
                </a:solidFill>
                <a:latin typeface="Arial"/>
                <a:cs typeface="Arial"/>
              </a:rPr>
              <a:t>he</a:t>
            </a:r>
            <a:r>
              <a:rPr sz="1800" dirty="0">
                <a:solidFill>
                  <a:srgbClr val="212121"/>
                </a:solidFill>
                <a:latin typeface="Arial"/>
                <a:cs typeface="Arial"/>
              </a:rPr>
              <a:t>se</a:t>
            </a:r>
            <a:r>
              <a:rPr sz="1800" spc="-15" dirty="0">
                <a:solidFill>
                  <a:srgbClr val="212121"/>
                </a:solidFill>
                <a:latin typeface="Arial"/>
                <a:cs typeface="Arial"/>
              </a:rPr>
              <a:t> </a:t>
            </a:r>
            <a:r>
              <a:rPr sz="1800" spc="-10" dirty="0">
                <a:solidFill>
                  <a:srgbClr val="212121"/>
                </a:solidFill>
                <a:latin typeface="Arial"/>
                <a:cs typeface="Arial"/>
              </a:rPr>
              <a:t>pa</a:t>
            </a:r>
            <a:r>
              <a:rPr sz="1800" dirty="0">
                <a:solidFill>
                  <a:srgbClr val="212121"/>
                </a:solidFill>
                <a:latin typeface="Arial"/>
                <a:cs typeface="Arial"/>
              </a:rPr>
              <a:t>t</a:t>
            </a:r>
            <a:r>
              <a:rPr sz="1800" spc="-5" dirty="0">
                <a:solidFill>
                  <a:srgbClr val="212121"/>
                </a:solidFill>
                <a:latin typeface="Arial"/>
                <a:cs typeface="Arial"/>
              </a:rPr>
              <a:t>i</a:t>
            </a:r>
            <a:r>
              <a:rPr sz="1800" spc="-10" dirty="0">
                <a:solidFill>
                  <a:srgbClr val="212121"/>
                </a:solidFill>
                <a:latin typeface="Arial"/>
                <a:cs typeface="Arial"/>
              </a:rPr>
              <a:t>en</a:t>
            </a:r>
            <a:r>
              <a:rPr sz="1800" dirty="0">
                <a:solidFill>
                  <a:srgbClr val="212121"/>
                </a:solidFill>
                <a:latin typeface="Arial"/>
                <a:cs typeface="Arial"/>
              </a:rPr>
              <a:t>ts</a:t>
            </a:r>
            <a:r>
              <a:rPr sz="1800" spc="15" dirty="0">
                <a:solidFill>
                  <a:srgbClr val="212121"/>
                </a:solidFill>
                <a:latin typeface="Arial"/>
                <a:cs typeface="Arial"/>
              </a:rPr>
              <a:t> </a:t>
            </a:r>
            <a:r>
              <a:rPr sz="1800" spc="-40" dirty="0">
                <a:solidFill>
                  <a:srgbClr val="212121"/>
                </a:solidFill>
                <a:latin typeface="Arial"/>
                <a:cs typeface="Arial"/>
              </a:rPr>
              <a:t>w</a:t>
            </a:r>
            <a:r>
              <a:rPr sz="1800" spc="-5" dirty="0">
                <a:solidFill>
                  <a:srgbClr val="212121"/>
                </a:solidFill>
                <a:latin typeface="Arial"/>
                <a:cs typeface="Arial"/>
              </a:rPr>
              <a:t>il</a:t>
            </a:r>
            <a:r>
              <a:rPr sz="1800" dirty="0">
                <a:solidFill>
                  <a:srgbClr val="212121"/>
                </a:solidFill>
                <a:latin typeface="Arial"/>
                <a:cs typeface="Arial"/>
              </a:rPr>
              <a:t>l</a:t>
            </a:r>
            <a:r>
              <a:rPr sz="1800" spc="45" dirty="0">
                <a:solidFill>
                  <a:srgbClr val="212121"/>
                </a:solidFill>
                <a:latin typeface="Arial"/>
                <a:cs typeface="Arial"/>
              </a:rPr>
              <a:t> </a:t>
            </a:r>
            <a:r>
              <a:rPr sz="1800" dirty="0">
                <a:solidFill>
                  <a:srgbClr val="212121"/>
                </a:solidFill>
                <a:latin typeface="Arial"/>
                <a:cs typeface="Arial"/>
              </a:rPr>
              <a:t>r</a:t>
            </a:r>
            <a:r>
              <a:rPr sz="1800" spc="-10" dirty="0">
                <a:solidFill>
                  <a:srgbClr val="212121"/>
                </a:solidFill>
                <a:latin typeface="Arial"/>
                <a:cs typeface="Arial"/>
              </a:rPr>
              <a:t>equ</a:t>
            </a:r>
            <a:r>
              <a:rPr sz="1800" spc="-5" dirty="0">
                <a:solidFill>
                  <a:srgbClr val="212121"/>
                </a:solidFill>
                <a:latin typeface="Arial"/>
                <a:cs typeface="Arial"/>
              </a:rPr>
              <a:t>i</a:t>
            </a:r>
            <a:r>
              <a:rPr sz="1800" dirty="0">
                <a:solidFill>
                  <a:srgbClr val="212121"/>
                </a:solidFill>
                <a:latin typeface="Arial"/>
                <a:cs typeface="Arial"/>
              </a:rPr>
              <a:t>re</a:t>
            </a:r>
            <a:r>
              <a:rPr sz="1800" spc="15" dirty="0">
                <a:solidFill>
                  <a:srgbClr val="212121"/>
                </a:solidFill>
                <a:latin typeface="Arial"/>
                <a:cs typeface="Arial"/>
              </a:rPr>
              <a:t> </a:t>
            </a:r>
            <a:r>
              <a:rPr sz="1800" spc="-10" dirty="0">
                <a:solidFill>
                  <a:srgbClr val="212121"/>
                </a:solidFill>
                <a:latin typeface="Arial"/>
                <a:cs typeface="Arial"/>
              </a:rPr>
              <a:t>add</a:t>
            </a:r>
            <a:r>
              <a:rPr sz="1800" spc="-5" dirty="0">
                <a:solidFill>
                  <a:srgbClr val="212121"/>
                </a:solidFill>
                <a:latin typeface="Arial"/>
                <a:cs typeface="Arial"/>
              </a:rPr>
              <a:t>iti</a:t>
            </a:r>
            <a:r>
              <a:rPr sz="1800" spc="-10" dirty="0">
                <a:solidFill>
                  <a:srgbClr val="212121"/>
                </a:solidFill>
                <a:latin typeface="Arial"/>
                <a:cs typeface="Arial"/>
              </a:rPr>
              <a:t>ona</a:t>
            </a:r>
            <a:r>
              <a:rPr sz="1800" dirty="0">
                <a:solidFill>
                  <a:srgbClr val="212121"/>
                </a:solidFill>
                <a:latin typeface="Arial"/>
                <a:cs typeface="Arial"/>
              </a:rPr>
              <a:t>l</a:t>
            </a:r>
            <a:r>
              <a:rPr sz="1800" spc="35" dirty="0">
                <a:solidFill>
                  <a:srgbClr val="212121"/>
                </a:solidFill>
                <a:latin typeface="Arial"/>
                <a:cs typeface="Arial"/>
              </a:rPr>
              <a:t> </a:t>
            </a:r>
            <a:r>
              <a:rPr sz="1800" dirty="0">
                <a:solidFill>
                  <a:srgbClr val="212121"/>
                </a:solidFill>
                <a:latin typeface="Arial"/>
                <a:cs typeface="Arial"/>
              </a:rPr>
              <a:t>m</a:t>
            </a:r>
            <a:r>
              <a:rPr sz="1800" spc="-10" dirty="0">
                <a:solidFill>
                  <a:srgbClr val="212121"/>
                </a:solidFill>
                <a:latin typeface="Arial"/>
                <a:cs typeface="Arial"/>
              </a:rPr>
              <a:t>on</a:t>
            </a:r>
            <a:r>
              <a:rPr sz="1800" spc="-5" dirty="0">
                <a:solidFill>
                  <a:srgbClr val="212121"/>
                </a:solidFill>
                <a:latin typeface="Arial"/>
                <a:cs typeface="Arial"/>
              </a:rPr>
              <a:t>it</a:t>
            </a:r>
            <a:r>
              <a:rPr sz="1800" spc="-10" dirty="0">
                <a:solidFill>
                  <a:srgbClr val="212121"/>
                </a:solidFill>
                <a:latin typeface="Arial"/>
                <a:cs typeface="Arial"/>
              </a:rPr>
              <a:t>o</a:t>
            </a:r>
            <a:r>
              <a:rPr sz="1800" dirty="0">
                <a:solidFill>
                  <a:srgbClr val="212121"/>
                </a:solidFill>
                <a:latin typeface="Arial"/>
                <a:cs typeface="Arial"/>
              </a:rPr>
              <a:t>r</a:t>
            </a:r>
            <a:r>
              <a:rPr sz="1800" spc="-5" dirty="0">
                <a:solidFill>
                  <a:srgbClr val="212121"/>
                </a:solidFill>
                <a:latin typeface="Arial"/>
                <a:cs typeface="Arial"/>
              </a:rPr>
              <a:t>i</a:t>
            </a:r>
            <a:r>
              <a:rPr sz="1800" spc="-10" dirty="0">
                <a:solidFill>
                  <a:srgbClr val="212121"/>
                </a:solidFill>
                <a:latin typeface="Arial"/>
                <a:cs typeface="Arial"/>
              </a:rPr>
              <a:t>n</a:t>
            </a:r>
            <a:r>
              <a:rPr sz="1800" dirty="0">
                <a:solidFill>
                  <a:srgbClr val="212121"/>
                </a:solidFill>
                <a:latin typeface="Arial"/>
                <a:cs typeface="Arial"/>
              </a:rPr>
              <a:t>g</a:t>
            </a:r>
            <a:r>
              <a:rPr sz="1800" spc="10" dirty="0">
                <a:solidFill>
                  <a:srgbClr val="212121"/>
                </a:solidFill>
                <a:latin typeface="Arial"/>
                <a:cs typeface="Arial"/>
              </a:rPr>
              <a:t> </a:t>
            </a:r>
            <a:r>
              <a:rPr sz="1800" spc="-10" dirty="0">
                <a:solidFill>
                  <a:srgbClr val="212121"/>
                </a:solidFill>
                <a:latin typeface="Arial"/>
                <a:cs typeface="Arial"/>
              </a:rPr>
              <a:t>an</a:t>
            </a:r>
            <a:r>
              <a:rPr sz="1800" dirty="0">
                <a:solidFill>
                  <a:srgbClr val="212121"/>
                </a:solidFill>
                <a:latin typeface="Arial"/>
                <a:cs typeface="Arial"/>
              </a:rPr>
              <a:t>d</a:t>
            </a:r>
            <a:r>
              <a:rPr sz="1800" spc="10" dirty="0">
                <a:solidFill>
                  <a:srgbClr val="212121"/>
                </a:solidFill>
                <a:latin typeface="Arial"/>
                <a:cs typeface="Arial"/>
              </a:rPr>
              <a:t> </a:t>
            </a:r>
            <a:r>
              <a:rPr sz="1800" dirty="0">
                <a:solidFill>
                  <a:srgbClr val="212121"/>
                </a:solidFill>
                <a:latin typeface="Arial"/>
                <a:cs typeface="Arial"/>
              </a:rPr>
              <a:t>m</a:t>
            </a:r>
            <a:r>
              <a:rPr sz="1800" spc="-10" dirty="0">
                <a:solidFill>
                  <a:srgbClr val="212121"/>
                </a:solidFill>
                <a:latin typeface="Arial"/>
                <a:cs typeface="Arial"/>
              </a:rPr>
              <a:t>a</a:t>
            </a:r>
            <a:r>
              <a:rPr sz="1800" dirty="0">
                <a:solidFill>
                  <a:srgbClr val="212121"/>
                </a:solidFill>
                <a:latin typeface="Arial"/>
                <a:cs typeface="Arial"/>
              </a:rPr>
              <a:t>y </a:t>
            </a:r>
            <a:r>
              <a:rPr sz="1800" spc="-10" dirty="0">
                <a:solidFill>
                  <a:srgbClr val="212121"/>
                </a:solidFill>
                <a:latin typeface="Arial"/>
                <a:cs typeface="Arial"/>
              </a:rPr>
              <a:t>nee</a:t>
            </a:r>
            <a:r>
              <a:rPr sz="1800" dirty="0">
                <a:solidFill>
                  <a:srgbClr val="212121"/>
                </a:solidFill>
                <a:latin typeface="Arial"/>
                <a:cs typeface="Arial"/>
              </a:rPr>
              <a:t>d</a:t>
            </a:r>
            <a:r>
              <a:rPr sz="1800" spc="10" dirty="0">
                <a:solidFill>
                  <a:srgbClr val="212121"/>
                </a:solidFill>
                <a:latin typeface="Arial"/>
                <a:cs typeface="Arial"/>
              </a:rPr>
              <a:t> </a:t>
            </a:r>
            <a:r>
              <a:rPr sz="1800" spc="-5" dirty="0">
                <a:solidFill>
                  <a:srgbClr val="212121"/>
                </a:solidFill>
                <a:latin typeface="Arial"/>
                <a:cs typeface="Arial"/>
              </a:rPr>
              <a:t>t</a:t>
            </a:r>
            <a:r>
              <a:rPr sz="1800" dirty="0">
                <a:solidFill>
                  <a:srgbClr val="212121"/>
                </a:solidFill>
                <a:latin typeface="Arial"/>
                <a:cs typeface="Arial"/>
              </a:rPr>
              <a:t>o</a:t>
            </a:r>
            <a:r>
              <a:rPr sz="1800" spc="-5" dirty="0">
                <a:solidFill>
                  <a:srgbClr val="212121"/>
                </a:solidFill>
                <a:latin typeface="Arial"/>
                <a:cs typeface="Arial"/>
              </a:rPr>
              <a:t> </a:t>
            </a:r>
            <a:r>
              <a:rPr sz="1800" dirty="0">
                <a:solidFill>
                  <a:srgbClr val="212121"/>
                </a:solidFill>
                <a:latin typeface="Arial"/>
                <a:cs typeface="Arial"/>
              </a:rPr>
              <a:t>s</a:t>
            </a:r>
            <a:r>
              <a:rPr sz="1800" spc="-5" dirty="0">
                <a:solidFill>
                  <a:srgbClr val="212121"/>
                </a:solidFill>
                <a:latin typeface="Arial"/>
                <a:cs typeface="Arial"/>
              </a:rPr>
              <a:t>t</a:t>
            </a:r>
            <a:r>
              <a:rPr sz="1800" spc="-10" dirty="0">
                <a:solidFill>
                  <a:srgbClr val="212121"/>
                </a:solidFill>
                <a:latin typeface="Arial"/>
                <a:cs typeface="Arial"/>
              </a:rPr>
              <a:t>a</a:t>
            </a:r>
            <a:r>
              <a:rPr sz="1800" dirty="0">
                <a:solidFill>
                  <a:srgbClr val="212121"/>
                </a:solidFill>
                <a:latin typeface="Arial"/>
                <a:cs typeface="Arial"/>
              </a:rPr>
              <a:t>r</a:t>
            </a:r>
            <a:r>
              <a:rPr sz="1800" spc="-5" dirty="0">
                <a:solidFill>
                  <a:srgbClr val="212121"/>
                </a:solidFill>
                <a:latin typeface="Arial"/>
                <a:cs typeface="Arial"/>
              </a:rPr>
              <a:t>t H</a:t>
            </a:r>
            <a:r>
              <a:rPr sz="1800" spc="-20" dirty="0">
                <a:solidFill>
                  <a:srgbClr val="212121"/>
                </a:solidFill>
                <a:latin typeface="Arial"/>
                <a:cs typeface="Arial"/>
              </a:rPr>
              <a:t>B</a:t>
            </a:r>
            <a:r>
              <a:rPr sz="1800" spc="-15" dirty="0">
                <a:solidFill>
                  <a:srgbClr val="212121"/>
                </a:solidFill>
                <a:latin typeface="Arial"/>
                <a:cs typeface="Arial"/>
              </a:rPr>
              <a:t>V</a:t>
            </a:r>
            <a:r>
              <a:rPr sz="1800" spc="-5" dirty="0">
                <a:solidFill>
                  <a:srgbClr val="212121"/>
                </a:solidFill>
                <a:latin typeface="Arial"/>
                <a:cs typeface="Arial"/>
              </a:rPr>
              <a:t> t</a:t>
            </a:r>
            <a:r>
              <a:rPr sz="1800" spc="-10" dirty="0">
                <a:solidFill>
                  <a:srgbClr val="212121"/>
                </a:solidFill>
                <a:latin typeface="Arial"/>
                <a:cs typeface="Arial"/>
              </a:rPr>
              <a:t>he</a:t>
            </a:r>
            <a:r>
              <a:rPr sz="1800" dirty="0">
                <a:solidFill>
                  <a:srgbClr val="212121"/>
                </a:solidFill>
                <a:latin typeface="Arial"/>
                <a:cs typeface="Arial"/>
              </a:rPr>
              <a:t>r</a:t>
            </a:r>
            <a:r>
              <a:rPr sz="1800" spc="-10" dirty="0">
                <a:solidFill>
                  <a:srgbClr val="212121"/>
                </a:solidFill>
                <a:latin typeface="Arial"/>
                <a:cs typeface="Arial"/>
              </a:rPr>
              <a:t>ap</a:t>
            </a:r>
            <a:r>
              <a:rPr sz="1800" dirty="0">
                <a:solidFill>
                  <a:srgbClr val="212121"/>
                </a:solidFill>
                <a:latin typeface="Arial"/>
                <a:cs typeface="Arial"/>
              </a:rPr>
              <a:t>y</a:t>
            </a:r>
            <a:r>
              <a:rPr sz="1800" spc="15" dirty="0">
                <a:solidFill>
                  <a:srgbClr val="212121"/>
                </a:solidFill>
                <a:latin typeface="Arial"/>
                <a:cs typeface="Arial"/>
              </a:rPr>
              <a:t> </a:t>
            </a:r>
            <a:r>
              <a:rPr sz="1800" spc="-20" dirty="0">
                <a:solidFill>
                  <a:srgbClr val="212121"/>
                </a:solidFill>
                <a:latin typeface="Arial"/>
                <a:cs typeface="Arial"/>
              </a:rPr>
              <a:t>a</a:t>
            </a:r>
            <a:r>
              <a:rPr sz="1800" spc="-5" dirty="0">
                <a:solidFill>
                  <a:srgbClr val="212121"/>
                </a:solidFill>
                <a:latin typeface="Arial"/>
                <a:cs typeface="Arial"/>
              </a:rPr>
              <a:t>t t</a:t>
            </a:r>
            <a:r>
              <a:rPr sz="1800" spc="-10" dirty="0">
                <a:solidFill>
                  <a:srgbClr val="212121"/>
                </a:solidFill>
                <a:latin typeface="Arial"/>
                <a:cs typeface="Arial"/>
              </a:rPr>
              <a:t>h</a:t>
            </a:r>
            <a:r>
              <a:rPr sz="1800" dirty="0">
                <a:solidFill>
                  <a:srgbClr val="212121"/>
                </a:solidFill>
                <a:latin typeface="Arial"/>
                <a:cs typeface="Arial"/>
              </a:rPr>
              <a:t>e</a:t>
            </a:r>
            <a:r>
              <a:rPr sz="1800" spc="-5" dirty="0">
                <a:solidFill>
                  <a:srgbClr val="212121"/>
                </a:solidFill>
                <a:latin typeface="Arial"/>
                <a:cs typeface="Arial"/>
              </a:rPr>
              <a:t> </a:t>
            </a:r>
            <a:r>
              <a:rPr sz="1800" dirty="0">
                <a:solidFill>
                  <a:srgbClr val="212121"/>
                </a:solidFill>
                <a:latin typeface="Arial"/>
                <a:cs typeface="Arial"/>
              </a:rPr>
              <a:t>s</a:t>
            </a:r>
            <a:r>
              <a:rPr sz="1800" spc="-10" dirty="0">
                <a:solidFill>
                  <a:srgbClr val="212121"/>
                </a:solidFill>
                <a:latin typeface="Arial"/>
                <a:cs typeface="Arial"/>
              </a:rPr>
              <a:t>a</a:t>
            </a:r>
            <a:r>
              <a:rPr sz="1800" dirty="0">
                <a:solidFill>
                  <a:srgbClr val="212121"/>
                </a:solidFill>
                <a:latin typeface="Arial"/>
                <a:cs typeface="Arial"/>
              </a:rPr>
              <a:t>me</a:t>
            </a:r>
            <a:r>
              <a:rPr sz="1800" spc="5" dirty="0">
                <a:solidFill>
                  <a:srgbClr val="212121"/>
                </a:solidFill>
                <a:latin typeface="Arial"/>
                <a:cs typeface="Arial"/>
              </a:rPr>
              <a:t> </a:t>
            </a:r>
            <a:r>
              <a:rPr sz="1800" spc="-5" dirty="0">
                <a:solidFill>
                  <a:srgbClr val="212121"/>
                </a:solidFill>
                <a:latin typeface="Arial"/>
                <a:cs typeface="Arial"/>
              </a:rPr>
              <a:t>ti</a:t>
            </a:r>
            <a:r>
              <a:rPr sz="1800" dirty="0">
                <a:solidFill>
                  <a:srgbClr val="212121"/>
                </a:solidFill>
                <a:latin typeface="Arial"/>
                <a:cs typeface="Arial"/>
              </a:rPr>
              <a:t>me</a:t>
            </a:r>
            <a:r>
              <a:rPr sz="1800" spc="-5" dirty="0">
                <a:solidFill>
                  <a:srgbClr val="212121"/>
                </a:solidFill>
                <a:latin typeface="Arial"/>
                <a:cs typeface="Arial"/>
              </a:rPr>
              <a:t> </a:t>
            </a:r>
            <a:r>
              <a:rPr sz="1800" spc="-10" dirty="0">
                <a:solidFill>
                  <a:srgbClr val="212121"/>
                </a:solidFill>
                <a:latin typeface="Arial"/>
                <a:cs typeface="Arial"/>
              </a:rPr>
              <a:t>o</a:t>
            </a:r>
            <a:r>
              <a:rPr sz="1800" dirty="0">
                <a:solidFill>
                  <a:srgbClr val="212121"/>
                </a:solidFill>
                <a:latin typeface="Arial"/>
                <a:cs typeface="Arial"/>
              </a:rPr>
              <a:t>r </a:t>
            </a:r>
            <a:r>
              <a:rPr sz="1800" spc="-10" dirty="0">
                <a:solidFill>
                  <a:srgbClr val="212121"/>
                </a:solidFill>
                <a:latin typeface="Arial"/>
                <a:cs typeface="Arial"/>
              </a:rPr>
              <a:t>be</a:t>
            </a:r>
            <a:r>
              <a:rPr sz="1800" dirty="0">
                <a:solidFill>
                  <a:srgbClr val="212121"/>
                </a:solidFill>
                <a:latin typeface="Arial"/>
                <a:cs typeface="Arial"/>
              </a:rPr>
              <a:t>f</a:t>
            </a:r>
            <a:r>
              <a:rPr sz="1800" spc="-10" dirty="0">
                <a:solidFill>
                  <a:srgbClr val="212121"/>
                </a:solidFill>
                <a:latin typeface="Arial"/>
                <a:cs typeface="Arial"/>
              </a:rPr>
              <a:t>o</a:t>
            </a:r>
            <a:r>
              <a:rPr sz="1800" dirty="0">
                <a:solidFill>
                  <a:srgbClr val="212121"/>
                </a:solidFill>
                <a:latin typeface="Arial"/>
                <a:cs typeface="Arial"/>
              </a:rPr>
              <a:t>re</a:t>
            </a:r>
            <a:r>
              <a:rPr sz="1800" spc="-5" dirty="0">
                <a:solidFill>
                  <a:srgbClr val="212121"/>
                </a:solidFill>
                <a:latin typeface="Arial"/>
                <a:cs typeface="Arial"/>
              </a:rPr>
              <a:t> HC</a:t>
            </a:r>
            <a:r>
              <a:rPr sz="1800" spc="-15" dirty="0">
                <a:solidFill>
                  <a:srgbClr val="212121"/>
                </a:solidFill>
                <a:latin typeface="Arial"/>
                <a:cs typeface="Arial"/>
              </a:rPr>
              <a:t>V</a:t>
            </a:r>
            <a:r>
              <a:rPr sz="1800" spc="15" dirty="0">
                <a:solidFill>
                  <a:srgbClr val="212121"/>
                </a:solidFill>
                <a:latin typeface="Arial"/>
                <a:cs typeface="Arial"/>
              </a:rPr>
              <a:t> </a:t>
            </a:r>
            <a:r>
              <a:rPr sz="1800" spc="-5" dirty="0">
                <a:solidFill>
                  <a:srgbClr val="212121"/>
                </a:solidFill>
                <a:latin typeface="Arial"/>
                <a:cs typeface="Arial"/>
              </a:rPr>
              <a:t>t</a:t>
            </a:r>
            <a:r>
              <a:rPr sz="1800" dirty="0">
                <a:solidFill>
                  <a:srgbClr val="212121"/>
                </a:solidFill>
                <a:latin typeface="Arial"/>
                <a:cs typeface="Arial"/>
              </a:rPr>
              <a:t>r</a:t>
            </a:r>
            <a:r>
              <a:rPr sz="1800" spc="-10" dirty="0">
                <a:solidFill>
                  <a:srgbClr val="212121"/>
                </a:solidFill>
                <a:latin typeface="Arial"/>
                <a:cs typeface="Arial"/>
              </a:rPr>
              <a:t>ea</a:t>
            </a:r>
            <a:r>
              <a:rPr sz="1800" dirty="0">
                <a:solidFill>
                  <a:srgbClr val="212121"/>
                </a:solidFill>
                <a:latin typeface="Arial"/>
                <a:cs typeface="Arial"/>
              </a:rPr>
              <a:t>tm</a:t>
            </a:r>
            <a:r>
              <a:rPr sz="1800" spc="-10" dirty="0">
                <a:solidFill>
                  <a:srgbClr val="212121"/>
                </a:solidFill>
                <a:latin typeface="Arial"/>
                <a:cs typeface="Arial"/>
              </a:rPr>
              <a:t>ent</a:t>
            </a:r>
            <a:endParaRPr sz="1800" dirty="0">
              <a:latin typeface="Arial"/>
              <a:cs typeface="Arial"/>
            </a:endParaRPr>
          </a:p>
          <a:p>
            <a:pPr marL="536575" lvl="1" indent="-226695">
              <a:lnSpc>
                <a:spcPct val="100000"/>
              </a:lnSpc>
              <a:spcBef>
                <a:spcPts val="430"/>
              </a:spcBef>
              <a:buClr>
                <a:srgbClr val="D51F1A"/>
              </a:buClr>
              <a:buFont typeface="Wingdings"/>
              <a:buChar char=""/>
              <a:tabLst>
                <a:tab pos="537210" algn="l"/>
              </a:tabLst>
            </a:pPr>
            <a:r>
              <a:rPr sz="1800" spc="-150" dirty="0">
                <a:solidFill>
                  <a:srgbClr val="212121"/>
                </a:solidFill>
                <a:latin typeface="Arial"/>
                <a:cs typeface="Arial"/>
              </a:rPr>
              <a:t>V</a:t>
            </a:r>
            <a:r>
              <a:rPr sz="1800" spc="-10" dirty="0">
                <a:solidFill>
                  <a:srgbClr val="212121"/>
                </a:solidFill>
                <a:latin typeface="Arial"/>
                <a:cs typeface="Arial"/>
              </a:rPr>
              <a:t>a</a:t>
            </a:r>
            <a:r>
              <a:rPr sz="1800" dirty="0">
                <a:solidFill>
                  <a:srgbClr val="212121"/>
                </a:solidFill>
                <a:latin typeface="Arial"/>
                <a:cs typeface="Arial"/>
              </a:rPr>
              <a:t>cc</a:t>
            </a:r>
            <a:r>
              <a:rPr sz="1800" spc="-5" dirty="0">
                <a:solidFill>
                  <a:srgbClr val="212121"/>
                </a:solidFill>
                <a:latin typeface="Arial"/>
                <a:cs typeface="Arial"/>
              </a:rPr>
              <a:t>i</a:t>
            </a:r>
            <a:r>
              <a:rPr sz="1800" spc="-10" dirty="0">
                <a:solidFill>
                  <a:srgbClr val="212121"/>
                </a:solidFill>
                <a:latin typeface="Arial"/>
                <a:cs typeface="Arial"/>
              </a:rPr>
              <a:t>na</a:t>
            </a:r>
            <a:r>
              <a:rPr sz="1800" dirty="0">
                <a:solidFill>
                  <a:srgbClr val="212121"/>
                </a:solidFill>
                <a:latin typeface="Arial"/>
                <a:cs typeface="Arial"/>
              </a:rPr>
              <a:t>te</a:t>
            </a:r>
            <a:r>
              <a:rPr sz="1800" spc="10" dirty="0">
                <a:solidFill>
                  <a:srgbClr val="212121"/>
                </a:solidFill>
                <a:latin typeface="Arial"/>
                <a:cs typeface="Arial"/>
              </a:rPr>
              <a:t> </a:t>
            </a:r>
            <a:r>
              <a:rPr sz="1800" spc="-10" dirty="0">
                <a:solidFill>
                  <a:srgbClr val="212121"/>
                </a:solidFill>
                <a:latin typeface="Arial"/>
                <a:cs typeface="Arial"/>
              </a:rPr>
              <a:t>aga</a:t>
            </a:r>
            <a:r>
              <a:rPr sz="1800" spc="-5" dirty="0">
                <a:solidFill>
                  <a:srgbClr val="212121"/>
                </a:solidFill>
                <a:latin typeface="Arial"/>
                <a:cs typeface="Arial"/>
              </a:rPr>
              <a:t>i</a:t>
            </a:r>
            <a:r>
              <a:rPr sz="1800" spc="-10" dirty="0">
                <a:solidFill>
                  <a:srgbClr val="212121"/>
                </a:solidFill>
                <a:latin typeface="Arial"/>
                <a:cs typeface="Arial"/>
              </a:rPr>
              <a:t>n</a:t>
            </a:r>
            <a:r>
              <a:rPr sz="1800" dirty="0">
                <a:solidFill>
                  <a:srgbClr val="212121"/>
                </a:solidFill>
                <a:latin typeface="Arial"/>
                <a:cs typeface="Arial"/>
              </a:rPr>
              <a:t>s</a:t>
            </a:r>
            <a:r>
              <a:rPr sz="1800" spc="-5" dirty="0">
                <a:solidFill>
                  <a:srgbClr val="212121"/>
                </a:solidFill>
                <a:latin typeface="Arial"/>
                <a:cs typeface="Arial"/>
              </a:rPr>
              <a:t>t</a:t>
            </a:r>
            <a:r>
              <a:rPr sz="1800" spc="20" dirty="0">
                <a:solidFill>
                  <a:srgbClr val="212121"/>
                </a:solidFill>
                <a:latin typeface="Arial"/>
                <a:cs typeface="Arial"/>
              </a:rPr>
              <a:t> </a:t>
            </a:r>
            <a:r>
              <a:rPr sz="1800" spc="-5" dirty="0">
                <a:solidFill>
                  <a:srgbClr val="212121"/>
                </a:solidFill>
                <a:latin typeface="Arial"/>
                <a:cs typeface="Arial"/>
              </a:rPr>
              <a:t>H</a:t>
            </a:r>
            <a:r>
              <a:rPr sz="1800" spc="-20" dirty="0">
                <a:solidFill>
                  <a:srgbClr val="212121"/>
                </a:solidFill>
                <a:latin typeface="Arial"/>
                <a:cs typeface="Arial"/>
              </a:rPr>
              <a:t>B</a:t>
            </a:r>
            <a:r>
              <a:rPr sz="1800" spc="-15" dirty="0">
                <a:solidFill>
                  <a:srgbClr val="212121"/>
                </a:solidFill>
                <a:latin typeface="Arial"/>
                <a:cs typeface="Arial"/>
              </a:rPr>
              <a:t>V</a:t>
            </a:r>
            <a:endParaRPr sz="1800" dirty="0">
              <a:latin typeface="Arial"/>
              <a:cs typeface="Arial"/>
            </a:endParaRPr>
          </a:p>
          <a:p>
            <a:pPr lvl="1">
              <a:lnSpc>
                <a:spcPct val="100000"/>
              </a:lnSpc>
              <a:buClr>
                <a:srgbClr val="D51F1A"/>
              </a:buClr>
              <a:buFont typeface="Wingdings"/>
              <a:buChar char=""/>
            </a:pPr>
            <a:endParaRPr sz="1000" dirty="0">
              <a:latin typeface="Times New Roman"/>
              <a:cs typeface="Times New Roman"/>
            </a:endParaRPr>
          </a:p>
          <a:p>
            <a:pPr marL="241300" indent="-228600">
              <a:lnSpc>
                <a:spcPct val="100000"/>
              </a:lnSpc>
              <a:spcBef>
                <a:spcPts val="1280"/>
              </a:spcBef>
              <a:buClr>
                <a:srgbClr val="D51F1A"/>
              </a:buClr>
              <a:buFont typeface="Wingdings"/>
              <a:buChar char=""/>
              <a:tabLst>
                <a:tab pos="241300" algn="l"/>
              </a:tabLst>
            </a:pPr>
            <a:r>
              <a:rPr sz="2000" dirty="0">
                <a:solidFill>
                  <a:srgbClr val="212121"/>
                </a:solidFill>
                <a:latin typeface="Arial"/>
                <a:cs typeface="Arial"/>
              </a:rPr>
              <a:t>H</a:t>
            </a:r>
            <a:r>
              <a:rPr sz="2000" spc="-5" dirty="0">
                <a:solidFill>
                  <a:srgbClr val="212121"/>
                </a:solidFill>
                <a:latin typeface="Arial"/>
                <a:cs typeface="Arial"/>
              </a:rPr>
              <a:t>I</a:t>
            </a:r>
            <a:r>
              <a:rPr sz="2000" dirty="0">
                <a:solidFill>
                  <a:srgbClr val="212121"/>
                </a:solidFill>
                <a:latin typeface="Arial"/>
                <a:cs typeface="Arial"/>
              </a:rPr>
              <a:t>V</a:t>
            </a:r>
            <a:r>
              <a:rPr sz="2000" spc="-10" dirty="0">
                <a:solidFill>
                  <a:srgbClr val="212121"/>
                </a:solidFill>
                <a:latin typeface="Arial"/>
                <a:cs typeface="Arial"/>
              </a:rPr>
              <a:t> </a:t>
            </a:r>
            <a:r>
              <a:rPr sz="2000" dirty="0">
                <a:solidFill>
                  <a:srgbClr val="212121"/>
                </a:solidFill>
                <a:latin typeface="Arial"/>
                <a:cs typeface="Arial"/>
              </a:rPr>
              <a:t>1</a:t>
            </a:r>
            <a:r>
              <a:rPr sz="2000" spc="-5" dirty="0">
                <a:solidFill>
                  <a:srgbClr val="212121"/>
                </a:solidFill>
                <a:latin typeface="Arial"/>
                <a:cs typeface="Arial"/>
              </a:rPr>
              <a:t>/</a:t>
            </a:r>
            <a:r>
              <a:rPr sz="2000" dirty="0">
                <a:solidFill>
                  <a:srgbClr val="212121"/>
                </a:solidFill>
                <a:latin typeface="Arial"/>
                <a:cs typeface="Arial"/>
              </a:rPr>
              <a:t>2</a:t>
            </a:r>
            <a:r>
              <a:rPr sz="2000" spc="-15" dirty="0">
                <a:solidFill>
                  <a:srgbClr val="212121"/>
                </a:solidFill>
                <a:latin typeface="Arial"/>
                <a:cs typeface="Arial"/>
              </a:rPr>
              <a:t> </a:t>
            </a:r>
            <a:r>
              <a:rPr sz="2000" dirty="0">
                <a:solidFill>
                  <a:srgbClr val="212121"/>
                </a:solidFill>
                <a:latin typeface="Arial"/>
                <a:cs typeface="Arial"/>
              </a:rPr>
              <a:t>an</a:t>
            </a:r>
            <a:r>
              <a:rPr sz="2000" spc="-5" dirty="0">
                <a:solidFill>
                  <a:srgbClr val="212121"/>
                </a:solidFill>
                <a:latin typeface="Arial"/>
                <a:cs typeface="Arial"/>
              </a:rPr>
              <a:t>ti</a:t>
            </a:r>
            <a:r>
              <a:rPr sz="2000" dirty="0">
                <a:solidFill>
                  <a:srgbClr val="212121"/>
                </a:solidFill>
                <a:latin typeface="Arial"/>
                <a:cs typeface="Arial"/>
              </a:rPr>
              <a:t>gen-an</a:t>
            </a:r>
            <a:r>
              <a:rPr sz="2000" spc="-5" dirty="0">
                <a:solidFill>
                  <a:srgbClr val="212121"/>
                </a:solidFill>
                <a:latin typeface="Arial"/>
                <a:cs typeface="Arial"/>
              </a:rPr>
              <a:t>ti</a:t>
            </a:r>
            <a:r>
              <a:rPr sz="2000" dirty="0">
                <a:solidFill>
                  <a:srgbClr val="212121"/>
                </a:solidFill>
                <a:latin typeface="Arial"/>
                <a:cs typeface="Arial"/>
              </a:rPr>
              <a:t>body</a:t>
            </a:r>
            <a:r>
              <a:rPr sz="2000" spc="-50" dirty="0">
                <a:solidFill>
                  <a:srgbClr val="212121"/>
                </a:solidFill>
                <a:latin typeface="Arial"/>
                <a:cs typeface="Arial"/>
              </a:rPr>
              <a:t> </a:t>
            </a:r>
            <a:r>
              <a:rPr sz="2000" spc="-5" dirty="0">
                <a:solidFill>
                  <a:srgbClr val="212121"/>
                </a:solidFill>
                <a:latin typeface="Arial"/>
                <a:cs typeface="Arial"/>
              </a:rPr>
              <a:t>imm</a:t>
            </a:r>
            <a:r>
              <a:rPr sz="2000" dirty="0">
                <a:solidFill>
                  <a:srgbClr val="212121"/>
                </a:solidFill>
                <a:latin typeface="Arial"/>
                <a:cs typeface="Arial"/>
              </a:rPr>
              <a:t>unoa</a:t>
            </a:r>
            <a:r>
              <a:rPr sz="2000" spc="5" dirty="0">
                <a:solidFill>
                  <a:srgbClr val="212121"/>
                </a:solidFill>
                <a:latin typeface="Arial"/>
                <a:cs typeface="Arial"/>
              </a:rPr>
              <a:t>ss</a:t>
            </a:r>
            <a:r>
              <a:rPr sz="2000" dirty="0">
                <a:solidFill>
                  <a:srgbClr val="212121"/>
                </a:solidFill>
                <a:latin typeface="Arial"/>
                <a:cs typeface="Arial"/>
              </a:rPr>
              <a:t>ay</a:t>
            </a:r>
            <a:endParaRPr sz="20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49421" rIns="0" bIns="0" rtlCol="0">
            <a:spAutoFit/>
          </a:bodyPr>
          <a:lstStyle/>
          <a:p>
            <a:pPr marL="103505">
              <a:lnSpc>
                <a:spcPct val="100000"/>
              </a:lnSpc>
            </a:pPr>
            <a:r>
              <a:rPr spc="-130" dirty="0">
                <a:solidFill>
                  <a:srgbClr val="C00000"/>
                </a:solidFill>
              </a:rPr>
              <a:t>La</a:t>
            </a:r>
            <a:r>
              <a:rPr spc="-125" dirty="0">
                <a:solidFill>
                  <a:srgbClr val="C00000"/>
                </a:solidFill>
              </a:rPr>
              <a:t>b</a:t>
            </a:r>
            <a:r>
              <a:rPr spc="-110" dirty="0">
                <a:solidFill>
                  <a:srgbClr val="C00000"/>
                </a:solidFill>
              </a:rPr>
              <a:t>s</a:t>
            </a:r>
            <a:r>
              <a:rPr spc="-15" dirty="0">
                <a:solidFill>
                  <a:srgbClr val="C00000"/>
                </a:solidFill>
              </a:rPr>
              <a:t>:</a:t>
            </a:r>
            <a:r>
              <a:rPr spc="-210" dirty="0">
                <a:solidFill>
                  <a:srgbClr val="C00000"/>
                </a:solidFill>
              </a:rPr>
              <a:t> </a:t>
            </a:r>
            <a:r>
              <a:rPr spc="-125" dirty="0">
                <a:solidFill>
                  <a:srgbClr val="C00000"/>
                </a:solidFill>
              </a:rPr>
              <a:t>Wi</a:t>
            </a:r>
            <a:r>
              <a:rPr spc="-105" dirty="0">
                <a:solidFill>
                  <a:srgbClr val="C00000"/>
                </a:solidFill>
              </a:rPr>
              <a:t>t</a:t>
            </a:r>
            <a:r>
              <a:rPr spc="-130" dirty="0">
                <a:solidFill>
                  <a:srgbClr val="C00000"/>
                </a:solidFill>
              </a:rPr>
              <a:t>h</a:t>
            </a:r>
            <a:r>
              <a:rPr spc="-110" dirty="0">
                <a:solidFill>
                  <a:srgbClr val="C00000"/>
                </a:solidFill>
              </a:rPr>
              <a:t>i</a:t>
            </a:r>
            <a:r>
              <a:rPr spc="-25" dirty="0">
                <a:solidFill>
                  <a:srgbClr val="C00000"/>
                </a:solidFill>
              </a:rPr>
              <a:t>n</a:t>
            </a:r>
            <a:r>
              <a:rPr spc="-210" dirty="0">
                <a:solidFill>
                  <a:srgbClr val="C00000"/>
                </a:solidFill>
              </a:rPr>
              <a:t> </a:t>
            </a:r>
            <a:r>
              <a:rPr spc="-25" dirty="0">
                <a:solidFill>
                  <a:srgbClr val="C00000"/>
                </a:solidFill>
              </a:rPr>
              <a:t>6</a:t>
            </a:r>
            <a:r>
              <a:rPr spc="-210" dirty="0">
                <a:solidFill>
                  <a:srgbClr val="C00000"/>
                </a:solidFill>
              </a:rPr>
              <a:t> </a:t>
            </a:r>
            <a:r>
              <a:rPr spc="-130" dirty="0">
                <a:solidFill>
                  <a:srgbClr val="C00000"/>
                </a:solidFill>
              </a:rPr>
              <a:t>Mon</a:t>
            </a:r>
            <a:r>
              <a:rPr spc="-110" dirty="0">
                <a:solidFill>
                  <a:srgbClr val="C00000"/>
                </a:solidFill>
              </a:rPr>
              <a:t>t</a:t>
            </a:r>
            <a:r>
              <a:rPr spc="-130" dirty="0">
                <a:solidFill>
                  <a:srgbClr val="C00000"/>
                </a:solidFill>
              </a:rPr>
              <a:t>h</a:t>
            </a:r>
            <a:r>
              <a:rPr spc="-20" dirty="0">
                <a:solidFill>
                  <a:srgbClr val="C00000"/>
                </a:solidFill>
              </a:rPr>
              <a:t>s</a:t>
            </a:r>
            <a:r>
              <a:rPr spc="-195" dirty="0">
                <a:solidFill>
                  <a:srgbClr val="C00000"/>
                </a:solidFill>
              </a:rPr>
              <a:t> </a:t>
            </a:r>
            <a:r>
              <a:rPr spc="-130" dirty="0">
                <a:solidFill>
                  <a:srgbClr val="C00000"/>
                </a:solidFill>
              </a:rPr>
              <a:t>P</a:t>
            </a:r>
            <a:r>
              <a:rPr spc="-110" dirty="0">
                <a:solidFill>
                  <a:srgbClr val="C00000"/>
                </a:solidFill>
              </a:rPr>
              <a:t>ri</a:t>
            </a:r>
            <a:r>
              <a:rPr spc="-130" dirty="0">
                <a:solidFill>
                  <a:srgbClr val="C00000"/>
                </a:solidFill>
              </a:rPr>
              <a:t>o</a:t>
            </a:r>
            <a:r>
              <a:rPr spc="-15" dirty="0">
                <a:solidFill>
                  <a:srgbClr val="C00000"/>
                </a:solidFill>
              </a:rPr>
              <a:t>r</a:t>
            </a:r>
            <a:r>
              <a:rPr spc="-200" dirty="0">
                <a:solidFill>
                  <a:srgbClr val="C00000"/>
                </a:solidFill>
              </a:rPr>
              <a:t> </a:t>
            </a:r>
            <a:r>
              <a:rPr spc="-105" dirty="0">
                <a:solidFill>
                  <a:srgbClr val="C00000"/>
                </a:solidFill>
              </a:rPr>
              <a:t>t</a:t>
            </a:r>
            <a:r>
              <a:rPr spc="-25" dirty="0">
                <a:solidFill>
                  <a:srgbClr val="C00000"/>
                </a:solidFill>
              </a:rPr>
              <a:t>o</a:t>
            </a:r>
            <a:r>
              <a:rPr spc="-210" dirty="0">
                <a:solidFill>
                  <a:srgbClr val="C00000"/>
                </a:solidFill>
              </a:rPr>
              <a:t> </a:t>
            </a:r>
            <a:r>
              <a:rPr spc="-130" dirty="0">
                <a:solidFill>
                  <a:srgbClr val="C00000"/>
                </a:solidFill>
              </a:rPr>
              <a:t>S</a:t>
            </a:r>
            <a:r>
              <a:rPr spc="-105" dirty="0">
                <a:solidFill>
                  <a:srgbClr val="C00000"/>
                </a:solidFill>
              </a:rPr>
              <a:t>t</a:t>
            </a:r>
            <a:r>
              <a:rPr spc="-130" dirty="0">
                <a:solidFill>
                  <a:srgbClr val="C00000"/>
                </a:solidFill>
              </a:rPr>
              <a:t>a</a:t>
            </a:r>
            <a:r>
              <a:rPr spc="-110" dirty="0">
                <a:solidFill>
                  <a:srgbClr val="C00000"/>
                </a:solidFill>
              </a:rPr>
              <a:t>rt</a:t>
            </a:r>
            <a:r>
              <a:rPr spc="-120" dirty="0">
                <a:solidFill>
                  <a:srgbClr val="C00000"/>
                </a:solidFill>
              </a:rPr>
              <a:t>in</a:t>
            </a:r>
            <a:r>
              <a:rPr spc="-25" dirty="0">
                <a:solidFill>
                  <a:srgbClr val="C00000"/>
                </a:solidFill>
              </a:rPr>
              <a:t>g</a:t>
            </a:r>
            <a:r>
              <a:rPr spc="-220" dirty="0">
                <a:solidFill>
                  <a:srgbClr val="C00000"/>
                </a:solidFill>
              </a:rPr>
              <a:t> </a:t>
            </a:r>
            <a:r>
              <a:rPr spc="-135" dirty="0">
                <a:solidFill>
                  <a:srgbClr val="C00000"/>
                </a:solidFill>
              </a:rPr>
              <a:t>D</a:t>
            </a:r>
            <a:r>
              <a:rPr spc="-130" dirty="0">
                <a:solidFill>
                  <a:srgbClr val="C00000"/>
                </a:solidFill>
              </a:rPr>
              <a:t>A</a:t>
            </a:r>
            <a:r>
              <a:rPr spc="-30" dirty="0">
                <a:solidFill>
                  <a:srgbClr val="C00000"/>
                </a:solidFill>
              </a:rPr>
              <a:t>A</a:t>
            </a:r>
          </a:p>
        </p:txBody>
      </p:sp>
      <p:sp>
        <p:nvSpPr>
          <p:cNvPr id="4" name="object 4"/>
          <p:cNvSpPr txBox="1"/>
          <p:nvPr/>
        </p:nvSpPr>
        <p:spPr>
          <a:xfrm>
            <a:off x="688193" y="1683343"/>
            <a:ext cx="9796145" cy="3508653"/>
          </a:xfrm>
          <a:prstGeom prst="rect">
            <a:avLst/>
          </a:prstGeom>
        </p:spPr>
        <p:txBody>
          <a:bodyPr vert="horz" wrap="square" lIns="0" tIns="0" rIns="0" bIns="0" rtlCol="0">
            <a:spAutoFit/>
          </a:bodyPr>
          <a:lstStyle/>
          <a:p>
            <a:pPr marL="12700">
              <a:lnSpc>
                <a:spcPct val="100000"/>
              </a:lnSpc>
            </a:pPr>
            <a:r>
              <a:rPr sz="2400" spc="-5" dirty="0">
                <a:solidFill>
                  <a:srgbClr val="212121"/>
                </a:solidFill>
                <a:latin typeface="Arial"/>
                <a:cs typeface="Arial"/>
              </a:rPr>
              <a:t>Th</a:t>
            </a:r>
            <a:r>
              <a:rPr sz="2400" dirty="0">
                <a:solidFill>
                  <a:srgbClr val="212121"/>
                </a:solidFill>
                <a:latin typeface="Arial"/>
                <a:cs typeface="Arial"/>
              </a:rPr>
              <a:t>e </a:t>
            </a:r>
            <a:r>
              <a:rPr sz="2400" spc="-5" dirty="0">
                <a:solidFill>
                  <a:srgbClr val="212121"/>
                </a:solidFill>
                <a:latin typeface="Arial"/>
                <a:cs typeface="Arial"/>
              </a:rPr>
              <a:t>fo</a:t>
            </a:r>
            <a:r>
              <a:rPr sz="2400" spc="-10" dirty="0">
                <a:solidFill>
                  <a:srgbClr val="212121"/>
                </a:solidFill>
                <a:latin typeface="Arial"/>
                <a:cs typeface="Arial"/>
              </a:rPr>
              <a:t>ll</a:t>
            </a:r>
            <a:r>
              <a:rPr sz="2400" spc="-5" dirty="0">
                <a:solidFill>
                  <a:srgbClr val="212121"/>
                </a:solidFill>
                <a:latin typeface="Arial"/>
                <a:cs typeface="Arial"/>
              </a:rPr>
              <a:t>o</a:t>
            </a:r>
            <a:r>
              <a:rPr sz="2400" spc="-10" dirty="0">
                <a:solidFill>
                  <a:srgbClr val="212121"/>
                </a:solidFill>
                <a:latin typeface="Arial"/>
                <a:cs typeface="Arial"/>
              </a:rPr>
              <a:t>wi</a:t>
            </a:r>
            <a:r>
              <a:rPr sz="2400" spc="-5" dirty="0">
                <a:solidFill>
                  <a:srgbClr val="212121"/>
                </a:solidFill>
                <a:latin typeface="Arial"/>
                <a:cs typeface="Arial"/>
              </a:rPr>
              <a:t>n</a:t>
            </a:r>
            <a:r>
              <a:rPr sz="2400" dirty="0">
                <a:solidFill>
                  <a:srgbClr val="212121"/>
                </a:solidFill>
                <a:latin typeface="Arial"/>
                <a:cs typeface="Arial"/>
              </a:rPr>
              <a:t>g</a:t>
            </a:r>
            <a:r>
              <a:rPr sz="2400" spc="35"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r>
              <a:rPr sz="2400" spc="-5" dirty="0">
                <a:solidFill>
                  <a:srgbClr val="212121"/>
                </a:solidFill>
                <a:latin typeface="Arial"/>
                <a:cs typeface="Arial"/>
              </a:rPr>
              <a:t> </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s</a:t>
            </a:r>
            <a:r>
              <a:rPr sz="2400" spc="-5" dirty="0">
                <a:solidFill>
                  <a:srgbClr val="212121"/>
                </a:solidFill>
                <a:latin typeface="Arial"/>
                <a:cs typeface="Arial"/>
              </a:rPr>
              <a:t>ult</a:t>
            </a:r>
            <a:r>
              <a:rPr sz="2400" dirty="0">
                <a:solidFill>
                  <a:srgbClr val="212121"/>
                </a:solidFill>
                <a:latin typeface="Arial"/>
                <a:cs typeface="Arial"/>
              </a:rPr>
              <a:t>s</a:t>
            </a:r>
            <a:r>
              <a:rPr sz="2400" spc="-10" dirty="0">
                <a:solidFill>
                  <a:srgbClr val="212121"/>
                </a:solidFill>
                <a:latin typeface="Arial"/>
                <a:cs typeface="Arial"/>
              </a:rPr>
              <a:t> </a:t>
            </a:r>
            <a:r>
              <a:rPr sz="2400" dirty="0">
                <a:solidFill>
                  <a:srgbClr val="212121"/>
                </a:solidFill>
                <a:latin typeface="Arial"/>
                <a:cs typeface="Arial"/>
              </a:rPr>
              <a:t>s</a:t>
            </a:r>
            <a:r>
              <a:rPr sz="2400" spc="-5" dirty="0">
                <a:solidFill>
                  <a:srgbClr val="212121"/>
                </a:solidFill>
                <a:latin typeface="Arial"/>
                <a:cs typeface="Arial"/>
              </a:rPr>
              <a:t>hou</a:t>
            </a:r>
            <a:r>
              <a:rPr sz="2400" spc="-10" dirty="0">
                <a:solidFill>
                  <a:srgbClr val="212121"/>
                </a:solidFill>
                <a:latin typeface="Arial"/>
                <a:cs typeface="Arial"/>
              </a:rPr>
              <a:t>l</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b</a:t>
            </a:r>
            <a:r>
              <a:rPr sz="2400" dirty="0">
                <a:solidFill>
                  <a:srgbClr val="212121"/>
                </a:solidFill>
                <a:latin typeface="Arial"/>
                <a:cs typeface="Arial"/>
              </a:rPr>
              <a:t>e </a:t>
            </a:r>
            <a:r>
              <a:rPr sz="2400" spc="-5" dirty="0">
                <a:solidFill>
                  <a:srgbClr val="212121"/>
                </a:solidFill>
                <a:latin typeface="Arial"/>
                <a:cs typeface="Arial"/>
              </a:rPr>
              <a:t>a</a:t>
            </a:r>
            <a:r>
              <a:rPr sz="2400" dirty="0">
                <a:solidFill>
                  <a:srgbClr val="212121"/>
                </a:solidFill>
                <a:latin typeface="Arial"/>
                <a:cs typeface="Arial"/>
              </a:rPr>
              <a:t>v</a:t>
            </a:r>
            <a:r>
              <a:rPr sz="2400" spc="-5" dirty="0">
                <a:solidFill>
                  <a:srgbClr val="212121"/>
                </a:solidFill>
                <a:latin typeface="Arial"/>
                <a:cs typeface="Arial"/>
              </a:rPr>
              <a:t>a</a:t>
            </a:r>
            <a:r>
              <a:rPr sz="2400" spc="-10" dirty="0">
                <a:solidFill>
                  <a:srgbClr val="212121"/>
                </a:solidFill>
                <a:latin typeface="Arial"/>
                <a:cs typeface="Arial"/>
              </a:rPr>
              <a:t>il</a:t>
            </a:r>
            <a:r>
              <a:rPr sz="2400" spc="-5" dirty="0">
                <a:solidFill>
                  <a:srgbClr val="212121"/>
                </a:solidFill>
                <a:latin typeface="Arial"/>
                <a:cs typeface="Arial"/>
              </a:rPr>
              <a:t>ab</a:t>
            </a:r>
            <a:r>
              <a:rPr sz="2400" spc="-10" dirty="0">
                <a:solidFill>
                  <a:srgbClr val="212121"/>
                </a:solidFill>
                <a:latin typeface="Arial"/>
                <a:cs typeface="Arial"/>
              </a:rPr>
              <a:t>l</a:t>
            </a:r>
            <a:r>
              <a:rPr sz="2400" dirty="0">
                <a:solidFill>
                  <a:srgbClr val="212121"/>
                </a:solidFill>
                <a:latin typeface="Arial"/>
                <a:cs typeface="Arial"/>
              </a:rPr>
              <a:t>e</a:t>
            </a:r>
            <a:r>
              <a:rPr sz="2400" spc="50" dirty="0">
                <a:solidFill>
                  <a:srgbClr val="212121"/>
                </a:solidFill>
                <a:latin typeface="Arial"/>
                <a:cs typeface="Arial"/>
              </a:rPr>
              <a:t> </a:t>
            </a:r>
            <a:r>
              <a:rPr sz="2400" spc="-5" dirty="0">
                <a:solidFill>
                  <a:srgbClr val="212121"/>
                </a:solidFill>
                <a:latin typeface="Arial"/>
                <a:cs typeface="Arial"/>
              </a:rPr>
              <a:t>f</a:t>
            </a:r>
            <a:r>
              <a:rPr sz="2400" dirty="0">
                <a:solidFill>
                  <a:srgbClr val="212121"/>
                </a:solidFill>
                <a:latin typeface="Arial"/>
                <a:cs typeface="Arial"/>
              </a:rPr>
              <a:t>r</a:t>
            </a:r>
            <a:r>
              <a:rPr sz="2400" spc="-5" dirty="0">
                <a:solidFill>
                  <a:srgbClr val="212121"/>
                </a:solidFill>
                <a:latin typeface="Arial"/>
                <a:cs typeface="Arial"/>
              </a:rPr>
              <a:t>o</a:t>
            </a:r>
            <a:r>
              <a:rPr sz="2400" dirty="0">
                <a:solidFill>
                  <a:srgbClr val="212121"/>
                </a:solidFill>
                <a:latin typeface="Arial"/>
                <a:cs typeface="Arial"/>
              </a:rPr>
              <a:t>m</a:t>
            </a:r>
            <a:r>
              <a:rPr sz="2400" spc="-15" dirty="0">
                <a:solidFill>
                  <a:srgbClr val="212121"/>
                </a:solidFill>
                <a:latin typeface="Arial"/>
                <a:cs typeface="Arial"/>
              </a:rPr>
              <a:t> </a:t>
            </a:r>
            <a:r>
              <a:rPr sz="2400" spc="-5" dirty="0">
                <a:solidFill>
                  <a:srgbClr val="212121"/>
                </a:solidFill>
                <a:latin typeface="Arial"/>
                <a:cs typeface="Arial"/>
              </a:rPr>
              <a:t>th</a:t>
            </a:r>
            <a:r>
              <a:rPr sz="2400" dirty="0">
                <a:solidFill>
                  <a:srgbClr val="212121"/>
                </a:solidFill>
                <a:latin typeface="Arial"/>
                <a:cs typeface="Arial"/>
              </a:rPr>
              <a:t>e </a:t>
            </a:r>
            <a:r>
              <a:rPr sz="2400" spc="-5" dirty="0">
                <a:solidFill>
                  <a:srgbClr val="212121"/>
                </a:solidFill>
                <a:latin typeface="Arial"/>
                <a:cs typeface="Arial"/>
              </a:rPr>
              <a:t>la</a:t>
            </a:r>
            <a:r>
              <a:rPr sz="2400" dirty="0">
                <a:solidFill>
                  <a:srgbClr val="212121"/>
                </a:solidFill>
                <a:latin typeface="Arial"/>
                <a:cs typeface="Arial"/>
              </a:rPr>
              <a:t>s</a:t>
            </a:r>
            <a:r>
              <a:rPr sz="2400" spc="-10" dirty="0">
                <a:solidFill>
                  <a:srgbClr val="212121"/>
                </a:solidFill>
                <a:latin typeface="Arial"/>
                <a:cs typeface="Arial"/>
              </a:rPr>
              <a:t>t</a:t>
            </a:r>
            <a:r>
              <a:rPr sz="2400" spc="-5" dirty="0">
                <a:solidFill>
                  <a:srgbClr val="212121"/>
                </a:solidFill>
                <a:latin typeface="Arial"/>
                <a:cs typeface="Arial"/>
              </a:rPr>
              <a:t> </a:t>
            </a:r>
            <a:r>
              <a:rPr sz="2400" dirty="0">
                <a:solidFill>
                  <a:srgbClr val="212121"/>
                </a:solidFill>
                <a:latin typeface="Arial"/>
                <a:cs typeface="Arial"/>
              </a:rPr>
              <a:t>6 m</a:t>
            </a:r>
            <a:r>
              <a:rPr sz="2400" spc="-5" dirty="0">
                <a:solidFill>
                  <a:srgbClr val="212121"/>
                </a:solidFill>
                <a:latin typeface="Arial"/>
                <a:cs typeface="Arial"/>
              </a:rPr>
              <a:t>on</a:t>
            </a:r>
            <a:r>
              <a:rPr sz="2400" spc="5" dirty="0">
                <a:solidFill>
                  <a:srgbClr val="212121"/>
                </a:solidFill>
                <a:latin typeface="Arial"/>
                <a:cs typeface="Arial"/>
              </a:rPr>
              <a:t>t</a:t>
            </a:r>
            <a:r>
              <a:rPr sz="2400" spc="-5" dirty="0">
                <a:solidFill>
                  <a:srgbClr val="212121"/>
                </a:solidFill>
                <a:latin typeface="Arial"/>
                <a:cs typeface="Arial"/>
              </a:rPr>
              <a:t>h</a:t>
            </a:r>
            <a:r>
              <a:rPr sz="2400" dirty="0">
                <a:solidFill>
                  <a:srgbClr val="212121"/>
                </a:solidFill>
                <a:latin typeface="Arial"/>
                <a:cs typeface="Arial"/>
              </a:rPr>
              <a:t>s</a:t>
            </a:r>
            <a:r>
              <a:rPr sz="2400" spc="-10" dirty="0">
                <a:solidFill>
                  <a:srgbClr val="212121"/>
                </a:solidFill>
                <a:latin typeface="Arial"/>
                <a:cs typeface="Arial"/>
              </a:rPr>
              <a:t>:</a:t>
            </a:r>
            <a:endParaRPr sz="2400" dirty="0">
              <a:latin typeface="Arial"/>
              <a:cs typeface="Arial"/>
            </a:endParaRPr>
          </a:p>
          <a:p>
            <a:pPr marL="650875" indent="-226695">
              <a:lnSpc>
                <a:spcPct val="100000"/>
              </a:lnSpc>
              <a:spcBef>
                <a:spcPts val="575"/>
              </a:spcBef>
              <a:buClr>
                <a:srgbClr val="D51F1A"/>
              </a:buClr>
              <a:buFont typeface="Wingdings"/>
              <a:buChar char=""/>
              <a:tabLst>
                <a:tab pos="651510" algn="l"/>
              </a:tabLst>
            </a:pPr>
            <a:r>
              <a:rPr lang="en-US" sz="2400" spc="-10" dirty="0">
                <a:solidFill>
                  <a:srgbClr val="212121"/>
                </a:solidFill>
                <a:latin typeface="Arial"/>
                <a:cs typeface="Arial"/>
              </a:rPr>
              <a:t>Complete Blood Count (</a:t>
            </a:r>
            <a:r>
              <a:rPr sz="2400" spc="-10" dirty="0">
                <a:solidFill>
                  <a:srgbClr val="212121"/>
                </a:solidFill>
                <a:latin typeface="Arial"/>
                <a:cs typeface="Arial"/>
              </a:rPr>
              <a:t>CB</a:t>
            </a:r>
            <a:r>
              <a:rPr sz="2400" dirty="0">
                <a:solidFill>
                  <a:srgbClr val="212121"/>
                </a:solidFill>
                <a:latin typeface="Arial"/>
                <a:cs typeface="Arial"/>
              </a:rPr>
              <a:t>C</a:t>
            </a:r>
            <a:r>
              <a:rPr lang="en-US" sz="2400" dirty="0">
                <a:solidFill>
                  <a:srgbClr val="212121"/>
                </a:solidFill>
                <a:latin typeface="Arial"/>
                <a:cs typeface="Arial"/>
              </a:rPr>
              <a:t>)</a:t>
            </a:r>
            <a:r>
              <a:rPr sz="2400" spc="10" dirty="0">
                <a:solidFill>
                  <a:srgbClr val="212121"/>
                </a:solidFill>
                <a:latin typeface="Arial"/>
                <a:cs typeface="Arial"/>
              </a:rPr>
              <a:t> </a:t>
            </a:r>
            <a:r>
              <a:rPr sz="2400" spc="-10" dirty="0">
                <a:solidFill>
                  <a:srgbClr val="212121"/>
                </a:solidFill>
                <a:latin typeface="Arial"/>
                <a:cs typeface="Arial"/>
              </a:rPr>
              <a:t>w</a:t>
            </a:r>
            <a:r>
              <a:rPr sz="2400" spc="-5" dirty="0">
                <a:solidFill>
                  <a:srgbClr val="212121"/>
                </a:solidFill>
                <a:latin typeface="Arial"/>
                <a:cs typeface="Arial"/>
              </a:rPr>
              <a:t>/p</a:t>
            </a:r>
            <a:r>
              <a:rPr sz="2400" spc="-10" dirty="0">
                <a:solidFill>
                  <a:srgbClr val="212121"/>
                </a:solidFill>
                <a:latin typeface="Arial"/>
                <a:cs typeface="Arial"/>
              </a:rPr>
              <a:t>l</a:t>
            </a:r>
            <a:r>
              <a:rPr sz="2400" spc="-20" dirty="0">
                <a:solidFill>
                  <a:srgbClr val="212121"/>
                </a:solidFill>
                <a:latin typeface="Arial"/>
                <a:cs typeface="Arial"/>
              </a:rPr>
              <a:t>a</a:t>
            </a:r>
            <a:r>
              <a:rPr sz="2400" spc="-5" dirty="0">
                <a:solidFill>
                  <a:srgbClr val="212121"/>
                </a:solidFill>
                <a:latin typeface="Arial"/>
                <a:cs typeface="Arial"/>
              </a:rPr>
              <a:t>tel</a:t>
            </a:r>
            <a:r>
              <a:rPr sz="2400" spc="-20" dirty="0">
                <a:solidFill>
                  <a:srgbClr val="212121"/>
                </a:solidFill>
                <a:latin typeface="Arial"/>
                <a:cs typeface="Arial"/>
              </a:rPr>
              <a:t>e</a:t>
            </a:r>
            <a:r>
              <a:rPr sz="2400" spc="-10" dirty="0">
                <a:solidFill>
                  <a:srgbClr val="212121"/>
                </a:solidFill>
                <a:latin typeface="Arial"/>
                <a:cs typeface="Arial"/>
              </a:rPr>
              <a:t>t</a:t>
            </a:r>
            <a:r>
              <a:rPr sz="2400" spc="20" dirty="0">
                <a:solidFill>
                  <a:srgbClr val="212121"/>
                </a:solidFill>
                <a:latin typeface="Arial"/>
                <a:cs typeface="Arial"/>
              </a:rPr>
              <a:t> </a:t>
            </a:r>
            <a:r>
              <a:rPr sz="2400" dirty="0">
                <a:solidFill>
                  <a:srgbClr val="212121"/>
                </a:solidFill>
                <a:latin typeface="Arial"/>
                <a:cs typeface="Arial"/>
              </a:rPr>
              <a:t>c</a:t>
            </a:r>
            <a:r>
              <a:rPr sz="2400" spc="-5" dirty="0">
                <a:solidFill>
                  <a:srgbClr val="212121"/>
                </a:solidFill>
                <a:latin typeface="Arial"/>
                <a:cs typeface="Arial"/>
              </a:rPr>
              <a:t>ount</a:t>
            </a:r>
            <a:endParaRPr sz="2400" dirty="0">
              <a:latin typeface="Arial"/>
              <a:cs typeface="Arial"/>
            </a:endParaRPr>
          </a:p>
          <a:p>
            <a:pPr marL="650875" indent="-226695">
              <a:lnSpc>
                <a:spcPct val="100000"/>
              </a:lnSpc>
              <a:spcBef>
                <a:spcPts val="575"/>
              </a:spcBef>
              <a:buClr>
                <a:srgbClr val="D51F1A"/>
              </a:buClr>
              <a:buFont typeface="Wingdings"/>
              <a:buChar char=""/>
              <a:tabLst>
                <a:tab pos="651510" algn="l"/>
              </a:tabLst>
            </a:pPr>
            <a:r>
              <a:rPr lang="en-US" sz="2400" spc="-5" dirty="0">
                <a:solidFill>
                  <a:srgbClr val="212121"/>
                </a:solidFill>
                <a:latin typeface="Arial"/>
                <a:cs typeface="Arial"/>
              </a:rPr>
              <a:t>International Normalized Ratio (</a:t>
            </a:r>
            <a:r>
              <a:rPr sz="2400" spc="-5" dirty="0">
                <a:solidFill>
                  <a:srgbClr val="212121"/>
                </a:solidFill>
                <a:latin typeface="Arial"/>
                <a:cs typeface="Arial"/>
              </a:rPr>
              <a:t>I</a:t>
            </a:r>
            <a:r>
              <a:rPr sz="2400" spc="-10" dirty="0">
                <a:solidFill>
                  <a:srgbClr val="212121"/>
                </a:solidFill>
                <a:latin typeface="Arial"/>
                <a:cs typeface="Arial"/>
              </a:rPr>
              <a:t>NR</a:t>
            </a:r>
            <a:r>
              <a:rPr lang="en-US" sz="2400" spc="-10" dirty="0">
                <a:solidFill>
                  <a:srgbClr val="212121"/>
                </a:solidFill>
                <a:latin typeface="Arial"/>
                <a:cs typeface="Arial"/>
              </a:rPr>
              <a:t>)</a:t>
            </a:r>
            <a:endParaRPr sz="2400" dirty="0">
              <a:latin typeface="Arial"/>
              <a:cs typeface="Arial"/>
            </a:endParaRPr>
          </a:p>
          <a:p>
            <a:pPr marL="650875" indent="-226695">
              <a:lnSpc>
                <a:spcPct val="100000"/>
              </a:lnSpc>
              <a:spcBef>
                <a:spcPts val="575"/>
              </a:spcBef>
              <a:buClr>
                <a:srgbClr val="D51F1A"/>
              </a:buClr>
              <a:buFont typeface="Wingdings"/>
              <a:buChar char=""/>
              <a:tabLst>
                <a:tab pos="651510" algn="l"/>
              </a:tabLst>
            </a:pPr>
            <a:r>
              <a:rPr sz="2400" spc="-10" dirty="0">
                <a:solidFill>
                  <a:srgbClr val="212121"/>
                </a:solidFill>
                <a:latin typeface="Arial"/>
                <a:cs typeface="Arial"/>
              </a:rPr>
              <a:t>H</a:t>
            </a:r>
            <a:r>
              <a:rPr sz="2400" spc="-5" dirty="0">
                <a:solidFill>
                  <a:srgbClr val="212121"/>
                </a:solidFill>
                <a:latin typeface="Arial"/>
                <a:cs typeface="Arial"/>
              </a:rPr>
              <a:t>epa</a:t>
            </a:r>
            <a:r>
              <a:rPr sz="2400" spc="5" dirty="0">
                <a:solidFill>
                  <a:srgbClr val="212121"/>
                </a:solidFill>
                <a:latin typeface="Arial"/>
                <a:cs typeface="Arial"/>
              </a:rPr>
              <a:t>t</a:t>
            </a:r>
            <a:r>
              <a:rPr sz="2400" spc="-10" dirty="0">
                <a:solidFill>
                  <a:srgbClr val="212121"/>
                </a:solidFill>
                <a:latin typeface="Arial"/>
                <a:cs typeface="Arial"/>
              </a:rPr>
              <a:t>i</a:t>
            </a:r>
            <a:r>
              <a:rPr sz="2400" dirty="0">
                <a:solidFill>
                  <a:srgbClr val="212121"/>
                </a:solidFill>
                <a:latin typeface="Arial"/>
                <a:cs typeface="Arial"/>
              </a:rPr>
              <a:t>c</a:t>
            </a:r>
            <a:r>
              <a:rPr sz="2400" spc="15" dirty="0">
                <a:solidFill>
                  <a:srgbClr val="212121"/>
                </a:solidFill>
                <a:latin typeface="Arial"/>
                <a:cs typeface="Arial"/>
              </a:rPr>
              <a:t> </a:t>
            </a:r>
            <a:r>
              <a:rPr sz="2400" spc="-5" dirty="0">
                <a:solidFill>
                  <a:srgbClr val="212121"/>
                </a:solidFill>
                <a:latin typeface="Arial"/>
                <a:cs typeface="Arial"/>
              </a:rPr>
              <a:t>fun</a:t>
            </a:r>
            <a:r>
              <a:rPr sz="2400" dirty="0">
                <a:solidFill>
                  <a:srgbClr val="212121"/>
                </a:solidFill>
                <a:latin typeface="Arial"/>
                <a:cs typeface="Arial"/>
              </a:rPr>
              <a:t>c</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pane</a:t>
            </a:r>
            <a:r>
              <a:rPr sz="2400" dirty="0">
                <a:solidFill>
                  <a:srgbClr val="212121"/>
                </a:solidFill>
                <a:latin typeface="Arial"/>
                <a:cs typeface="Arial"/>
              </a:rPr>
              <a:t>l</a:t>
            </a:r>
            <a:r>
              <a:rPr sz="2400" spc="10" dirty="0">
                <a:solidFill>
                  <a:srgbClr val="212121"/>
                </a:solidFill>
                <a:latin typeface="Arial"/>
                <a:cs typeface="Arial"/>
              </a:rPr>
              <a:t> </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c</a:t>
            </a:r>
            <a:r>
              <a:rPr sz="2400" spc="-10" dirty="0">
                <a:solidFill>
                  <a:srgbClr val="212121"/>
                </a:solidFill>
                <a:latin typeface="Arial"/>
                <a:cs typeface="Arial"/>
              </a:rPr>
              <a:t>l</a:t>
            </a:r>
            <a:r>
              <a:rPr sz="2400" spc="-5" dirty="0">
                <a:solidFill>
                  <a:srgbClr val="212121"/>
                </a:solidFill>
                <a:latin typeface="Arial"/>
                <a:cs typeface="Arial"/>
              </a:rPr>
              <a:t>ud</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85" dirty="0">
                <a:solidFill>
                  <a:srgbClr val="212121"/>
                </a:solidFill>
                <a:latin typeface="Arial"/>
                <a:cs typeface="Arial"/>
              </a:rPr>
              <a:t> </a:t>
            </a:r>
            <a:r>
              <a:rPr lang="en-US" sz="2400" spc="-85" dirty="0">
                <a:solidFill>
                  <a:srgbClr val="212121"/>
                </a:solidFill>
                <a:latin typeface="Arial"/>
                <a:cs typeface="Arial"/>
              </a:rPr>
              <a:t>Alanine Transaminase (</a:t>
            </a:r>
            <a:r>
              <a:rPr sz="2400" spc="-25" dirty="0">
                <a:solidFill>
                  <a:srgbClr val="212121"/>
                </a:solidFill>
                <a:latin typeface="Arial"/>
                <a:cs typeface="Arial"/>
              </a:rPr>
              <a:t>A</a:t>
            </a:r>
            <a:r>
              <a:rPr sz="2400" spc="-185" dirty="0">
                <a:solidFill>
                  <a:srgbClr val="212121"/>
                </a:solidFill>
                <a:latin typeface="Arial"/>
                <a:cs typeface="Arial"/>
              </a:rPr>
              <a:t>L</a:t>
            </a:r>
            <a:r>
              <a:rPr sz="2400" spc="-285" dirty="0">
                <a:solidFill>
                  <a:srgbClr val="212121"/>
                </a:solidFill>
                <a:latin typeface="Arial"/>
                <a:cs typeface="Arial"/>
              </a:rPr>
              <a:t>T</a:t>
            </a:r>
            <a:r>
              <a:rPr lang="en-US" sz="2400" spc="-285" dirty="0">
                <a:solidFill>
                  <a:srgbClr val="212121"/>
                </a:solidFill>
                <a:latin typeface="Arial"/>
                <a:cs typeface="Arial"/>
              </a:rPr>
              <a:t>)</a:t>
            </a:r>
            <a:r>
              <a:rPr sz="2400" spc="-10" dirty="0">
                <a:solidFill>
                  <a:srgbClr val="212121"/>
                </a:solidFill>
                <a:latin typeface="Arial"/>
                <a:cs typeface="Arial"/>
              </a:rPr>
              <a:t>,</a:t>
            </a:r>
            <a:r>
              <a:rPr lang="en-US" sz="2400" spc="-10" dirty="0">
                <a:solidFill>
                  <a:srgbClr val="212121"/>
                </a:solidFill>
                <a:latin typeface="Arial"/>
                <a:cs typeface="Arial"/>
              </a:rPr>
              <a:t> Aspartate Aminotransferase (</a:t>
            </a:r>
            <a:r>
              <a:rPr sz="2400" spc="-25" dirty="0">
                <a:solidFill>
                  <a:srgbClr val="212121"/>
                </a:solidFill>
                <a:latin typeface="Arial"/>
                <a:cs typeface="Arial"/>
              </a:rPr>
              <a:t>AS</a:t>
            </a:r>
            <a:r>
              <a:rPr sz="2400" spc="-285" dirty="0">
                <a:solidFill>
                  <a:srgbClr val="212121"/>
                </a:solidFill>
                <a:latin typeface="Arial"/>
                <a:cs typeface="Arial"/>
              </a:rPr>
              <a:t>T</a:t>
            </a:r>
            <a:r>
              <a:rPr lang="en-US" sz="2400" spc="-285" dirty="0">
                <a:solidFill>
                  <a:srgbClr val="212121"/>
                </a:solidFill>
                <a:latin typeface="Arial"/>
                <a:cs typeface="Arial"/>
              </a:rPr>
              <a:t>)</a:t>
            </a:r>
            <a:r>
              <a:rPr sz="2400" spc="-10" dirty="0">
                <a:solidFill>
                  <a:srgbClr val="212121"/>
                </a:solidFill>
                <a:latin typeface="Arial"/>
                <a:cs typeface="Arial"/>
              </a:rPr>
              <a:t>,</a:t>
            </a:r>
            <a:r>
              <a:rPr sz="2400" spc="-135" dirty="0">
                <a:solidFill>
                  <a:srgbClr val="212121"/>
                </a:solidFill>
                <a:latin typeface="Arial"/>
                <a:cs typeface="Arial"/>
              </a:rPr>
              <a:t> </a:t>
            </a:r>
            <a:r>
              <a:rPr sz="2400" spc="-25" dirty="0">
                <a:solidFill>
                  <a:srgbClr val="212121"/>
                </a:solidFill>
                <a:latin typeface="Arial"/>
                <a:cs typeface="Arial"/>
              </a:rPr>
              <a:t>A</a:t>
            </a:r>
            <a:r>
              <a:rPr sz="2400" spc="-10" dirty="0">
                <a:solidFill>
                  <a:srgbClr val="212121"/>
                </a:solidFill>
                <a:latin typeface="Arial"/>
                <a:cs typeface="Arial"/>
              </a:rPr>
              <a:t>l</a:t>
            </a:r>
            <a:r>
              <a:rPr sz="2400" spc="-5" dirty="0">
                <a:solidFill>
                  <a:srgbClr val="212121"/>
                </a:solidFill>
                <a:latin typeface="Arial"/>
                <a:cs typeface="Arial"/>
              </a:rPr>
              <a:t>bu</a:t>
            </a:r>
            <a:r>
              <a:rPr sz="2400" dirty="0">
                <a:solidFill>
                  <a:srgbClr val="212121"/>
                </a:solidFill>
                <a:latin typeface="Arial"/>
                <a:cs typeface="Arial"/>
              </a:rPr>
              <a:t>m</a:t>
            </a:r>
            <a:r>
              <a:rPr sz="2400" spc="-10" dirty="0">
                <a:solidFill>
                  <a:srgbClr val="212121"/>
                </a:solidFill>
                <a:latin typeface="Arial"/>
                <a:cs typeface="Arial"/>
              </a:rPr>
              <a:t>i</a:t>
            </a:r>
            <a:r>
              <a:rPr sz="2400" spc="-20" dirty="0">
                <a:solidFill>
                  <a:srgbClr val="212121"/>
                </a:solidFill>
                <a:latin typeface="Arial"/>
                <a:cs typeface="Arial"/>
              </a:rPr>
              <a:t>n</a:t>
            </a:r>
            <a:r>
              <a:rPr sz="2400" spc="-10" dirty="0">
                <a:solidFill>
                  <a:srgbClr val="212121"/>
                </a:solidFill>
                <a:latin typeface="Arial"/>
                <a:cs typeface="Arial"/>
              </a:rPr>
              <a:t>,</a:t>
            </a:r>
            <a:r>
              <a:rPr sz="2400" spc="20" dirty="0">
                <a:solidFill>
                  <a:srgbClr val="212121"/>
                </a:solidFill>
                <a:latin typeface="Arial"/>
                <a:cs typeface="Arial"/>
              </a:rPr>
              <a:t> </a:t>
            </a:r>
            <a:r>
              <a:rPr sz="2400" spc="-25" dirty="0">
                <a:solidFill>
                  <a:srgbClr val="212121"/>
                </a:solidFill>
                <a:latin typeface="Arial"/>
                <a:cs typeface="Arial"/>
              </a:rPr>
              <a:t>B</a:t>
            </a:r>
            <a:r>
              <a:rPr sz="2400" spc="-10" dirty="0">
                <a:solidFill>
                  <a:srgbClr val="212121"/>
                </a:solidFill>
                <a:latin typeface="Arial"/>
                <a:cs typeface="Arial"/>
              </a:rPr>
              <a:t>il</a:t>
            </a:r>
            <a:r>
              <a:rPr sz="2400" dirty="0">
                <a:solidFill>
                  <a:srgbClr val="212121"/>
                </a:solidFill>
                <a:latin typeface="Arial"/>
                <a:cs typeface="Arial"/>
              </a:rPr>
              <a:t>i</a:t>
            </a:r>
            <a:endParaRPr sz="2400" dirty="0">
              <a:latin typeface="Arial"/>
              <a:cs typeface="Arial"/>
            </a:endParaRPr>
          </a:p>
          <a:p>
            <a:pPr marL="650875" indent="-226695">
              <a:lnSpc>
                <a:spcPct val="100000"/>
              </a:lnSpc>
              <a:spcBef>
                <a:spcPts val="575"/>
              </a:spcBef>
              <a:buClr>
                <a:srgbClr val="D51F1A"/>
              </a:buClr>
              <a:buFont typeface="Wingdings"/>
              <a:buChar char=""/>
              <a:tabLst>
                <a:tab pos="651510" algn="l"/>
              </a:tabLst>
            </a:pPr>
            <a:r>
              <a:rPr lang="en-US" sz="2400" spc="-20" dirty="0">
                <a:latin typeface="Arial"/>
                <a:cs typeface="Arial"/>
                <a:hlinkClick r:id="rId4">
                  <a:extLst>
                    <a:ext uri="{A12FA001-AC4F-418D-AE19-62706E023703}">
                      <ahyp:hlinkClr xmlns:ahyp="http://schemas.microsoft.com/office/drawing/2018/hyperlinkcolor" val="tx"/>
                    </a:ext>
                  </a:extLst>
                </a:hlinkClick>
              </a:rPr>
              <a:t>estimated Glomerular Filtration </a:t>
            </a:r>
            <a:r>
              <a:rPr lang="en-US" sz="2400" u="sng" spc="-20" dirty="0" err="1">
                <a:latin typeface="Arial"/>
                <a:cs typeface="Arial"/>
                <a:hlinkClick r:id="rId4">
                  <a:extLst>
                    <a:ext uri="{A12FA001-AC4F-418D-AE19-62706E023703}">
                      <ahyp:hlinkClr xmlns:ahyp="http://schemas.microsoft.com/office/drawing/2018/hyperlinkcolor" val="tx"/>
                    </a:ext>
                  </a:extLst>
                </a:hlinkClick>
              </a:rPr>
              <a:t>Reate</a:t>
            </a:r>
            <a:r>
              <a:rPr lang="en-US" sz="2400" u="sng" spc="-20" dirty="0">
                <a:latin typeface="Arial"/>
                <a:cs typeface="Arial"/>
                <a:hlinkClick r:id="rId4">
                  <a:extLst>
                    <a:ext uri="{A12FA001-AC4F-418D-AE19-62706E023703}">
                      <ahyp:hlinkClr xmlns:ahyp="http://schemas.microsoft.com/office/drawing/2018/hyperlinkcolor" val="tx"/>
                    </a:ext>
                  </a:extLst>
                </a:hlinkClick>
              </a:rPr>
              <a:t> </a:t>
            </a:r>
            <a:r>
              <a:rPr lang="en-US" sz="2400" u="sng" spc="-20" dirty="0">
                <a:solidFill>
                  <a:srgbClr val="800080"/>
                </a:solidFill>
                <a:latin typeface="Arial"/>
                <a:cs typeface="Arial"/>
                <a:hlinkClick r:id="rId4">
                  <a:extLst>
                    <a:ext uri="{A12FA001-AC4F-418D-AE19-62706E023703}">
                      <ahyp:hlinkClr xmlns:ahyp="http://schemas.microsoft.com/office/drawing/2018/hyperlinkcolor" val="tx"/>
                    </a:ext>
                  </a:extLst>
                </a:hlinkClick>
              </a:rPr>
              <a:t>(</a:t>
            </a:r>
            <a:r>
              <a:rPr sz="2400" u="sng" spc="-20" dirty="0">
                <a:solidFill>
                  <a:srgbClr val="800080"/>
                </a:solidFill>
                <a:latin typeface="Arial"/>
                <a:cs typeface="Arial"/>
                <a:hlinkClick r:id="rId4">
                  <a:extLst>
                    <a:ext uri="{A12FA001-AC4F-418D-AE19-62706E023703}">
                      <ahyp:hlinkClr xmlns:ahyp="http://schemas.microsoft.com/office/drawing/2018/hyperlinkcolor" val="tx"/>
                    </a:ext>
                  </a:extLst>
                </a:hlinkClick>
              </a:rPr>
              <a:t>e</a:t>
            </a:r>
            <a:r>
              <a:rPr sz="2400" u="sng" spc="-15" dirty="0">
                <a:solidFill>
                  <a:srgbClr val="800080"/>
                </a:solidFill>
                <a:latin typeface="Arial"/>
                <a:cs typeface="Arial"/>
                <a:hlinkClick r:id="rId4">
                  <a:extLst>
                    <a:ext uri="{A12FA001-AC4F-418D-AE19-62706E023703}">
                      <ahyp:hlinkClr xmlns:ahyp="http://schemas.microsoft.com/office/drawing/2018/hyperlinkcolor" val="tx"/>
                    </a:ext>
                  </a:extLst>
                </a:hlinkClick>
              </a:rPr>
              <a:t>G</a:t>
            </a:r>
            <a:r>
              <a:rPr sz="2400" u="sng" spc="-5" dirty="0">
                <a:solidFill>
                  <a:srgbClr val="800080"/>
                </a:solidFill>
                <a:latin typeface="Arial"/>
                <a:cs typeface="Arial"/>
                <a:hlinkClick r:id="rId4">
                  <a:extLst>
                    <a:ext uri="{A12FA001-AC4F-418D-AE19-62706E023703}">
                      <ahyp:hlinkClr xmlns:ahyp="http://schemas.microsoft.com/office/drawing/2018/hyperlinkcolor" val="tx"/>
                    </a:ext>
                  </a:extLst>
                </a:hlinkClick>
              </a:rPr>
              <a:t>FR</a:t>
            </a:r>
            <a:r>
              <a:rPr lang="en-US" sz="2400" u="sng" spc="-5" dirty="0">
                <a:solidFill>
                  <a:srgbClr val="800080"/>
                </a:solidFill>
                <a:latin typeface="Arial"/>
                <a:cs typeface="Arial"/>
              </a:rPr>
              <a:t>)</a:t>
            </a:r>
          </a:p>
          <a:p>
            <a:pPr marL="424180">
              <a:lnSpc>
                <a:spcPct val="100000"/>
              </a:lnSpc>
              <a:spcBef>
                <a:spcPts val="575"/>
              </a:spcBef>
              <a:buClr>
                <a:srgbClr val="D51F1A"/>
              </a:buClr>
              <a:tabLst>
                <a:tab pos="651510" algn="l"/>
              </a:tabLst>
            </a:pPr>
            <a:endParaRPr lang="en-US" sz="3500" dirty="0">
              <a:latin typeface="Times New Roman"/>
              <a:cs typeface="Times New Roman"/>
            </a:endParaRPr>
          </a:p>
          <a:p>
            <a:pPr marL="650875" indent="-226695">
              <a:lnSpc>
                <a:spcPct val="100000"/>
              </a:lnSpc>
              <a:buClr>
                <a:srgbClr val="D51F1A"/>
              </a:buClr>
              <a:buFont typeface="Wingdings"/>
              <a:buChar char=""/>
              <a:tabLst>
                <a:tab pos="651510" algn="l"/>
              </a:tabLst>
            </a:pPr>
            <a:r>
              <a:rPr sz="2400" spc="-25" dirty="0">
                <a:solidFill>
                  <a:srgbClr val="212121"/>
                </a:solidFill>
                <a:latin typeface="Arial"/>
                <a:cs typeface="Arial"/>
              </a:rPr>
              <a:t>W</a:t>
            </a:r>
            <a:r>
              <a:rPr sz="2400" spc="-10" dirty="0">
                <a:solidFill>
                  <a:srgbClr val="212121"/>
                </a:solidFill>
                <a:latin typeface="Arial"/>
                <a:cs typeface="Arial"/>
              </a:rPr>
              <a:t>i</a:t>
            </a:r>
            <a:r>
              <a:rPr sz="2400" spc="-5" dirty="0">
                <a:solidFill>
                  <a:srgbClr val="212121"/>
                </a:solidFill>
                <a:latin typeface="Arial"/>
                <a:cs typeface="Arial"/>
              </a:rPr>
              <a:t>th</a:t>
            </a:r>
            <a:r>
              <a:rPr sz="2400" spc="-10" dirty="0">
                <a:solidFill>
                  <a:srgbClr val="212121"/>
                </a:solidFill>
                <a:latin typeface="Arial"/>
                <a:cs typeface="Arial"/>
              </a:rPr>
              <a:t>i</a:t>
            </a:r>
            <a:r>
              <a:rPr sz="2400" dirty="0">
                <a:solidFill>
                  <a:srgbClr val="212121"/>
                </a:solidFill>
                <a:latin typeface="Arial"/>
                <a:cs typeface="Arial"/>
              </a:rPr>
              <a:t>n </a:t>
            </a:r>
            <a:r>
              <a:rPr sz="2400" spc="-5" dirty="0">
                <a:solidFill>
                  <a:srgbClr val="212121"/>
                </a:solidFill>
                <a:latin typeface="Arial"/>
                <a:cs typeface="Arial"/>
              </a:rPr>
              <a:t>th</a:t>
            </a:r>
            <a:r>
              <a:rPr sz="2400" dirty="0">
                <a:solidFill>
                  <a:srgbClr val="212121"/>
                </a:solidFill>
                <a:latin typeface="Arial"/>
                <a:cs typeface="Arial"/>
              </a:rPr>
              <a:t>e </a:t>
            </a:r>
            <a:r>
              <a:rPr sz="2400" spc="-10" dirty="0">
                <a:solidFill>
                  <a:srgbClr val="212121"/>
                </a:solidFill>
                <a:latin typeface="Arial"/>
                <a:cs typeface="Arial"/>
              </a:rPr>
              <a:t>l</a:t>
            </a:r>
            <a:r>
              <a:rPr sz="2400" spc="-5" dirty="0">
                <a:solidFill>
                  <a:srgbClr val="212121"/>
                </a:solidFill>
                <a:latin typeface="Arial"/>
                <a:cs typeface="Arial"/>
              </a:rPr>
              <a:t>a</a:t>
            </a:r>
            <a:r>
              <a:rPr sz="2400" dirty="0">
                <a:solidFill>
                  <a:srgbClr val="212121"/>
                </a:solidFill>
                <a:latin typeface="Arial"/>
                <a:cs typeface="Arial"/>
              </a:rPr>
              <a:t>s</a:t>
            </a:r>
            <a:r>
              <a:rPr sz="2400" spc="-10" dirty="0">
                <a:solidFill>
                  <a:srgbClr val="212121"/>
                </a:solidFill>
                <a:latin typeface="Arial"/>
                <a:cs typeface="Arial"/>
              </a:rPr>
              <a:t>t</a:t>
            </a:r>
            <a:r>
              <a:rPr sz="2400" spc="-5" dirty="0">
                <a:solidFill>
                  <a:srgbClr val="212121"/>
                </a:solidFill>
                <a:latin typeface="Arial"/>
                <a:cs typeface="Arial"/>
              </a:rPr>
              <a:t> </a:t>
            </a:r>
            <a:r>
              <a:rPr sz="2400" dirty="0">
                <a:solidFill>
                  <a:srgbClr val="212121"/>
                </a:solidFill>
                <a:latin typeface="Arial"/>
                <a:cs typeface="Arial"/>
              </a:rPr>
              <a:t>m</a:t>
            </a:r>
            <a:r>
              <a:rPr sz="2400" spc="-5" dirty="0">
                <a:solidFill>
                  <a:srgbClr val="212121"/>
                </a:solidFill>
                <a:latin typeface="Arial"/>
                <a:cs typeface="Arial"/>
              </a:rPr>
              <a:t>on</a:t>
            </a:r>
            <a:r>
              <a:rPr sz="2400" spc="5" dirty="0">
                <a:solidFill>
                  <a:srgbClr val="212121"/>
                </a:solidFill>
                <a:latin typeface="Arial"/>
                <a:cs typeface="Arial"/>
              </a:rPr>
              <a:t>t</a:t>
            </a:r>
            <a:r>
              <a:rPr sz="2400" spc="-20" dirty="0">
                <a:solidFill>
                  <a:srgbClr val="212121"/>
                </a:solidFill>
                <a:latin typeface="Arial"/>
                <a:cs typeface="Arial"/>
              </a:rPr>
              <a:t>h</a:t>
            </a:r>
            <a:r>
              <a:rPr sz="2400" spc="-10" dirty="0">
                <a:solidFill>
                  <a:srgbClr val="212121"/>
                </a:solidFill>
                <a:latin typeface="Arial"/>
                <a:cs typeface="Arial"/>
              </a:rPr>
              <a:t>:</a:t>
            </a:r>
            <a:r>
              <a:rPr sz="2400" spc="-5" dirty="0">
                <a:solidFill>
                  <a:srgbClr val="212121"/>
                </a:solidFill>
                <a:latin typeface="Arial"/>
                <a:cs typeface="Arial"/>
              </a:rPr>
              <a:t> </a:t>
            </a:r>
            <a:r>
              <a:rPr sz="2400" spc="-2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egnan</a:t>
            </a:r>
            <a:r>
              <a:rPr sz="2400" dirty="0">
                <a:solidFill>
                  <a:srgbClr val="212121"/>
                </a:solidFill>
                <a:latin typeface="Arial"/>
                <a:cs typeface="Arial"/>
              </a:rPr>
              <a:t>cy</a:t>
            </a:r>
            <a:r>
              <a:rPr sz="2400" spc="25"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t</a:t>
            </a:r>
            <a:r>
              <a:rPr sz="2400" spc="-15"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n </a:t>
            </a:r>
            <a:r>
              <a:rPr sz="2400" spc="-10" dirty="0">
                <a:solidFill>
                  <a:srgbClr val="212121"/>
                </a:solidFill>
                <a:latin typeface="Arial"/>
                <a:cs typeface="Arial"/>
              </a:rPr>
              <a:t>w</a:t>
            </a:r>
            <a:r>
              <a:rPr sz="2400" spc="-5" dirty="0">
                <a:solidFill>
                  <a:srgbClr val="212121"/>
                </a:solidFill>
                <a:latin typeface="Arial"/>
                <a:cs typeface="Arial"/>
              </a:rPr>
              <a:t>o</a:t>
            </a:r>
            <a:r>
              <a:rPr sz="2400" dirty="0">
                <a:solidFill>
                  <a:srgbClr val="212121"/>
                </a:solidFill>
                <a:latin typeface="Arial"/>
                <a:cs typeface="Arial"/>
              </a:rPr>
              <a:t>m</a:t>
            </a:r>
            <a:r>
              <a:rPr sz="2400" spc="-5" dirty="0">
                <a:solidFill>
                  <a:srgbClr val="212121"/>
                </a:solidFill>
                <a:latin typeface="Arial"/>
                <a:cs typeface="Arial"/>
              </a:rPr>
              <a:t>e</a:t>
            </a:r>
            <a:r>
              <a:rPr sz="2400" dirty="0">
                <a:solidFill>
                  <a:srgbClr val="212121"/>
                </a:solidFill>
                <a:latin typeface="Arial"/>
                <a:cs typeface="Arial"/>
              </a:rPr>
              <a:t>n</a:t>
            </a:r>
            <a:r>
              <a:rPr sz="2400" spc="10" dirty="0">
                <a:solidFill>
                  <a:srgbClr val="212121"/>
                </a:solidFill>
                <a:latin typeface="Arial"/>
                <a:cs typeface="Arial"/>
              </a:rPr>
              <a:t>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a:t>
            </a:r>
            <a:r>
              <a:rPr sz="2400" dirty="0">
                <a:solidFill>
                  <a:srgbClr val="212121"/>
                </a:solidFill>
                <a:latin typeface="Arial"/>
                <a:cs typeface="Arial"/>
              </a:rPr>
              <a:t>r</a:t>
            </a:r>
            <a:r>
              <a:rPr sz="2400" spc="-5" dirty="0">
                <a:solidFill>
                  <a:srgbClr val="212121"/>
                </a:solidFill>
                <a:latin typeface="Arial"/>
                <a:cs typeface="Arial"/>
              </a:rPr>
              <a:t>ep</a:t>
            </a:r>
            <a:r>
              <a:rPr sz="2400" dirty="0">
                <a:solidFill>
                  <a:srgbClr val="212121"/>
                </a:solidFill>
                <a:latin typeface="Arial"/>
                <a:cs typeface="Arial"/>
              </a:rPr>
              <a:t>r</a:t>
            </a:r>
            <a:r>
              <a:rPr sz="2400" spc="-5" dirty="0">
                <a:solidFill>
                  <a:srgbClr val="212121"/>
                </a:solidFill>
                <a:latin typeface="Arial"/>
                <a:cs typeface="Arial"/>
              </a:rPr>
              <a:t>odu</a:t>
            </a:r>
            <a:r>
              <a:rPr sz="2400" dirty="0">
                <a:solidFill>
                  <a:srgbClr val="212121"/>
                </a:solidFill>
                <a:latin typeface="Arial"/>
                <a:cs typeface="Arial"/>
              </a:rPr>
              <a:t>c</a:t>
            </a:r>
            <a:r>
              <a:rPr sz="2400" spc="-5" dirty="0">
                <a:solidFill>
                  <a:srgbClr val="212121"/>
                </a:solidFill>
                <a:latin typeface="Arial"/>
                <a:cs typeface="Arial"/>
              </a:rPr>
              <a:t>t</a:t>
            </a:r>
            <a:r>
              <a:rPr sz="2400" spc="-10" dirty="0">
                <a:solidFill>
                  <a:srgbClr val="212121"/>
                </a:solidFill>
                <a:latin typeface="Arial"/>
                <a:cs typeface="Arial"/>
              </a:rPr>
              <a:t>i</a:t>
            </a:r>
            <a:r>
              <a:rPr sz="2400" dirty="0">
                <a:solidFill>
                  <a:srgbClr val="212121"/>
                </a:solidFill>
                <a:latin typeface="Arial"/>
                <a:cs typeface="Arial"/>
              </a:rPr>
              <a:t>ve</a:t>
            </a:r>
            <a:r>
              <a:rPr sz="2400" spc="10" dirty="0">
                <a:solidFill>
                  <a:srgbClr val="212121"/>
                </a:solidFill>
                <a:latin typeface="Arial"/>
                <a:cs typeface="Arial"/>
              </a:rPr>
              <a:t> </a:t>
            </a:r>
            <a:r>
              <a:rPr sz="2400" spc="-5" dirty="0">
                <a:solidFill>
                  <a:srgbClr val="212121"/>
                </a:solidFill>
                <a:latin typeface="Arial"/>
                <a:cs typeface="Arial"/>
              </a:rPr>
              <a:t>age</a:t>
            </a:r>
            <a:endParaRPr sz="24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872" y="6329171"/>
            <a:ext cx="1606295" cy="46177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513204" y="476856"/>
            <a:ext cx="10688196" cy="615553"/>
          </a:xfrm>
          <a:prstGeom prst="rect">
            <a:avLst/>
          </a:prstGeom>
        </p:spPr>
        <p:txBody>
          <a:bodyPr vert="horz" wrap="square" lIns="0" tIns="0" rIns="0" bIns="0" rtlCol="0">
            <a:spAutoFit/>
          </a:bodyPr>
          <a:lstStyle/>
          <a:p>
            <a:pPr marL="12700" marR="5080">
              <a:lnSpc>
                <a:spcPct val="100000"/>
              </a:lnSpc>
            </a:pPr>
            <a:r>
              <a:rPr sz="4000" spc="-120" dirty="0">
                <a:solidFill>
                  <a:srgbClr val="D51F1A"/>
                </a:solidFill>
                <a:latin typeface="Arial"/>
                <a:cs typeface="Arial"/>
              </a:rPr>
              <a:t>Pre-</a:t>
            </a:r>
            <a:r>
              <a:rPr sz="4000" spc="-275" dirty="0">
                <a:solidFill>
                  <a:srgbClr val="D51F1A"/>
                </a:solidFill>
                <a:latin typeface="Arial"/>
                <a:cs typeface="Arial"/>
              </a:rPr>
              <a:t>T</a:t>
            </a:r>
            <a:r>
              <a:rPr sz="4000" spc="-110" dirty="0">
                <a:solidFill>
                  <a:srgbClr val="D51F1A"/>
                </a:solidFill>
                <a:latin typeface="Arial"/>
                <a:cs typeface="Arial"/>
              </a:rPr>
              <a:t>r</a:t>
            </a:r>
            <a:r>
              <a:rPr sz="4000" spc="-125" dirty="0">
                <a:solidFill>
                  <a:srgbClr val="D51F1A"/>
                </a:solidFill>
                <a:latin typeface="Arial"/>
                <a:cs typeface="Arial"/>
              </a:rPr>
              <a:t>e</a:t>
            </a:r>
            <a:r>
              <a:rPr sz="4000" spc="-130" dirty="0">
                <a:solidFill>
                  <a:srgbClr val="D51F1A"/>
                </a:solidFill>
                <a:latin typeface="Arial"/>
                <a:cs typeface="Arial"/>
              </a:rPr>
              <a:t>a</a:t>
            </a:r>
            <a:r>
              <a:rPr sz="4000" spc="-105" dirty="0">
                <a:solidFill>
                  <a:srgbClr val="D51F1A"/>
                </a:solidFill>
                <a:latin typeface="Arial"/>
                <a:cs typeface="Arial"/>
              </a:rPr>
              <a:t>t</a:t>
            </a:r>
            <a:r>
              <a:rPr sz="4000" spc="-130" dirty="0">
                <a:solidFill>
                  <a:srgbClr val="D51F1A"/>
                </a:solidFill>
                <a:latin typeface="Arial"/>
                <a:cs typeface="Arial"/>
              </a:rPr>
              <a:t>men</a:t>
            </a:r>
            <a:r>
              <a:rPr sz="4000" spc="-15" dirty="0">
                <a:solidFill>
                  <a:srgbClr val="D51F1A"/>
                </a:solidFill>
                <a:latin typeface="Arial"/>
                <a:cs typeface="Arial"/>
              </a:rPr>
              <a:t>t</a:t>
            </a:r>
            <a:r>
              <a:rPr sz="4000" spc="-195" dirty="0">
                <a:solidFill>
                  <a:srgbClr val="D51F1A"/>
                </a:solidFill>
                <a:latin typeface="Arial"/>
                <a:cs typeface="Arial"/>
              </a:rPr>
              <a:t> </a:t>
            </a:r>
            <a:r>
              <a:rPr sz="4000" spc="-215" dirty="0">
                <a:solidFill>
                  <a:srgbClr val="D51F1A"/>
                </a:solidFill>
                <a:latin typeface="Arial"/>
                <a:cs typeface="Arial"/>
              </a:rPr>
              <a:t>W</a:t>
            </a:r>
            <a:r>
              <a:rPr sz="4000" spc="-130" dirty="0">
                <a:solidFill>
                  <a:srgbClr val="D51F1A"/>
                </a:solidFill>
                <a:latin typeface="Arial"/>
                <a:cs typeface="Arial"/>
              </a:rPr>
              <a:t>o</a:t>
            </a:r>
            <a:r>
              <a:rPr sz="4000" spc="-110" dirty="0">
                <a:solidFill>
                  <a:srgbClr val="D51F1A"/>
                </a:solidFill>
                <a:latin typeface="Arial"/>
                <a:cs typeface="Arial"/>
              </a:rPr>
              <a:t>rk</a:t>
            </a:r>
            <a:r>
              <a:rPr sz="4000" spc="-130" dirty="0">
                <a:solidFill>
                  <a:srgbClr val="D51F1A"/>
                </a:solidFill>
                <a:latin typeface="Arial"/>
                <a:cs typeface="Arial"/>
              </a:rPr>
              <a:t>up</a:t>
            </a:r>
            <a:r>
              <a:rPr sz="4000" spc="-15" dirty="0">
                <a:solidFill>
                  <a:srgbClr val="D51F1A"/>
                </a:solidFill>
                <a:latin typeface="Arial"/>
                <a:cs typeface="Arial"/>
              </a:rPr>
              <a:t>:</a:t>
            </a:r>
            <a:r>
              <a:rPr sz="4000" spc="-425" dirty="0">
                <a:solidFill>
                  <a:srgbClr val="D51F1A"/>
                </a:solidFill>
                <a:latin typeface="Arial"/>
                <a:cs typeface="Arial"/>
              </a:rPr>
              <a:t> </a:t>
            </a:r>
            <a:r>
              <a:rPr sz="4000" spc="-130" dirty="0">
                <a:solidFill>
                  <a:srgbClr val="D51F1A"/>
                </a:solidFill>
                <a:latin typeface="Arial"/>
                <a:cs typeface="Arial"/>
              </a:rPr>
              <a:t>A</a:t>
            </a:r>
            <a:r>
              <a:rPr sz="4000" spc="-110" dirty="0">
                <a:solidFill>
                  <a:srgbClr val="D51F1A"/>
                </a:solidFill>
                <a:latin typeface="Arial"/>
                <a:cs typeface="Arial"/>
              </a:rPr>
              <a:t>ss</a:t>
            </a:r>
            <a:r>
              <a:rPr sz="4000" spc="-130" dirty="0">
                <a:solidFill>
                  <a:srgbClr val="D51F1A"/>
                </a:solidFill>
                <a:latin typeface="Arial"/>
                <a:cs typeface="Arial"/>
              </a:rPr>
              <a:t>e</a:t>
            </a:r>
            <a:r>
              <a:rPr sz="4000" spc="-110" dirty="0">
                <a:solidFill>
                  <a:srgbClr val="D51F1A"/>
                </a:solidFill>
                <a:latin typeface="Arial"/>
                <a:cs typeface="Arial"/>
              </a:rPr>
              <a:t>s</a:t>
            </a:r>
            <a:r>
              <a:rPr sz="4000" spc="-20" dirty="0">
                <a:solidFill>
                  <a:srgbClr val="D51F1A"/>
                </a:solidFill>
                <a:latin typeface="Arial"/>
                <a:cs typeface="Arial"/>
              </a:rPr>
              <a:t>s</a:t>
            </a:r>
            <a:r>
              <a:rPr sz="4000" spc="-229" dirty="0">
                <a:solidFill>
                  <a:srgbClr val="D51F1A"/>
                </a:solidFill>
                <a:latin typeface="Arial"/>
                <a:cs typeface="Arial"/>
              </a:rPr>
              <a:t> </a:t>
            </a:r>
            <a:r>
              <a:rPr sz="4000" spc="-135" dirty="0">
                <a:solidFill>
                  <a:srgbClr val="D51F1A"/>
                </a:solidFill>
                <a:latin typeface="Arial"/>
                <a:cs typeface="Arial"/>
              </a:rPr>
              <a:t>D</a:t>
            </a:r>
            <a:r>
              <a:rPr sz="4000" spc="-110" dirty="0">
                <a:solidFill>
                  <a:srgbClr val="D51F1A"/>
                </a:solidFill>
                <a:latin typeface="Arial"/>
                <a:cs typeface="Arial"/>
              </a:rPr>
              <a:t>is</a:t>
            </a:r>
            <a:r>
              <a:rPr sz="4000" spc="-130" dirty="0">
                <a:solidFill>
                  <a:srgbClr val="D51F1A"/>
                </a:solidFill>
                <a:latin typeface="Arial"/>
                <a:cs typeface="Arial"/>
              </a:rPr>
              <a:t>e</a:t>
            </a:r>
            <a:r>
              <a:rPr sz="4000" spc="-125" dirty="0">
                <a:solidFill>
                  <a:srgbClr val="D51F1A"/>
                </a:solidFill>
                <a:latin typeface="Arial"/>
                <a:cs typeface="Arial"/>
              </a:rPr>
              <a:t>a</a:t>
            </a:r>
            <a:r>
              <a:rPr sz="4000" spc="-114" dirty="0">
                <a:solidFill>
                  <a:srgbClr val="D51F1A"/>
                </a:solidFill>
                <a:latin typeface="Arial"/>
                <a:cs typeface="Arial"/>
              </a:rPr>
              <a:t>s</a:t>
            </a:r>
            <a:r>
              <a:rPr sz="4000" spc="-25" dirty="0">
                <a:solidFill>
                  <a:srgbClr val="D51F1A"/>
                </a:solidFill>
                <a:latin typeface="Arial"/>
                <a:cs typeface="Arial"/>
              </a:rPr>
              <a:t>e</a:t>
            </a:r>
            <a:r>
              <a:rPr sz="4000" spc="-15" dirty="0">
                <a:solidFill>
                  <a:srgbClr val="D51F1A"/>
                </a:solidFill>
                <a:latin typeface="Arial"/>
                <a:cs typeface="Arial"/>
              </a:rPr>
              <a:t> </a:t>
            </a:r>
            <a:r>
              <a:rPr sz="4000" spc="-125" dirty="0">
                <a:solidFill>
                  <a:srgbClr val="D51F1A"/>
                </a:solidFill>
                <a:latin typeface="Arial"/>
                <a:cs typeface="Arial"/>
              </a:rPr>
              <a:t>Se</a:t>
            </a:r>
            <a:r>
              <a:rPr sz="4000" spc="-114" dirty="0">
                <a:solidFill>
                  <a:srgbClr val="D51F1A"/>
                </a:solidFill>
                <a:latin typeface="Arial"/>
                <a:cs typeface="Arial"/>
              </a:rPr>
              <a:t>veri</a:t>
            </a:r>
            <a:r>
              <a:rPr sz="4000" spc="-110" dirty="0">
                <a:solidFill>
                  <a:srgbClr val="D51F1A"/>
                </a:solidFill>
                <a:latin typeface="Arial"/>
                <a:cs typeface="Arial"/>
              </a:rPr>
              <a:t>t</a:t>
            </a:r>
            <a:r>
              <a:rPr sz="4000" spc="-20" dirty="0">
                <a:solidFill>
                  <a:srgbClr val="D51F1A"/>
                </a:solidFill>
                <a:latin typeface="Arial"/>
                <a:cs typeface="Arial"/>
              </a:rPr>
              <a:t>y</a:t>
            </a:r>
            <a:endParaRPr sz="4000" dirty="0">
              <a:latin typeface="Arial"/>
              <a:cs typeface="Arial"/>
            </a:endParaRPr>
          </a:p>
        </p:txBody>
      </p:sp>
      <p:sp>
        <p:nvSpPr>
          <p:cNvPr id="5" name="object 5"/>
          <p:cNvSpPr/>
          <p:nvPr/>
        </p:nvSpPr>
        <p:spPr>
          <a:xfrm>
            <a:off x="11375897" y="6308323"/>
            <a:ext cx="71120" cy="395605"/>
          </a:xfrm>
          <a:custGeom>
            <a:avLst/>
            <a:gdLst/>
            <a:ahLst/>
            <a:cxnLst/>
            <a:rect l="l" t="t" r="r" b="b"/>
            <a:pathLst>
              <a:path w="71120" h="395604">
                <a:moveTo>
                  <a:pt x="71120" y="394990"/>
                </a:moveTo>
                <a:lnTo>
                  <a:pt x="31009" y="382610"/>
                </a:lnTo>
                <a:lnTo>
                  <a:pt x="5264" y="350774"/>
                </a:lnTo>
                <a:lnTo>
                  <a:pt x="0" y="69870"/>
                </a:lnTo>
                <a:lnTo>
                  <a:pt x="1473" y="55395"/>
                </a:lnTo>
                <a:lnTo>
                  <a:pt x="21223" y="19189"/>
                </a:lnTo>
                <a:lnTo>
                  <a:pt x="44215" y="4014"/>
                </a:lnTo>
                <a:lnTo>
                  <a:pt x="57775" y="0"/>
                </a:lnTo>
              </a:path>
            </a:pathLst>
          </a:custGeom>
          <a:ln w="19050">
            <a:solidFill>
              <a:srgbClr val="FFFFFF"/>
            </a:solidFill>
          </a:ln>
        </p:spPr>
        <p:txBody>
          <a:bodyPr wrap="square" lIns="0" tIns="0" rIns="0" bIns="0" rtlCol="0"/>
          <a:lstStyle/>
          <a:p>
            <a:endParaRPr/>
          </a:p>
        </p:txBody>
      </p:sp>
      <p:sp>
        <p:nvSpPr>
          <p:cNvPr id="6" name="object 6"/>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17349" y="1371600"/>
            <a:ext cx="8575040" cy="4471670"/>
          </a:xfrm>
          <a:prstGeom prst="rect">
            <a:avLst/>
          </a:prstGeom>
        </p:spPr>
        <p:txBody>
          <a:bodyPr vert="horz" wrap="square" lIns="0" tIns="0" rIns="0" bIns="0" rtlCol="0">
            <a:spAutoFit/>
          </a:bodyPr>
          <a:lstStyle/>
          <a:p>
            <a:pPr marL="241300" marR="396875" indent="-228600">
              <a:lnSpc>
                <a:spcPct val="100000"/>
              </a:lnSpc>
              <a:buClr>
                <a:srgbClr val="D51F1A"/>
              </a:buClr>
              <a:buFont typeface="Wingdings"/>
              <a:buChar char=""/>
              <a:tabLst>
                <a:tab pos="241300" algn="l"/>
              </a:tabLst>
            </a:pPr>
            <a:r>
              <a:rPr sz="2400" spc="-25" dirty="0">
                <a:solidFill>
                  <a:srgbClr val="212121"/>
                </a:solidFill>
                <a:latin typeface="Arial"/>
                <a:cs typeface="Arial"/>
              </a:rPr>
              <a:t>S</a:t>
            </a:r>
            <a:r>
              <a:rPr sz="2400" spc="-5" dirty="0">
                <a:solidFill>
                  <a:srgbClr val="212121"/>
                </a:solidFill>
                <a:latin typeface="Arial"/>
                <a:cs typeface="Arial"/>
              </a:rPr>
              <a:t>tag</a:t>
            </a:r>
            <a:r>
              <a:rPr sz="2400" dirty="0">
                <a:solidFill>
                  <a:srgbClr val="212121"/>
                </a:solidFill>
                <a:latin typeface="Arial"/>
                <a:cs typeface="Arial"/>
              </a:rPr>
              <a:t>e </a:t>
            </a:r>
            <a:r>
              <a:rPr sz="2400" spc="-5" dirty="0">
                <a:solidFill>
                  <a:srgbClr val="212121"/>
                </a:solidFill>
                <a:latin typeface="Arial"/>
                <a:cs typeface="Arial"/>
              </a:rPr>
              <a:t>th</a:t>
            </a:r>
            <a:r>
              <a:rPr sz="2400" dirty="0">
                <a:solidFill>
                  <a:srgbClr val="212121"/>
                </a:solidFill>
                <a:latin typeface="Arial"/>
                <a:cs typeface="Arial"/>
              </a:rPr>
              <a:t>e</a:t>
            </a:r>
            <a:r>
              <a:rPr sz="2400" spc="-10" dirty="0">
                <a:solidFill>
                  <a:srgbClr val="212121"/>
                </a:solidFill>
                <a:latin typeface="Arial"/>
                <a:cs typeface="Arial"/>
              </a:rPr>
              <a:t> </a:t>
            </a:r>
            <a:r>
              <a:rPr sz="2400" spc="-5" dirty="0">
                <a:solidFill>
                  <a:srgbClr val="212121"/>
                </a:solidFill>
                <a:latin typeface="Arial"/>
                <a:cs typeface="Arial"/>
              </a:rPr>
              <a:t>hepa</a:t>
            </a:r>
            <a:r>
              <a:rPr sz="2400" spc="5" dirty="0">
                <a:solidFill>
                  <a:srgbClr val="212121"/>
                </a:solidFill>
                <a:latin typeface="Arial"/>
                <a:cs typeface="Arial"/>
              </a:rPr>
              <a:t>t</a:t>
            </a:r>
            <a:r>
              <a:rPr sz="2400" spc="-10" dirty="0">
                <a:solidFill>
                  <a:srgbClr val="212121"/>
                </a:solidFill>
                <a:latin typeface="Arial"/>
                <a:cs typeface="Arial"/>
              </a:rPr>
              <a:t>i</a:t>
            </a:r>
            <a:r>
              <a:rPr sz="2400" dirty="0">
                <a:solidFill>
                  <a:srgbClr val="212121"/>
                </a:solidFill>
                <a:latin typeface="Arial"/>
                <a:cs typeface="Arial"/>
              </a:rPr>
              <a:t>c</a:t>
            </a:r>
            <a:r>
              <a:rPr sz="2400" spc="25" dirty="0">
                <a:solidFill>
                  <a:srgbClr val="212121"/>
                </a:solidFill>
                <a:latin typeface="Arial"/>
                <a:cs typeface="Arial"/>
              </a:rPr>
              <a:t> </a:t>
            </a:r>
            <a:r>
              <a:rPr sz="2400" spc="-5" dirty="0">
                <a:solidFill>
                  <a:srgbClr val="212121"/>
                </a:solidFill>
                <a:latin typeface="Arial"/>
                <a:cs typeface="Arial"/>
              </a:rPr>
              <a:t>f</a:t>
            </a:r>
            <a:r>
              <a:rPr sz="2400" spc="-10" dirty="0">
                <a:solidFill>
                  <a:srgbClr val="212121"/>
                </a:solidFill>
                <a:latin typeface="Arial"/>
                <a:cs typeface="Arial"/>
              </a:rPr>
              <a:t>i</a:t>
            </a:r>
            <a:r>
              <a:rPr sz="2400" spc="-5" dirty="0">
                <a:solidFill>
                  <a:srgbClr val="212121"/>
                </a:solidFill>
                <a:latin typeface="Arial"/>
                <a:cs typeface="Arial"/>
              </a:rPr>
              <a:t>b</a:t>
            </a:r>
            <a:r>
              <a:rPr sz="2400" dirty="0">
                <a:solidFill>
                  <a:srgbClr val="212121"/>
                </a:solidFill>
                <a:latin typeface="Arial"/>
                <a:cs typeface="Arial"/>
              </a:rPr>
              <a:t>r</a:t>
            </a:r>
            <a:r>
              <a:rPr sz="2400" spc="-5" dirty="0">
                <a:solidFill>
                  <a:srgbClr val="212121"/>
                </a:solidFill>
                <a:latin typeface="Arial"/>
                <a:cs typeface="Arial"/>
              </a:rPr>
              <a:t>o</a:t>
            </a:r>
            <a:r>
              <a:rPr sz="2400" dirty="0">
                <a:solidFill>
                  <a:srgbClr val="212121"/>
                </a:solidFill>
                <a:latin typeface="Arial"/>
                <a:cs typeface="Arial"/>
              </a:rPr>
              <a:t>s</a:t>
            </a:r>
            <a:r>
              <a:rPr sz="2400" spc="-10" dirty="0">
                <a:solidFill>
                  <a:srgbClr val="212121"/>
                </a:solidFill>
                <a:latin typeface="Arial"/>
                <a:cs typeface="Arial"/>
              </a:rPr>
              <a:t>i</a:t>
            </a:r>
            <a:r>
              <a:rPr sz="2400" dirty="0">
                <a:solidFill>
                  <a:srgbClr val="212121"/>
                </a:solidFill>
                <a:latin typeface="Arial"/>
                <a:cs typeface="Arial"/>
              </a:rPr>
              <a:t>s </a:t>
            </a:r>
            <a:r>
              <a:rPr sz="2400" spc="-5" dirty="0">
                <a:solidFill>
                  <a:srgbClr val="212121"/>
                </a:solidFill>
                <a:latin typeface="Arial"/>
                <a:cs typeface="Arial"/>
              </a:rPr>
              <a:t>u</a:t>
            </a:r>
            <a:r>
              <a:rPr sz="2400" dirty="0">
                <a:solidFill>
                  <a:srgbClr val="212121"/>
                </a:solidFill>
                <a:latin typeface="Arial"/>
                <a:cs typeface="Arial"/>
              </a:rPr>
              <a:t>s</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10" dirty="0">
                <a:solidFill>
                  <a:srgbClr val="212121"/>
                </a:solidFill>
                <a:latin typeface="Arial"/>
                <a:cs typeface="Arial"/>
              </a:rPr>
              <a:t> </a:t>
            </a:r>
            <a:r>
              <a:rPr sz="2400" spc="-5" dirty="0">
                <a:solidFill>
                  <a:srgbClr val="212121"/>
                </a:solidFill>
                <a:latin typeface="Arial"/>
                <a:cs typeface="Arial"/>
              </a:rPr>
              <a:t>t</a:t>
            </a:r>
            <a:r>
              <a:rPr sz="2400" spc="-10" dirty="0">
                <a:solidFill>
                  <a:srgbClr val="212121"/>
                </a:solidFill>
                <a:latin typeface="Arial"/>
                <a:cs typeface="Arial"/>
              </a:rPr>
              <a:t>w</a:t>
            </a:r>
            <a:r>
              <a:rPr sz="2400" dirty="0">
                <a:solidFill>
                  <a:srgbClr val="212121"/>
                </a:solidFill>
                <a:latin typeface="Arial"/>
                <a:cs typeface="Arial"/>
              </a:rPr>
              <a:t>o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 </a:t>
            </a:r>
            <a:r>
              <a:rPr sz="2400" dirty="0">
                <a:solidFill>
                  <a:srgbClr val="212121"/>
                </a:solidFill>
                <a:latin typeface="Arial"/>
                <a:cs typeface="Arial"/>
              </a:rPr>
              <a:t>m</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a:t>
            </a:r>
            <a:r>
              <a:rPr sz="2400" spc="-5" dirty="0">
                <a:solidFill>
                  <a:srgbClr val="212121"/>
                </a:solidFill>
                <a:latin typeface="Arial"/>
                <a:cs typeface="Arial"/>
              </a:rPr>
              <a:t> non</a:t>
            </a:r>
            <a:r>
              <a:rPr sz="2400" dirty="0">
                <a:solidFill>
                  <a:srgbClr val="212121"/>
                </a:solidFill>
                <a:latin typeface="Arial"/>
                <a:cs typeface="Arial"/>
              </a:rPr>
              <a:t>-</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v</a:t>
            </a:r>
            <a:r>
              <a:rPr sz="2400" spc="-5" dirty="0">
                <a:solidFill>
                  <a:srgbClr val="212121"/>
                </a:solidFill>
                <a:latin typeface="Arial"/>
                <a:cs typeface="Arial"/>
              </a:rPr>
              <a:t>a</a:t>
            </a:r>
            <a:r>
              <a:rPr sz="2400" dirty="0">
                <a:solidFill>
                  <a:srgbClr val="212121"/>
                </a:solidFill>
                <a:latin typeface="Arial"/>
                <a:cs typeface="Arial"/>
              </a:rPr>
              <a:t>s</a:t>
            </a:r>
            <a:r>
              <a:rPr sz="2400" spc="-10" dirty="0">
                <a:solidFill>
                  <a:srgbClr val="212121"/>
                </a:solidFill>
                <a:latin typeface="Arial"/>
                <a:cs typeface="Arial"/>
              </a:rPr>
              <a:t>i</a:t>
            </a:r>
            <a:r>
              <a:rPr sz="2400" dirty="0">
                <a:solidFill>
                  <a:srgbClr val="212121"/>
                </a:solidFill>
                <a:latin typeface="Arial"/>
                <a:cs typeface="Arial"/>
              </a:rPr>
              <a:t>ve m</a:t>
            </a:r>
            <a:r>
              <a:rPr sz="2400" spc="-20" dirty="0">
                <a:solidFill>
                  <a:srgbClr val="212121"/>
                </a:solidFill>
                <a:latin typeface="Arial"/>
                <a:cs typeface="Arial"/>
              </a:rPr>
              <a:t>e</a:t>
            </a:r>
            <a:r>
              <a:rPr sz="2400" spc="-5" dirty="0">
                <a:solidFill>
                  <a:srgbClr val="212121"/>
                </a:solidFill>
                <a:latin typeface="Arial"/>
                <a:cs typeface="Arial"/>
              </a:rPr>
              <a:t>thods</a:t>
            </a:r>
            <a:endParaRPr sz="2400" dirty="0">
              <a:latin typeface="Arial"/>
              <a:cs typeface="Arial"/>
            </a:endParaRPr>
          </a:p>
          <a:p>
            <a:pPr marL="536575" lvl="1" indent="-226695">
              <a:lnSpc>
                <a:spcPct val="100000"/>
              </a:lnSpc>
              <a:spcBef>
                <a:spcPts val="440"/>
              </a:spcBef>
              <a:buClr>
                <a:srgbClr val="D51F1A"/>
              </a:buClr>
              <a:buFont typeface="Wingdings"/>
              <a:buChar char=""/>
              <a:tabLst>
                <a:tab pos="537210" algn="l"/>
              </a:tabLst>
            </a:pPr>
            <a:r>
              <a:rPr sz="1800" spc="-5" dirty="0">
                <a:solidFill>
                  <a:srgbClr val="212121"/>
                </a:solidFill>
                <a:latin typeface="Arial"/>
                <a:cs typeface="Arial"/>
              </a:rPr>
              <a:t>D</a:t>
            </a:r>
            <a:r>
              <a:rPr sz="1800" spc="-20" dirty="0">
                <a:solidFill>
                  <a:srgbClr val="212121"/>
                </a:solidFill>
                <a:latin typeface="Arial"/>
                <a:cs typeface="Arial"/>
              </a:rPr>
              <a:t>e</a:t>
            </a:r>
            <a:r>
              <a:rPr sz="1800" spc="-5" dirty="0">
                <a:solidFill>
                  <a:srgbClr val="212121"/>
                </a:solidFill>
                <a:latin typeface="Arial"/>
                <a:cs typeface="Arial"/>
              </a:rPr>
              <a:t>t</a:t>
            </a:r>
            <a:r>
              <a:rPr sz="1800" spc="-10" dirty="0">
                <a:solidFill>
                  <a:srgbClr val="212121"/>
                </a:solidFill>
                <a:latin typeface="Arial"/>
                <a:cs typeface="Arial"/>
              </a:rPr>
              <a:t>e</a:t>
            </a:r>
            <a:r>
              <a:rPr sz="1800" dirty="0">
                <a:solidFill>
                  <a:srgbClr val="212121"/>
                </a:solidFill>
                <a:latin typeface="Arial"/>
                <a:cs typeface="Arial"/>
              </a:rPr>
              <a:t>rm</a:t>
            </a:r>
            <a:r>
              <a:rPr sz="1800" spc="-5" dirty="0">
                <a:solidFill>
                  <a:srgbClr val="212121"/>
                </a:solidFill>
                <a:latin typeface="Arial"/>
                <a:cs typeface="Arial"/>
              </a:rPr>
              <a:t>i</a:t>
            </a:r>
            <a:r>
              <a:rPr sz="1800" spc="-10" dirty="0">
                <a:solidFill>
                  <a:srgbClr val="212121"/>
                </a:solidFill>
                <a:latin typeface="Arial"/>
                <a:cs typeface="Arial"/>
              </a:rPr>
              <a:t>ne</a:t>
            </a:r>
            <a:r>
              <a:rPr sz="1800" dirty="0">
                <a:solidFill>
                  <a:srgbClr val="212121"/>
                </a:solidFill>
                <a:latin typeface="Arial"/>
                <a:cs typeface="Arial"/>
              </a:rPr>
              <a:t>s</a:t>
            </a:r>
            <a:r>
              <a:rPr sz="1800" spc="15" dirty="0">
                <a:solidFill>
                  <a:srgbClr val="212121"/>
                </a:solidFill>
                <a:latin typeface="Arial"/>
                <a:cs typeface="Arial"/>
              </a:rPr>
              <a:t> </a:t>
            </a:r>
            <a:r>
              <a:rPr sz="1800" spc="-10" dirty="0">
                <a:solidFill>
                  <a:srgbClr val="212121"/>
                </a:solidFill>
                <a:latin typeface="Arial"/>
                <a:cs typeface="Arial"/>
              </a:rPr>
              <a:t>nee</a:t>
            </a:r>
            <a:r>
              <a:rPr sz="1800" dirty="0">
                <a:solidFill>
                  <a:srgbClr val="212121"/>
                </a:solidFill>
                <a:latin typeface="Arial"/>
                <a:cs typeface="Arial"/>
              </a:rPr>
              <a:t>d</a:t>
            </a:r>
            <a:r>
              <a:rPr sz="1800" spc="10" dirty="0">
                <a:solidFill>
                  <a:srgbClr val="212121"/>
                </a:solidFill>
                <a:latin typeface="Arial"/>
                <a:cs typeface="Arial"/>
              </a:rPr>
              <a:t> </a:t>
            </a:r>
            <a:r>
              <a:rPr sz="1800" spc="-5" dirty="0">
                <a:solidFill>
                  <a:srgbClr val="212121"/>
                </a:solidFill>
                <a:latin typeface="Arial"/>
                <a:cs typeface="Arial"/>
              </a:rPr>
              <a:t>f</a:t>
            </a:r>
            <a:r>
              <a:rPr sz="1800" spc="-10" dirty="0">
                <a:solidFill>
                  <a:srgbClr val="212121"/>
                </a:solidFill>
                <a:latin typeface="Arial"/>
                <a:cs typeface="Arial"/>
              </a:rPr>
              <a:t>o</a:t>
            </a:r>
            <a:r>
              <a:rPr sz="1800" dirty="0">
                <a:solidFill>
                  <a:srgbClr val="212121"/>
                </a:solidFill>
                <a:latin typeface="Arial"/>
                <a:cs typeface="Arial"/>
              </a:rPr>
              <a:t>r c</a:t>
            </a:r>
            <a:r>
              <a:rPr sz="1800" spc="-5" dirty="0">
                <a:solidFill>
                  <a:srgbClr val="212121"/>
                </a:solidFill>
                <a:latin typeface="Arial"/>
                <a:cs typeface="Arial"/>
              </a:rPr>
              <a:t>i</a:t>
            </a:r>
            <a:r>
              <a:rPr sz="1800" dirty="0">
                <a:solidFill>
                  <a:srgbClr val="212121"/>
                </a:solidFill>
                <a:latin typeface="Arial"/>
                <a:cs typeface="Arial"/>
              </a:rPr>
              <a:t>rr</a:t>
            </a:r>
            <a:r>
              <a:rPr sz="1800" spc="-10" dirty="0">
                <a:solidFill>
                  <a:srgbClr val="212121"/>
                </a:solidFill>
                <a:latin typeface="Arial"/>
                <a:cs typeface="Arial"/>
              </a:rPr>
              <a:t>ho</a:t>
            </a:r>
            <a:r>
              <a:rPr sz="1800" dirty="0">
                <a:solidFill>
                  <a:srgbClr val="212121"/>
                </a:solidFill>
                <a:latin typeface="Arial"/>
                <a:cs typeface="Arial"/>
              </a:rPr>
              <a:t>s</a:t>
            </a:r>
            <a:r>
              <a:rPr sz="1800" spc="-5" dirty="0">
                <a:solidFill>
                  <a:srgbClr val="212121"/>
                </a:solidFill>
                <a:latin typeface="Arial"/>
                <a:cs typeface="Arial"/>
              </a:rPr>
              <a:t>i</a:t>
            </a:r>
            <a:r>
              <a:rPr sz="1800" dirty="0">
                <a:solidFill>
                  <a:srgbClr val="212121"/>
                </a:solidFill>
                <a:latin typeface="Arial"/>
                <a:cs typeface="Arial"/>
              </a:rPr>
              <a:t>s</a:t>
            </a:r>
            <a:r>
              <a:rPr sz="1800" spc="15" dirty="0">
                <a:solidFill>
                  <a:srgbClr val="212121"/>
                </a:solidFill>
                <a:latin typeface="Arial"/>
                <a:cs typeface="Arial"/>
              </a:rPr>
              <a:t> </a:t>
            </a:r>
            <a:r>
              <a:rPr sz="1800" dirty="0">
                <a:solidFill>
                  <a:srgbClr val="212121"/>
                </a:solidFill>
                <a:latin typeface="Arial"/>
                <a:cs typeface="Arial"/>
              </a:rPr>
              <a:t>m</a:t>
            </a:r>
            <a:r>
              <a:rPr sz="1800" spc="-10" dirty="0">
                <a:solidFill>
                  <a:srgbClr val="212121"/>
                </a:solidFill>
                <a:latin typeface="Arial"/>
                <a:cs typeface="Arial"/>
              </a:rPr>
              <a:t>anage</a:t>
            </a:r>
            <a:r>
              <a:rPr sz="1800" dirty="0">
                <a:solidFill>
                  <a:srgbClr val="212121"/>
                </a:solidFill>
                <a:latin typeface="Arial"/>
                <a:cs typeface="Arial"/>
              </a:rPr>
              <a:t>m</a:t>
            </a:r>
            <a:r>
              <a:rPr sz="1800" spc="-10" dirty="0">
                <a:solidFill>
                  <a:srgbClr val="212121"/>
                </a:solidFill>
                <a:latin typeface="Arial"/>
                <a:cs typeface="Arial"/>
              </a:rPr>
              <a:t>en</a:t>
            </a:r>
            <a:r>
              <a:rPr sz="1800" dirty="0">
                <a:solidFill>
                  <a:srgbClr val="212121"/>
                </a:solidFill>
                <a:latin typeface="Arial"/>
                <a:cs typeface="Arial"/>
              </a:rPr>
              <a:t>t</a:t>
            </a:r>
            <a:r>
              <a:rPr sz="1800" spc="30" dirty="0">
                <a:solidFill>
                  <a:srgbClr val="212121"/>
                </a:solidFill>
                <a:latin typeface="Arial"/>
                <a:cs typeface="Arial"/>
              </a:rPr>
              <a:t> </a:t>
            </a:r>
            <a:r>
              <a:rPr sz="1800" spc="-10" dirty="0">
                <a:solidFill>
                  <a:srgbClr val="212121"/>
                </a:solidFill>
                <a:latin typeface="Arial"/>
                <a:cs typeface="Arial"/>
              </a:rPr>
              <a:t>an</a:t>
            </a:r>
            <a:r>
              <a:rPr sz="1800" dirty="0">
                <a:solidFill>
                  <a:srgbClr val="212121"/>
                </a:solidFill>
                <a:latin typeface="Arial"/>
                <a:cs typeface="Arial"/>
              </a:rPr>
              <a:t>d</a:t>
            </a:r>
            <a:r>
              <a:rPr sz="1800" spc="-5" dirty="0">
                <a:solidFill>
                  <a:srgbClr val="212121"/>
                </a:solidFill>
                <a:latin typeface="Arial"/>
                <a:cs typeface="Arial"/>
              </a:rPr>
              <a:t> </a:t>
            </a:r>
            <a:r>
              <a:rPr sz="1800" spc="-10" dirty="0">
                <a:solidFill>
                  <a:srgbClr val="212121"/>
                </a:solidFill>
                <a:latin typeface="Arial"/>
                <a:cs typeface="Arial"/>
              </a:rPr>
              <a:t>gu</a:t>
            </a:r>
            <a:r>
              <a:rPr sz="1800" spc="-5" dirty="0">
                <a:solidFill>
                  <a:srgbClr val="212121"/>
                </a:solidFill>
                <a:latin typeface="Arial"/>
                <a:cs typeface="Arial"/>
              </a:rPr>
              <a:t>i</a:t>
            </a:r>
            <a:r>
              <a:rPr sz="1800" spc="-10" dirty="0">
                <a:solidFill>
                  <a:srgbClr val="212121"/>
                </a:solidFill>
                <a:latin typeface="Arial"/>
                <a:cs typeface="Arial"/>
              </a:rPr>
              <a:t>de</a:t>
            </a:r>
            <a:r>
              <a:rPr sz="1800" dirty="0">
                <a:solidFill>
                  <a:srgbClr val="212121"/>
                </a:solidFill>
                <a:latin typeface="Arial"/>
                <a:cs typeface="Arial"/>
              </a:rPr>
              <a:t>s</a:t>
            </a:r>
            <a:r>
              <a:rPr sz="1800" spc="25" dirty="0">
                <a:solidFill>
                  <a:srgbClr val="212121"/>
                </a:solidFill>
                <a:latin typeface="Arial"/>
                <a:cs typeface="Arial"/>
              </a:rPr>
              <a:t> </a:t>
            </a:r>
            <a:r>
              <a:rPr sz="1800" spc="-5" dirty="0">
                <a:solidFill>
                  <a:srgbClr val="212121"/>
                </a:solidFill>
                <a:latin typeface="Arial"/>
                <a:cs typeface="Arial"/>
              </a:rPr>
              <a:t>t</a:t>
            </a:r>
            <a:r>
              <a:rPr sz="1800" dirty="0">
                <a:solidFill>
                  <a:srgbClr val="212121"/>
                </a:solidFill>
                <a:latin typeface="Arial"/>
                <a:cs typeface="Arial"/>
              </a:rPr>
              <a:t>r</a:t>
            </a:r>
            <a:r>
              <a:rPr sz="1800" spc="-10" dirty="0">
                <a:solidFill>
                  <a:srgbClr val="212121"/>
                </a:solidFill>
                <a:latin typeface="Arial"/>
                <a:cs typeface="Arial"/>
              </a:rPr>
              <a:t>ea</a:t>
            </a:r>
            <a:r>
              <a:rPr sz="1800" dirty="0">
                <a:solidFill>
                  <a:srgbClr val="212121"/>
                </a:solidFill>
                <a:latin typeface="Arial"/>
                <a:cs typeface="Arial"/>
              </a:rPr>
              <a:t>tm</a:t>
            </a:r>
            <a:r>
              <a:rPr sz="1800" spc="-10" dirty="0">
                <a:solidFill>
                  <a:srgbClr val="212121"/>
                </a:solidFill>
                <a:latin typeface="Arial"/>
                <a:cs typeface="Arial"/>
              </a:rPr>
              <a:t>en</a:t>
            </a:r>
            <a:r>
              <a:rPr sz="1800" dirty="0">
                <a:solidFill>
                  <a:srgbClr val="212121"/>
                </a:solidFill>
                <a:latin typeface="Arial"/>
                <a:cs typeface="Arial"/>
              </a:rPr>
              <a:t>t</a:t>
            </a:r>
            <a:r>
              <a:rPr sz="1800" spc="5" dirty="0">
                <a:solidFill>
                  <a:srgbClr val="212121"/>
                </a:solidFill>
                <a:latin typeface="Arial"/>
                <a:cs typeface="Arial"/>
              </a:rPr>
              <a:t> </a:t>
            </a:r>
            <a:r>
              <a:rPr sz="1800" dirty="0">
                <a:solidFill>
                  <a:srgbClr val="212121"/>
                </a:solidFill>
                <a:latin typeface="Arial"/>
                <a:cs typeface="Arial"/>
              </a:rPr>
              <a:t>s</a:t>
            </a:r>
            <a:r>
              <a:rPr sz="1800" spc="-5" dirty="0">
                <a:solidFill>
                  <a:srgbClr val="212121"/>
                </a:solidFill>
                <a:latin typeface="Arial"/>
                <a:cs typeface="Arial"/>
              </a:rPr>
              <a:t>t</a:t>
            </a:r>
            <a:r>
              <a:rPr sz="1800" dirty="0">
                <a:solidFill>
                  <a:srgbClr val="212121"/>
                </a:solidFill>
                <a:latin typeface="Arial"/>
                <a:cs typeface="Arial"/>
              </a:rPr>
              <a:t>r</a:t>
            </a:r>
            <a:r>
              <a:rPr sz="1800" spc="-20" dirty="0">
                <a:solidFill>
                  <a:srgbClr val="212121"/>
                </a:solidFill>
                <a:latin typeface="Arial"/>
                <a:cs typeface="Arial"/>
              </a:rPr>
              <a:t>a</a:t>
            </a:r>
            <a:r>
              <a:rPr sz="1800" spc="-5" dirty="0">
                <a:solidFill>
                  <a:srgbClr val="212121"/>
                </a:solidFill>
                <a:latin typeface="Arial"/>
                <a:cs typeface="Arial"/>
              </a:rPr>
              <a:t>t</a:t>
            </a:r>
            <a:r>
              <a:rPr sz="1800" spc="-10" dirty="0">
                <a:solidFill>
                  <a:srgbClr val="212121"/>
                </a:solidFill>
                <a:latin typeface="Arial"/>
                <a:cs typeface="Arial"/>
              </a:rPr>
              <a:t>egy</a:t>
            </a:r>
            <a:endParaRPr sz="1800" dirty="0">
              <a:latin typeface="Arial"/>
              <a:cs typeface="Arial"/>
            </a:endParaRPr>
          </a:p>
          <a:p>
            <a:pPr marL="536575" lvl="1" indent="-226695">
              <a:lnSpc>
                <a:spcPct val="100000"/>
              </a:lnSpc>
              <a:spcBef>
                <a:spcPts val="430"/>
              </a:spcBef>
              <a:buClr>
                <a:srgbClr val="D51F1A"/>
              </a:buClr>
              <a:buFont typeface="Wingdings"/>
              <a:buChar char=""/>
              <a:tabLst>
                <a:tab pos="537210" algn="l"/>
              </a:tabLst>
            </a:pPr>
            <a:r>
              <a:rPr sz="1800" spc="-15" dirty="0">
                <a:solidFill>
                  <a:srgbClr val="212121"/>
                </a:solidFill>
                <a:latin typeface="Arial"/>
                <a:cs typeface="Arial"/>
              </a:rPr>
              <a:t>F</a:t>
            </a:r>
            <a:r>
              <a:rPr sz="1800" spc="-5" dirty="0">
                <a:solidFill>
                  <a:srgbClr val="212121"/>
                </a:solidFill>
                <a:latin typeface="Arial"/>
                <a:cs typeface="Arial"/>
              </a:rPr>
              <a:t>i</a:t>
            </a:r>
            <a:r>
              <a:rPr sz="1800" spc="-10" dirty="0">
                <a:solidFill>
                  <a:srgbClr val="212121"/>
                </a:solidFill>
                <a:latin typeface="Arial"/>
                <a:cs typeface="Arial"/>
              </a:rPr>
              <a:t>b</a:t>
            </a:r>
            <a:r>
              <a:rPr sz="1800" dirty="0">
                <a:solidFill>
                  <a:srgbClr val="212121"/>
                </a:solidFill>
                <a:latin typeface="Arial"/>
                <a:cs typeface="Arial"/>
              </a:rPr>
              <a:t>r</a:t>
            </a:r>
            <a:r>
              <a:rPr sz="1800" spc="-10" dirty="0">
                <a:solidFill>
                  <a:srgbClr val="212121"/>
                </a:solidFill>
                <a:latin typeface="Arial"/>
                <a:cs typeface="Arial"/>
              </a:rPr>
              <a:t>o</a:t>
            </a:r>
            <a:r>
              <a:rPr sz="1800" dirty="0">
                <a:solidFill>
                  <a:srgbClr val="212121"/>
                </a:solidFill>
                <a:latin typeface="Arial"/>
                <a:cs typeface="Arial"/>
              </a:rPr>
              <a:t>s</a:t>
            </a:r>
            <a:r>
              <a:rPr sz="1800" spc="-5" dirty="0">
                <a:solidFill>
                  <a:srgbClr val="212121"/>
                </a:solidFill>
                <a:latin typeface="Arial"/>
                <a:cs typeface="Arial"/>
              </a:rPr>
              <a:t>i</a:t>
            </a:r>
            <a:r>
              <a:rPr sz="1800" dirty="0">
                <a:solidFill>
                  <a:srgbClr val="212121"/>
                </a:solidFill>
                <a:latin typeface="Arial"/>
                <a:cs typeface="Arial"/>
              </a:rPr>
              <a:t>s</a:t>
            </a:r>
            <a:r>
              <a:rPr sz="1800" spc="15" dirty="0">
                <a:solidFill>
                  <a:srgbClr val="212121"/>
                </a:solidFill>
                <a:latin typeface="Arial"/>
                <a:cs typeface="Arial"/>
              </a:rPr>
              <a:t> </a:t>
            </a:r>
            <a:r>
              <a:rPr sz="1800" spc="-5" dirty="0">
                <a:solidFill>
                  <a:srgbClr val="212121"/>
                </a:solidFill>
                <a:latin typeface="Arial"/>
                <a:cs typeface="Arial"/>
              </a:rPr>
              <a:t>i</a:t>
            </a:r>
            <a:r>
              <a:rPr sz="1800" dirty="0">
                <a:solidFill>
                  <a:srgbClr val="212121"/>
                </a:solidFill>
                <a:latin typeface="Arial"/>
                <a:cs typeface="Arial"/>
              </a:rPr>
              <a:t>s a</a:t>
            </a:r>
            <a:r>
              <a:rPr sz="1800" spc="-5" dirty="0">
                <a:solidFill>
                  <a:srgbClr val="212121"/>
                </a:solidFill>
                <a:latin typeface="Arial"/>
                <a:cs typeface="Arial"/>
              </a:rPr>
              <a:t> </a:t>
            </a:r>
            <a:r>
              <a:rPr sz="1800" spc="-10" dirty="0">
                <a:solidFill>
                  <a:srgbClr val="212121"/>
                </a:solidFill>
                <a:latin typeface="Arial"/>
                <a:cs typeface="Arial"/>
              </a:rPr>
              <a:t>goo</a:t>
            </a:r>
            <a:r>
              <a:rPr sz="1800" dirty="0">
                <a:solidFill>
                  <a:srgbClr val="212121"/>
                </a:solidFill>
                <a:latin typeface="Arial"/>
                <a:cs typeface="Arial"/>
              </a:rPr>
              <a:t>d</a:t>
            </a:r>
            <a:r>
              <a:rPr sz="1800" spc="10" dirty="0">
                <a:solidFill>
                  <a:srgbClr val="212121"/>
                </a:solidFill>
                <a:latin typeface="Arial"/>
                <a:cs typeface="Arial"/>
              </a:rPr>
              <a:t> </a:t>
            </a:r>
            <a:r>
              <a:rPr sz="1800" spc="-10" dirty="0">
                <a:solidFill>
                  <a:srgbClr val="212121"/>
                </a:solidFill>
                <a:latin typeface="Arial"/>
                <a:cs typeface="Arial"/>
              </a:rPr>
              <a:t>p</a:t>
            </a:r>
            <a:r>
              <a:rPr sz="1800" dirty="0">
                <a:solidFill>
                  <a:srgbClr val="212121"/>
                </a:solidFill>
                <a:latin typeface="Arial"/>
                <a:cs typeface="Arial"/>
              </a:rPr>
              <a:t>r</a:t>
            </a:r>
            <a:r>
              <a:rPr sz="1800" spc="-10" dirty="0">
                <a:solidFill>
                  <a:srgbClr val="212121"/>
                </a:solidFill>
                <a:latin typeface="Arial"/>
                <a:cs typeface="Arial"/>
              </a:rPr>
              <a:t>ogno</a:t>
            </a:r>
            <a:r>
              <a:rPr sz="1800" dirty="0">
                <a:solidFill>
                  <a:srgbClr val="212121"/>
                </a:solidFill>
                <a:latin typeface="Arial"/>
                <a:cs typeface="Arial"/>
              </a:rPr>
              <a:t>s</a:t>
            </a:r>
            <a:r>
              <a:rPr sz="1800" spc="-5" dirty="0">
                <a:solidFill>
                  <a:srgbClr val="212121"/>
                </a:solidFill>
                <a:latin typeface="Arial"/>
                <a:cs typeface="Arial"/>
              </a:rPr>
              <a:t>ti</a:t>
            </a:r>
            <a:r>
              <a:rPr sz="1800" dirty="0">
                <a:solidFill>
                  <a:srgbClr val="212121"/>
                </a:solidFill>
                <a:latin typeface="Arial"/>
                <a:cs typeface="Arial"/>
              </a:rPr>
              <a:t>c</a:t>
            </a:r>
            <a:r>
              <a:rPr sz="1800" spc="-20" dirty="0">
                <a:solidFill>
                  <a:srgbClr val="212121"/>
                </a:solidFill>
                <a:latin typeface="Arial"/>
                <a:cs typeface="Arial"/>
              </a:rPr>
              <a:t>a</a:t>
            </a:r>
            <a:r>
              <a:rPr sz="1800" spc="-5" dirty="0">
                <a:solidFill>
                  <a:srgbClr val="212121"/>
                </a:solidFill>
                <a:latin typeface="Arial"/>
                <a:cs typeface="Arial"/>
              </a:rPr>
              <a:t>t</a:t>
            </a:r>
            <a:r>
              <a:rPr sz="1800" spc="-10" dirty="0">
                <a:solidFill>
                  <a:srgbClr val="212121"/>
                </a:solidFill>
                <a:latin typeface="Arial"/>
                <a:cs typeface="Arial"/>
              </a:rPr>
              <a:t>o</a:t>
            </a:r>
            <a:r>
              <a:rPr sz="1800" dirty="0">
                <a:solidFill>
                  <a:srgbClr val="212121"/>
                </a:solidFill>
                <a:latin typeface="Arial"/>
                <a:cs typeface="Arial"/>
              </a:rPr>
              <a:t>r</a:t>
            </a:r>
            <a:r>
              <a:rPr sz="1800" spc="15" dirty="0">
                <a:solidFill>
                  <a:srgbClr val="212121"/>
                </a:solidFill>
                <a:latin typeface="Arial"/>
                <a:cs typeface="Arial"/>
              </a:rPr>
              <a:t> </a:t>
            </a:r>
            <a:r>
              <a:rPr sz="1800" spc="-20" dirty="0">
                <a:solidFill>
                  <a:srgbClr val="212121"/>
                </a:solidFill>
                <a:latin typeface="Arial"/>
                <a:cs typeface="Arial"/>
              </a:rPr>
              <a:t>o</a:t>
            </a:r>
            <a:r>
              <a:rPr sz="1800" spc="-5" dirty="0">
                <a:solidFill>
                  <a:srgbClr val="212121"/>
                </a:solidFill>
                <a:latin typeface="Arial"/>
                <a:cs typeface="Arial"/>
              </a:rPr>
              <a:t>f</a:t>
            </a:r>
            <a:r>
              <a:rPr sz="1800" spc="5" dirty="0">
                <a:solidFill>
                  <a:srgbClr val="212121"/>
                </a:solidFill>
                <a:latin typeface="Arial"/>
                <a:cs typeface="Arial"/>
              </a:rPr>
              <a:t> </a:t>
            </a:r>
            <a:r>
              <a:rPr sz="1800" dirty="0">
                <a:solidFill>
                  <a:srgbClr val="212121"/>
                </a:solidFill>
                <a:latin typeface="Arial"/>
                <a:cs typeface="Arial"/>
              </a:rPr>
              <a:t>c</a:t>
            </a:r>
            <a:r>
              <a:rPr sz="1800" spc="-5" dirty="0">
                <a:solidFill>
                  <a:srgbClr val="212121"/>
                </a:solidFill>
                <a:latin typeface="Arial"/>
                <a:cs typeface="Arial"/>
              </a:rPr>
              <a:t>li</a:t>
            </a:r>
            <a:r>
              <a:rPr sz="1800" spc="-10" dirty="0">
                <a:solidFill>
                  <a:srgbClr val="212121"/>
                </a:solidFill>
                <a:latin typeface="Arial"/>
                <a:cs typeface="Arial"/>
              </a:rPr>
              <a:t>n</a:t>
            </a:r>
            <a:r>
              <a:rPr sz="1800" spc="-5" dirty="0">
                <a:solidFill>
                  <a:srgbClr val="212121"/>
                </a:solidFill>
                <a:latin typeface="Arial"/>
                <a:cs typeface="Arial"/>
              </a:rPr>
              <a:t>i</a:t>
            </a:r>
            <a:r>
              <a:rPr sz="1800" dirty="0">
                <a:solidFill>
                  <a:srgbClr val="212121"/>
                </a:solidFill>
                <a:latin typeface="Arial"/>
                <a:cs typeface="Arial"/>
              </a:rPr>
              <a:t>c</a:t>
            </a:r>
            <a:r>
              <a:rPr sz="1800" spc="-10" dirty="0">
                <a:solidFill>
                  <a:srgbClr val="212121"/>
                </a:solidFill>
                <a:latin typeface="Arial"/>
                <a:cs typeface="Arial"/>
              </a:rPr>
              <a:t>a</a:t>
            </a:r>
            <a:r>
              <a:rPr sz="1800" dirty="0">
                <a:solidFill>
                  <a:srgbClr val="212121"/>
                </a:solidFill>
                <a:latin typeface="Arial"/>
                <a:cs typeface="Arial"/>
              </a:rPr>
              <a:t>l</a:t>
            </a:r>
            <a:r>
              <a:rPr sz="1800" spc="20" dirty="0">
                <a:solidFill>
                  <a:srgbClr val="212121"/>
                </a:solidFill>
                <a:latin typeface="Arial"/>
                <a:cs typeface="Arial"/>
              </a:rPr>
              <a:t> </a:t>
            </a:r>
            <a:r>
              <a:rPr sz="1800" spc="-10" dirty="0">
                <a:solidFill>
                  <a:srgbClr val="212121"/>
                </a:solidFill>
                <a:latin typeface="Arial"/>
                <a:cs typeface="Arial"/>
              </a:rPr>
              <a:t>ou</a:t>
            </a:r>
            <a:r>
              <a:rPr sz="1800" dirty="0">
                <a:solidFill>
                  <a:srgbClr val="212121"/>
                </a:solidFill>
                <a:latin typeface="Arial"/>
                <a:cs typeface="Arial"/>
              </a:rPr>
              <a:t>tc</a:t>
            </a:r>
            <a:r>
              <a:rPr sz="1800" spc="-10" dirty="0">
                <a:solidFill>
                  <a:srgbClr val="212121"/>
                </a:solidFill>
                <a:latin typeface="Arial"/>
                <a:cs typeface="Arial"/>
              </a:rPr>
              <a:t>o</a:t>
            </a:r>
            <a:r>
              <a:rPr sz="1800" dirty="0">
                <a:solidFill>
                  <a:srgbClr val="212121"/>
                </a:solidFill>
                <a:latin typeface="Arial"/>
                <a:cs typeface="Arial"/>
              </a:rPr>
              <a:t>m</a:t>
            </a:r>
            <a:r>
              <a:rPr sz="1800" spc="-10" dirty="0">
                <a:solidFill>
                  <a:srgbClr val="212121"/>
                </a:solidFill>
                <a:latin typeface="Arial"/>
                <a:cs typeface="Arial"/>
              </a:rPr>
              <a:t>es</a:t>
            </a:r>
            <a:endParaRPr sz="1800" dirty="0">
              <a:latin typeface="Arial"/>
              <a:cs typeface="Arial"/>
            </a:endParaRPr>
          </a:p>
          <a:p>
            <a:pPr marL="536575" marR="5080" lvl="1" indent="-226695">
              <a:lnSpc>
                <a:spcPct val="100000"/>
              </a:lnSpc>
              <a:spcBef>
                <a:spcPts val="430"/>
              </a:spcBef>
              <a:buClr>
                <a:srgbClr val="D51F1A"/>
              </a:buClr>
              <a:buFont typeface="Wingdings"/>
              <a:buChar char=""/>
              <a:tabLst>
                <a:tab pos="537210" algn="l"/>
              </a:tabLst>
            </a:pPr>
            <a:r>
              <a:rPr sz="1800" i="1" spc="-5" dirty="0">
                <a:solidFill>
                  <a:srgbClr val="212121"/>
                </a:solidFill>
                <a:latin typeface="Arial"/>
                <a:cs typeface="Arial"/>
              </a:rPr>
              <a:t>N</a:t>
            </a:r>
            <a:r>
              <a:rPr sz="1800" i="1" dirty="0">
                <a:solidFill>
                  <a:srgbClr val="212121"/>
                </a:solidFill>
                <a:latin typeface="Arial"/>
                <a:cs typeface="Arial"/>
              </a:rPr>
              <a:t>o</a:t>
            </a:r>
            <a:r>
              <a:rPr sz="1800" i="1" spc="-5" dirty="0">
                <a:solidFill>
                  <a:srgbClr val="212121"/>
                </a:solidFill>
                <a:latin typeface="Arial"/>
                <a:cs typeface="Arial"/>
              </a:rPr>
              <a:t> </a:t>
            </a:r>
            <a:r>
              <a:rPr sz="1800" i="1" dirty="0">
                <a:solidFill>
                  <a:srgbClr val="212121"/>
                </a:solidFill>
                <a:latin typeface="Arial"/>
                <a:cs typeface="Arial"/>
              </a:rPr>
              <a:t>s</a:t>
            </a:r>
            <a:r>
              <a:rPr sz="1800" i="1" spc="-5" dirty="0">
                <a:solidFill>
                  <a:srgbClr val="212121"/>
                </a:solidFill>
                <a:latin typeface="Arial"/>
                <a:cs typeface="Arial"/>
              </a:rPr>
              <a:t>i</a:t>
            </a:r>
            <a:r>
              <a:rPr sz="1800" i="1" spc="-10" dirty="0">
                <a:solidFill>
                  <a:srgbClr val="212121"/>
                </a:solidFill>
                <a:latin typeface="Arial"/>
                <a:cs typeface="Arial"/>
              </a:rPr>
              <a:t>ng</a:t>
            </a:r>
            <a:r>
              <a:rPr sz="1800" i="1" spc="-5" dirty="0">
                <a:solidFill>
                  <a:srgbClr val="212121"/>
                </a:solidFill>
                <a:latin typeface="Arial"/>
                <a:cs typeface="Arial"/>
              </a:rPr>
              <a:t>l</a:t>
            </a:r>
            <a:r>
              <a:rPr sz="1800" i="1" dirty="0">
                <a:solidFill>
                  <a:srgbClr val="212121"/>
                </a:solidFill>
                <a:latin typeface="Arial"/>
                <a:cs typeface="Arial"/>
              </a:rPr>
              <a:t>e</a:t>
            </a:r>
            <a:r>
              <a:rPr sz="1800" i="1" spc="20" dirty="0">
                <a:solidFill>
                  <a:srgbClr val="212121"/>
                </a:solidFill>
                <a:latin typeface="Arial"/>
                <a:cs typeface="Arial"/>
              </a:rPr>
              <a:t> </a:t>
            </a:r>
            <a:r>
              <a:rPr sz="1800" i="1" spc="-10" dirty="0">
                <a:solidFill>
                  <a:srgbClr val="212121"/>
                </a:solidFill>
                <a:latin typeface="Arial"/>
                <a:cs typeface="Arial"/>
              </a:rPr>
              <a:t>non</a:t>
            </a:r>
            <a:r>
              <a:rPr sz="1800" i="1" dirty="0">
                <a:solidFill>
                  <a:srgbClr val="212121"/>
                </a:solidFill>
                <a:latin typeface="Arial"/>
                <a:cs typeface="Arial"/>
              </a:rPr>
              <a:t>-</a:t>
            </a:r>
            <a:r>
              <a:rPr sz="1800" i="1" spc="-5" dirty="0">
                <a:solidFill>
                  <a:srgbClr val="212121"/>
                </a:solidFill>
                <a:latin typeface="Arial"/>
                <a:cs typeface="Arial"/>
              </a:rPr>
              <a:t>i</a:t>
            </a:r>
            <a:r>
              <a:rPr sz="1800" i="1" spc="-10" dirty="0">
                <a:solidFill>
                  <a:srgbClr val="212121"/>
                </a:solidFill>
                <a:latin typeface="Arial"/>
                <a:cs typeface="Arial"/>
              </a:rPr>
              <a:t>n</a:t>
            </a:r>
            <a:r>
              <a:rPr sz="1800" i="1" dirty="0">
                <a:solidFill>
                  <a:srgbClr val="212121"/>
                </a:solidFill>
                <a:latin typeface="Arial"/>
                <a:cs typeface="Arial"/>
              </a:rPr>
              <a:t>v</a:t>
            </a:r>
            <a:r>
              <a:rPr sz="1800" i="1" spc="-10" dirty="0">
                <a:solidFill>
                  <a:srgbClr val="212121"/>
                </a:solidFill>
                <a:latin typeface="Arial"/>
                <a:cs typeface="Arial"/>
              </a:rPr>
              <a:t>a</a:t>
            </a:r>
            <a:r>
              <a:rPr sz="1800" i="1" dirty="0">
                <a:solidFill>
                  <a:srgbClr val="212121"/>
                </a:solidFill>
                <a:latin typeface="Arial"/>
                <a:cs typeface="Arial"/>
              </a:rPr>
              <a:t>s</a:t>
            </a:r>
            <a:r>
              <a:rPr sz="1800" i="1" spc="-5" dirty="0">
                <a:solidFill>
                  <a:srgbClr val="212121"/>
                </a:solidFill>
                <a:latin typeface="Arial"/>
                <a:cs typeface="Arial"/>
              </a:rPr>
              <a:t>i</a:t>
            </a:r>
            <a:r>
              <a:rPr sz="1800" i="1" dirty="0">
                <a:solidFill>
                  <a:srgbClr val="212121"/>
                </a:solidFill>
                <a:latin typeface="Arial"/>
                <a:cs typeface="Arial"/>
              </a:rPr>
              <a:t>ve</a:t>
            </a:r>
            <a:r>
              <a:rPr sz="1800" i="1" spc="20" dirty="0">
                <a:solidFill>
                  <a:srgbClr val="212121"/>
                </a:solidFill>
                <a:latin typeface="Arial"/>
                <a:cs typeface="Arial"/>
              </a:rPr>
              <a:t> </a:t>
            </a:r>
            <a:r>
              <a:rPr sz="1800" i="1" spc="-15" dirty="0">
                <a:solidFill>
                  <a:srgbClr val="212121"/>
                </a:solidFill>
                <a:latin typeface="Arial"/>
                <a:cs typeface="Arial"/>
              </a:rPr>
              <a:t>m</a:t>
            </a:r>
            <a:r>
              <a:rPr sz="1800" i="1" spc="-20" dirty="0">
                <a:solidFill>
                  <a:srgbClr val="212121"/>
                </a:solidFill>
                <a:latin typeface="Arial"/>
                <a:cs typeface="Arial"/>
              </a:rPr>
              <a:t>e</a:t>
            </a:r>
            <a:r>
              <a:rPr sz="1800" i="1" spc="-5" dirty="0">
                <a:solidFill>
                  <a:srgbClr val="212121"/>
                </a:solidFill>
                <a:latin typeface="Arial"/>
                <a:cs typeface="Arial"/>
              </a:rPr>
              <a:t>t</a:t>
            </a:r>
            <a:r>
              <a:rPr sz="1800" i="1" spc="-10" dirty="0">
                <a:solidFill>
                  <a:srgbClr val="212121"/>
                </a:solidFill>
                <a:latin typeface="Arial"/>
                <a:cs typeface="Arial"/>
              </a:rPr>
              <a:t>ho</a:t>
            </a:r>
            <a:r>
              <a:rPr sz="1800" i="1" dirty="0">
                <a:solidFill>
                  <a:srgbClr val="212121"/>
                </a:solidFill>
                <a:latin typeface="Arial"/>
                <a:cs typeface="Arial"/>
              </a:rPr>
              <a:t>d</a:t>
            </a:r>
            <a:r>
              <a:rPr sz="1800" i="1" spc="20" dirty="0">
                <a:solidFill>
                  <a:srgbClr val="212121"/>
                </a:solidFill>
                <a:latin typeface="Arial"/>
                <a:cs typeface="Arial"/>
              </a:rPr>
              <a:t> </a:t>
            </a:r>
            <a:r>
              <a:rPr sz="1800" i="1" spc="-10" dirty="0">
                <a:solidFill>
                  <a:srgbClr val="212121"/>
                </a:solidFill>
                <a:latin typeface="Arial"/>
                <a:cs typeface="Arial"/>
              </a:rPr>
              <a:t>ha</a:t>
            </a:r>
            <a:r>
              <a:rPr sz="1800" i="1" dirty="0">
                <a:solidFill>
                  <a:srgbClr val="212121"/>
                </a:solidFill>
                <a:latin typeface="Arial"/>
                <a:cs typeface="Arial"/>
              </a:rPr>
              <a:t>s </a:t>
            </a:r>
            <a:r>
              <a:rPr sz="1800" i="1" spc="-10" dirty="0">
                <a:solidFill>
                  <a:srgbClr val="212121"/>
                </a:solidFill>
                <a:latin typeface="Arial"/>
                <a:cs typeface="Arial"/>
              </a:rPr>
              <a:t>h</a:t>
            </a:r>
            <a:r>
              <a:rPr sz="1800" i="1" spc="-5" dirty="0">
                <a:solidFill>
                  <a:srgbClr val="212121"/>
                </a:solidFill>
                <a:latin typeface="Arial"/>
                <a:cs typeface="Arial"/>
              </a:rPr>
              <a:t>i</a:t>
            </a:r>
            <a:r>
              <a:rPr sz="1800" i="1" spc="-10" dirty="0">
                <a:solidFill>
                  <a:srgbClr val="212121"/>
                </a:solidFill>
                <a:latin typeface="Arial"/>
                <a:cs typeface="Arial"/>
              </a:rPr>
              <a:t>g</a:t>
            </a:r>
            <a:r>
              <a:rPr sz="1800" i="1" dirty="0">
                <a:solidFill>
                  <a:srgbClr val="212121"/>
                </a:solidFill>
                <a:latin typeface="Arial"/>
                <a:cs typeface="Arial"/>
              </a:rPr>
              <a:t>h</a:t>
            </a:r>
            <a:r>
              <a:rPr sz="1800" i="1" spc="10" dirty="0">
                <a:solidFill>
                  <a:srgbClr val="212121"/>
                </a:solidFill>
                <a:latin typeface="Arial"/>
                <a:cs typeface="Arial"/>
              </a:rPr>
              <a:t> </a:t>
            </a:r>
            <a:r>
              <a:rPr sz="1800" i="1" spc="-10" dirty="0">
                <a:solidFill>
                  <a:srgbClr val="212121"/>
                </a:solidFill>
                <a:latin typeface="Arial"/>
                <a:cs typeface="Arial"/>
              </a:rPr>
              <a:t>a</a:t>
            </a:r>
            <a:r>
              <a:rPr sz="1800" i="1" dirty="0">
                <a:solidFill>
                  <a:srgbClr val="212121"/>
                </a:solidFill>
                <a:latin typeface="Arial"/>
                <a:cs typeface="Arial"/>
              </a:rPr>
              <a:t>cc</a:t>
            </a:r>
            <a:r>
              <a:rPr sz="1800" i="1" spc="-10" dirty="0">
                <a:solidFill>
                  <a:srgbClr val="212121"/>
                </a:solidFill>
                <a:latin typeface="Arial"/>
                <a:cs typeface="Arial"/>
              </a:rPr>
              <a:t>u</a:t>
            </a:r>
            <a:r>
              <a:rPr sz="1800" i="1" dirty="0">
                <a:solidFill>
                  <a:srgbClr val="212121"/>
                </a:solidFill>
                <a:latin typeface="Arial"/>
                <a:cs typeface="Arial"/>
              </a:rPr>
              <a:t>r</a:t>
            </a:r>
            <a:r>
              <a:rPr sz="1800" i="1" spc="-10" dirty="0">
                <a:solidFill>
                  <a:srgbClr val="212121"/>
                </a:solidFill>
                <a:latin typeface="Arial"/>
                <a:cs typeface="Arial"/>
              </a:rPr>
              <a:t>a</a:t>
            </a:r>
            <a:r>
              <a:rPr sz="1800" i="1" dirty="0">
                <a:solidFill>
                  <a:srgbClr val="212121"/>
                </a:solidFill>
                <a:latin typeface="Arial"/>
                <a:cs typeface="Arial"/>
              </a:rPr>
              <a:t>cy</a:t>
            </a:r>
            <a:r>
              <a:rPr sz="1800" i="1" spc="15" dirty="0">
                <a:solidFill>
                  <a:srgbClr val="212121"/>
                </a:solidFill>
                <a:latin typeface="Arial"/>
                <a:cs typeface="Arial"/>
              </a:rPr>
              <a:t> </a:t>
            </a:r>
            <a:r>
              <a:rPr sz="1800" i="1" spc="-10" dirty="0">
                <a:solidFill>
                  <a:srgbClr val="212121"/>
                </a:solidFill>
                <a:latin typeface="Arial"/>
                <a:cs typeface="Arial"/>
              </a:rPr>
              <a:t>a</a:t>
            </a:r>
            <a:r>
              <a:rPr sz="1800" i="1" spc="-5" dirty="0">
                <a:solidFill>
                  <a:srgbClr val="212121"/>
                </a:solidFill>
                <a:latin typeface="Arial"/>
                <a:cs typeface="Arial"/>
              </a:rPr>
              <a:t>l</a:t>
            </a:r>
            <a:r>
              <a:rPr sz="1800" i="1" spc="-10" dirty="0">
                <a:solidFill>
                  <a:srgbClr val="212121"/>
                </a:solidFill>
                <a:latin typeface="Arial"/>
                <a:cs typeface="Arial"/>
              </a:rPr>
              <a:t>one</a:t>
            </a:r>
            <a:r>
              <a:rPr sz="1800" spc="-5" dirty="0">
                <a:solidFill>
                  <a:srgbClr val="212121"/>
                </a:solidFill>
                <a:latin typeface="Arial"/>
                <a:cs typeface="Arial"/>
              </a:rPr>
              <a:t>,</a:t>
            </a:r>
            <a:r>
              <a:rPr sz="1800" spc="20" dirty="0">
                <a:solidFill>
                  <a:srgbClr val="212121"/>
                </a:solidFill>
                <a:latin typeface="Arial"/>
                <a:cs typeface="Arial"/>
              </a:rPr>
              <a:t> </a:t>
            </a:r>
            <a:r>
              <a:rPr sz="1800" spc="-10" dirty="0">
                <a:solidFill>
                  <a:srgbClr val="212121"/>
                </a:solidFill>
                <a:latin typeface="Arial"/>
                <a:cs typeface="Arial"/>
              </a:rPr>
              <a:t>an</a:t>
            </a:r>
            <a:r>
              <a:rPr sz="1800" dirty="0">
                <a:solidFill>
                  <a:srgbClr val="212121"/>
                </a:solidFill>
                <a:latin typeface="Arial"/>
                <a:cs typeface="Arial"/>
              </a:rPr>
              <a:t>d</a:t>
            </a:r>
            <a:r>
              <a:rPr sz="1800" spc="-5" dirty="0">
                <a:solidFill>
                  <a:srgbClr val="212121"/>
                </a:solidFill>
                <a:latin typeface="Arial"/>
                <a:cs typeface="Arial"/>
              </a:rPr>
              <a:t> </a:t>
            </a:r>
            <a:r>
              <a:rPr sz="1800" spc="-10" dirty="0">
                <a:solidFill>
                  <a:srgbClr val="212121"/>
                </a:solidFill>
                <a:latin typeface="Arial"/>
                <a:cs typeface="Arial"/>
              </a:rPr>
              <a:t>ea</a:t>
            </a:r>
            <a:r>
              <a:rPr sz="1800" dirty="0">
                <a:solidFill>
                  <a:srgbClr val="212121"/>
                </a:solidFill>
                <a:latin typeface="Arial"/>
                <a:cs typeface="Arial"/>
              </a:rPr>
              <a:t>ch</a:t>
            </a:r>
            <a:r>
              <a:rPr sz="1800" spc="10" dirty="0">
                <a:solidFill>
                  <a:srgbClr val="212121"/>
                </a:solidFill>
                <a:latin typeface="Arial"/>
                <a:cs typeface="Arial"/>
              </a:rPr>
              <a:t> </a:t>
            </a:r>
            <a:r>
              <a:rPr sz="1800" spc="-5" dirty="0">
                <a:solidFill>
                  <a:srgbClr val="212121"/>
                </a:solidFill>
                <a:latin typeface="Arial"/>
                <a:cs typeface="Arial"/>
              </a:rPr>
              <a:t>t</a:t>
            </a:r>
            <a:r>
              <a:rPr sz="1800" spc="-10" dirty="0">
                <a:solidFill>
                  <a:srgbClr val="212121"/>
                </a:solidFill>
                <a:latin typeface="Arial"/>
                <a:cs typeface="Arial"/>
              </a:rPr>
              <a:t>e</a:t>
            </a:r>
            <a:r>
              <a:rPr sz="1800" dirty="0">
                <a:solidFill>
                  <a:srgbClr val="212121"/>
                </a:solidFill>
                <a:latin typeface="Arial"/>
                <a:cs typeface="Arial"/>
              </a:rPr>
              <a:t>s</a:t>
            </a:r>
            <a:r>
              <a:rPr sz="1800" spc="-5" dirty="0">
                <a:solidFill>
                  <a:srgbClr val="212121"/>
                </a:solidFill>
                <a:latin typeface="Arial"/>
                <a:cs typeface="Arial"/>
              </a:rPr>
              <a:t>t</a:t>
            </a:r>
            <a:r>
              <a:rPr sz="1800" spc="10" dirty="0">
                <a:solidFill>
                  <a:srgbClr val="212121"/>
                </a:solidFill>
                <a:latin typeface="Arial"/>
                <a:cs typeface="Arial"/>
              </a:rPr>
              <a:t> </a:t>
            </a:r>
            <a:r>
              <a:rPr sz="1800" dirty="0">
                <a:solidFill>
                  <a:srgbClr val="212121"/>
                </a:solidFill>
                <a:latin typeface="Arial"/>
                <a:cs typeface="Arial"/>
              </a:rPr>
              <a:t>m</a:t>
            </a:r>
            <a:r>
              <a:rPr sz="1800" spc="-10" dirty="0">
                <a:solidFill>
                  <a:srgbClr val="212121"/>
                </a:solidFill>
                <a:latin typeface="Arial"/>
                <a:cs typeface="Arial"/>
              </a:rPr>
              <a:t>u</a:t>
            </a:r>
            <a:r>
              <a:rPr sz="1800" dirty="0">
                <a:solidFill>
                  <a:srgbClr val="212121"/>
                </a:solidFill>
                <a:latin typeface="Arial"/>
                <a:cs typeface="Arial"/>
              </a:rPr>
              <a:t>s</a:t>
            </a:r>
            <a:r>
              <a:rPr sz="1800" spc="-5" dirty="0">
                <a:solidFill>
                  <a:srgbClr val="212121"/>
                </a:solidFill>
                <a:latin typeface="Arial"/>
                <a:cs typeface="Arial"/>
              </a:rPr>
              <a:t>t</a:t>
            </a:r>
            <a:r>
              <a:rPr sz="1800" spc="5" dirty="0">
                <a:solidFill>
                  <a:srgbClr val="212121"/>
                </a:solidFill>
                <a:latin typeface="Arial"/>
                <a:cs typeface="Arial"/>
              </a:rPr>
              <a:t> </a:t>
            </a:r>
            <a:r>
              <a:rPr sz="1800" spc="-10" dirty="0">
                <a:solidFill>
                  <a:srgbClr val="212121"/>
                </a:solidFill>
                <a:latin typeface="Arial"/>
                <a:cs typeface="Arial"/>
              </a:rPr>
              <a:t>be </a:t>
            </a:r>
            <a:r>
              <a:rPr sz="1800" spc="-5" dirty="0">
                <a:solidFill>
                  <a:srgbClr val="212121"/>
                </a:solidFill>
                <a:latin typeface="Arial"/>
                <a:cs typeface="Arial"/>
              </a:rPr>
              <a:t>i</a:t>
            </a:r>
            <a:r>
              <a:rPr sz="1800" spc="-20" dirty="0">
                <a:solidFill>
                  <a:srgbClr val="212121"/>
                </a:solidFill>
                <a:latin typeface="Arial"/>
                <a:cs typeface="Arial"/>
              </a:rPr>
              <a:t>n</a:t>
            </a:r>
            <a:r>
              <a:rPr sz="1800" spc="-5" dirty="0">
                <a:solidFill>
                  <a:srgbClr val="212121"/>
                </a:solidFill>
                <a:latin typeface="Arial"/>
                <a:cs typeface="Arial"/>
              </a:rPr>
              <a:t>t</a:t>
            </a:r>
            <a:r>
              <a:rPr sz="1800" spc="-10" dirty="0">
                <a:solidFill>
                  <a:srgbClr val="212121"/>
                </a:solidFill>
                <a:latin typeface="Arial"/>
                <a:cs typeface="Arial"/>
              </a:rPr>
              <a:t>e</a:t>
            </a:r>
            <a:r>
              <a:rPr sz="1800" dirty="0">
                <a:solidFill>
                  <a:srgbClr val="212121"/>
                </a:solidFill>
                <a:latin typeface="Arial"/>
                <a:cs typeface="Arial"/>
              </a:rPr>
              <a:t>r</a:t>
            </a:r>
            <a:r>
              <a:rPr sz="1800" spc="-10" dirty="0">
                <a:solidFill>
                  <a:srgbClr val="212121"/>
                </a:solidFill>
                <a:latin typeface="Arial"/>
                <a:cs typeface="Arial"/>
              </a:rPr>
              <a:t>p</a:t>
            </a:r>
            <a:r>
              <a:rPr sz="1800" dirty="0">
                <a:solidFill>
                  <a:srgbClr val="212121"/>
                </a:solidFill>
                <a:latin typeface="Arial"/>
                <a:cs typeface="Arial"/>
              </a:rPr>
              <a:t>r</a:t>
            </a:r>
            <a:r>
              <a:rPr sz="1800" spc="-20" dirty="0">
                <a:solidFill>
                  <a:srgbClr val="212121"/>
                </a:solidFill>
                <a:latin typeface="Arial"/>
                <a:cs typeface="Arial"/>
              </a:rPr>
              <a:t>e</a:t>
            </a:r>
            <a:r>
              <a:rPr sz="1800" spc="-5" dirty="0">
                <a:solidFill>
                  <a:srgbClr val="212121"/>
                </a:solidFill>
                <a:latin typeface="Arial"/>
                <a:cs typeface="Arial"/>
              </a:rPr>
              <a:t>t</a:t>
            </a:r>
            <a:r>
              <a:rPr sz="1800" spc="-10" dirty="0">
                <a:solidFill>
                  <a:srgbClr val="212121"/>
                </a:solidFill>
                <a:latin typeface="Arial"/>
                <a:cs typeface="Arial"/>
              </a:rPr>
              <a:t>e</a:t>
            </a:r>
            <a:r>
              <a:rPr sz="1800" dirty="0">
                <a:solidFill>
                  <a:srgbClr val="212121"/>
                </a:solidFill>
                <a:latin typeface="Arial"/>
                <a:cs typeface="Arial"/>
              </a:rPr>
              <a:t>d</a:t>
            </a:r>
            <a:r>
              <a:rPr sz="1800" spc="10" dirty="0">
                <a:solidFill>
                  <a:srgbClr val="212121"/>
                </a:solidFill>
                <a:latin typeface="Arial"/>
                <a:cs typeface="Arial"/>
              </a:rPr>
              <a:t> </a:t>
            </a:r>
            <a:r>
              <a:rPr sz="1800" dirty="0">
                <a:solidFill>
                  <a:srgbClr val="212121"/>
                </a:solidFill>
                <a:latin typeface="Arial"/>
                <a:cs typeface="Arial"/>
              </a:rPr>
              <a:t>c</a:t>
            </a:r>
            <a:r>
              <a:rPr sz="1800" spc="-10" dirty="0">
                <a:solidFill>
                  <a:srgbClr val="212121"/>
                </a:solidFill>
                <a:latin typeface="Arial"/>
                <a:cs typeface="Arial"/>
              </a:rPr>
              <a:t>a</a:t>
            </a:r>
            <a:r>
              <a:rPr sz="1800" dirty="0">
                <a:solidFill>
                  <a:srgbClr val="212121"/>
                </a:solidFill>
                <a:latin typeface="Arial"/>
                <a:cs typeface="Arial"/>
              </a:rPr>
              <a:t>r</a:t>
            </a:r>
            <a:r>
              <a:rPr sz="1800" spc="-20" dirty="0">
                <a:solidFill>
                  <a:srgbClr val="212121"/>
                </a:solidFill>
                <a:latin typeface="Arial"/>
                <a:cs typeface="Arial"/>
              </a:rPr>
              <a:t>e</a:t>
            </a:r>
            <a:r>
              <a:rPr sz="1800" spc="-5" dirty="0">
                <a:solidFill>
                  <a:srgbClr val="212121"/>
                </a:solidFill>
                <a:latin typeface="Arial"/>
                <a:cs typeface="Arial"/>
              </a:rPr>
              <a:t>f</a:t>
            </a:r>
            <a:r>
              <a:rPr sz="1800" spc="-10" dirty="0">
                <a:solidFill>
                  <a:srgbClr val="212121"/>
                </a:solidFill>
                <a:latin typeface="Arial"/>
                <a:cs typeface="Arial"/>
              </a:rPr>
              <a:t>u</a:t>
            </a:r>
            <a:r>
              <a:rPr sz="1800" spc="-5" dirty="0">
                <a:solidFill>
                  <a:srgbClr val="212121"/>
                </a:solidFill>
                <a:latin typeface="Arial"/>
                <a:cs typeface="Arial"/>
              </a:rPr>
              <a:t>ll</a:t>
            </a:r>
            <a:r>
              <a:rPr sz="1800" dirty="0">
                <a:solidFill>
                  <a:srgbClr val="212121"/>
                </a:solidFill>
                <a:latin typeface="Arial"/>
                <a:cs typeface="Arial"/>
              </a:rPr>
              <a:t>y</a:t>
            </a:r>
            <a:endParaRPr sz="1800" dirty="0">
              <a:latin typeface="Arial"/>
              <a:cs typeface="Arial"/>
            </a:endParaRPr>
          </a:p>
          <a:p>
            <a:pPr marL="536575" lvl="1" indent="-226695">
              <a:lnSpc>
                <a:spcPct val="100000"/>
              </a:lnSpc>
              <a:spcBef>
                <a:spcPts val="430"/>
              </a:spcBef>
              <a:buClr>
                <a:srgbClr val="D51F1A"/>
              </a:buClr>
              <a:buFont typeface="Wingdings"/>
              <a:buChar char=""/>
              <a:tabLst>
                <a:tab pos="537210" algn="l"/>
              </a:tabLst>
            </a:pPr>
            <a:r>
              <a:rPr sz="1800" spc="-10" dirty="0">
                <a:solidFill>
                  <a:srgbClr val="212121"/>
                </a:solidFill>
                <a:latin typeface="Arial"/>
                <a:cs typeface="Arial"/>
              </a:rPr>
              <a:t>L</a:t>
            </a:r>
            <a:r>
              <a:rPr sz="1800" spc="-5" dirty="0">
                <a:solidFill>
                  <a:srgbClr val="212121"/>
                </a:solidFill>
                <a:latin typeface="Arial"/>
                <a:cs typeface="Arial"/>
              </a:rPr>
              <a:t>i</a:t>
            </a:r>
            <a:r>
              <a:rPr sz="1800" dirty="0">
                <a:solidFill>
                  <a:srgbClr val="212121"/>
                </a:solidFill>
                <a:latin typeface="Arial"/>
                <a:cs typeface="Arial"/>
              </a:rPr>
              <a:t>v</a:t>
            </a:r>
            <a:r>
              <a:rPr sz="1800" spc="-10" dirty="0">
                <a:solidFill>
                  <a:srgbClr val="212121"/>
                </a:solidFill>
                <a:latin typeface="Arial"/>
                <a:cs typeface="Arial"/>
              </a:rPr>
              <a:t>e</a:t>
            </a:r>
            <a:r>
              <a:rPr sz="1800" dirty="0">
                <a:solidFill>
                  <a:srgbClr val="212121"/>
                </a:solidFill>
                <a:latin typeface="Arial"/>
                <a:cs typeface="Arial"/>
              </a:rPr>
              <a:t>r</a:t>
            </a:r>
            <a:r>
              <a:rPr sz="1800" spc="15" dirty="0">
                <a:solidFill>
                  <a:srgbClr val="212121"/>
                </a:solidFill>
                <a:latin typeface="Arial"/>
                <a:cs typeface="Arial"/>
              </a:rPr>
              <a:t> </a:t>
            </a:r>
            <a:r>
              <a:rPr sz="1800" spc="-10" dirty="0">
                <a:solidFill>
                  <a:srgbClr val="212121"/>
                </a:solidFill>
                <a:latin typeface="Arial"/>
                <a:cs typeface="Arial"/>
              </a:rPr>
              <a:t>b</a:t>
            </a:r>
            <a:r>
              <a:rPr sz="1800" spc="-5" dirty="0">
                <a:solidFill>
                  <a:srgbClr val="212121"/>
                </a:solidFill>
                <a:latin typeface="Arial"/>
                <a:cs typeface="Arial"/>
              </a:rPr>
              <a:t>i</a:t>
            </a:r>
            <a:r>
              <a:rPr sz="1800" spc="-10" dirty="0">
                <a:solidFill>
                  <a:srgbClr val="212121"/>
                </a:solidFill>
                <a:latin typeface="Arial"/>
                <a:cs typeface="Arial"/>
              </a:rPr>
              <a:t>op</a:t>
            </a:r>
            <a:r>
              <a:rPr sz="1800" dirty="0">
                <a:solidFill>
                  <a:srgbClr val="212121"/>
                </a:solidFill>
                <a:latin typeface="Arial"/>
                <a:cs typeface="Arial"/>
              </a:rPr>
              <a:t>sy</a:t>
            </a:r>
            <a:r>
              <a:rPr sz="1800" spc="15" dirty="0">
                <a:solidFill>
                  <a:srgbClr val="212121"/>
                </a:solidFill>
                <a:latin typeface="Arial"/>
                <a:cs typeface="Arial"/>
              </a:rPr>
              <a:t> </a:t>
            </a:r>
            <a:r>
              <a:rPr sz="1800" dirty="0">
                <a:solidFill>
                  <a:srgbClr val="212121"/>
                </a:solidFill>
                <a:latin typeface="Arial"/>
                <a:cs typeface="Arial"/>
              </a:rPr>
              <a:t>r</a:t>
            </a:r>
            <a:r>
              <a:rPr sz="1800" spc="-10" dirty="0">
                <a:solidFill>
                  <a:srgbClr val="212121"/>
                </a:solidFill>
                <a:latin typeface="Arial"/>
                <a:cs typeface="Arial"/>
              </a:rPr>
              <a:t>a</a:t>
            </a:r>
            <a:r>
              <a:rPr sz="1800" dirty="0">
                <a:solidFill>
                  <a:srgbClr val="212121"/>
                </a:solidFill>
                <a:latin typeface="Arial"/>
                <a:cs typeface="Arial"/>
              </a:rPr>
              <a:t>r</a:t>
            </a:r>
            <a:r>
              <a:rPr sz="1800" spc="-10" dirty="0">
                <a:solidFill>
                  <a:srgbClr val="212121"/>
                </a:solidFill>
                <a:latin typeface="Arial"/>
                <a:cs typeface="Arial"/>
              </a:rPr>
              <a:t>e</a:t>
            </a:r>
            <a:r>
              <a:rPr sz="1800" spc="-5" dirty="0">
                <a:solidFill>
                  <a:srgbClr val="212121"/>
                </a:solidFill>
                <a:latin typeface="Arial"/>
                <a:cs typeface="Arial"/>
              </a:rPr>
              <a:t>l</a:t>
            </a:r>
            <a:r>
              <a:rPr sz="1800" dirty="0">
                <a:solidFill>
                  <a:srgbClr val="212121"/>
                </a:solidFill>
                <a:latin typeface="Arial"/>
                <a:cs typeface="Arial"/>
              </a:rPr>
              <a:t>y </a:t>
            </a:r>
            <a:r>
              <a:rPr sz="1800" spc="-5" dirty="0">
                <a:solidFill>
                  <a:srgbClr val="212121"/>
                </a:solidFill>
                <a:latin typeface="Arial"/>
                <a:cs typeface="Arial"/>
              </a:rPr>
              <a:t>i</a:t>
            </a:r>
            <a:r>
              <a:rPr sz="1800" spc="-10" dirty="0">
                <a:solidFill>
                  <a:srgbClr val="212121"/>
                </a:solidFill>
                <a:latin typeface="Arial"/>
                <a:cs typeface="Arial"/>
              </a:rPr>
              <a:t>nd</a:t>
            </a:r>
            <a:r>
              <a:rPr sz="1800" spc="-5" dirty="0">
                <a:solidFill>
                  <a:srgbClr val="212121"/>
                </a:solidFill>
                <a:latin typeface="Arial"/>
                <a:cs typeface="Arial"/>
              </a:rPr>
              <a:t>i</a:t>
            </a:r>
            <a:r>
              <a:rPr sz="1800" dirty="0">
                <a:solidFill>
                  <a:srgbClr val="212121"/>
                </a:solidFill>
                <a:latin typeface="Arial"/>
                <a:cs typeface="Arial"/>
              </a:rPr>
              <a:t>c</a:t>
            </a:r>
            <a:r>
              <a:rPr sz="1800" spc="-20" dirty="0">
                <a:solidFill>
                  <a:srgbClr val="212121"/>
                </a:solidFill>
                <a:latin typeface="Arial"/>
                <a:cs typeface="Arial"/>
              </a:rPr>
              <a:t>a</a:t>
            </a:r>
            <a:r>
              <a:rPr sz="1800" spc="-5" dirty="0">
                <a:solidFill>
                  <a:srgbClr val="212121"/>
                </a:solidFill>
                <a:latin typeface="Arial"/>
                <a:cs typeface="Arial"/>
              </a:rPr>
              <a:t>t</a:t>
            </a:r>
            <a:r>
              <a:rPr sz="1800" spc="-10" dirty="0">
                <a:solidFill>
                  <a:srgbClr val="212121"/>
                </a:solidFill>
                <a:latin typeface="Arial"/>
                <a:cs typeface="Arial"/>
              </a:rPr>
              <a:t>e</a:t>
            </a:r>
            <a:r>
              <a:rPr sz="1800" dirty="0">
                <a:solidFill>
                  <a:srgbClr val="212121"/>
                </a:solidFill>
                <a:latin typeface="Arial"/>
                <a:cs typeface="Arial"/>
              </a:rPr>
              <a:t>d</a:t>
            </a:r>
            <a:r>
              <a:rPr sz="1800" spc="20" dirty="0">
                <a:solidFill>
                  <a:srgbClr val="212121"/>
                </a:solidFill>
                <a:latin typeface="Arial"/>
                <a:cs typeface="Arial"/>
              </a:rPr>
              <a:t> </a:t>
            </a:r>
            <a:r>
              <a:rPr sz="1800" spc="-10" dirty="0">
                <a:solidFill>
                  <a:srgbClr val="212121"/>
                </a:solidFill>
                <a:latin typeface="Arial"/>
                <a:cs typeface="Arial"/>
              </a:rPr>
              <a:t>no</a:t>
            </a:r>
            <a:r>
              <a:rPr sz="1800" spc="-40" dirty="0">
                <a:solidFill>
                  <a:srgbClr val="212121"/>
                </a:solidFill>
                <a:latin typeface="Arial"/>
                <a:cs typeface="Arial"/>
              </a:rPr>
              <a:t>w</a:t>
            </a:r>
            <a:r>
              <a:rPr sz="1800" spc="-10" dirty="0">
                <a:solidFill>
                  <a:srgbClr val="212121"/>
                </a:solidFill>
                <a:latin typeface="Arial"/>
                <a:cs typeface="Arial"/>
              </a:rPr>
              <a:t>ad</a:t>
            </a:r>
            <a:r>
              <a:rPr sz="1800" spc="5" dirty="0">
                <a:solidFill>
                  <a:srgbClr val="212121"/>
                </a:solidFill>
                <a:latin typeface="Arial"/>
                <a:cs typeface="Arial"/>
              </a:rPr>
              <a:t>a</a:t>
            </a:r>
            <a:r>
              <a:rPr sz="1800" spc="-15" dirty="0">
                <a:solidFill>
                  <a:srgbClr val="212121"/>
                </a:solidFill>
                <a:latin typeface="Arial"/>
                <a:cs typeface="Arial"/>
              </a:rPr>
              <a:t>y</a:t>
            </a:r>
            <a:r>
              <a:rPr sz="1800" dirty="0">
                <a:solidFill>
                  <a:srgbClr val="212121"/>
                </a:solidFill>
                <a:latin typeface="Arial"/>
                <a:cs typeface="Arial"/>
              </a:rPr>
              <a:t>s</a:t>
            </a:r>
            <a:endParaRPr sz="1800" dirty="0">
              <a:latin typeface="Arial"/>
              <a:cs typeface="Arial"/>
            </a:endParaRPr>
          </a:p>
          <a:p>
            <a:pPr lvl="1">
              <a:lnSpc>
                <a:spcPct val="100000"/>
              </a:lnSpc>
              <a:buClr>
                <a:srgbClr val="D51F1A"/>
              </a:buClr>
              <a:buFont typeface="Wingdings"/>
              <a:buChar char=""/>
            </a:pPr>
            <a:endParaRPr sz="1800" dirty="0">
              <a:latin typeface="Times New Roman"/>
              <a:cs typeface="Times New Roman"/>
            </a:endParaRPr>
          </a:p>
          <a:p>
            <a:pPr lvl="1">
              <a:lnSpc>
                <a:spcPct val="100000"/>
              </a:lnSpc>
              <a:spcBef>
                <a:spcPts val="52"/>
              </a:spcBef>
              <a:buClr>
                <a:srgbClr val="D51F1A"/>
              </a:buClr>
              <a:buFont typeface="Wingdings"/>
              <a:buChar char=""/>
            </a:pPr>
            <a:endParaRPr sz="1650" dirty="0">
              <a:latin typeface="Times New Roman"/>
              <a:cs typeface="Times New Roman"/>
            </a:endParaRPr>
          </a:p>
          <a:p>
            <a:pPr marL="241300" indent="-228600">
              <a:lnSpc>
                <a:spcPct val="100000"/>
              </a:lnSpc>
              <a:buClr>
                <a:srgbClr val="D51F1A"/>
              </a:buClr>
              <a:buFont typeface="Wingdings"/>
              <a:buChar char=""/>
              <a:tabLst>
                <a:tab pos="241300" algn="l"/>
              </a:tabLst>
            </a:pPr>
            <a:r>
              <a:rPr sz="2400" spc="-10" dirty="0">
                <a:solidFill>
                  <a:srgbClr val="212121"/>
                </a:solidFill>
                <a:latin typeface="Arial"/>
                <a:cs typeface="Arial"/>
              </a:rPr>
              <a:t>N</a:t>
            </a:r>
            <a:r>
              <a:rPr sz="2400" spc="-5" dirty="0">
                <a:solidFill>
                  <a:srgbClr val="212121"/>
                </a:solidFill>
                <a:latin typeface="Arial"/>
                <a:cs typeface="Arial"/>
              </a:rPr>
              <a:t>on</a:t>
            </a:r>
            <a:r>
              <a:rPr sz="2400" dirty="0">
                <a:solidFill>
                  <a:srgbClr val="212121"/>
                </a:solidFill>
                <a:latin typeface="Arial"/>
                <a:cs typeface="Arial"/>
              </a:rPr>
              <a:t>-</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v</a:t>
            </a:r>
            <a:r>
              <a:rPr sz="2400" spc="-5" dirty="0">
                <a:solidFill>
                  <a:srgbClr val="212121"/>
                </a:solidFill>
                <a:latin typeface="Arial"/>
                <a:cs typeface="Arial"/>
              </a:rPr>
              <a:t>a</a:t>
            </a:r>
            <a:r>
              <a:rPr sz="2400" dirty="0">
                <a:solidFill>
                  <a:srgbClr val="212121"/>
                </a:solidFill>
                <a:latin typeface="Arial"/>
                <a:cs typeface="Arial"/>
              </a:rPr>
              <a:t>s</a:t>
            </a:r>
            <a:r>
              <a:rPr sz="2400" spc="-10" dirty="0">
                <a:solidFill>
                  <a:srgbClr val="212121"/>
                </a:solidFill>
                <a:latin typeface="Arial"/>
                <a:cs typeface="Arial"/>
              </a:rPr>
              <a:t>i</a:t>
            </a:r>
            <a:r>
              <a:rPr sz="2400" dirty="0">
                <a:solidFill>
                  <a:srgbClr val="212121"/>
                </a:solidFill>
                <a:latin typeface="Arial"/>
                <a:cs typeface="Arial"/>
              </a:rPr>
              <a:t>ve</a:t>
            </a:r>
            <a:r>
              <a:rPr sz="2400" spc="50" dirty="0">
                <a:solidFill>
                  <a:srgbClr val="212121"/>
                </a:solidFill>
                <a:latin typeface="Arial"/>
                <a:cs typeface="Arial"/>
              </a:rPr>
              <a:t> </a:t>
            </a:r>
            <a:r>
              <a:rPr sz="2400" dirty="0">
                <a:solidFill>
                  <a:srgbClr val="212121"/>
                </a:solidFill>
                <a:latin typeface="Arial"/>
                <a:cs typeface="Arial"/>
              </a:rPr>
              <a:t>m</a:t>
            </a:r>
            <a:r>
              <a:rPr sz="2400" spc="-20" dirty="0">
                <a:solidFill>
                  <a:srgbClr val="212121"/>
                </a:solidFill>
                <a:latin typeface="Arial"/>
                <a:cs typeface="Arial"/>
              </a:rPr>
              <a:t>e</a:t>
            </a:r>
            <a:r>
              <a:rPr sz="2400" spc="-5" dirty="0">
                <a:solidFill>
                  <a:srgbClr val="212121"/>
                </a:solidFill>
                <a:latin typeface="Arial"/>
                <a:cs typeface="Arial"/>
              </a:rPr>
              <a:t>thod</a:t>
            </a:r>
            <a:r>
              <a:rPr sz="2400" dirty="0">
                <a:solidFill>
                  <a:srgbClr val="212121"/>
                </a:solidFill>
                <a:latin typeface="Arial"/>
                <a:cs typeface="Arial"/>
              </a:rPr>
              <a:t>s</a:t>
            </a:r>
            <a:r>
              <a:rPr sz="2400" spc="-10" dirty="0">
                <a:solidFill>
                  <a:srgbClr val="212121"/>
                </a:solidFill>
                <a:latin typeface="Arial"/>
                <a:cs typeface="Arial"/>
              </a:rPr>
              <a:t> i</a:t>
            </a:r>
            <a:r>
              <a:rPr sz="2400" spc="-5" dirty="0">
                <a:solidFill>
                  <a:srgbClr val="212121"/>
                </a:solidFill>
                <a:latin typeface="Arial"/>
                <a:cs typeface="Arial"/>
              </a:rPr>
              <a:t>n</a:t>
            </a:r>
            <a:r>
              <a:rPr sz="2400" dirty="0">
                <a:solidFill>
                  <a:srgbClr val="212121"/>
                </a:solidFill>
                <a:latin typeface="Arial"/>
                <a:cs typeface="Arial"/>
              </a:rPr>
              <a:t>c</a:t>
            </a:r>
            <a:r>
              <a:rPr sz="2400" spc="-10" dirty="0">
                <a:solidFill>
                  <a:srgbClr val="212121"/>
                </a:solidFill>
                <a:latin typeface="Arial"/>
                <a:cs typeface="Arial"/>
              </a:rPr>
              <a:t>l</a:t>
            </a:r>
            <a:r>
              <a:rPr sz="2400" spc="-5" dirty="0">
                <a:solidFill>
                  <a:srgbClr val="212121"/>
                </a:solidFill>
                <a:latin typeface="Arial"/>
                <a:cs typeface="Arial"/>
              </a:rPr>
              <a:t>ude:</a:t>
            </a:r>
            <a:endParaRPr sz="2400" dirty="0">
              <a:latin typeface="Arial"/>
              <a:cs typeface="Arial"/>
            </a:endParaRPr>
          </a:p>
          <a:p>
            <a:pPr marL="536575" lvl="1" indent="-226695">
              <a:lnSpc>
                <a:spcPct val="100000"/>
              </a:lnSpc>
              <a:spcBef>
                <a:spcPts val="440"/>
              </a:spcBef>
              <a:buClr>
                <a:srgbClr val="D51F1A"/>
              </a:buClr>
              <a:buFont typeface="Wingdings"/>
              <a:buChar char=""/>
              <a:tabLst>
                <a:tab pos="537210" algn="l"/>
              </a:tabLst>
            </a:pPr>
            <a:r>
              <a:rPr sz="1800" spc="-5" dirty="0">
                <a:solidFill>
                  <a:srgbClr val="212121"/>
                </a:solidFill>
                <a:latin typeface="Arial"/>
                <a:cs typeface="Arial"/>
              </a:rPr>
              <a:t>R</a:t>
            </a:r>
            <a:r>
              <a:rPr sz="1800" spc="-10" dirty="0">
                <a:solidFill>
                  <a:srgbClr val="212121"/>
                </a:solidFill>
                <a:latin typeface="Arial"/>
                <a:cs typeface="Arial"/>
              </a:rPr>
              <a:t>ou</a:t>
            </a:r>
            <a:r>
              <a:rPr sz="1800" dirty="0">
                <a:solidFill>
                  <a:srgbClr val="212121"/>
                </a:solidFill>
                <a:latin typeface="Arial"/>
                <a:cs typeface="Arial"/>
              </a:rPr>
              <a:t>t</a:t>
            </a:r>
            <a:r>
              <a:rPr sz="1800" spc="-5" dirty="0">
                <a:solidFill>
                  <a:srgbClr val="212121"/>
                </a:solidFill>
                <a:latin typeface="Arial"/>
                <a:cs typeface="Arial"/>
              </a:rPr>
              <a:t>i</a:t>
            </a:r>
            <a:r>
              <a:rPr sz="1800" spc="-10" dirty="0">
                <a:solidFill>
                  <a:srgbClr val="212121"/>
                </a:solidFill>
                <a:latin typeface="Arial"/>
                <a:cs typeface="Arial"/>
              </a:rPr>
              <a:t>n</a:t>
            </a:r>
            <a:r>
              <a:rPr sz="1800" dirty="0">
                <a:solidFill>
                  <a:srgbClr val="212121"/>
                </a:solidFill>
                <a:latin typeface="Arial"/>
                <a:cs typeface="Arial"/>
              </a:rPr>
              <a:t>e</a:t>
            </a:r>
            <a:r>
              <a:rPr sz="1800" spc="10" dirty="0">
                <a:solidFill>
                  <a:srgbClr val="212121"/>
                </a:solidFill>
                <a:latin typeface="Arial"/>
                <a:cs typeface="Arial"/>
              </a:rPr>
              <a:t> </a:t>
            </a:r>
            <a:r>
              <a:rPr sz="1800" spc="-10" dirty="0">
                <a:solidFill>
                  <a:srgbClr val="212121"/>
                </a:solidFill>
                <a:latin typeface="Arial"/>
                <a:cs typeface="Arial"/>
              </a:rPr>
              <a:t>b</a:t>
            </a:r>
            <a:r>
              <a:rPr sz="1800" spc="-5" dirty="0">
                <a:solidFill>
                  <a:srgbClr val="212121"/>
                </a:solidFill>
                <a:latin typeface="Arial"/>
                <a:cs typeface="Arial"/>
              </a:rPr>
              <a:t>l</a:t>
            </a:r>
            <a:r>
              <a:rPr sz="1800" spc="-10" dirty="0">
                <a:solidFill>
                  <a:srgbClr val="212121"/>
                </a:solidFill>
                <a:latin typeface="Arial"/>
                <a:cs typeface="Arial"/>
              </a:rPr>
              <a:t>oo</a:t>
            </a:r>
            <a:r>
              <a:rPr sz="1800" dirty="0">
                <a:solidFill>
                  <a:srgbClr val="212121"/>
                </a:solidFill>
                <a:latin typeface="Arial"/>
                <a:cs typeface="Arial"/>
              </a:rPr>
              <a:t>d</a:t>
            </a:r>
            <a:r>
              <a:rPr sz="1800" spc="20" dirty="0">
                <a:solidFill>
                  <a:srgbClr val="212121"/>
                </a:solidFill>
                <a:latin typeface="Arial"/>
                <a:cs typeface="Arial"/>
              </a:rPr>
              <a:t> </a:t>
            </a:r>
            <a:r>
              <a:rPr sz="1800" spc="-5" dirty="0">
                <a:solidFill>
                  <a:srgbClr val="212121"/>
                </a:solidFill>
                <a:latin typeface="Arial"/>
                <a:cs typeface="Arial"/>
              </a:rPr>
              <a:t>t</a:t>
            </a:r>
            <a:r>
              <a:rPr sz="1800" spc="-10" dirty="0">
                <a:solidFill>
                  <a:srgbClr val="212121"/>
                </a:solidFill>
                <a:latin typeface="Arial"/>
                <a:cs typeface="Arial"/>
              </a:rPr>
              <a:t>e</a:t>
            </a:r>
            <a:r>
              <a:rPr sz="1800" dirty="0">
                <a:solidFill>
                  <a:srgbClr val="212121"/>
                </a:solidFill>
                <a:latin typeface="Arial"/>
                <a:cs typeface="Arial"/>
              </a:rPr>
              <a:t>s</a:t>
            </a:r>
            <a:r>
              <a:rPr sz="1800" spc="-5" dirty="0">
                <a:solidFill>
                  <a:srgbClr val="212121"/>
                </a:solidFill>
                <a:latin typeface="Arial"/>
                <a:cs typeface="Arial"/>
              </a:rPr>
              <a:t>t</a:t>
            </a:r>
            <a:r>
              <a:rPr sz="1800" dirty="0">
                <a:solidFill>
                  <a:srgbClr val="212121"/>
                </a:solidFill>
                <a:latin typeface="Arial"/>
                <a:cs typeface="Arial"/>
              </a:rPr>
              <a:t>s</a:t>
            </a:r>
            <a:r>
              <a:rPr sz="1800" spc="-10" dirty="0">
                <a:solidFill>
                  <a:srgbClr val="212121"/>
                </a:solidFill>
                <a:latin typeface="Arial"/>
                <a:cs typeface="Arial"/>
              </a:rPr>
              <a:t> </a:t>
            </a:r>
            <a:r>
              <a:rPr sz="1800" dirty="0">
                <a:solidFill>
                  <a:srgbClr val="212121"/>
                </a:solidFill>
                <a:latin typeface="Arial"/>
                <a:cs typeface="Arial"/>
              </a:rPr>
              <a:t>(</a:t>
            </a:r>
            <a:r>
              <a:rPr sz="1800" spc="-20" dirty="0">
                <a:solidFill>
                  <a:srgbClr val="212121"/>
                </a:solidFill>
                <a:latin typeface="Arial"/>
                <a:cs typeface="Arial"/>
              </a:rPr>
              <a:t>AS</a:t>
            </a:r>
            <a:r>
              <a:rPr sz="1800" spc="-204" dirty="0">
                <a:solidFill>
                  <a:srgbClr val="212121"/>
                </a:solidFill>
                <a:latin typeface="Arial"/>
                <a:cs typeface="Arial"/>
              </a:rPr>
              <a:t>T</a:t>
            </a:r>
            <a:r>
              <a:rPr sz="1800" spc="-5" dirty="0">
                <a:solidFill>
                  <a:srgbClr val="212121"/>
                </a:solidFill>
                <a:latin typeface="Arial"/>
                <a:cs typeface="Arial"/>
              </a:rPr>
              <a:t>,</a:t>
            </a:r>
            <a:r>
              <a:rPr sz="1800" spc="-114" dirty="0">
                <a:solidFill>
                  <a:srgbClr val="212121"/>
                </a:solidFill>
                <a:latin typeface="Arial"/>
                <a:cs typeface="Arial"/>
              </a:rPr>
              <a:t> </a:t>
            </a:r>
            <a:r>
              <a:rPr sz="1800" spc="-20" dirty="0">
                <a:solidFill>
                  <a:srgbClr val="212121"/>
                </a:solidFill>
                <a:latin typeface="Arial"/>
                <a:cs typeface="Arial"/>
              </a:rPr>
              <a:t>A</a:t>
            </a:r>
            <a:r>
              <a:rPr sz="1800" spc="-140" dirty="0">
                <a:solidFill>
                  <a:srgbClr val="212121"/>
                </a:solidFill>
                <a:latin typeface="Arial"/>
                <a:cs typeface="Arial"/>
              </a:rPr>
              <a:t>L</a:t>
            </a:r>
            <a:r>
              <a:rPr sz="1800" spc="-204" dirty="0">
                <a:solidFill>
                  <a:srgbClr val="212121"/>
                </a:solidFill>
                <a:latin typeface="Arial"/>
                <a:cs typeface="Arial"/>
              </a:rPr>
              <a:t>T</a:t>
            </a:r>
            <a:r>
              <a:rPr sz="1800" spc="-5" dirty="0">
                <a:solidFill>
                  <a:srgbClr val="212121"/>
                </a:solidFill>
                <a:latin typeface="Arial"/>
                <a:cs typeface="Arial"/>
              </a:rPr>
              <a:t>, </a:t>
            </a:r>
            <a:r>
              <a:rPr sz="1800" spc="-10" dirty="0">
                <a:solidFill>
                  <a:srgbClr val="212121"/>
                </a:solidFill>
                <a:latin typeface="Arial"/>
                <a:cs typeface="Arial"/>
              </a:rPr>
              <a:t>b</a:t>
            </a:r>
            <a:r>
              <a:rPr sz="1800" spc="-5" dirty="0">
                <a:solidFill>
                  <a:srgbClr val="212121"/>
                </a:solidFill>
                <a:latin typeface="Arial"/>
                <a:cs typeface="Arial"/>
              </a:rPr>
              <a:t>ili</a:t>
            </a:r>
            <a:r>
              <a:rPr sz="1800" dirty="0">
                <a:solidFill>
                  <a:srgbClr val="212121"/>
                </a:solidFill>
                <a:latin typeface="Arial"/>
                <a:cs typeface="Arial"/>
              </a:rPr>
              <a:t>r</a:t>
            </a:r>
            <a:r>
              <a:rPr sz="1800" spc="-10" dirty="0">
                <a:solidFill>
                  <a:srgbClr val="212121"/>
                </a:solidFill>
                <a:latin typeface="Arial"/>
                <a:cs typeface="Arial"/>
              </a:rPr>
              <a:t>ub</a:t>
            </a:r>
            <a:r>
              <a:rPr sz="1800" spc="-5" dirty="0">
                <a:solidFill>
                  <a:srgbClr val="212121"/>
                </a:solidFill>
                <a:latin typeface="Arial"/>
                <a:cs typeface="Arial"/>
              </a:rPr>
              <a:t>i</a:t>
            </a:r>
            <a:r>
              <a:rPr sz="1800" spc="-20" dirty="0">
                <a:solidFill>
                  <a:srgbClr val="212121"/>
                </a:solidFill>
                <a:latin typeface="Arial"/>
                <a:cs typeface="Arial"/>
              </a:rPr>
              <a:t>n</a:t>
            </a:r>
            <a:r>
              <a:rPr sz="1800" spc="-5" dirty="0">
                <a:solidFill>
                  <a:srgbClr val="212121"/>
                </a:solidFill>
                <a:latin typeface="Arial"/>
                <a:cs typeface="Arial"/>
              </a:rPr>
              <a:t>,</a:t>
            </a:r>
            <a:r>
              <a:rPr sz="1800" spc="30" dirty="0">
                <a:solidFill>
                  <a:srgbClr val="212121"/>
                </a:solidFill>
                <a:latin typeface="Arial"/>
                <a:cs typeface="Arial"/>
              </a:rPr>
              <a:t> </a:t>
            </a:r>
            <a:r>
              <a:rPr sz="1800" spc="-5" dirty="0">
                <a:solidFill>
                  <a:srgbClr val="212121"/>
                </a:solidFill>
                <a:latin typeface="Arial"/>
                <a:cs typeface="Arial"/>
              </a:rPr>
              <a:t>INR, C</a:t>
            </a:r>
            <a:r>
              <a:rPr sz="1800" spc="-20" dirty="0">
                <a:solidFill>
                  <a:srgbClr val="212121"/>
                </a:solidFill>
                <a:latin typeface="Arial"/>
                <a:cs typeface="Arial"/>
              </a:rPr>
              <a:t>B</a:t>
            </a:r>
            <a:r>
              <a:rPr sz="1800" spc="-5" dirty="0">
                <a:solidFill>
                  <a:srgbClr val="212121"/>
                </a:solidFill>
                <a:latin typeface="Arial"/>
                <a:cs typeface="Arial"/>
              </a:rPr>
              <a:t>C</a:t>
            </a:r>
            <a:r>
              <a:rPr sz="1800" dirty="0">
                <a:solidFill>
                  <a:srgbClr val="212121"/>
                </a:solidFill>
                <a:latin typeface="Arial"/>
                <a:cs typeface="Arial"/>
              </a:rPr>
              <a:t>)</a:t>
            </a:r>
            <a:endParaRPr sz="1800" dirty="0">
              <a:latin typeface="Arial"/>
              <a:cs typeface="Arial"/>
            </a:endParaRPr>
          </a:p>
          <a:p>
            <a:pPr marL="536575" lvl="1" indent="-226695">
              <a:lnSpc>
                <a:spcPct val="100000"/>
              </a:lnSpc>
              <a:spcBef>
                <a:spcPts val="430"/>
              </a:spcBef>
              <a:buClr>
                <a:srgbClr val="D51F1A"/>
              </a:buClr>
              <a:buFont typeface="Wingdings"/>
              <a:buChar char=""/>
              <a:tabLst>
                <a:tab pos="537210" algn="l"/>
              </a:tabLst>
            </a:pPr>
            <a:r>
              <a:rPr sz="1800" spc="-20" dirty="0">
                <a:solidFill>
                  <a:srgbClr val="212121"/>
                </a:solidFill>
                <a:latin typeface="Arial"/>
                <a:cs typeface="Arial"/>
              </a:rPr>
              <a:t>S</a:t>
            </a:r>
            <a:r>
              <a:rPr sz="1800" spc="-10" dirty="0">
                <a:solidFill>
                  <a:srgbClr val="212121"/>
                </a:solidFill>
                <a:latin typeface="Arial"/>
                <a:cs typeface="Arial"/>
              </a:rPr>
              <a:t>e</a:t>
            </a:r>
            <a:r>
              <a:rPr sz="1800" dirty="0">
                <a:solidFill>
                  <a:srgbClr val="212121"/>
                </a:solidFill>
                <a:latin typeface="Arial"/>
                <a:cs typeface="Arial"/>
              </a:rPr>
              <a:t>r</a:t>
            </a:r>
            <a:r>
              <a:rPr sz="1800" spc="-10" dirty="0">
                <a:solidFill>
                  <a:srgbClr val="212121"/>
                </a:solidFill>
                <a:latin typeface="Arial"/>
                <a:cs typeface="Arial"/>
              </a:rPr>
              <a:t>u</a:t>
            </a:r>
            <a:r>
              <a:rPr sz="1800" dirty="0">
                <a:solidFill>
                  <a:srgbClr val="212121"/>
                </a:solidFill>
                <a:latin typeface="Arial"/>
                <a:cs typeface="Arial"/>
              </a:rPr>
              <a:t>m </a:t>
            </a:r>
            <a:r>
              <a:rPr sz="1800" spc="-5" dirty="0">
                <a:solidFill>
                  <a:srgbClr val="212121"/>
                </a:solidFill>
                <a:latin typeface="Arial"/>
                <a:cs typeface="Arial"/>
              </a:rPr>
              <a:t>fi</a:t>
            </a:r>
            <a:r>
              <a:rPr sz="1800" spc="-10" dirty="0">
                <a:solidFill>
                  <a:srgbClr val="212121"/>
                </a:solidFill>
                <a:latin typeface="Arial"/>
                <a:cs typeface="Arial"/>
              </a:rPr>
              <a:t>b</a:t>
            </a:r>
            <a:r>
              <a:rPr sz="1800" dirty="0">
                <a:solidFill>
                  <a:srgbClr val="212121"/>
                </a:solidFill>
                <a:latin typeface="Arial"/>
                <a:cs typeface="Arial"/>
              </a:rPr>
              <a:t>r</a:t>
            </a:r>
            <a:r>
              <a:rPr sz="1800" spc="-10" dirty="0">
                <a:solidFill>
                  <a:srgbClr val="212121"/>
                </a:solidFill>
                <a:latin typeface="Arial"/>
                <a:cs typeface="Arial"/>
              </a:rPr>
              <a:t>o</a:t>
            </a:r>
            <a:r>
              <a:rPr sz="1800" dirty="0">
                <a:solidFill>
                  <a:srgbClr val="212121"/>
                </a:solidFill>
                <a:latin typeface="Arial"/>
                <a:cs typeface="Arial"/>
              </a:rPr>
              <a:t>s</a:t>
            </a:r>
            <a:r>
              <a:rPr sz="1800" spc="-5" dirty="0">
                <a:solidFill>
                  <a:srgbClr val="212121"/>
                </a:solidFill>
                <a:latin typeface="Arial"/>
                <a:cs typeface="Arial"/>
              </a:rPr>
              <a:t>i</a:t>
            </a:r>
            <a:r>
              <a:rPr sz="1800" dirty="0">
                <a:solidFill>
                  <a:srgbClr val="212121"/>
                </a:solidFill>
                <a:latin typeface="Arial"/>
                <a:cs typeface="Arial"/>
              </a:rPr>
              <a:t>s</a:t>
            </a:r>
            <a:r>
              <a:rPr sz="1800" spc="15" dirty="0">
                <a:solidFill>
                  <a:srgbClr val="212121"/>
                </a:solidFill>
                <a:latin typeface="Arial"/>
                <a:cs typeface="Arial"/>
              </a:rPr>
              <a:t> </a:t>
            </a:r>
            <a:r>
              <a:rPr sz="1800" dirty="0">
                <a:solidFill>
                  <a:srgbClr val="212121"/>
                </a:solidFill>
                <a:latin typeface="Arial"/>
                <a:cs typeface="Arial"/>
              </a:rPr>
              <a:t>m</a:t>
            </a:r>
            <a:r>
              <a:rPr sz="1800" spc="-10" dirty="0">
                <a:solidFill>
                  <a:srgbClr val="212121"/>
                </a:solidFill>
                <a:latin typeface="Arial"/>
                <a:cs typeface="Arial"/>
              </a:rPr>
              <a:t>a</a:t>
            </a:r>
            <a:r>
              <a:rPr sz="1800" dirty="0">
                <a:solidFill>
                  <a:srgbClr val="212121"/>
                </a:solidFill>
                <a:latin typeface="Arial"/>
                <a:cs typeface="Arial"/>
              </a:rPr>
              <a:t>rk</a:t>
            </a:r>
            <a:r>
              <a:rPr sz="1800" spc="-10" dirty="0">
                <a:solidFill>
                  <a:srgbClr val="212121"/>
                </a:solidFill>
                <a:latin typeface="Arial"/>
                <a:cs typeface="Arial"/>
              </a:rPr>
              <a:t>e</a:t>
            </a:r>
            <a:r>
              <a:rPr sz="1800" dirty="0">
                <a:solidFill>
                  <a:srgbClr val="212121"/>
                </a:solidFill>
                <a:latin typeface="Arial"/>
                <a:cs typeface="Arial"/>
              </a:rPr>
              <a:t>r </a:t>
            </a:r>
            <a:r>
              <a:rPr sz="1800" spc="-10" dirty="0">
                <a:solidFill>
                  <a:srgbClr val="212121"/>
                </a:solidFill>
                <a:latin typeface="Arial"/>
                <a:cs typeface="Arial"/>
              </a:rPr>
              <a:t>pane</a:t>
            </a:r>
            <a:r>
              <a:rPr sz="1800" dirty="0">
                <a:solidFill>
                  <a:srgbClr val="212121"/>
                </a:solidFill>
                <a:latin typeface="Arial"/>
                <a:cs typeface="Arial"/>
              </a:rPr>
              <a:t>l</a:t>
            </a:r>
            <a:r>
              <a:rPr sz="1800" spc="20" dirty="0">
                <a:solidFill>
                  <a:srgbClr val="212121"/>
                </a:solidFill>
                <a:latin typeface="Arial"/>
                <a:cs typeface="Arial"/>
              </a:rPr>
              <a:t> </a:t>
            </a:r>
            <a:r>
              <a:rPr sz="1800" spc="5" dirty="0">
                <a:solidFill>
                  <a:srgbClr val="212121"/>
                </a:solidFill>
                <a:latin typeface="Arial"/>
                <a:cs typeface="Arial"/>
              </a:rPr>
              <a:t>(</a:t>
            </a:r>
            <a:r>
              <a:rPr sz="1800" spc="-5" dirty="0">
                <a:solidFill>
                  <a:srgbClr val="212121"/>
                </a:solidFill>
                <a:latin typeface="Arial"/>
                <a:cs typeface="Arial"/>
              </a:rPr>
              <a:t>H</a:t>
            </a:r>
            <a:r>
              <a:rPr sz="1800" spc="-10" dirty="0">
                <a:solidFill>
                  <a:srgbClr val="212121"/>
                </a:solidFill>
                <a:latin typeface="Arial"/>
                <a:cs typeface="Arial"/>
              </a:rPr>
              <a:t>epa</a:t>
            </a:r>
            <a:r>
              <a:rPr sz="1800" spc="-5" dirty="0">
                <a:solidFill>
                  <a:srgbClr val="212121"/>
                </a:solidFill>
                <a:latin typeface="Arial"/>
                <a:cs typeface="Arial"/>
              </a:rPr>
              <a:t>S</a:t>
            </a:r>
            <a:r>
              <a:rPr sz="1800" dirty="0">
                <a:solidFill>
                  <a:srgbClr val="212121"/>
                </a:solidFill>
                <a:latin typeface="Arial"/>
                <a:cs typeface="Arial"/>
              </a:rPr>
              <a:t>c</a:t>
            </a:r>
            <a:r>
              <a:rPr sz="1800" spc="-10" dirty="0">
                <a:solidFill>
                  <a:srgbClr val="212121"/>
                </a:solidFill>
                <a:latin typeface="Arial"/>
                <a:cs typeface="Arial"/>
              </a:rPr>
              <a:t>o</a:t>
            </a:r>
            <a:r>
              <a:rPr sz="1800" dirty="0">
                <a:solidFill>
                  <a:srgbClr val="212121"/>
                </a:solidFill>
                <a:latin typeface="Arial"/>
                <a:cs typeface="Arial"/>
              </a:rPr>
              <a:t>r</a:t>
            </a:r>
            <a:r>
              <a:rPr sz="1800" spc="-10" dirty="0">
                <a:solidFill>
                  <a:srgbClr val="212121"/>
                </a:solidFill>
                <a:latin typeface="Arial"/>
                <a:cs typeface="Arial"/>
              </a:rPr>
              <a:t>e</a:t>
            </a:r>
            <a:r>
              <a:rPr sz="1800" spc="-5" dirty="0">
                <a:solidFill>
                  <a:srgbClr val="212121"/>
                </a:solidFill>
                <a:latin typeface="Arial"/>
                <a:cs typeface="Arial"/>
              </a:rPr>
              <a:t>,</a:t>
            </a:r>
            <a:r>
              <a:rPr sz="1800" spc="20" dirty="0">
                <a:solidFill>
                  <a:srgbClr val="212121"/>
                </a:solidFill>
                <a:latin typeface="Arial"/>
                <a:cs typeface="Arial"/>
              </a:rPr>
              <a:t> </a:t>
            </a:r>
            <a:r>
              <a:rPr sz="1800" spc="-15" dirty="0">
                <a:solidFill>
                  <a:srgbClr val="212121"/>
                </a:solidFill>
                <a:latin typeface="Arial"/>
                <a:cs typeface="Arial"/>
              </a:rPr>
              <a:t>F</a:t>
            </a:r>
            <a:r>
              <a:rPr sz="1800" spc="-5" dirty="0">
                <a:solidFill>
                  <a:srgbClr val="212121"/>
                </a:solidFill>
                <a:latin typeface="Arial"/>
                <a:cs typeface="Arial"/>
              </a:rPr>
              <a:t>i</a:t>
            </a:r>
            <a:r>
              <a:rPr sz="1800" spc="-10" dirty="0">
                <a:solidFill>
                  <a:srgbClr val="212121"/>
                </a:solidFill>
                <a:latin typeface="Arial"/>
                <a:cs typeface="Arial"/>
              </a:rPr>
              <a:t>b</a:t>
            </a:r>
            <a:r>
              <a:rPr sz="1800" dirty="0">
                <a:solidFill>
                  <a:srgbClr val="212121"/>
                </a:solidFill>
                <a:latin typeface="Arial"/>
                <a:cs typeface="Arial"/>
              </a:rPr>
              <a:t>r</a:t>
            </a:r>
            <a:r>
              <a:rPr sz="1800" spc="-10" dirty="0">
                <a:solidFill>
                  <a:srgbClr val="212121"/>
                </a:solidFill>
                <a:latin typeface="Arial"/>
                <a:cs typeface="Arial"/>
              </a:rPr>
              <a:t>o</a:t>
            </a:r>
            <a:r>
              <a:rPr sz="1800" dirty="0">
                <a:solidFill>
                  <a:srgbClr val="212121"/>
                </a:solidFill>
                <a:latin typeface="Arial"/>
                <a:cs typeface="Arial"/>
              </a:rPr>
              <a:t>s</a:t>
            </a:r>
            <a:r>
              <a:rPr sz="1800" spc="-10" dirty="0">
                <a:solidFill>
                  <a:srgbClr val="212121"/>
                </a:solidFill>
                <a:latin typeface="Arial"/>
                <a:cs typeface="Arial"/>
              </a:rPr>
              <a:t>u</a:t>
            </a:r>
            <a:r>
              <a:rPr sz="1800" dirty="0">
                <a:solidFill>
                  <a:srgbClr val="212121"/>
                </a:solidFill>
                <a:latin typeface="Arial"/>
                <a:cs typeface="Arial"/>
              </a:rPr>
              <a:t>r</a:t>
            </a:r>
            <a:r>
              <a:rPr sz="1800" spc="-10" dirty="0">
                <a:solidFill>
                  <a:srgbClr val="212121"/>
                </a:solidFill>
                <a:latin typeface="Arial"/>
                <a:cs typeface="Arial"/>
              </a:rPr>
              <a:t>e</a:t>
            </a:r>
            <a:r>
              <a:rPr sz="1800" spc="-5" dirty="0">
                <a:solidFill>
                  <a:srgbClr val="212121"/>
                </a:solidFill>
                <a:latin typeface="Arial"/>
                <a:cs typeface="Arial"/>
              </a:rPr>
              <a:t>,</a:t>
            </a:r>
            <a:r>
              <a:rPr sz="1800" spc="20" dirty="0">
                <a:solidFill>
                  <a:srgbClr val="212121"/>
                </a:solidFill>
                <a:latin typeface="Arial"/>
                <a:cs typeface="Arial"/>
              </a:rPr>
              <a:t> </a:t>
            </a:r>
            <a:r>
              <a:rPr sz="1800" spc="-5" dirty="0">
                <a:solidFill>
                  <a:srgbClr val="212121"/>
                </a:solidFill>
                <a:latin typeface="Arial"/>
                <a:cs typeface="Arial"/>
              </a:rPr>
              <a:t>e</a:t>
            </a:r>
            <a:r>
              <a:rPr sz="1800" spc="-10" dirty="0">
                <a:solidFill>
                  <a:srgbClr val="212121"/>
                </a:solidFill>
                <a:latin typeface="Arial"/>
                <a:cs typeface="Arial"/>
              </a:rPr>
              <a:t>tc.)</a:t>
            </a:r>
            <a:endParaRPr sz="1800" dirty="0">
              <a:latin typeface="Arial"/>
              <a:cs typeface="Arial"/>
            </a:endParaRPr>
          </a:p>
          <a:p>
            <a:pPr marL="536575" lvl="1" indent="-227329">
              <a:lnSpc>
                <a:spcPct val="100000"/>
              </a:lnSpc>
              <a:spcBef>
                <a:spcPts val="430"/>
              </a:spcBef>
              <a:buClr>
                <a:srgbClr val="D51F1A"/>
              </a:buClr>
              <a:buFont typeface="Wingdings"/>
              <a:buChar char=""/>
              <a:tabLst>
                <a:tab pos="537210" algn="l"/>
              </a:tabLst>
            </a:pPr>
            <a:r>
              <a:rPr sz="1800" spc="-75" dirty="0">
                <a:solidFill>
                  <a:srgbClr val="212121"/>
                </a:solidFill>
                <a:latin typeface="Arial"/>
                <a:cs typeface="Arial"/>
              </a:rPr>
              <a:t>T</a:t>
            </a:r>
            <a:r>
              <a:rPr sz="1800" dirty="0">
                <a:solidFill>
                  <a:srgbClr val="212121"/>
                </a:solidFill>
                <a:latin typeface="Arial"/>
                <a:cs typeface="Arial"/>
              </a:rPr>
              <a:t>r</a:t>
            </a:r>
            <a:r>
              <a:rPr sz="1800" spc="-10" dirty="0">
                <a:solidFill>
                  <a:srgbClr val="212121"/>
                </a:solidFill>
                <a:latin typeface="Arial"/>
                <a:cs typeface="Arial"/>
              </a:rPr>
              <a:t>an</a:t>
            </a:r>
            <a:r>
              <a:rPr sz="1800" dirty="0">
                <a:solidFill>
                  <a:srgbClr val="212121"/>
                </a:solidFill>
                <a:latin typeface="Arial"/>
                <a:cs typeface="Arial"/>
              </a:rPr>
              <a:t>s</a:t>
            </a:r>
            <a:r>
              <a:rPr sz="1800" spc="-5" dirty="0">
                <a:solidFill>
                  <a:srgbClr val="212121"/>
                </a:solidFill>
                <a:latin typeface="Arial"/>
                <a:cs typeface="Arial"/>
              </a:rPr>
              <a:t>i</a:t>
            </a:r>
            <a:r>
              <a:rPr sz="1800" spc="-10" dirty="0">
                <a:solidFill>
                  <a:srgbClr val="212121"/>
                </a:solidFill>
                <a:latin typeface="Arial"/>
                <a:cs typeface="Arial"/>
              </a:rPr>
              <a:t>en</a:t>
            </a:r>
            <a:r>
              <a:rPr sz="1800" dirty="0">
                <a:solidFill>
                  <a:srgbClr val="212121"/>
                </a:solidFill>
                <a:latin typeface="Arial"/>
                <a:cs typeface="Arial"/>
              </a:rPr>
              <a:t>t</a:t>
            </a:r>
            <a:r>
              <a:rPr sz="1800" spc="5" dirty="0">
                <a:solidFill>
                  <a:srgbClr val="212121"/>
                </a:solidFill>
                <a:latin typeface="Arial"/>
                <a:cs typeface="Arial"/>
              </a:rPr>
              <a:t> </a:t>
            </a:r>
            <a:r>
              <a:rPr sz="1800" spc="-10" dirty="0">
                <a:solidFill>
                  <a:srgbClr val="212121"/>
                </a:solidFill>
                <a:latin typeface="Arial"/>
                <a:cs typeface="Arial"/>
              </a:rPr>
              <a:t>e</a:t>
            </a:r>
            <a:r>
              <a:rPr sz="1800" spc="-5" dirty="0">
                <a:solidFill>
                  <a:srgbClr val="212121"/>
                </a:solidFill>
                <a:latin typeface="Arial"/>
                <a:cs typeface="Arial"/>
              </a:rPr>
              <a:t>l</a:t>
            </a:r>
            <a:r>
              <a:rPr sz="1800" spc="-10" dirty="0">
                <a:solidFill>
                  <a:srgbClr val="212121"/>
                </a:solidFill>
                <a:latin typeface="Arial"/>
                <a:cs typeface="Arial"/>
              </a:rPr>
              <a:t>a</a:t>
            </a:r>
            <a:r>
              <a:rPr sz="1800" dirty="0">
                <a:solidFill>
                  <a:srgbClr val="212121"/>
                </a:solidFill>
                <a:latin typeface="Arial"/>
                <a:cs typeface="Arial"/>
              </a:rPr>
              <a:t>s</a:t>
            </a:r>
            <a:r>
              <a:rPr sz="1800" spc="-5" dirty="0">
                <a:solidFill>
                  <a:srgbClr val="212121"/>
                </a:solidFill>
                <a:latin typeface="Arial"/>
                <a:cs typeface="Arial"/>
              </a:rPr>
              <a:t>t</a:t>
            </a:r>
            <a:r>
              <a:rPr sz="1800" spc="-10" dirty="0">
                <a:solidFill>
                  <a:srgbClr val="212121"/>
                </a:solidFill>
                <a:latin typeface="Arial"/>
                <a:cs typeface="Arial"/>
              </a:rPr>
              <a:t>og</a:t>
            </a:r>
            <a:r>
              <a:rPr sz="1800" dirty="0">
                <a:solidFill>
                  <a:srgbClr val="212121"/>
                </a:solidFill>
                <a:latin typeface="Arial"/>
                <a:cs typeface="Arial"/>
              </a:rPr>
              <a:t>r</a:t>
            </a:r>
            <a:r>
              <a:rPr sz="1800" spc="-10" dirty="0">
                <a:solidFill>
                  <a:srgbClr val="212121"/>
                </a:solidFill>
                <a:latin typeface="Arial"/>
                <a:cs typeface="Arial"/>
              </a:rPr>
              <a:t>aphy</a:t>
            </a:r>
            <a:endParaRPr sz="1800" dirty="0">
              <a:latin typeface="Arial"/>
              <a:cs typeface="Arial"/>
            </a:endParaRPr>
          </a:p>
          <a:p>
            <a:pPr marL="536575" lvl="1" indent="-227329">
              <a:lnSpc>
                <a:spcPct val="100000"/>
              </a:lnSpc>
              <a:spcBef>
                <a:spcPts val="430"/>
              </a:spcBef>
              <a:buClr>
                <a:srgbClr val="D51F1A"/>
              </a:buClr>
              <a:buFont typeface="Wingdings"/>
              <a:buChar char=""/>
              <a:tabLst>
                <a:tab pos="537210" algn="l"/>
              </a:tabLst>
            </a:pPr>
            <a:r>
              <a:rPr sz="1800" spc="-5" dirty="0">
                <a:solidFill>
                  <a:srgbClr val="212121"/>
                </a:solidFill>
                <a:latin typeface="Arial"/>
                <a:cs typeface="Arial"/>
              </a:rPr>
              <a:t>Ult</a:t>
            </a:r>
            <a:r>
              <a:rPr sz="1800" dirty="0">
                <a:solidFill>
                  <a:srgbClr val="212121"/>
                </a:solidFill>
                <a:latin typeface="Arial"/>
                <a:cs typeface="Arial"/>
              </a:rPr>
              <a:t>r</a:t>
            </a:r>
            <a:r>
              <a:rPr sz="1800" spc="-10" dirty="0">
                <a:solidFill>
                  <a:srgbClr val="212121"/>
                </a:solidFill>
                <a:latin typeface="Arial"/>
                <a:cs typeface="Arial"/>
              </a:rPr>
              <a:t>a</a:t>
            </a:r>
            <a:r>
              <a:rPr sz="1800" dirty="0">
                <a:solidFill>
                  <a:srgbClr val="212121"/>
                </a:solidFill>
                <a:latin typeface="Arial"/>
                <a:cs typeface="Arial"/>
              </a:rPr>
              <a:t>s</a:t>
            </a:r>
            <a:r>
              <a:rPr sz="1800" spc="-10" dirty="0">
                <a:solidFill>
                  <a:srgbClr val="212121"/>
                </a:solidFill>
                <a:latin typeface="Arial"/>
                <a:cs typeface="Arial"/>
              </a:rPr>
              <a:t>oun</a:t>
            </a:r>
            <a:r>
              <a:rPr sz="1800" dirty="0">
                <a:solidFill>
                  <a:srgbClr val="212121"/>
                </a:solidFill>
                <a:latin typeface="Arial"/>
                <a:cs typeface="Arial"/>
              </a:rPr>
              <a:t>d</a:t>
            </a:r>
            <a:r>
              <a:rPr sz="1800" spc="20" dirty="0">
                <a:solidFill>
                  <a:srgbClr val="212121"/>
                </a:solidFill>
                <a:latin typeface="Arial"/>
                <a:cs typeface="Arial"/>
              </a:rPr>
              <a:t> </a:t>
            </a:r>
            <a:r>
              <a:rPr sz="1800" spc="-10" dirty="0">
                <a:solidFill>
                  <a:srgbClr val="212121"/>
                </a:solidFill>
                <a:latin typeface="Arial"/>
                <a:cs typeface="Arial"/>
              </a:rPr>
              <a:t>o</a:t>
            </a:r>
            <a:r>
              <a:rPr sz="1800" dirty="0">
                <a:solidFill>
                  <a:srgbClr val="212121"/>
                </a:solidFill>
                <a:latin typeface="Arial"/>
                <a:cs typeface="Arial"/>
              </a:rPr>
              <a:t>r </a:t>
            </a:r>
            <a:r>
              <a:rPr sz="1800" spc="-5" dirty="0">
                <a:solidFill>
                  <a:srgbClr val="212121"/>
                </a:solidFill>
                <a:latin typeface="Arial"/>
                <a:cs typeface="Arial"/>
              </a:rPr>
              <a:t>C</a:t>
            </a:r>
            <a:r>
              <a:rPr sz="1800" spc="-15" dirty="0">
                <a:solidFill>
                  <a:srgbClr val="212121"/>
                </a:solidFill>
                <a:latin typeface="Arial"/>
                <a:cs typeface="Arial"/>
              </a:rPr>
              <a:t>T</a:t>
            </a:r>
            <a:r>
              <a:rPr sz="1800" spc="-30" dirty="0">
                <a:solidFill>
                  <a:srgbClr val="212121"/>
                </a:solidFill>
                <a:latin typeface="Arial"/>
                <a:cs typeface="Arial"/>
              </a:rPr>
              <a:t> </a:t>
            </a:r>
            <a:r>
              <a:rPr sz="1800" dirty="0">
                <a:solidFill>
                  <a:srgbClr val="212121"/>
                </a:solidFill>
                <a:latin typeface="Arial"/>
                <a:cs typeface="Arial"/>
              </a:rPr>
              <a:t>sc</a:t>
            </a:r>
            <a:r>
              <a:rPr sz="1800" spc="-10" dirty="0">
                <a:solidFill>
                  <a:srgbClr val="212121"/>
                </a:solidFill>
                <a:latin typeface="Arial"/>
                <a:cs typeface="Arial"/>
              </a:rPr>
              <a:t>a</a:t>
            </a:r>
            <a:r>
              <a:rPr sz="1800" dirty="0">
                <a:solidFill>
                  <a:srgbClr val="212121"/>
                </a:solidFill>
                <a:latin typeface="Arial"/>
                <a:cs typeface="Arial"/>
              </a:rPr>
              <a:t>n</a:t>
            </a:r>
            <a:r>
              <a:rPr sz="1800" spc="-5" dirty="0">
                <a:solidFill>
                  <a:srgbClr val="212121"/>
                </a:solidFill>
                <a:latin typeface="Arial"/>
                <a:cs typeface="Arial"/>
              </a:rPr>
              <a:t> </a:t>
            </a:r>
            <a:r>
              <a:rPr sz="1800" spc="-20" dirty="0">
                <a:solidFill>
                  <a:srgbClr val="212121"/>
                </a:solidFill>
                <a:latin typeface="Arial"/>
                <a:cs typeface="Arial"/>
              </a:rPr>
              <a:t>o</a:t>
            </a:r>
            <a:r>
              <a:rPr sz="1800" spc="-5" dirty="0">
                <a:solidFill>
                  <a:srgbClr val="212121"/>
                </a:solidFill>
                <a:latin typeface="Arial"/>
                <a:cs typeface="Arial"/>
              </a:rPr>
              <a:t>f</a:t>
            </a:r>
            <a:r>
              <a:rPr sz="1800" spc="5" dirty="0">
                <a:solidFill>
                  <a:srgbClr val="212121"/>
                </a:solidFill>
                <a:latin typeface="Arial"/>
                <a:cs typeface="Arial"/>
              </a:rPr>
              <a:t> </a:t>
            </a:r>
            <a:r>
              <a:rPr sz="1800" spc="-5" dirty="0">
                <a:solidFill>
                  <a:srgbClr val="212121"/>
                </a:solidFill>
                <a:latin typeface="Arial"/>
                <a:cs typeface="Arial"/>
              </a:rPr>
              <a:t>li</a:t>
            </a:r>
            <a:r>
              <a:rPr sz="1800" dirty="0">
                <a:solidFill>
                  <a:srgbClr val="212121"/>
                </a:solidFill>
                <a:latin typeface="Arial"/>
                <a:cs typeface="Arial"/>
              </a:rPr>
              <a:t>v</a:t>
            </a:r>
            <a:r>
              <a:rPr sz="1800" spc="-10" dirty="0">
                <a:solidFill>
                  <a:srgbClr val="212121"/>
                </a:solidFill>
                <a:latin typeface="Arial"/>
                <a:cs typeface="Arial"/>
              </a:rPr>
              <a:t>er</a:t>
            </a:r>
            <a:endParaRPr sz="1800" dirty="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49421" rIns="0" bIns="0" rtlCol="0">
            <a:spAutoFit/>
          </a:bodyPr>
          <a:lstStyle/>
          <a:p>
            <a:pPr marL="103505">
              <a:lnSpc>
                <a:spcPct val="100000"/>
              </a:lnSpc>
            </a:pPr>
            <a:r>
              <a:rPr spc="-130" dirty="0">
                <a:solidFill>
                  <a:srgbClr val="C00000"/>
                </a:solidFill>
              </a:rPr>
              <a:t>A</a:t>
            </a:r>
            <a:r>
              <a:rPr spc="-110" dirty="0">
                <a:solidFill>
                  <a:srgbClr val="C00000"/>
                </a:solidFill>
              </a:rPr>
              <a:t>ss</a:t>
            </a:r>
            <a:r>
              <a:rPr spc="-130" dirty="0">
                <a:solidFill>
                  <a:srgbClr val="C00000"/>
                </a:solidFill>
              </a:rPr>
              <a:t>e</a:t>
            </a:r>
            <a:r>
              <a:rPr spc="-110" dirty="0">
                <a:solidFill>
                  <a:srgbClr val="C00000"/>
                </a:solidFill>
              </a:rPr>
              <a:t>s</a:t>
            </a:r>
            <a:r>
              <a:rPr spc="-114" dirty="0">
                <a:solidFill>
                  <a:srgbClr val="C00000"/>
                </a:solidFill>
              </a:rPr>
              <a:t>s</a:t>
            </a:r>
            <a:r>
              <a:rPr spc="-120" dirty="0">
                <a:solidFill>
                  <a:srgbClr val="C00000"/>
                </a:solidFill>
              </a:rPr>
              <a:t>in</a:t>
            </a:r>
            <a:r>
              <a:rPr spc="-25" dirty="0">
                <a:solidFill>
                  <a:srgbClr val="C00000"/>
                </a:solidFill>
              </a:rPr>
              <a:t>g</a:t>
            </a:r>
            <a:r>
              <a:rPr spc="-245" dirty="0">
                <a:solidFill>
                  <a:srgbClr val="C00000"/>
                </a:solidFill>
              </a:rPr>
              <a:t> </a:t>
            </a:r>
            <a:r>
              <a:rPr spc="-120" dirty="0">
                <a:solidFill>
                  <a:srgbClr val="C00000"/>
                </a:solidFill>
              </a:rPr>
              <a:t>Fi</a:t>
            </a:r>
            <a:r>
              <a:rPr spc="-130" dirty="0">
                <a:solidFill>
                  <a:srgbClr val="C00000"/>
                </a:solidFill>
              </a:rPr>
              <a:t>b</a:t>
            </a:r>
            <a:r>
              <a:rPr spc="-110" dirty="0">
                <a:solidFill>
                  <a:srgbClr val="C00000"/>
                </a:solidFill>
              </a:rPr>
              <a:t>r</a:t>
            </a:r>
            <a:r>
              <a:rPr spc="-130" dirty="0">
                <a:solidFill>
                  <a:srgbClr val="C00000"/>
                </a:solidFill>
              </a:rPr>
              <a:t>o</a:t>
            </a:r>
            <a:r>
              <a:rPr spc="-110" dirty="0">
                <a:solidFill>
                  <a:srgbClr val="C00000"/>
                </a:solidFill>
              </a:rPr>
              <a:t>si</a:t>
            </a:r>
            <a:r>
              <a:rPr spc="-20" dirty="0">
                <a:solidFill>
                  <a:srgbClr val="C00000"/>
                </a:solidFill>
              </a:rPr>
              <a:t>s</a:t>
            </a:r>
            <a:r>
              <a:rPr spc="-210" dirty="0">
                <a:solidFill>
                  <a:srgbClr val="C00000"/>
                </a:solidFill>
              </a:rPr>
              <a:t> </a:t>
            </a:r>
            <a:r>
              <a:rPr spc="-125" dirty="0">
                <a:solidFill>
                  <a:srgbClr val="C00000"/>
                </a:solidFill>
              </a:rPr>
              <a:t>a</a:t>
            </a:r>
            <a:r>
              <a:rPr spc="-130" dirty="0">
                <a:solidFill>
                  <a:srgbClr val="C00000"/>
                </a:solidFill>
              </a:rPr>
              <a:t>n</a:t>
            </a:r>
            <a:r>
              <a:rPr spc="-25" dirty="0">
                <a:solidFill>
                  <a:srgbClr val="C00000"/>
                </a:solidFill>
              </a:rPr>
              <a:t>d</a:t>
            </a:r>
            <a:r>
              <a:rPr spc="-204" dirty="0">
                <a:solidFill>
                  <a:srgbClr val="C00000"/>
                </a:solidFill>
              </a:rPr>
              <a:t> </a:t>
            </a:r>
            <a:r>
              <a:rPr spc="-135" dirty="0">
                <a:solidFill>
                  <a:srgbClr val="C00000"/>
                </a:solidFill>
              </a:rPr>
              <a:t>C</a:t>
            </a:r>
            <a:r>
              <a:rPr spc="-110" dirty="0">
                <a:solidFill>
                  <a:srgbClr val="C00000"/>
                </a:solidFill>
              </a:rPr>
              <a:t>irr</a:t>
            </a:r>
            <a:r>
              <a:rPr spc="-125" dirty="0">
                <a:solidFill>
                  <a:srgbClr val="C00000"/>
                </a:solidFill>
              </a:rPr>
              <a:t>h</a:t>
            </a:r>
            <a:r>
              <a:rPr spc="-130" dirty="0">
                <a:solidFill>
                  <a:srgbClr val="C00000"/>
                </a:solidFill>
              </a:rPr>
              <a:t>o</a:t>
            </a:r>
            <a:r>
              <a:rPr spc="-114" dirty="0">
                <a:solidFill>
                  <a:srgbClr val="C00000"/>
                </a:solidFill>
              </a:rPr>
              <a:t>s</a:t>
            </a:r>
            <a:r>
              <a:rPr spc="-110" dirty="0">
                <a:solidFill>
                  <a:srgbClr val="C00000"/>
                </a:solidFill>
              </a:rPr>
              <a:t>i</a:t>
            </a:r>
            <a:r>
              <a:rPr spc="-20" dirty="0">
                <a:solidFill>
                  <a:srgbClr val="C00000"/>
                </a:solidFill>
              </a:rPr>
              <a:t>s</a:t>
            </a:r>
          </a:p>
        </p:txBody>
      </p:sp>
      <p:sp>
        <p:nvSpPr>
          <p:cNvPr id="4" name="object 4"/>
          <p:cNvSpPr txBox="1"/>
          <p:nvPr/>
        </p:nvSpPr>
        <p:spPr>
          <a:xfrm>
            <a:off x="688193" y="1683343"/>
            <a:ext cx="8664575" cy="3342004"/>
          </a:xfrm>
          <a:prstGeom prst="rect">
            <a:avLst/>
          </a:prstGeom>
        </p:spPr>
        <p:txBody>
          <a:bodyPr vert="horz" wrap="square" lIns="0" tIns="0" rIns="0" bIns="0" rtlCol="0">
            <a:spAutoFit/>
          </a:bodyPr>
          <a:lstStyle/>
          <a:p>
            <a:pPr marL="12700">
              <a:lnSpc>
                <a:spcPct val="100000"/>
              </a:lnSpc>
            </a:pPr>
            <a:r>
              <a:rPr sz="2400" spc="-25" dirty="0">
                <a:solidFill>
                  <a:srgbClr val="212121"/>
                </a:solidFill>
                <a:latin typeface="Arial"/>
                <a:cs typeface="Arial"/>
              </a:rPr>
              <a:t>S</a:t>
            </a:r>
            <a:r>
              <a:rPr sz="2400" spc="-5" dirty="0">
                <a:solidFill>
                  <a:srgbClr val="212121"/>
                </a:solidFill>
                <a:latin typeface="Arial"/>
                <a:cs typeface="Arial"/>
              </a:rPr>
              <a:t>e</a:t>
            </a:r>
            <a:r>
              <a:rPr sz="2400" dirty="0">
                <a:solidFill>
                  <a:srgbClr val="212121"/>
                </a:solidFill>
                <a:latin typeface="Arial"/>
                <a:cs typeface="Arial"/>
              </a:rPr>
              <a:t>v</a:t>
            </a:r>
            <a:r>
              <a:rPr sz="2400" spc="-5" dirty="0">
                <a:solidFill>
                  <a:srgbClr val="212121"/>
                </a:solidFill>
                <a:latin typeface="Arial"/>
                <a:cs typeface="Arial"/>
              </a:rPr>
              <a:t>e</a:t>
            </a:r>
            <a:r>
              <a:rPr sz="2400" dirty="0">
                <a:solidFill>
                  <a:srgbClr val="212121"/>
                </a:solidFill>
                <a:latin typeface="Arial"/>
                <a:cs typeface="Arial"/>
              </a:rPr>
              <a:t>r</a:t>
            </a:r>
            <a:r>
              <a:rPr sz="2400" spc="-5" dirty="0">
                <a:solidFill>
                  <a:srgbClr val="212121"/>
                </a:solidFill>
                <a:latin typeface="Arial"/>
                <a:cs typeface="Arial"/>
              </a:rPr>
              <a:t>a</a:t>
            </a:r>
            <a:r>
              <a:rPr sz="2400" dirty="0">
                <a:solidFill>
                  <a:srgbClr val="212121"/>
                </a:solidFill>
                <a:latin typeface="Arial"/>
                <a:cs typeface="Arial"/>
              </a:rPr>
              <a:t>l</a:t>
            </a:r>
            <a:r>
              <a:rPr sz="2400" spc="10" dirty="0">
                <a:solidFill>
                  <a:srgbClr val="212121"/>
                </a:solidFill>
                <a:latin typeface="Arial"/>
                <a:cs typeface="Arial"/>
              </a:rPr>
              <a:t> </a:t>
            </a:r>
            <a:r>
              <a:rPr sz="2400" spc="5" dirty="0">
                <a:solidFill>
                  <a:srgbClr val="212121"/>
                </a:solidFill>
                <a:latin typeface="Arial"/>
                <a:cs typeface="Arial"/>
              </a:rPr>
              <a:t>m</a:t>
            </a:r>
            <a:r>
              <a:rPr sz="2400" spc="-20" dirty="0">
                <a:solidFill>
                  <a:srgbClr val="212121"/>
                </a:solidFill>
                <a:latin typeface="Arial"/>
                <a:cs typeface="Arial"/>
              </a:rPr>
              <a:t>e</a:t>
            </a:r>
            <a:r>
              <a:rPr sz="2400" spc="-5" dirty="0">
                <a:solidFill>
                  <a:srgbClr val="212121"/>
                </a:solidFill>
                <a:latin typeface="Arial"/>
                <a:cs typeface="Arial"/>
              </a:rPr>
              <a:t>thod</a:t>
            </a:r>
            <a:r>
              <a:rPr sz="2400" dirty="0">
                <a:solidFill>
                  <a:srgbClr val="212121"/>
                </a:solidFill>
                <a:latin typeface="Arial"/>
                <a:cs typeface="Arial"/>
              </a:rPr>
              <a:t>s m</a:t>
            </a:r>
            <a:r>
              <a:rPr sz="2400" spc="-5" dirty="0">
                <a:solidFill>
                  <a:srgbClr val="212121"/>
                </a:solidFill>
                <a:latin typeface="Arial"/>
                <a:cs typeface="Arial"/>
              </a:rPr>
              <a:t>a</a:t>
            </a:r>
            <a:r>
              <a:rPr sz="2400" dirty="0">
                <a:solidFill>
                  <a:srgbClr val="212121"/>
                </a:solidFill>
                <a:latin typeface="Arial"/>
                <a:cs typeface="Arial"/>
              </a:rPr>
              <a:t>y </a:t>
            </a:r>
            <a:r>
              <a:rPr sz="2400" spc="-5" dirty="0">
                <a:solidFill>
                  <a:srgbClr val="212121"/>
                </a:solidFill>
                <a:latin typeface="Arial"/>
                <a:cs typeface="Arial"/>
              </a:rPr>
              <a:t>b</a:t>
            </a:r>
            <a:r>
              <a:rPr sz="2400" dirty="0">
                <a:solidFill>
                  <a:srgbClr val="212121"/>
                </a:solidFill>
                <a:latin typeface="Arial"/>
                <a:cs typeface="Arial"/>
              </a:rPr>
              <a:t>e </a:t>
            </a:r>
            <a:r>
              <a:rPr sz="2400" spc="-5" dirty="0">
                <a:solidFill>
                  <a:srgbClr val="212121"/>
                </a:solidFill>
                <a:latin typeface="Arial"/>
                <a:cs typeface="Arial"/>
              </a:rPr>
              <a:t>u</a:t>
            </a:r>
            <a:r>
              <a:rPr sz="2400" dirty="0">
                <a:solidFill>
                  <a:srgbClr val="212121"/>
                </a:solidFill>
                <a:latin typeface="Arial"/>
                <a:cs typeface="Arial"/>
              </a:rPr>
              <a:t>s</a:t>
            </a:r>
            <a:r>
              <a:rPr sz="2400" spc="-5" dirty="0">
                <a:solidFill>
                  <a:srgbClr val="212121"/>
                </a:solidFill>
                <a:latin typeface="Arial"/>
                <a:cs typeface="Arial"/>
              </a:rPr>
              <a:t>ed</a:t>
            </a:r>
            <a:endParaRPr sz="2400">
              <a:latin typeface="Arial"/>
              <a:cs typeface="Arial"/>
            </a:endParaRPr>
          </a:p>
          <a:p>
            <a:pPr marL="355600" indent="-228600">
              <a:lnSpc>
                <a:spcPct val="100000"/>
              </a:lnSpc>
              <a:spcBef>
                <a:spcPts val="484"/>
              </a:spcBef>
              <a:buClr>
                <a:srgbClr val="D51F1A"/>
              </a:buClr>
              <a:buFont typeface="Wingdings"/>
              <a:buChar char=""/>
              <a:tabLst>
                <a:tab pos="355600" algn="l"/>
              </a:tabLst>
            </a:pPr>
            <a:r>
              <a:rPr sz="2000" u="heavy" dirty="0">
                <a:solidFill>
                  <a:srgbClr val="468FCC"/>
                </a:solidFill>
                <a:latin typeface="Arial"/>
                <a:cs typeface="Arial"/>
                <a:hlinkClick r:id="rId4"/>
              </a:rPr>
              <a:t>F</a:t>
            </a:r>
            <a:r>
              <a:rPr sz="2000" u="heavy" spc="-5" dirty="0">
                <a:solidFill>
                  <a:srgbClr val="468FCC"/>
                </a:solidFill>
                <a:latin typeface="Arial"/>
                <a:cs typeface="Arial"/>
                <a:hlinkClick r:id="rId4"/>
              </a:rPr>
              <a:t>IB</a:t>
            </a:r>
            <a:r>
              <a:rPr sz="2000" u="heavy" dirty="0">
                <a:solidFill>
                  <a:srgbClr val="468FCC"/>
                </a:solidFill>
                <a:latin typeface="Arial"/>
                <a:cs typeface="Arial"/>
                <a:hlinkClick r:id="rId4"/>
              </a:rPr>
              <a:t>-4</a:t>
            </a:r>
            <a:r>
              <a:rPr sz="2000" u="heavy" spc="-20" dirty="0">
                <a:solidFill>
                  <a:srgbClr val="468FCC"/>
                </a:solidFill>
                <a:latin typeface="Arial"/>
                <a:cs typeface="Arial"/>
                <a:hlinkClick r:id="rId4"/>
              </a:rPr>
              <a:t> </a:t>
            </a:r>
            <a:r>
              <a:rPr sz="2000" u="heavy" spc="5" dirty="0">
                <a:solidFill>
                  <a:srgbClr val="468FCC"/>
                </a:solidFill>
                <a:latin typeface="Arial"/>
                <a:cs typeface="Arial"/>
                <a:hlinkClick r:id="rId4"/>
              </a:rPr>
              <a:t>sc</a:t>
            </a:r>
            <a:r>
              <a:rPr sz="2000" u="heavy" dirty="0">
                <a:solidFill>
                  <a:srgbClr val="468FCC"/>
                </a:solidFill>
                <a:latin typeface="Arial"/>
                <a:cs typeface="Arial"/>
                <a:hlinkClick r:id="rId4"/>
              </a:rPr>
              <a:t>ore</a:t>
            </a:r>
            <a:r>
              <a:rPr sz="2000" spc="-40" dirty="0">
                <a:solidFill>
                  <a:srgbClr val="468FCC"/>
                </a:solidFill>
                <a:latin typeface="Arial"/>
                <a:cs typeface="Arial"/>
                <a:hlinkClick r:id="rId4"/>
              </a:rPr>
              <a:t> </a:t>
            </a:r>
            <a:r>
              <a:rPr sz="2000" spc="-5" dirty="0">
                <a:solidFill>
                  <a:srgbClr val="212121"/>
                </a:solidFill>
                <a:latin typeface="Arial"/>
                <a:cs typeface="Arial"/>
              </a:rPr>
              <a:t>(age</a:t>
            </a:r>
            <a:r>
              <a:rPr sz="2000" dirty="0">
                <a:solidFill>
                  <a:srgbClr val="212121"/>
                </a:solidFill>
                <a:latin typeface="Arial"/>
                <a:cs typeface="Arial"/>
              </a:rPr>
              <a:t>,</a:t>
            </a:r>
            <a:r>
              <a:rPr sz="2000" spc="-140" dirty="0">
                <a:solidFill>
                  <a:srgbClr val="212121"/>
                </a:solidFill>
                <a:latin typeface="Arial"/>
                <a:cs typeface="Arial"/>
              </a:rPr>
              <a:t> </a:t>
            </a:r>
            <a:r>
              <a:rPr sz="2000" spc="-5" dirty="0">
                <a:solidFill>
                  <a:srgbClr val="212121"/>
                </a:solidFill>
                <a:latin typeface="Arial"/>
                <a:cs typeface="Arial"/>
              </a:rPr>
              <a:t>AST</a:t>
            </a:r>
            <a:r>
              <a:rPr sz="2000" dirty="0">
                <a:solidFill>
                  <a:srgbClr val="212121"/>
                </a:solidFill>
                <a:latin typeface="Arial"/>
                <a:cs typeface="Arial"/>
              </a:rPr>
              <a:t>,</a:t>
            </a:r>
            <a:r>
              <a:rPr sz="2000" spc="-140" dirty="0">
                <a:solidFill>
                  <a:srgbClr val="212121"/>
                </a:solidFill>
                <a:latin typeface="Arial"/>
                <a:cs typeface="Arial"/>
              </a:rPr>
              <a:t> </a:t>
            </a:r>
            <a:r>
              <a:rPr sz="2000" spc="-5" dirty="0">
                <a:solidFill>
                  <a:srgbClr val="212121"/>
                </a:solidFill>
                <a:latin typeface="Arial"/>
                <a:cs typeface="Arial"/>
              </a:rPr>
              <a:t>ALT</a:t>
            </a:r>
            <a:r>
              <a:rPr sz="2000" dirty="0">
                <a:solidFill>
                  <a:srgbClr val="212121"/>
                </a:solidFill>
                <a:latin typeface="Arial"/>
                <a:cs typeface="Arial"/>
              </a:rPr>
              <a:t>,</a:t>
            </a:r>
            <a:r>
              <a:rPr sz="2000" spc="-140" dirty="0">
                <a:solidFill>
                  <a:srgbClr val="212121"/>
                </a:solidFill>
                <a:latin typeface="Arial"/>
                <a:cs typeface="Arial"/>
              </a:rPr>
              <a:t> </a:t>
            </a:r>
            <a:r>
              <a:rPr sz="2000" spc="-5" dirty="0">
                <a:solidFill>
                  <a:srgbClr val="212121"/>
                </a:solidFill>
                <a:latin typeface="Arial"/>
                <a:cs typeface="Arial"/>
              </a:rPr>
              <a:t>platelets)</a:t>
            </a:r>
            <a:endParaRPr sz="2000">
              <a:latin typeface="Arial"/>
              <a:cs typeface="Arial"/>
            </a:endParaRPr>
          </a:p>
          <a:p>
            <a:pPr marL="355600" indent="-228600">
              <a:lnSpc>
                <a:spcPct val="100000"/>
              </a:lnSpc>
              <a:spcBef>
                <a:spcPts val="480"/>
              </a:spcBef>
              <a:buClr>
                <a:srgbClr val="D51F1A"/>
              </a:buClr>
              <a:buFont typeface="Wingdings"/>
              <a:buChar char=""/>
              <a:tabLst>
                <a:tab pos="355600" algn="l"/>
              </a:tabLst>
            </a:pPr>
            <a:r>
              <a:rPr sz="2000" u="heavy" spc="-5" dirty="0">
                <a:solidFill>
                  <a:srgbClr val="468FCC"/>
                </a:solidFill>
                <a:latin typeface="Arial"/>
                <a:cs typeface="Arial"/>
                <a:hlinkClick r:id="rId5"/>
              </a:rPr>
              <a:t>AS</a:t>
            </a:r>
            <a:r>
              <a:rPr sz="2000" u="heavy" spc="-110" dirty="0">
                <a:solidFill>
                  <a:srgbClr val="468FCC"/>
                </a:solidFill>
                <a:latin typeface="Arial"/>
                <a:cs typeface="Arial"/>
                <a:hlinkClick r:id="rId5"/>
              </a:rPr>
              <a:t>T</a:t>
            </a:r>
            <a:r>
              <a:rPr sz="2000" u="heavy" dirty="0">
                <a:solidFill>
                  <a:srgbClr val="468FCC"/>
                </a:solidFill>
                <a:latin typeface="Arial"/>
                <a:cs typeface="Arial"/>
                <a:hlinkClick r:id="rId5"/>
              </a:rPr>
              <a:t>-</a:t>
            </a:r>
            <a:r>
              <a:rPr sz="2000" u="heavy" spc="-5" dirty="0">
                <a:solidFill>
                  <a:srgbClr val="468FCC"/>
                </a:solidFill>
                <a:latin typeface="Arial"/>
                <a:cs typeface="Arial"/>
                <a:hlinkClick r:id="rId5"/>
              </a:rPr>
              <a:t>t</a:t>
            </a:r>
            <a:r>
              <a:rPr sz="2000" u="heavy" dirty="0">
                <a:solidFill>
                  <a:srgbClr val="468FCC"/>
                </a:solidFill>
                <a:latin typeface="Arial"/>
                <a:cs typeface="Arial"/>
                <a:hlinkClick r:id="rId5"/>
              </a:rPr>
              <a:t>o-</a:t>
            </a:r>
            <a:r>
              <a:rPr sz="2000" u="heavy" spc="-5" dirty="0">
                <a:solidFill>
                  <a:srgbClr val="468FCC"/>
                </a:solidFill>
                <a:latin typeface="Arial"/>
                <a:cs typeface="Arial"/>
                <a:hlinkClick r:id="rId5"/>
              </a:rPr>
              <a:t>Pl</a:t>
            </a:r>
            <a:r>
              <a:rPr sz="2000" u="heavy" dirty="0">
                <a:solidFill>
                  <a:srgbClr val="468FCC"/>
                </a:solidFill>
                <a:latin typeface="Arial"/>
                <a:cs typeface="Arial"/>
                <a:hlinkClick r:id="rId5"/>
              </a:rPr>
              <a:t>a</a:t>
            </a:r>
            <a:r>
              <a:rPr sz="2000" u="heavy" spc="-5" dirty="0">
                <a:solidFill>
                  <a:srgbClr val="468FCC"/>
                </a:solidFill>
                <a:latin typeface="Arial"/>
                <a:cs typeface="Arial"/>
                <a:hlinkClick r:id="rId5"/>
              </a:rPr>
              <a:t>t</a:t>
            </a:r>
            <a:r>
              <a:rPr sz="2000" u="heavy" dirty="0">
                <a:solidFill>
                  <a:srgbClr val="468FCC"/>
                </a:solidFill>
                <a:latin typeface="Arial"/>
                <a:cs typeface="Arial"/>
                <a:hlinkClick r:id="rId5"/>
              </a:rPr>
              <a:t>e</a:t>
            </a:r>
            <a:r>
              <a:rPr sz="2000" u="heavy" spc="-5" dirty="0">
                <a:solidFill>
                  <a:srgbClr val="468FCC"/>
                </a:solidFill>
                <a:latin typeface="Arial"/>
                <a:cs typeface="Arial"/>
                <a:hlinkClick r:id="rId5"/>
              </a:rPr>
              <a:t>l</a:t>
            </a:r>
            <a:r>
              <a:rPr sz="2000" u="heavy" dirty="0">
                <a:solidFill>
                  <a:srgbClr val="468FCC"/>
                </a:solidFill>
                <a:latin typeface="Arial"/>
                <a:cs typeface="Arial"/>
                <a:hlinkClick r:id="rId5"/>
              </a:rPr>
              <a:t>et</a:t>
            </a:r>
            <a:r>
              <a:rPr sz="2000" u="heavy" spc="-25" dirty="0">
                <a:solidFill>
                  <a:srgbClr val="468FCC"/>
                </a:solidFill>
                <a:latin typeface="Arial"/>
                <a:cs typeface="Arial"/>
                <a:hlinkClick r:id="rId5"/>
              </a:rPr>
              <a:t> </a:t>
            </a:r>
            <a:r>
              <a:rPr sz="2000" u="heavy" dirty="0">
                <a:solidFill>
                  <a:srgbClr val="468FCC"/>
                </a:solidFill>
                <a:latin typeface="Arial"/>
                <a:cs typeface="Arial"/>
                <a:hlinkClick r:id="rId5"/>
              </a:rPr>
              <a:t>Ra</a:t>
            </a:r>
            <a:r>
              <a:rPr sz="2000" u="heavy" spc="-5" dirty="0">
                <a:solidFill>
                  <a:srgbClr val="468FCC"/>
                </a:solidFill>
                <a:latin typeface="Arial"/>
                <a:cs typeface="Arial"/>
                <a:hlinkClick r:id="rId5"/>
              </a:rPr>
              <a:t>ti</a:t>
            </a:r>
            <a:r>
              <a:rPr sz="2000" u="heavy" dirty="0">
                <a:solidFill>
                  <a:srgbClr val="468FCC"/>
                </a:solidFill>
                <a:latin typeface="Arial"/>
                <a:cs typeface="Arial"/>
                <a:hlinkClick r:id="rId5"/>
              </a:rPr>
              <a:t>o</a:t>
            </a:r>
            <a:r>
              <a:rPr sz="2000" u="heavy" spc="-20" dirty="0">
                <a:solidFill>
                  <a:srgbClr val="468FCC"/>
                </a:solidFill>
                <a:latin typeface="Arial"/>
                <a:cs typeface="Arial"/>
                <a:hlinkClick r:id="rId5"/>
              </a:rPr>
              <a:t> </a:t>
            </a:r>
            <a:r>
              <a:rPr sz="2000" u="heavy" spc="-5" dirty="0">
                <a:solidFill>
                  <a:srgbClr val="468FCC"/>
                </a:solidFill>
                <a:latin typeface="Arial"/>
                <a:cs typeface="Arial"/>
                <a:hlinkClick r:id="rId5"/>
              </a:rPr>
              <a:t>I</a:t>
            </a:r>
            <a:r>
              <a:rPr sz="2000" u="heavy" dirty="0">
                <a:solidFill>
                  <a:srgbClr val="468FCC"/>
                </a:solidFill>
                <a:latin typeface="Arial"/>
                <a:cs typeface="Arial"/>
                <a:hlinkClick r:id="rId5"/>
              </a:rPr>
              <a:t>ndex</a:t>
            </a:r>
            <a:r>
              <a:rPr sz="2000" u="heavy" spc="-25" dirty="0">
                <a:solidFill>
                  <a:srgbClr val="468FCC"/>
                </a:solidFill>
                <a:latin typeface="Arial"/>
                <a:cs typeface="Arial"/>
                <a:hlinkClick r:id="rId5"/>
              </a:rPr>
              <a:t> </a:t>
            </a:r>
            <a:r>
              <a:rPr sz="2000" u="heavy" dirty="0">
                <a:solidFill>
                  <a:srgbClr val="468FCC"/>
                </a:solidFill>
                <a:latin typeface="Arial"/>
                <a:cs typeface="Arial"/>
                <a:hlinkClick r:id="rId5"/>
              </a:rPr>
              <a:t>(</a:t>
            </a:r>
            <a:r>
              <a:rPr sz="2000" u="heavy" spc="-5" dirty="0">
                <a:solidFill>
                  <a:srgbClr val="468FCC"/>
                </a:solidFill>
                <a:latin typeface="Arial"/>
                <a:cs typeface="Arial"/>
                <a:hlinkClick r:id="rId5"/>
              </a:rPr>
              <a:t>AP</a:t>
            </a:r>
            <a:r>
              <a:rPr sz="2000" u="heavy" dirty="0">
                <a:solidFill>
                  <a:srgbClr val="468FCC"/>
                </a:solidFill>
                <a:latin typeface="Arial"/>
                <a:cs typeface="Arial"/>
                <a:hlinkClick r:id="rId5"/>
              </a:rPr>
              <a:t>R</a:t>
            </a:r>
            <a:r>
              <a:rPr sz="2000" u="heavy" spc="-5" dirty="0">
                <a:solidFill>
                  <a:srgbClr val="468FCC"/>
                </a:solidFill>
                <a:latin typeface="Arial"/>
                <a:cs typeface="Arial"/>
                <a:hlinkClick r:id="rId5"/>
              </a:rPr>
              <a:t>I</a:t>
            </a:r>
            <a:r>
              <a:rPr sz="2000" u="heavy" dirty="0">
                <a:solidFill>
                  <a:srgbClr val="468FCC"/>
                </a:solidFill>
                <a:latin typeface="Arial"/>
                <a:cs typeface="Arial"/>
                <a:hlinkClick r:id="rId5"/>
              </a:rPr>
              <a:t>)</a:t>
            </a:r>
            <a:endParaRPr sz="2000">
              <a:latin typeface="Arial"/>
              <a:cs typeface="Arial"/>
            </a:endParaRPr>
          </a:p>
          <a:p>
            <a:pPr marL="355600" marR="5080" indent="-228600">
              <a:lnSpc>
                <a:spcPct val="100000"/>
              </a:lnSpc>
              <a:spcBef>
                <a:spcPts val="480"/>
              </a:spcBef>
              <a:buClr>
                <a:srgbClr val="D51F1A"/>
              </a:buClr>
              <a:buFont typeface="Wingdings"/>
              <a:buChar char=""/>
              <a:tabLst>
                <a:tab pos="355600" algn="l"/>
              </a:tabLst>
            </a:pPr>
            <a:r>
              <a:rPr sz="2000" u="heavy" dirty="0">
                <a:solidFill>
                  <a:srgbClr val="468FCC"/>
                </a:solidFill>
                <a:latin typeface="Arial"/>
                <a:cs typeface="Arial"/>
                <a:hlinkClick r:id="rId6"/>
              </a:rPr>
              <a:t>Ch</a:t>
            </a:r>
            <a:r>
              <a:rPr sz="2000" u="heavy" spc="-5" dirty="0">
                <a:solidFill>
                  <a:srgbClr val="468FCC"/>
                </a:solidFill>
                <a:latin typeface="Arial"/>
                <a:cs typeface="Arial"/>
                <a:hlinkClick r:id="rId6"/>
              </a:rPr>
              <a:t>il</a:t>
            </a:r>
            <a:r>
              <a:rPr sz="2000" u="heavy" dirty="0">
                <a:solidFill>
                  <a:srgbClr val="468FCC"/>
                </a:solidFill>
                <a:latin typeface="Arial"/>
                <a:cs typeface="Arial"/>
                <a:hlinkClick r:id="rId6"/>
              </a:rPr>
              <a:t>d-</a:t>
            </a:r>
            <a:r>
              <a:rPr sz="2000" u="heavy" spc="-75" dirty="0">
                <a:solidFill>
                  <a:srgbClr val="468FCC"/>
                </a:solidFill>
                <a:latin typeface="Arial"/>
                <a:cs typeface="Arial"/>
                <a:hlinkClick r:id="rId6"/>
              </a:rPr>
              <a:t>T</a:t>
            </a:r>
            <a:r>
              <a:rPr sz="2000" u="heavy" dirty="0">
                <a:solidFill>
                  <a:srgbClr val="468FCC"/>
                </a:solidFill>
                <a:latin typeface="Arial"/>
                <a:cs typeface="Arial"/>
                <a:hlinkClick r:id="rId6"/>
              </a:rPr>
              <a:t>ur</a:t>
            </a:r>
            <a:r>
              <a:rPr sz="2000" u="heavy" spc="5" dirty="0">
                <a:solidFill>
                  <a:srgbClr val="468FCC"/>
                </a:solidFill>
                <a:latin typeface="Arial"/>
                <a:cs typeface="Arial"/>
                <a:hlinkClick r:id="rId6"/>
              </a:rPr>
              <a:t>c</a:t>
            </a:r>
            <a:r>
              <a:rPr sz="2000" u="heavy" dirty="0">
                <a:solidFill>
                  <a:srgbClr val="468FCC"/>
                </a:solidFill>
                <a:latin typeface="Arial"/>
                <a:cs typeface="Arial"/>
                <a:hlinkClick r:id="rId6"/>
              </a:rPr>
              <a:t>o</a:t>
            </a:r>
            <a:r>
              <a:rPr sz="2000" u="heavy" spc="-5" dirty="0">
                <a:solidFill>
                  <a:srgbClr val="468FCC"/>
                </a:solidFill>
                <a:latin typeface="Arial"/>
                <a:cs typeface="Arial"/>
                <a:hlinkClick r:id="rId6"/>
              </a:rPr>
              <a:t>tt</a:t>
            </a:r>
            <a:r>
              <a:rPr sz="2000" u="heavy" dirty="0">
                <a:solidFill>
                  <a:srgbClr val="468FCC"/>
                </a:solidFill>
                <a:latin typeface="Arial"/>
                <a:cs typeface="Arial"/>
                <a:hlinkClick r:id="rId6"/>
              </a:rPr>
              <a:t>e</a:t>
            </a:r>
            <a:r>
              <a:rPr sz="2000" u="heavy" spc="-10" dirty="0">
                <a:solidFill>
                  <a:srgbClr val="468FCC"/>
                </a:solidFill>
                <a:latin typeface="Arial"/>
                <a:cs typeface="Arial"/>
                <a:hlinkClick r:id="rId6"/>
              </a:rPr>
              <a:t>-</a:t>
            </a:r>
            <a:r>
              <a:rPr sz="2000" u="heavy" spc="-5" dirty="0">
                <a:solidFill>
                  <a:srgbClr val="468FCC"/>
                </a:solidFill>
                <a:latin typeface="Arial"/>
                <a:cs typeface="Arial"/>
                <a:hlinkClick r:id="rId6"/>
              </a:rPr>
              <a:t>P</a:t>
            </a:r>
            <a:r>
              <a:rPr sz="2000" u="heavy" dirty="0">
                <a:solidFill>
                  <a:srgbClr val="468FCC"/>
                </a:solidFill>
                <a:latin typeface="Arial"/>
                <a:cs typeface="Arial"/>
                <a:hlinkClick r:id="rId6"/>
              </a:rPr>
              <a:t>ugh</a:t>
            </a:r>
            <a:r>
              <a:rPr sz="2000" u="heavy" spc="-55" dirty="0">
                <a:solidFill>
                  <a:srgbClr val="468FCC"/>
                </a:solidFill>
                <a:latin typeface="Arial"/>
                <a:cs typeface="Arial"/>
                <a:hlinkClick r:id="rId6"/>
              </a:rPr>
              <a:t> </a:t>
            </a:r>
            <a:r>
              <a:rPr sz="2000" u="heavy" dirty="0">
                <a:solidFill>
                  <a:srgbClr val="468FCC"/>
                </a:solidFill>
                <a:latin typeface="Arial"/>
                <a:cs typeface="Arial"/>
                <a:hlinkClick r:id="rId6"/>
              </a:rPr>
              <a:t>C</a:t>
            </a:r>
            <a:r>
              <a:rPr sz="2000" u="heavy" spc="-5" dirty="0">
                <a:solidFill>
                  <a:srgbClr val="468FCC"/>
                </a:solidFill>
                <a:latin typeface="Arial"/>
                <a:cs typeface="Arial"/>
                <a:hlinkClick r:id="rId6"/>
              </a:rPr>
              <a:t>i</a:t>
            </a:r>
            <a:r>
              <a:rPr sz="2000" u="heavy" dirty="0">
                <a:solidFill>
                  <a:srgbClr val="468FCC"/>
                </a:solidFill>
                <a:latin typeface="Arial"/>
                <a:cs typeface="Arial"/>
                <a:hlinkClick r:id="rId6"/>
              </a:rPr>
              <a:t>rrho</a:t>
            </a:r>
            <a:r>
              <a:rPr sz="2000" u="heavy" spc="5" dirty="0">
                <a:solidFill>
                  <a:srgbClr val="468FCC"/>
                </a:solidFill>
                <a:latin typeface="Arial"/>
                <a:cs typeface="Arial"/>
                <a:hlinkClick r:id="rId6"/>
              </a:rPr>
              <a:t>s</a:t>
            </a:r>
            <a:r>
              <a:rPr sz="2000" u="heavy" spc="-5" dirty="0">
                <a:solidFill>
                  <a:srgbClr val="468FCC"/>
                </a:solidFill>
                <a:latin typeface="Arial"/>
                <a:cs typeface="Arial"/>
                <a:hlinkClick r:id="rId6"/>
              </a:rPr>
              <a:t>i</a:t>
            </a:r>
            <a:r>
              <a:rPr sz="2000" u="heavy" dirty="0">
                <a:solidFill>
                  <a:srgbClr val="468FCC"/>
                </a:solidFill>
                <a:latin typeface="Arial"/>
                <a:cs typeface="Arial"/>
                <a:hlinkClick r:id="rId6"/>
              </a:rPr>
              <a:t>s</a:t>
            </a:r>
            <a:r>
              <a:rPr sz="2000" u="heavy" spc="-25" dirty="0">
                <a:solidFill>
                  <a:srgbClr val="468FCC"/>
                </a:solidFill>
                <a:latin typeface="Arial"/>
                <a:cs typeface="Arial"/>
                <a:hlinkClick r:id="rId6"/>
              </a:rPr>
              <a:t> </a:t>
            </a:r>
            <a:r>
              <a:rPr sz="2000" u="heavy" spc="-5" dirty="0">
                <a:solidFill>
                  <a:srgbClr val="468FCC"/>
                </a:solidFill>
                <a:latin typeface="Arial"/>
                <a:cs typeface="Arial"/>
                <a:hlinkClick r:id="rId6"/>
              </a:rPr>
              <a:t>S</a:t>
            </a:r>
            <a:r>
              <a:rPr sz="2000" u="heavy" dirty="0">
                <a:solidFill>
                  <a:srgbClr val="468FCC"/>
                </a:solidFill>
                <a:latin typeface="Arial"/>
                <a:cs typeface="Arial"/>
                <a:hlinkClick r:id="rId6"/>
              </a:rPr>
              <a:t>e</a:t>
            </a:r>
            <a:r>
              <a:rPr sz="2000" u="heavy" spc="-10" dirty="0">
                <a:solidFill>
                  <a:srgbClr val="468FCC"/>
                </a:solidFill>
                <a:latin typeface="Arial"/>
                <a:cs typeface="Arial"/>
                <a:hlinkClick r:id="rId6"/>
              </a:rPr>
              <a:t>v</a:t>
            </a:r>
            <a:r>
              <a:rPr sz="2000" u="heavy" dirty="0">
                <a:solidFill>
                  <a:srgbClr val="468FCC"/>
                </a:solidFill>
                <a:latin typeface="Arial"/>
                <a:cs typeface="Arial"/>
                <a:hlinkClick r:id="rId6"/>
              </a:rPr>
              <a:t>er</a:t>
            </a:r>
            <a:r>
              <a:rPr sz="2000" u="heavy" spc="-5" dirty="0">
                <a:solidFill>
                  <a:srgbClr val="468FCC"/>
                </a:solidFill>
                <a:latin typeface="Arial"/>
                <a:cs typeface="Arial"/>
                <a:hlinkClick r:id="rId6"/>
              </a:rPr>
              <a:t>it</a:t>
            </a:r>
            <a:r>
              <a:rPr sz="2000" u="heavy" dirty="0">
                <a:solidFill>
                  <a:srgbClr val="468FCC"/>
                </a:solidFill>
                <a:latin typeface="Arial"/>
                <a:cs typeface="Arial"/>
                <a:hlinkClick r:id="rId6"/>
              </a:rPr>
              <a:t>y</a:t>
            </a:r>
            <a:r>
              <a:rPr sz="2000" spc="-25" dirty="0">
                <a:solidFill>
                  <a:srgbClr val="468FCC"/>
                </a:solidFill>
                <a:latin typeface="Arial"/>
                <a:cs typeface="Arial"/>
                <a:hlinkClick r:id="rId6"/>
              </a:rPr>
              <a:t> </a:t>
            </a:r>
            <a:r>
              <a:rPr sz="2000" dirty="0">
                <a:solidFill>
                  <a:srgbClr val="212121"/>
                </a:solidFill>
                <a:latin typeface="Arial"/>
                <a:cs typeface="Arial"/>
              </a:rPr>
              <a:t>(encephalopathy,</a:t>
            </a:r>
            <a:r>
              <a:rPr sz="2000" spc="-40" dirty="0">
                <a:solidFill>
                  <a:srgbClr val="212121"/>
                </a:solidFill>
                <a:latin typeface="Arial"/>
                <a:cs typeface="Arial"/>
              </a:rPr>
              <a:t> </a:t>
            </a:r>
            <a:r>
              <a:rPr sz="2000" dirty="0">
                <a:solidFill>
                  <a:srgbClr val="212121"/>
                </a:solidFill>
                <a:latin typeface="Arial"/>
                <a:cs typeface="Arial"/>
              </a:rPr>
              <a:t>ascites,</a:t>
            </a:r>
            <a:r>
              <a:rPr sz="2000" spc="-35" dirty="0">
                <a:solidFill>
                  <a:srgbClr val="212121"/>
                </a:solidFill>
                <a:latin typeface="Arial"/>
                <a:cs typeface="Arial"/>
              </a:rPr>
              <a:t> </a:t>
            </a:r>
            <a:r>
              <a:rPr sz="2000" dirty="0">
                <a:solidFill>
                  <a:srgbClr val="212121"/>
                </a:solidFill>
                <a:latin typeface="Arial"/>
                <a:cs typeface="Arial"/>
              </a:rPr>
              <a:t>bilirubin, a</a:t>
            </a:r>
            <a:r>
              <a:rPr sz="2000" spc="-5" dirty="0">
                <a:solidFill>
                  <a:srgbClr val="212121"/>
                </a:solidFill>
                <a:latin typeface="Arial"/>
                <a:cs typeface="Arial"/>
              </a:rPr>
              <a:t>l</a:t>
            </a:r>
            <a:r>
              <a:rPr sz="2000" dirty="0">
                <a:solidFill>
                  <a:srgbClr val="212121"/>
                </a:solidFill>
                <a:latin typeface="Arial"/>
                <a:cs typeface="Arial"/>
              </a:rPr>
              <a:t>bu</a:t>
            </a:r>
            <a:r>
              <a:rPr sz="2000" spc="-5" dirty="0">
                <a:solidFill>
                  <a:srgbClr val="212121"/>
                </a:solidFill>
                <a:latin typeface="Arial"/>
                <a:cs typeface="Arial"/>
              </a:rPr>
              <a:t>mi</a:t>
            </a:r>
            <a:r>
              <a:rPr sz="2000" dirty="0">
                <a:solidFill>
                  <a:srgbClr val="212121"/>
                </a:solidFill>
                <a:latin typeface="Arial"/>
                <a:cs typeface="Arial"/>
              </a:rPr>
              <a:t>n,</a:t>
            </a:r>
            <a:r>
              <a:rPr sz="2000" spc="-2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NR)</a:t>
            </a:r>
            <a:endParaRPr sz="2000">
              <a:latin typeface="Arial"/>
              <a:cs typeface="Arial"/>
            </a:endParaRPr>
          </a:p>
          <a:p>
            <a:pPr marL="355600" indent="-228600">
              <a:lnSpc>
                <a:spcPct val="100000"/>
              </a:lnSpc>
              <a:spcBef>
                <a:spcPts val="480"/>
              </a:spcBef>
              <a:buClr>
                <a:srgbClr val="D51F1A"/>
              </a:buClr>
              <a:buFont typeface="Wingdings"/>
              <a:buChar char=""/>
              <a:tabLst>
                <a:tab pos="355600" algn="l"/>
              </a:tabLst>
            </a:pPr>
            <a:r>
              <a:rPr sz="2000" spc="-5" dirty="0">
                <a:solidFill>
                  <a:srgbClr val="212121"/>
                </a:solidFill>
                <a:latin typeface="Arial"/>
                <a:cs typeface="Arial"/>
              </a:rPr>
              <a:t>A</a:t>
            </a:r>
            <a:r>
              <a:rPr sz="2000" spc="5" dirty="0">
                <a:solidFill>
                  <a:srgbClr val="212121"/>
                </a:solidFill>
                <a:latin typeface="Arial"/>
                <a:cs typeface="Arial"/>
              </a:rPr>
              <a:t>ss</a:t>
            </a:r>
            <a:r>
              <a:rPr sz="2000" dirty="0">
                <a:solidFill>
                  <a:srgbClr val="212121"/>
                </a:solidFill>
                <a:latin typeface="Arial"/>
                <a:cs typeface="Arial"/>
              </a:rPr>
              <a:t>e</a:t>
            </a:r>
            <a:r>
              <a:rPr sz="2000" spc="5" dirty="0">
                <a:solidFill>
                  <a:srgbClr val="212121"/>
                </a:solidFill>
                <a:latin typeface="Arial"/>
                <a:cs typeface="Arial"/>
              </a:rPr>
              <a:t>ss</a:t>
            </a:r>
            <a:r>
              <a:rPr sz="2000" spc="-5" dirty="0">
                <a:solidFill>
                  <a:srgbClr val="212121"/>
                </a:solidFill>
                <a:latin typeface="Arial"/>
                <a:cs typeface="Arial"/>
              </a:rPr>
              <a:t>m</a:t>
            </a:r>
            <a:r>
              <a:rPr sz="2000" dirty="0">
                <a:solidFill>
                  <a:srgbClr val="212121"/>
                </a:solidFill>
                <a:latin typeface="Arial"/>
                <a:cs typeface="Arial"/>
              </a:rPr>
              <a:t>e</a:t>
            </a:r>
            <a:r>
              <a:rPr sz="2000" spc="-15" dirty="0">
                <a:solidFill>
                  <a:srgbClr val="212121"/>
                </a:solidFill>
                <a:latin typeface="Arial"/>
                <a:cs typeface="Arial"/>
              </a:rPr>
              <a:t>n</a:t>
            </a:r>
            <a:r>
              <a:rPr sz="2000" dirty="0">
                <a:solidFill>
                  <a:srgbClr val="212121"/>
                </a:solidFill>
                <a:latin typeface="Arial"/>
                <a:cs typeface="Arial"/>
              </a:rPr>
              <a:t>t</a:t>
            </a:r>
            <a:r>
              <a:rPr sz="2000" spc="-45" dirty="0">
                <a:solidFill>
                  <a:srgbClr val="212121"/>
                </a:solidFill>
                <a:latin typeface="Arial"/>
                <a:cs typeface="Arial"/>
              </a:rPr>
              <a:t> </a:t>
            </a:r>
            <a:r>
              <a:rPr sz="2000" dirty="0">
                <a:solidFill>
                  <a:srgbClr val="212121"/>
                </a:solidFill>
                <a:latin typeface="Arial"/>
                <a:cs typeface="Arial"/>
              </a:rPr>
              <a:t>of</a:t>
            </a:r>
            <a:r>
              <a:rPr sz="2000" spc="-10" dirty="0">
                <a:solidFill>
                  <a:srgbClr val="212121"/>
                </a:solidFill>
                <a:latin typeface="Arial"/>
                <a:cs typeface="Arial"/>
              </a:rPr>
              <a:t> </a:t>
            </a:r>
            <a:r>
              <a:rPr sz="2000" spc="-5" dirty="0">
                <a:solidFill>
                  <a:srgbClr val="212121"/>
                </a:solidFill>
                <a:latin typeface="Arial"/>
                <a:cs typeface="Arial"/>
              </a:rPr>
              <a:t>li</a:t>
            </a:r>
            <a:r>
              <a:rPr sz="2000" spc="-10" dirty="0">
                <a:solidFill>
                  <a:srgbClr val="212121"/>
                </a:solidFill>
                <a:latin typeface="Arial"/>
                <a:cs typeface="Arial"/>
              </a:rPr>
              <a:t>v</a:t>
            </a:r>
            <a:r>
              <a:rPr sz="2000" dirty="0">
                <a:solidFill>
                  <a:srgbClr val="212121"/>
                </a:solidFill>
                <a:latin typeface="Arial"/>
                <a:cs typeface="Arial"/>
              </a:rPr>
              <a:t>er nodu</a:t>
            </a:r>
            <a:r>
              <a:rPr sz="2000" spc="-5" dirty="0">
                <a:solidFill>
                  <a:srgbClr val="212121"/>
                </a:solidFill>
                <a:latin typeface="Arial"/>
                <a:cs typeface="Arial"/>
              </a:rPr>
              <a:t>l</a:t>
            </a:r>
            <a:r>
              <a:rPr sz="2000" dirty="0">
                <a:solidFill>
                  <a:srgbClr val="212121"/>
                </a:solidFill>
                <a:latin typeface="Arial"/>
                <a:cs typeface="Arial"/>
              </a:rPr>
              <a:t>ar</a:t>
            </a:r>
            <a:r>
              <a:rPr sz="2000" spc="-5" dirty="0">
                <a:solidFill>
                  <a:srgbClr val="212121"/>
                </a:solidFill>
                <a:latin typeface="Arial"/>
                <a:cs typeface="Arial"/>
              </a:rPr>
              <a:t>it</a:t>
            </a:r>
            <a:r>
              <a:rPr sz="2000" dirty="0">
                <a:solidFill>
                  <a:srgbClr val="212121"/>
                </a:solidFill>
                <a:latin typeface="Arial"/>
                <a:cs typeface="Arial"/>
              </a:rPr>
              <a:t>y</a:t>
            </a:r>
            <a:r>
              <a:rPr sz="2000" spc="-35"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spc="5" dirty="0">
                <a:solidFill>
                  <a:srgbClr val="212121"/>
                </a:solidFill>
                <a:latin typeface="Arial"/>
                <a:cs typeface="Arial"/>
              </a:rPr>
              <a:t>s</a:t>
            </a:r>
            <a:r>
              <a:rPr sz="2000" dirty="0">
                <a:solidFill>
                  <a:srgbClr val="212121"/>
                </a:solidFill>
                <a:latin typeface="Arial"/>
                <a:cs typeface="Arial"/>
              </a:rPr>
              <a:t>p</a:t>
            </a:r>
            <a:r>
              <a:rPr sz="2000" spc="-5" dirty="0">
                <a:solidFill>
                  <a:srgbClr val="212121"/>
                </a:solidFill>
                <a:latin typeface="Arial"/>
                <a:cs typeface="Arial"/>
              </a:rPr>
              <a:t>l</a:t>
            </a:r>
            <a:r>
              <a:rPr sz="2000" dirty="0">
                <a:solidFill>
                  <a:srgbClr val="212121"/>
                </a:solidFill>
                <a:latin typeface="Arial"/>
                <a:cs typeface="Arial"/>
              </a:rPr>
              <a:t>eno</a:t>
            </a:r>
            <a:r>
              <a:rPr sz="2000" spc="-5" dirty="0">
                <a:solidFill>
                  <a:srgbClr val="212121"/>
                </a:solidFill>
                <a:latin typeface="Arial"/>
                <a:cs typeface="Arial"/>
              </a:rPr>
              <a:t>m</a:t>
            </a:r>
            <a:r>
              <a:rPr sz="2000" dirty="0">
                <a:solidFill>
                  <a:srgbClr val="212121"/>
                </a:solidFill>
                <a:latin typeface="Arial"/>
                <a:cs typeface="Arial"/>
              </a:rPr>
              <a:t>ega</a:t>
            </a:r>
            <a:r>
              <a:rPr sz="2000" spc="-5" dirty="0">
                <a:solidFill>
                  <a:srgbClr val="212121"/>
                </a:solidFill>
                <a:latin typeface="Arial"/>
                <a:cs typeface="Arial"/>
              </a:rPr>
              <a:t>l</a:t>
            </a:r>
            <a:r>
              <a:rPr sz="2000" dirty="0">
                <a:solidFill>
                  <a:srgbClr val="212121"/>
                </a:solidFill>
                <a:latin typeface="Arial"/>
                <a:cs typeface="Arial"/>
              </a:rPr>
              <a:t>y</a:t>
            </a:r>
            <a:r>
              <a:rPr sz="2000" spc="-35" dirty="0">
                <a:solidFill>
                  <a:srgbClr val="212121"/>
                </a:solidFill>
                <a:latin typeface="Arial"/>
                <a:cs typeface="Arial"/>
              </a:rPr>
              <a:t> </a:t>
            </a:r>
            <a:r>
              <a:rPr sz="2000" dirty="0">
                <a:solidFill>
                  <a:srgbClr val="212121"/>
                </a:solidFill>
                <a:latin typeface="Arial"/>
                <a:cs typeface="Arial"/>
              </a:rPr>
              <a:t>by</a:t>
            </a:r>
            <a:r>
              <a:rPr sz="2000" spc="-15" dirty="0">
                <a:solidFill>
                  <a:srgbClr val="212121"/>
                </a:solidFill>
                <a:latin typeface="Arial"/>
                <a:cs typeface="Arial"/>
              </a:rPr>
              <a:t> </a:t>
            </a:r>
            <a:r>
              <a:rPr sz="2000" dirty="0">
                <a:solidFill>
                  <a:srgbClr val="212121"/>
                </a:solidFill>
                <a:latin typeface="Arial"/>
                <a:cs typeface="Arial"/>
              </a:rPr>
              <a:t>u</a:t>
            </a:r>
            <a:r>
              <a:rPr sz="2000" spc="-5" dirty="0">
                <a:solidFill>
                  <a:srgbClr val="212121"/>
                </a:solidFill>
                <a:latin typeface="Arial"/>
                <a:cs typeface="Arial"/>
              </a:rPr>
              <a:t>lt</a:t>
            </a:r>
            <a:r>
              <a:rPr sz="2000" dirty="0">
                <a:solidFill>
                  <a:srgbClr val="212121"/>
                </a:solidFill>
                <a:latin typeface="Arial"/>
                <a:cs typeface="Arial"/>
              </a:rPr>
              <a:t>ra</a:t>
            </a:r>
            <a:r>
              <a:rPr sz="2000" spc="5" dirty="0">
                <a:solidFill>
                  <a:srgbClr val="212121"/>
                </a:solidFill>
                <a:latin typeface="Arial"/>
                <a:cs typeface="Arial"/>
              </a:rPr>
              <a:t>s</a:t>
            </a:r>
            <a:r>
              <a:rPr sz="2000" dirty="0">
                <a:solidFill>
                  <a:srgbClr val="212121"/>
                </a:solidFill>
                <a:latin typeface="Arial"/>
                <a:cs typeface="Arial"/>
              </a:rPr>
              <a:t>ound</a:t>
            </a:r>
            <a:r>
              <a:rPr sz="2000" spc="-40" dirty="0">
                <a:solidFill>
                  <a:srgbClr val="212121"/>
                </a:solidFill>
                <a:latin typeface="Arial"/>
                <a:cs typeface="Arial"/>
              </a:rPr>
              <a:t> </a:t>
            </a:r>
            <a:r>
              <a:rPr sz="2000" dirty="0">
                <a:solidFill>
                  <a:srgbClr val="212121"/>
                </a:solidFill>
                <a:latin typeface="Arial"/>
                <a:cs typeface="Arial"/>
              </a:rPr>
              <a:t>or</a:t>
            </a:r>
            <a:r>
              <a:rPr sz="2000" spc="-15" dirty="0">
                <a:solidFill>
                  <a:srgbClr val="212121"/>
                </a:solidFill>
                <a:latin typeface="Arial"/>
                <a:cs typeface="Arial"/>
              </a:rPr>
              <a:t> </a:t>
            </a:r>
            <a:r>
              <a:rPr sz="2000" dirty="0">
                <a:solidFill>
                  <a:srgbClr val="212121"/>
                </a:solidFill>
                <a:latin typeface="Arial"/>
                <a:cs typeface="Arial"/>
              </a:rPr>
              <a:t>CT</a:t>
            </a:r>
            <a:endParaRPr sz="2000">
              <a:latin typeface="Arial"/>
              <a:cs typeface="Arial"/>
            </a:endParaRPr>
          </a:p>
          <a:p>
            <a:pPr>
              <a:lnSpc>
                <a:spcPct val="100000"/>
              </a:lnSpc>
            </a:pPr>
            <a:endParaRPr sz="2000">
              <a:latin typeface="Times New Roman"/>
              <a:cs typeface="Times New Roman"/>
            </a:endParaRPr>
          </a:p>
          <a:p>
            <a:pPr marL="12700" marR="31115">
              <a:lnSpc>
                <a:spcPct val="100000"/>
              </a:lnSpc>
              <a:spcBef>
                <a:spcPts val="1725"/>
              </a:spcBef>
            </a:pPr>
            <a:r>
              <a:rPr sz="2400" spc="-5" dirty="0">
                <a:solidFill>
                  <a:srgbClr val="212121"/>
                </a:solidFill>
                <a:latin typeface="Arial"/>
                <a:cs typeface="Arial"/>
              </a:rPr>
              <a:t>I</a:t>
            </a:r>
            <a:r>
              <a:rPr sz="2400" dirty="0">
                <a:solidFill>
                  <a:srgbClr val="212121"/>
                </a:solidFill>
                <a:latin typeface="Arial"/>
                <a:cs typeface="Arial"/>
              </a:rPr>
              <a:t>m</a:t>
            </a:r>
            <a:r>
              <a:rPr sz="2400" spc="-5" dirty="0">
                <a:solidFill>
                  <a:srgbClr val="212121"/>
                </a:solidFill>
                <a:latin typeface="Arial"/>
                <a:cs typeface="Arial"/>
              </a:rPr>
              <a:t>ag</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10" dirty="0">
                <a:solidFill>
                  <a:srgbClr val="212121"/>
                </a:solidFill>
                <a:latin typeface="Arial"/>
                <a:cs typeface="Arial"/>
              </a:rPr>
              <a:t> </a:t>
            </a:r>
            <a:r>
              <a:rPr sz="2400" spc="-5" dirty="0">
                <a:solidFill>
                  <a:srgbClr val="212121"/>
                </a:solidFill>
                <a:latin typeface="Arial"/>
                <a:cs typeface="Arial"/>
              </a:rPr>
              <a:t>a</a:t>
            </a:r>
            <a:r>
              <a:rPr sz="2400" spc="-10" dirty="0">
                <a:solidFill>
                  <a:srgbClr val="212121"/>
                </a:solidFill>
                <a:latin typeface="Arial"/>
                <a:cs typeface="Arial"/>
              </a:rPr>
              <a:t>l</a:t>
            </a:r>
            <a:r>
              <a:rPr sz="2400" dirty="0">
                <a:solidFill>
                  <a:srgbClr val="212121"/>
                </a:solidFill>
                <a:latin typeface="Arial"/>
                <a:cs typeface="Arial"/>
              </a:rPr>
              <a:t>so</a:t>
            </a:r>
            <a:r>
              <a:rPr sz="2400" spc="10" dirty="0">
                <a:solidFill>
                  <a:srgbClr val="212121"/>
                </a:solidFill>
                <a:latin typeface="Arial"/>
                <a:cs typeface="Arial"/>
              </a:rPr>
              <a:t>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o</a:t>
            </a:r>
            <a:r>
              <a:rPr sz="2400" dirty="0">
                <a:solidFill>
                  <a:srgbClr val="212121"/>
                </a:solidFill>
                <a:latin typeface="Arial"/>
                <a:cs typeface="Arial"/>
              </a:rPr>
              <a:t>v</a:t>
            </a:r>
            <a:r>
              <a:rPr sz="2400" spc="-10" dirty="0">
                <a:solidFill>
                  <a:srgbClr val="212121"/>
                </a:solidFill>
                <a:latin typeface="Arial"/>
                <a:cs typeface="Arial"/>
              </a:rPr>
              <a:t>i</a:t>
            </a:r>
            <a:r>
              <a:rPr sz="2400" spc="-5" dirty="0">
                <a:solidFill>
                  <a:srgbClr val="212121"/>
                </a:solidFill>
                <a:latin typeface="Arial"/>
                <a:cs typeface="Arial"/>
              </a:rPr>
              <a:t>de</a:t>
            </a:r>
            <a:r>
              <a:rPr sz="2400" dirty="0">
                <a:solidFill>
                  <a:srgbClr val="212121"/>
                </a:solidFill>
                <a:latin typeface="Arial"/>
                <a:cs typeface="Arial"/>
              </a:rPr>
              <a:t>s</a:t>
            </a:r>
            <a:r>
              <a:rPr sz="2400" spc="15" dirty="0">
                <a:solidFill>
                  <a:srgbClr val="212121"/>
                </a:solidFill>
                <a:latin typeface="Arial"/>
                <a:cs typeface="Arial"/>
              </a:rPr>
              <a:t> </a:t>
            </a:r>
            <a:r>
              <a:rPr sz="2400" spc="-10" dirty="0">
                <a:solidFill>
                  <a:srgbClr val="212121"/>
                </a:solidFill>
                <a:latin typeface="Arial"/>
                <a:cs typeface="Arial"/>
              </a:rPr>
              <a:t>i</a:t>
            </a:r>
            <a:r>
              <a:rPr sz="2400" spc="-20" dirty="0">
                <a:solidFill>
                  <a:srgbClr val="212121"/>
                </a:solidFill>
                <a:latin typeface="Arial"/>
                <a:cs typeface="Arial"/>
              </a:rPr>
              <a:t>n</a:t>
            </a:r>
            <a:r>
              <a:rPr sz="2400" spc="-5" dirty="0">
                <a:solidFill>
                  <a:srgbClr val="212121"/>
                </a:solidFill>
                <a:latin typeface="Arial"/>
                <a:cs typeface="Arial"/>
              </a:rPr>
              <a:t>fo</a:t>
            </a:r>
            <a:r>
              <a:rPr sz="2400" dirty="0">
                <a:solidFill>
                  <a:srgbClr val="212121"/>
                </a:solidFill>
                <a:latin typeface="Arial"/>
                <a:cs typeface="Arial"/>
              </a:rPr>
              <a:t>rm</a:t>
            </a:r>
            <a:r>
              <a:rPr sz="2400" spc="-20" dirty="0">
                <a:solidFill>
                  <a:srgbClr val="212121"/>
                </a:solidFill>
                <a:latin typeface="Arial"/>
                <a:cs typeface="Arial"/>
              </a:rPr>
              <a:t>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n </a:t>
            </a:r>
            <a:r>
              <a:rPr sz="2400" spc="-5" dirty="0">
                <a:solidFill>
                  <a:srgbClr val="212121"/>
                </a:solidFill>
                <a:latin typeface="Arial"/>
                <a:cs typeface="Arial"/>
              </a:rPr>
              <a:t>po</a:t>
            </a:r>
            <a:r>
              <a:rPr sz="2400" dirty="0">
                <a:solidFill>
                  <a:srgbClr val="212121"/>
                </a:solidFill>
                <a:latin typeface="Arial"/>
                <a:cs typeface="Arial"/>
              </a:rPr>
              <a:t>r</a:t>
            </a:r>
            <a:r>
              <a:rPr sz="2400" spc="-5" dirty="0">
                <a:solidFill>
                  <a:srgbClr val="212121"/>
                </a:solidFill>
                <a:latin typeface="Arial"/>
                <a:cs typeface="Arial"/>
              </a:rPr>
              <a:t>ta</a:t>
            </a:r>
            <a:r>
              <a:rPr sz="2400" dirty="0">
                <a:solidFill>
                  <a:srgbClr val="212121"/>
                </a:solidFill>
                <a:latin typeface="Arial"/>
                <a:cs typeface="Arial"/>
              </a:rPr>
              <a:t>l</a:t>
            </a:r>
            <a:r>
              <a:rPr sz="2400" spc="-5" dirty="0">
                <a:solidFill>
                  <a:srgbClr val="212121"/>
                </a:solidFill>
                <a:latin typeface="Arial"/>
                <a:cs typeface="Arial"/>
              </a:rPr>
              <a:t> h</a:t>
            </a:r>
            <a:r>
              <a:rPr sz="2400" dirty="0">
                <a:solidFill>
                  <a:srgbClr val="212121"/>
                </a:solidFill>
                <a:latin typeface="Arial"/>
                <a:cs typeface="Arial"/>
              </a:rPr>
              <a:t>y</a:t>
            </a:r>
            <a:r>
              <a:rPr sz="2400" spc="-5" dirty="0">
                <a:solidFill>
                  <a:srgbClr val="212121"/>
                </a:solidFill>
                <a:latin typeface="Arial"/>
                <a:cs typeface="Arial"/>
              </a:rPr>
              <a:t>pe</a:t>
            </a:r>
            <a:r>
              <a:rPr sz="2400" dirty="0">
                <a:solidFill>
                  <a:srgbClr val="212121"/>
                </a:solidFill>
                <a:latin typeface="Arial"/>
                <a:cs typeface="Arial"/>
              </a:rPr>
              <a:t>r</a:t>
            </a:r>
            <a:r>
              <a:rPr sz="2400" spc="-5" dirty="0">
                <a:solidFill>
                  <a:srgbClr val="212121"/>
                </a:solidFill>
                <a:latin typeface="Arial"/>
                <a:cs typeface="Arial"/>
              </a:rPr>
              <a:t>ten</a:t>
            </a:r>
            <a:r>
              <a:rPr sz="2400" dirty="0">
                <a:solidFill>
                  <a:srgbClr val="212121"/>
                </a:solidFill>
                <a:latin typeface="Arial"/>
                <a:cs typeface="Arial"/>
              </a:rPr>
              <a:t>s</a:t>
            </a:r>
            <a:r>
              <a:rPr sz="2400" spc="-10" dirty="0">
                <a:solidFill>
                  <a:srgbClr val="212121"/>
                </a:solidFill>
                <a:latin typeface="Arial"/>
                <a:cs typeface="Arial"/>
              </a:rPr>
              <a:t>i</a:t>
            </a:r>
            <a:r>
              <a:rPr sz="2400" spc="-5" dirty="0">
                <a:solidFill>
                  <a:srgbClr val="212121"/>
                </a:solidFill>
                <a:latin typeface="Arial"/>
                <a:cs typeface="Arial"/>
              </a:rPr>
              <a:t>on</a:t>
            </a:r>
            <a:r>
              <a:rPr sz="2400" dirty="0">
                <a:solidFill>
                  <a:srgbClr val="212121"/>
                </a:solidFill>
                <a:latin typeface="Arial"/>
                <a:cs typeface="Arial"/>
              </a:rPr>
              <a:t>,</a:t>
            </a:r>
            <a:r>
              <a:rPr sz="2400" spc="30" dirty="0">
                <a:solidFill>
                  <a:srgbClr val="212121"/>
                </a:solidFill>
                <a:latin typeface="Arial"/>
                <a:cs typeface="Arial"/>
              </a:rPr>
              <a:t> </a:t>
            </a:r>
            <a:r>
              <a:rPr sz="2400" spc="-5" dirty="0">
                <a:solidFill>
                  <a:srgbClr val="212121"/>
                </a:solidFill>
                <a:latin typeface="Arial"/>
                <a:cs typeface="Arial"/>
              </a:rPr>
              <a:t>wh</a:t>
            </a:r>
            <a:r>
              <a:rPr sz="2400" spc="-10" dirty="0">
                <a:solidFill>
                  <a:srgbClr val="212121"/>
                </a:solidFill>
                <a:latin typeface="Arial"/>
                <a:cs typeface="Arial"/>
              </a:rPr>
              <a:t>i</a:t>
            </a:r>
            <a:r>
              <a:rPr sz="2400" dirty="0">
                <a:solidFill>
                  <a:srgbClr val="212121"/>
                </a:solidFill>
                <a:latin typeface="Arial"/>
                <a:cs typeface="Arial"/>
              </a:rPr>
              <a:t>ch </a:t>
            </a:r>
            <a:r>
              <a:rPr sz="2400" spc="-10" dirty="0">
                <a:solidFill>
                  <a:srgbClr val="212121"/>
                </a:solidFill>
                <a:latin typeface="Arial"/>
                <a:cs typeface="Arial"/>
              </a:rPr>
              <a:t>i</a:t>
            </a:r>
            <a:r>
              <a:rPr sz="2400" dirty="0">
                <a:solidFill>
                  <a:srgbClr val="212121"/>
                </a:solidFill>
                <a:latin typeface="Arial"/>
                <a:cs typeface="Arial"/>
              </a:rPr>
              <a:t>s </a:t>
            </a:r>
            <a:r>
              <a:rPr sz="2400" spc="-5" dirty="0">
                <a:solidFill>
                  <a:srgbClr val="212121"/>
                </a:solidFill>
                <a:latin typeface="Arial"/>
                <a:cs typeface="Arial"/>
              </a:rPr>
              <a:t>a</a:t>
            </a:r>
            <a:r>
              <a:rPr sz="2400" dirty="0">
                <a:solidFill>
                  <a:srgbClr val="212121"/>
                </a:solidFill>
                <a:latin typeface="Arial"/>
                <a:cs typeface="Arial"/>
              </a:rPr>
              <a:t>ss</a:t>
            </a:r>
            <a:r>
              <a:rPr sz="2400" spc="-5" dirty="0">
                <a:solidFill>
                  <a:srgbClr val="212121"/>
                </a:solidFill>
                <a:latin typeface="Arial"/>
                <a:cs typeface="Arial"/>
              </a:rPr>
              <a:t>o</a:t>
            </a:r>
            <a:r>
              <a:rPr sz="2400" dirty="0">
                <a:solidFill>
                  <a:srgbClr val="212121"/>
                </a:solidFill>
                <a:latin typeface="Arial"/>
                <a:cs typeface="Arial"/>
              </a:rPr>
              <a:t>c</a:t>
            </a:r>
            <a:r>
              <a:rPr sz="2400" spc="-10" dirty="0">
                <a:solidFill>
                  <a:srgbClr val="212121"/>
                </a:solidFill>
                <a:latin typeface="Arial"/>
                <a:cs typeface="Arial"/>
              </a:rPr>
              <a:t>i</a:t>
            </a:r>
            <a:r>
              <a:rPr sz="2400" spc="-20" dirty="0">
                <a:solidFill>
                  <a:srgbClr val="212121"/>
                </a:solidFill>
                <a:latin typeface="Arial"/>
                <a:cs typeface="Arial"/>
              </a:rPr>
              <a:t>a</a:t>
            </a:r>
            <a:r>
              <a:rPr sz="2400" spc="-5" dirty="0">
                <a:solidFill>
                  <a:srgbClr val="212121"/>
                </a:solidFill>
                <a:latin typeface="Arial"/>
                <a:cs typeface="Arial"/>
              </a:rPr>
              <a:t>te</a:t>
            </a:r>
            <a:r>
              <a:rPr sz="2400" dirty="0">
                <a:solidFill>
                  <a:srgbClr val="212121"/>
                </a:solidFill>
                <a:latin typeface="Arial"/>
                <a:cs typeface="Arial"/>
              </a:rPr>
              <a:t>d</a:t>
            </a:r>
            <a:r>
              <a:rPr sz="2400" spc="25"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a:t>
            </a:r>
            <a:r>
              <a:rPr sz="2400" dirty="0">
                <a:solidFill>
                  <a:srgbClr val="212121"/>
                </a:solidFill>
                <a:latin typeface="Arial"/>
                <a:cs typeface="Arial"/>
              </a:rPr>
              <a:t>h </a:t>
            </a:r>
            <a:r>
              <a:rPr sz="2400" spc="-5" dirty="0">
                <a:solidFill>
                  <a:srgbClr val="212121"/>
                </a:solidFill>
                <a:latin typeface="Arial"/>
                <a:cs typeface="Arial"/>
              </a:rPr>
              <a:t>f</a:t>
            </a:r>
            <a:r>
              <a:rPr sz="2400" spc="-20" dirty="0">
                <a:solidFill>
                  <a:srgbClr val="212121"/>
                </a:solidFill>
                <a:latin typeface="Arial"/>
                <a:cs typeface="Arial"/>
              </a:rPr>
              <a:t>u</a:t>
            </a:r>
            <a:r>
              <a:rPr sz="2400" spc="-5" dirty="0">
                <a:solidFill>
                  <a:srgbClr val="212121"/>
                </a:solidFill>
                <a:latin typeface="Arial"/>
                <a:cs typeface="Arial"/>
              </a:rPr>
              <a:t>tu</a:t>
            </a:r>
            <a:r>
              <a:rPr sz="2400" dirty="0">
                <a:solidFill>
                  <a:srgbClr val="212121"/>
                </a:solidFill>
                <a:latin typeface="Arial"/>
                <a:cs typeface="Arial"/>
              </a:rPr>
              <a:t>re</a:t>
            </a:r>
            <a:r>
              <a:rPr sz="2400" spc="-10" dirty="0">
                <a:solidFill>
                  <a:srgbClr val="212121"/>
                </a:solidFill>
                <a:latin typeface="Arial"/>
                <a:cs typeface="Arial"/>
              </a:rPr>
              <a:t> </a:t>
            </a:r>
            <a:r>
              <a:rPr sz="2400" dirty="0">
                <a:solidFill>
                  <a:srgbClr val="212121"/>
                </a:solidFill>
                <a:latin typeface="Arial"/>
                <a:cs typeface="Arial"/>
              </a:rPr>
              <a:t>c</a:t>
            </a:r>
            <a:r>
              <a:rPr sz="2400" spc="-5" dirty="0">
                <a:solidFill>
                  <a:srgbClr val="212121"/>
                </a:solidFill>
                <a:latin typeface="Arial"/>
                <a:cs typeface="Arial"/>
              </a:rPr>
              <a:t>o</a:t>
            </a:r>
            <a:r>
              <a:rPr sz="2400" dirty="0">
                <a:solidFill>
                  <a:srgbClr val="212121"/>
                </a:solidFill>
                <a:latin typeface="Arial"/>
                <a:cs typeface="Arial"/>
              </a:rPr>
              <a:t>m</a:t>
            </a:r>
            <a:r>
              <a:rPr sz="2400" spc="-5" dirty="0">
                <a:solidFill>
                  <a:srgbClr val="212121"/>
                </a:solidFill>
                <a:latin typeface="Arial"/>
                <a:cs typeface="Arial"/>
              </a:rPr>
              <a:t>p</a:t>
            </a:r>
            <a:r>
              <a:rPr sz="2400" spc="-10" dirty="0">
                <a:solidFill>
                  <a:srgbClr val="212121"/>
                </a:solidFill>
                <a:latin typeface="Arial"/>
                <a:cs typeface="Arial"/>
              </a:rPr>
              <a:t>li</a:t>
            </a:r>
            <a:r>
              <a:rPr sz="2400" dirty="0">
                <a:solidFill>
                  <a:srgbClr val="212121"/>
                </a:solidFill>
                <a:latin typeface="Arial"/>
                <a:cs typeface="Arial"/>
              </a:rPr>
              <a:t>c</a:t>
            </a:r>
            <a:r>
              <a:rPr sz="2400" spc="-20" dirty="0">
                <a:solidFill>
                  <a:srgbClr val="212121"/>
                </a:solidFill>
                <a:latin typeface="Arial"/>
                <a:cs typeface="Arial"/>
              </a:rPr>
              <a:t>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on</a:t>
            </a:r>
            <a:r>
              <a:rPr sz="2400" dirty="0">
                <a:solidFill>
                  <a:srgbClr val="212121"/>
                </a:solidFill>
                <a:latin typeface="Arial"/>
                <a:cs typeface="Arial"/>
              </a:rPr>
              <a:t>s</a:t>
            </a:r>
            <a:r>
              <a:rPr sz="2400" spc="25"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un</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spc="-5" dirty="0">
                <a:solidFill>
                  <a:srgbClr val="212121"/>
                </a:solidFill>
                <a:latin typeface="Arial"/>
                <a:cs typeface="Arial"/>
              </a:rPr>
              <a:t>e</a:t>
            </a:r>
            <a:r>
              <a:rPr sz="2400" dirty="0">
                <a:solidFill>
                  <a:srgbClr val="212121"/>
                </a:solidFill>
                <a:latin typeface="Arial"/>
                <a:cs typeface="Arial"/>
              </a:rPr>
              <a:t>d </a:t>
            </a:r>
            <a:r>
              <a:rPr sz="2400" spc="-5"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spc="5" dirty="0">
                <a:solidFill>
                  <a:srgbClr val="212121"/>
                </a:solidFill>
                <a:latin typeface="Arial"/>
                <a:cs typeface="Arial"/>
              </a:rPr>
              <a:t>t</a:t>
            </a:r>
            <a:r>
              <a:rPr sz="2400" dirty="0">
                <a:solidFill>
                  <a:srgbClr val="212121"/>
                </a:solidFill>
                <a:latin typeface="Arial"/>
                <a:cs typeface="Arial"/>
              </a:rPr>
              <a:t>s</a:t>
            </a:r>
            <a:endParaRPr sz="24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371475">
              <a:lnSpc>
                <a:spcPct val="100000"/>
              </a:lnSpc>
            </a:pPr>
            <a:r>
              <a:rPr spc="-125" dirty="0"/>
              <a:t>F</a:t>
            </a:r>
            <a:r>
              <a:rPr spc="-110" dirty="0"/>
              <a:t>I</a:t>
            </a:r>
            <a:r>
              <a:rPr spc="-135" dirty="0"/>
              <a:t>B</a:t>
            </a:r>
            <a:r>
              <a:rPr spc="-114" dirty="0"/>
              <a:t>-</a:t>
            </a:r>
            <a:r>
              <a:rPr spc="-25" dirty="0"/>
              <a:t>4</a:t>
            </a:r>
            <a:r>
              <a:rPr spc="-220" dirty="0"/>
              <a:t> </a:t>
            </a:r>
            <a:r>
              <a:rPr spc="-135" dirty="0"/>
              <a:t>C</a:t>
            </a:r>
            <a:r>
              <a:rPr spc="-120" dirty="0"/>
              <a:t>irrho</a:t>
            </a:r>
            <a:r>
              <a:rPr spc="-110" dirty="0"/>
              <a:t>si</a:t>
            </a:r>
            <a:r>
              <a:rPr spc="-20" dirty="0"/>
              <a:t>s</a:t>
            </a:r>
            <a:r>
              <a:rPr spc="-210" dirty="0"/>
              <a:t> </a:t>
            </a:r>
            <a:r>
              <a:rPr spc="-125" dirty="0"/>
              <a:t>Se</a:t>
            </a:r>
            <a:r>
              <a:rPr spc="-114" dirty="0"/>
              <a:t>veri</a:t>
            </a:r>
            <a:r>
              <a:rPr spc="-110" dirty="0"/>
              <a:t>t</a:t>
            </a:r>
            <a:r>
              <a:rPr spc="-20" dirty="0"/>
              <a:t>y</a:t>
            </a:r>
            <a:r>
              <a:rPr spc="-220" dirty="0"/>
              <a:t> </a:t>
            </a:r>
            <a:r>
              <a:rPr spc="-130" dirty="0"/>
              <a:t>S</a:t>
            </a:r>
            <a:r>
              <a:rPr spc="-110" dirty="0"/>
              <a:t>c</a:t>
            </a:r>
            <a:r>
              <a:rPr spc="-120" dirty="0"/>
              <a:t>orin</a:t>
            </a:r>
            <a:r>
              <a:rPr spc="-25" dirty="0"/>
              <a:t>g</a:t>
            </a:r>
          </a:p>
        </p:txBody>
      </p:sp>
      <p:sp>
        <p:nvSpPr>
          <p:cNvPr id="4" name="object 4"/>
          <p:cNvSpPr txBox="1"/>
          <p:nvPr/>
        </p:nvSpPr>
        <p:spPr>
          <a:xfrm>
            <a:off x="1268575" y="2034975"/>
            <a:ext cx="5540375" cy="2428875"/>
          </a:xfrm>
          <a:prstGeom prst="rect">
            <a:avLst/>
          </a:prstGeom>
        </p:spPr>
        <p:txBody>
          <a:bodyPr vert="horz" wrap="square" lIns="0" tIns="0" rIns="0" bIns="0" rtlCol="0">
            <a:spAutoFit/>
          </a:bodyPr>
          <a:lstStyle/>
          <a:p>
            <a:pPr marL="12700" marR="2818130">
              <a:lnSpc>
                <a:spcPct val="120000"/>
              </a:lnSpc>
            </a:pPr>
            <a:r>
              <a:rPr sz="2800" spc="-25" dirty="0">
                <a:solidFill>
                  <a:srgbClr val="212121"/>
                </a:solidFill>
                <a:latin typeface="Arial"/>
                <a:cs typeface="Arial"/>
              </a:rPr>
              <a:t>F</a:t>
            </a:r>
            <a:r>
              <a:rPr sz="2800" spc="-20" dirty="0">
                <a:solidFill>
                  <a:srgbClr val="212121"/>
                </a:solidFill>
                <a:latin typeface="Arial"/>
                <a:cs typeface="Arial"/>
              </a:rPr>
              <a:t>0</a:t>
            </a:r>
            <a:r>
              <a:rPr sz="2800" spc="5" dirty="0">
                <a:solidFill>
                  <a:srgbClr val="212121"/>
                </a:solidFill>
                <a:latin typeface="Arial"/>
                <a:cs typeface="Arial"/>
              </a:rPr>
              <a:t> </a:t>
            </a:r>
            <a:r>
              <a:rPr sz="2800" spc="-20" dirty="0">
                <a:solidFill>
                  <a:srgbClr val="212121"/>
                </a:solidFill>
                <a:latin typeface="Arial"/>
                <a:cs typeface="Arial"/>
              </a:rPr>
              <a:t>=</a:t>
            </a:r>
            <a:r>
              <a:rPr sz="2800" spc="10" dirty="0">
                <a:solidFill>
                  <a:srgbClr val="212121"/>
                </a:solidFill>
                <a:latin typeface="Arial"/>
                <a:cs typeface="Arial"/>
              </a:rPr>
              <a:t> </a:t>
            </a:r>
            <a:r>
              <a:rPr sz="2800" spc="-30" dirty="0">
                <a:solidFill>
                  <a:srgbClr val="212121"/>
                </a:solidFill>
                <a:latin typeface="Arial"/>
                <a:cs typeface="Arial"/>
              </a:rPr>
              <a:t>N</a:t>
            </a:r>
            <a:r>
              <a:rPr sz="2800" spc="-20" dirty="0">
                <a:solidFill>
                  <a:srgbClr val="212121"/>
                </a:solidFill>
                <a:latin typeface="Arial"/>
                <a:cs typeface="Arial"/>
              </a:rPr>
              <a:t>o</a:t>
            </a:r>
            <a:r>
              <a:rPr sz="2800" spc="5" dirty="0">
                <a:solidFill>
                  <a:srgbClr val="212121"/>
                </a:solidFill>
                <a:latin typeface="Arial"/>
                <a:cs typeface="Arial"/>
              </a:rPr>
              <a:t> </a:t>
            </a:r>
            <a:r>
              <a:rPr sz="2800" spc="-10" dirty="0">
                <a:solidFill>
                  <a:srgbClr val="212121"/>
                </a:solidFill>
                <a:latin typeface="Arial"/>
                <a:cs typeface="Arial"/>
              </a:rPr>
              <a:t>scarri</a:t>
            </a:r>
            <a:r>
              <a:rPr sz="2800" spc="-15" dirty="0">
                <a:solidFill>
                  <a:srgbClr val="212121"/>
                </a:solidFill>
                <a:latin typeface="Arial"/>
                <a:cs typeface="Arial"/>
              </a:rPr>
              <a:t>ng</a:t>
            </a:r>
            <a:r>
              <a:rPr sz="2800" spc="-5" dirty="0">
                <a:solidFill>
                  <a:srgbClr val="212121"/>
                </a:solidFill>
                <a:latin typeface="Arial"/>
                <a:cs typeface="Arial"/>
              </a:rPr>
              <a:t> </a:t>
            </a:r>
            <a:r>
              <a:rPr sz="2800" spc="-25" dirty="0">
                <a:solidFill>
                  <a:srgbClr val="212121"/>
                </a:solidFill>
                <a:latin typeface="Arial"/>
                <a:cs typeface="Arial"/>
              </a:rPr>
              <a:t>F</a:t>
            </a:r>
            <a:r>
              <a:rPr sz="2800" spc="-20" dirty="0">
                <a:solidFill>
                  <a:srgbClr val="212121"/>
                </a:solidFill>
                <a:latin typeface="Arial"/>
                <a:cs typeface="Arial"/>
              </a:rPr>
              <a:t>1</a:t>
            </a:r>
            <a:r>
              <a:rPr sz="2800" spc="5" dirty="0">
                <a:solidFill>
                  <a:srgbClr val="212121"/>
                </a:solidFill>
                <a:latin typeface="Arial"/>
                <a:cs typeface="Arial"/>
              </a:rPr>
              <a:t> </a:t>
            </a:r>
            <a:r>
              <a:rPr sz="2800" spc="-20" dirty="0">
                <a:solidFill>
                  <a:srgbClr val="212121"/>
                </a:solidFill>
                <a:latin typeface="Arial"/>
                <a:cs typeface="Arial"/>
              </a:rPr>
              <a:t>=</a:t>
            </a:r>
            <a:r>
              <a:rPr sz="2800" spc="10" dirty="0">
                <a:solidFill>
                  <a:srgbClr val="212121"/>
                </a:solidFill>
                <a:latin typeface="Arial"/>
                <a:cs typeface="Arial"/>
              </a:rPr>
              <a:t> </a:t>
            </a:r>
            <a:r>
              <a:rPr sz="2800" spc="-30" dirty="0">
                <a:solidFill>
                  <a:srgbClr val="212121"/>
                </a:solidFill>
                <a:latin typeface="Arial"/>
                <a:cs typeface="Arial"/>
              </a:rPr>
              <a:t>M</a:t>
            </a:r>
            <a:r>
              <a:rPr sz="2800" spc="-10" dirty="0">
                <a:solidFill>
                  <a:srgbClr val="212121"/>
                </a:solidFill>
                <a:latin typeface="Arial"/>
                <a:cs typeface="Arial"/>
              </a:rPr>
              <a:t>ild</a:t>
            </a:r>
            <a:r>
              <a:rPr sz="2800" spc="5" dirty="0">
                <a:solidFill>
                  <a:srgbClr val="212121"/>
                </a:solidFill>
                <a:latin typeface="Arial"/>
                <a:cs typeface="Arial"/>
              </a:rPr>
              <a:t> </a:t>
            </a:r>
            <a:r>
              <a:rPr sz="2800" spc="-10" dirty="0">
                <a:solidFill>
                  <a:srgbClr val="212121"/>
                </a:solidFill>
                <a:latin typeface="Arial"/>
                <a:cs typeface="Arial"/>
              </a:rPr>
              <a:t>fibros</a:t>
            </a:r>
            <a:r>
              <a:rPr sz="2800" spc="-15" dirty="0">
                <a:solidFill>
                  <a:srgbClr val="212121"/>
                </a:solidFill>
                <a:latin typeface="Arial"/>
                <a:cs typeface="Arial"/>
              </a:rPr>
              <a:t>is</a:t>
            </a:r>
            <a:endParaRPr sz="2800">
              <a:latin typeface="Arial"/>
              <a:cs typeface="Arial"/>
            </a:endParaRPr>
          </a:p>
          <a:p>
            <a:pPr marL="12700" marR="1964689">
              <a:lnSpc>
                <a:spcPct val="120000"/>
              </a:lnSpc>
            </a:pPr>
            <a:r>
              <a:rPr sz="2800" spc="-25" dirty="0">
                <a:solidFill>
                  <a:srgbClr val="212121"/>
                </a:solidFill>
                <a:latin typeface="Arial"/>
                <a:cs typeface="Arial"/>
              </a:rPr>
              <a:t>F</a:t>
            </a:r>
            <a:r>
              <a:rPr sz="2800" spc="-20" dirty="0">
                <a:solidFill>
                  <a:srgbClr val="212121"/>
                </a:solidFill>
                <a:latin typeface="Arial"/>
                <a:cs typeface="Arial"/>
              </a:rPr>
              <a:t>2</a:t>
            </a:r>
            <a:r>
              <a:rPr sz="2800" spc="5" dirty="0">
                <a:solidFill>
                  <a:srgbClr val="212121"/>
                </a:solidFill>
                <a:latin typeface="Arial"/>
                <a:cs typeface="Arial"/>
              </a:rPr>
              <a:t> </a:t>
            </a:r>
            <a:r>
              <a:rPr sz="2800" spc="-20" dirty="0">
                <a:solidFill>
                  <a:srgbClr val="212121"/>
                </a:solidFill>
                <a:latin typeface="Arial"/>
                <a:cs typeface="Arial"/>
              </a:rPr>
              <a:t>=</a:t>
            </a:r>
            <a:r>
              <a:rPr sz="2800" spc="10" dirty="0">
                <a:solidFill>
                  <a:srgbClr val="212121"/>
                </a:solidFill>
                <a:latin typeface="Arial"/>
                <a:cs typeface="Arial"/>
              </a:rPr>
              <a:t> </a:t>
            </a:r>
            <a:r>
              <a:rPr sz="2800" spc="-30" dirty="0">
                <a:solidFill>
                  <a:srgbClr val="212121"/>
                </a:solidFill>
                <a:latin typeface="Arial"/>
                <a:cs typeface="Arial"/>
              </a:rPr>
              <a:t>M</a:t>
            </a:r>
            <a:r>
              <a:rPr sz="2800" spc="-10" dirty="0">
                <a:solidFill>
                  <a:srgbClr val="212121"/>
                </a:solidFill>
                <a:latin typeface="Arial"/>
                <a:cs typeface="Arial"/>
              </a:rPr>
              <a:t>odera</a:t>
            </a:r>
            <a:r>
              <a:rPr sz="2800" spc="-15" dirty="0">
                <a:solidFill>
                  <a:srgbClr val="212121"/>
                </a:solidFill>
                <a:latin typeface="Arial"/>
                <a:cs typeface="Arial"/>
              </a:rPr>
              <a:t>te</a:t>
            </a:r>
            <a:r>
              <a:rPr sz="2800" spc="15" dirty="0">
                <a:solidFill>
                  <a:srgbClr val="212121"/>
                </a:solidFill>
                <a:latin typeface="Arial"/>
                <a:cs typeface="Arial"/>
              </a:rPr>
              <a:t> </a:t>
            </a:r>
            <a:r>
              <a:rPr sz="2800" spc="-10" dirty="0">
                <a:solidFill>
                  <a:srgbClr val="212121"/>
                </a:solidFill>
                <a:latin typeface="Arial"/>
                <a:cs typeface="Arial"/>
              </a:rPr>
              <a:t>fibros</a:t>
            </a:r>
            <a:r>
              <a:rPr sz="2800" spc="-15" dirty="0">
                <a:solidFill>
                  <a:srgbClr val="212121"/>
                </a:solidFill>
                <a:latin typeface="Arial"/>
                <a:cs typeface="Arial"/>
              </a:rPr>
              <a:t>is</a:t>
            </a:r>
            <a:r>
              <a:rPr sz="2800" spc="-10" dirty="0">
                <a:solidFill>
                  <a:srgbClr val="212121"/>
                </a:solidFill>
                <a:latin typeface="Arial"/>
                <a:cs typeface="Arial"/>
              </a:rPr>
              <a:t> </a:t>
            </a:r>
            <a:r>
              <a:rPr sz="2800" spc="-25" dirty="0">
                <a:solidFill>
                  <a:srgbClr val="212121"/>
                </a:solidFill>
                <a:latin typeface="Arial"/>
                <a:cs typeface="Arial"/>
              </a:rPr>
              <a:t>F</a:t>
            </a:r>
            <a:r>
              <a:rPr sz="2800" spc="-20" dirty="0">
                <a:solidFill>
                  <a:srgbClr val="212121"/>
                </a:solidFill>
                <a:latin typeface="Arial"/>
                <a:cs typeface="Arial"/>
              </a:rPr>
              <a:t>3</a:t>
            </a:r>
            <a:r>
              <a:rPr sz="2800" spc="5" dirty="0">
                <a:solidFill>
                  <a:srgbClr val="212121"/>
                </a:solidFill>
                <a:latin typeface="Arial"/>
                <a:cs typeface="Arial"/>
              </a:rPr>
              <a:t> </a:t>
            </a:r>
            <a:r>
              <a:rPr sz="2800" spc="-20" dirty="0">
                <a:solidFill>
                  <a:srgbClr val="212121"/>
                </a:solidFill>
                <a:latin typeface="Arial"/>
                <a:cs typeface="Arial"/>
              </a:rPr>
              <a:t>=</a:t>
            </a:r>
            <a:r>
              <a:rPr sz="2800" spc="10" dirty="0">
                <a:solidFill>
                  <a:srgbClr val="212121"/>
                </a:solidFill>
                <a:latin typeface="Arial"/>
                <a:cs typeface="Arial"/>
              </a:rPr>
              <a:t> </a:t>
            </a:r>
            <a:r>
              <a:rPr sz="2800" spc="-25" dirty="0">
                <a:solidFill>
                  <a:srgbClr val="212121"/>
                </a:solidFill>
                <a:latin typeface="Arial"/>
                <a:cs typeface="Arial"/>
              </a:rPr>
              <a:t>S</a:t>
            </a:r>
            <a:r>
              <a:rPr sz="2800" spc="-15" dirty="0">
                <a:solidFill>
                  <a:srgbClr val="212121"/>
                </a:solidFill>
                <a:latin typeface="Arial"/>
                <a:cs typeface="Arial"/>
              </a:rPr>
              <a:t>evere</a:t>
            </a:r>
            <a:r>
              <a:rPr sz="2800" spc="5" dirty="0">
                <a:solidFill>
                  <a:srgbClr val="212121"/>
                </a:solidFill>
                <a:latin typeface="Arial"/>
                <a:cs typeface="Arial"/>
              </a:rPr>
              <a:t> </a:t>
            </a:r>
            <a:r>
              <a:rPr sz="2800" spc="-10" dirty="0">
                <a:solidFill>
                  <a:srgbClr val="212121"/>
                </a:solidFill>
                <a:latin typeface="Arial"/>
                <a:cs typeface="Arial"/>
              </a:rPr>
              <a:t>fibros</a:t>
            </a:r>
            <a:r>
              <a:rPr sz="2800" spc="-15" dirty="0">
                <a:solidFill>
                  <a:srgbClr val="212121"/>
                </a:solidFill>
                <a:latin typeface="Arial"/>
                <a:cs typeface="Arial"/>
              </a:rPr>
              <a:t>is</a:t>
            </a:r>
            <a:endParaRPr sz="2800">
              <a:latin typeface="Arial"/>
              <a:cs typeface="Arial"/>
            </a:endParaRPr>
          </a:p>
          <a:p>
            <a:pPr marL="12700">
              <a:lnSpc>
                <a:spcPct val="100000"/>
              </a:lnSpc>
              <a:spcBef>
                <a:spcPts val="670"/>
              </a:spcBef>
            </a:pPr>
            <a:r>
              <a:rPr sz="2800" spc="-25" dirty="0">
                <a:solidFill>
                  <a:srgbClr val="212121"/>
                </a:solidFill>
                <a:latin typeface="Arial"/>
                <a:cs typeface="Arial"/>
              </a:rPr>
              <a:t>F</a:t>
            </a:r>
            <a:r>
              <a:rPr sz="2800" spc="-20" dirty="0">
                <a:solidFill>
                  <a:srgbClr val="212121"/>
                </a:solidFill>
                <a:latin typeface="Arial"/>
                <a:cs typeface="Arial"/>
              </a:rPr>
              <a:t>4</a:t>
            </a:r>
            <a:r>
              <a:rPr sz="2800" spc="5" dirty="0">
                <a:solidFill>
                  <a:srgbClr val="212121"/>
                </a:solidFill>
                <a:latin typeface="Arial"/>
                <a:cs typeface="Arial"/>
              </a:rPr>
              <a:t> </a:t>
            </a:r>
            <a:r>
              <a:rPr sz="2800" spc="-20" dirty="0">
                <a:solidFill>
                  <a:srgbClr val="212121"/>
                </a:solidFill>
                <a:latin typeface="Arial"/>
                <a:cs typeface="Arial"/>
              </a:rPr>
              <a:t>=</a:t>
            </a:r>
            <a:r>
              <a:rPr sz="2800" spc="10" dirty="0">
                <a:solidFill>
                  <a:srgbClr val="212121"/>
                </a:solidFill>
                <a:latin typeface="Arial"/>
                <a:cs typeface="Arial"/>
              </a:rPr>
              <a:t> </a:t>
            </a:r>
            <a:r>
              <a:rPr sz="2800" spc="-30" dirty="0">
                <a:solidFill>
                  <a:srgbClr val="212121"/>
                </a:solidFill>
                <a:latin typeface="Arial"/>
                <a:cs typeface="Arial"/>
              </a:rPr>
              <a:t>C</a:t>
            </a:r>
            <a:r>
              <a:rPr sz="2800" spc="-10" dirty="0">
                <a:solidFill>
                  <a:srgbClr val="212121"/>
                </a:solidFill>
                <a:latin typeface="Arial"/>
                <a:cs typeface="Arial"/>
              </a:rPr>
              <a:t>irrhos</a:t>
            </a:r>
            <a:r>
              <a:rPr sz="2800" spc="-15" dirty="0">
                <a:solidFill>
                  <a:srgbClr val="212121"/>
                </a:solidFill>
                <a:latin typeface="Arial"/>
                <a:cs typeface="Arial"/>
              </a:rPr>
              <a:t>is</a:t>
            </a:r>
            <a:r>
              <a:rPr sz="2800" spc="5" dirty="0">
                <a:solidFill>
                  <a:srgbClr val="212121"/>
                </a:solidFill>
                <a:latin typeface="Arial"/>
                <a:cs typeface="Arial"/>
              </a:rPr>
              <a:t> </a:t>
            </a:r>
            <a:r>
              <a:rPr sz="2800" spc="-15" dirty="0">
                <a:solidFill>
                  <a:srgbClr val="212121"/>
                </a:solidFill>
                <a:latin typeface="Arial"/>
                <a:cs typeface="Arial"/>
              </a:rPr>
              <a:t>or</a:t>
            </a:r>
            <a:r>
              <a:rPr sz="2800" spc="5" dirty="0">
                <a:solidFill>
                  <a:srgbClr val="212121"/>
                </a:solidFill>
                <a:latin typeface="Arial"/>
                <a:cs typeface="Arial"/>
              </a:rPr>
              <a:t> </a:t>
            </a:r>
            <a:r>
              <a:rPr sz="2800" spc="-20" dirty="0">
                <a:solidFill>
                  <a:srgbClr val="212121"/>
                </a:solidFill>
                <a:latin typeface="Arial"/>
                <a:cs typeface="Arial"/>
              </a:rPr>
              <a:t>advanced</a:t>
            </a:r>
            <a:r>
              <a:rPr sz="2800" spc="10" dirty="0">
                <a:solidFill>
                  <a:srgbClr val="212121"/>
                </a:solidFill>
                <a:latin typeface="Arial"/>
                <a:cs typeface="Arial"/>
              </a:rPr>
              <a:t> </a:t>
            </a:r>
            <a:r>
              <a:rPr sz="2800" spc="-10" dirty="0">
                <a:solidFill>
                  <a:srgbClr val="212121"/>
                </a:solidFill>
                <a:latin typeface="Arial"/>
                <a:cs typeface="Arial"/>
              </a:rPr>
              <a:t>fibros</a:t>
            </a:r>
            <a:r>
              <a:rPr sz="2800" spc="-15" dirty="0">
                <a:solidFill>
                  <a:srgbClr val="212121"/>
                </a:solidFill>
                <a:latin typeface="Arial"/>
                <a:cs typeface="Arial"/>
              </a:rPr>
              <a:t>is</a:t>
            </a:r>
            <a:endParaRPr sz="28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txBox="1"/>
          <p:nvPr/>
        </p:nvSpPr>
        <p:spPr>
          <a:xfrm>
            <a:off x="4662396" y="6586666"/>
            <a:ext cx="1400810" cy="139700"/>
          </a:xfrm>
          <a:prstGeom prst="rect">
            <a:avLst/>
          </a:prstGeom>
        </p:spPr>
        <p:txBody>
          <a:bodyPr vert="horz" wrap="square" lIns="0" tIns="0" rIns="0" bIns="0" rtlCol="0">
            <a:spAutoFit/>
          </a:bodyPr>
          <a:lstStyle/>
          <a:p>
            <a:pPr marL="12700">
              <a:lnSpc>
                <a:spcPct val="100000"/>
              </a:lnSpc>
            </a:pPr>
            <a:r>
              <a:rPr sz="900" spc="-15" dirty="0">
                <a:solidFill>
                  <a:srgbClr val="212121"/>
                </a:solidFill>
                <a:latin typeface="Arial"/>
                <a:cs typeface="Arial"/>
              </a:rPr>
              <a:t>S</a:t>
            </a:r>
            <a:r>
              <a:rPr sz="900" dirty="0">
                <a:solidFill>
                  <a:srgbClr val="212121"/>
                </a:solidFill>
                <a:latin typeface="Arial"/>
                <a:cs typeface="Arial"/>
              </a:rPr>
              <a:t>our</a:t>
            </a:r>
            <a:r>
              <a:rPr sz="900" spc="5" dirty="0">
                <a:solidFill>
                  <a:srgbClr val="212121"/>
                </a:solidFill>
                <a:latin typeface="Arial"/>
                <a:cs typeface="Arial"/>
              </a:rPr>
              <a:t>c</a:t>
            </a:r>
            <a:r>
              <a:rPr sz="900" spc="-5" dirty="0">
                <a:solidFill>
                  <a:srgbClr val="212121"/>
                </a:solidFill>
                <a:latin typeface="Arial"/>
                <a:cs typeface="Arial"/>
              </a:rPr>
              <a:t>e:</a:t>
            </a:r>
            <a:r>
              <a:rPr sz="900" spc="-25" dirty="0">
                <a:solidFill>
                  <a:srgbClr val="212121"/>
                </a:solidFill>
                <a:latin typeface="Arial"/>
                <a:cs typeface="Arial"/>
              </a:rPr>
              <a:t> </a:t>
            </a:r>
            <a:r>
              <a:rPr sz="900" spc="5" dirty="0">
                <a:solidFill>
                  <a:srgbClr val="212121"/>
                </a:solidFill>
                <a:latin typeface="Arial"/>
                <a:cs typeface="Arial"/>
              </a:rPr>
              <a:t>s</a:t>
            </a:r>
            <a:r>
              <a:rPr sz="900" spc="-5" dirty="0">
                <a:solidFill>
                  <a:srgbClr val="212121"/>
                </a:solidFill>
                <a:latin typeface="Arial"/>
                <a:cs typeface="Arial"/>
              </a:rPr>
              <a:t>t</a:t>
            </a:r>
            <a:r>
              <a:rPr sz="900" dirty="0">
                <a:solidFill>
                  <a:srgbClr val="212121"/>
                </a:solidFill>
                <a:latin typeface="Arial"/>
                <a:cs typeface="Arial"/>
              </a:rPr>
              <a:t>ophepati</a:t>
            </a:r>
            <a:r>
              <a:rPr sz="900" spc="-5" dirty="0">
                <a:solidFill>
                  <a:srgbClr val="212121"/>
                </a:solidFill>
                <a:latin typeface="Arial"/>
                <a:cs typeface="Arial"/>
              </a:rPr>
              <a:t>t</a:t>
            </a:r>
            <a:r>
              <a:rPr sz="900" spc="-10" dirty="0">
                <a:solidFill>
                  <a:srgbClr val="212121"/>
                </a:solidFill>
                <a:latin typeface="Arial"/>
                <a:cs typeface="Arial"/>
              </a:rPr>
              <a:t>i</a:t>
            </a:r>
            <a:r>
              <a:rPr sz="900" spc="5" dirty="0">
                <a:solidFill>
                  <a:srgbClr val="212121"/>
                </a:solidFill>
                <a:latin typeface="Arial"/>
                <a:cs typeface="Arial"/>
              </a:rPr>
              <a:t>s</a:t>
            </a:r>
            <a:r>
              <a:rPr sz="900" spc="-10" dirty="0">
                <a:solidFill>
                  <a:srgbClr val="212121"/>
                </a:solidFill>
                <a:latin typeface="Arial"/>
                <a:cs typeface="Arial"/>
              </a:rPr>
              <a:t>c</a:t>
            </a:r>
            <a:r>
              <a:rPr sz="900" spc="-5" dirty="0">
                <a:solidFill>
                  <a:srgbClr val="212121"/>
                </a:solidFill>
                <a:latin typeface="Arial"/>
                <a:cs typeface="Arial"/>
              </a:rPr>
              <a:t>.</a:t>
            </a:r>
            <a:r>
              <a:rPr sz="900" spc="5" dirty="0">
                <a:solidFill>
                  <a:srgbClr val="212121"/>
                </a:solidFill>
                <a:latin typeface="Arial"/>
                <a:cs typeface="Arial"/>
              </a:rPr>
              <a:t>c</a:t>
            </a:r>
            <a:r>
              <a:rPr sz="900" spc="-10" dirty="0">
                <a:solidFill>
                  <a:srgbClr val="212121"/>
                </a:solidFill>
                <a:latin typeface="Arial"/>
                <a:cs typeface="Arial"/>
              </a:rPr>
              <a:t>o</a:t>
            </a:r>
            <a:r>
              <a:rPr sz="900" dirty="0">
                <a:solidFill>
                  <a:srgbClr val="212121"/>
                </a:solidFill>
                <a:latin typeface="Arial"/>
                <a:cs typeface="Arial"/>
              </a:rPr>
              <a:t>m</a:t>
            </a:r>
            <a:endParaRPr sz="900">
              <a:latin typeface="Arial"/>
              <a:cs typeface="Arial"/>
            </a:endParaRPr>
          </a:p>
        </p:txBody>
      </p:sp>
      <p:sp>
        <p:nvSpPr>
          <p:cNvPr id="8" name="object 8"/>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2898140">
              <a:lnSpc>
                <a:spcPct val="100000"/>
              </a:lnSpc>
            </a:pPr>
            <a:r>
              <a:rPr spc="-135" dirty="0"/>
              <a:t>U</a:t>
            </a:r>
            <a:r>
              <a:rPr spc="-110" dirty="0"/>
              <a:t>s</a:t>
            </a:r>
            <a:r>
              <a:rPr spc="-25" dirty="0"/>
              <a:t>e</a:t>
            </a:r>
            <a:r>
              <a:rPr spc="-204" dirty="0"/>
              <a:t> </a:t>
            </a:r>
            <a:r>
              <a:rPr spc="-125" dirty="0"/>
              <a:t>o</a:t>
            </a:r>
            <a:r>
              <a:rPr spc="-15" dirty="0"/>
              <a:t>f</a:t>
            </a:r>
            <a:r>
              <a:rPr spc="-270" dirty="0"/>
              <a:t> T</a:t>
            </a:r>
            <a:r>
              <a:rPr spc="-110" dirty="0"/>
              <a:t>r</a:t>
            </a:r>
            <a:r>
              <a:rPr spc="-130" dirty="0"/>
              <a:t>ad</a:t>
            </a:r>
            <a:r>
              <a:rPr spc="-125" dirty="0"/>
              <a:t>e</a:t>
            </a:r>
            <a:r>
              <a:rPr spc="-110" dirty="0"/>
              <a:t>/</a:t>
            </a:r>
            <a:r>
              <a:rPr spc="-130" dirty="0"/>
              <a:t>B</a:t>
            </a:r>
            <a:r>
              <a:rPr spc="-110" dirty="0"/>
              <a:t>r</a:t>
            </a:r>
            <a:r>
              <a:rPr spc="-125" dirty="0"/>
              <a:t>a</a:t>
            </a:r>
            <a:r>
              <a:rPr spc="-130" dirty="0"/>
              <a:t>n</a:t>
            </a:r>
            <a:r>
              <a:rPr spc="-25" dirty="0"/>
              <a:t>d</a:t>
            </a:r>
            <a:r>
              <a:rPr spc="-220" dirty="0"/>
              <a:t> </a:t>
            </a:r>
            <a:r>
              <a:rPr spc="-135" dirty="0"/>
              <a:t>Names</a:t>
            </a:r>
          </a:p>
        </p:txBody>
      </p:sp>
      <p:sp>
        <p:nvSpPr>
          <p:cNvPr id="4" name="object 4"/>
          <p:cNvSpPr txBox="1"/>
          <p:nvPr/>
        </p:nvSpPr>
        <p:spPr>
          <a:xfrm>
            <a:off x="802493" y="1683343"/>
            <a:ext cx="10566400" cy="3768725"/>
          </a:xfrm>
          <a:prstGeom prst="rect">
            <a:avLst/>
          </a:prstGeom>
        </p:spPr>
        <p:txBody>
          <a:bodyPr vert="horz" wrap="square" lIns="0" tIns="0" rIns="0" bIns="0" rtlCol="0">
            <a:spAutoFit/>
          </a:bodyPr>
          <a:lstStyle/>
          <a:p>
            <a:pPr marL="12700" marR="57785">
              <a:lnSpc>
                <a:spcPct val="100000"/>
              </a:lnSpc>
            </a:pPr>
            <a:r>
              <a:rPr sz="2400" spc="-5" dirty="0">
                <a:solidFill>
                  <a:srgbClr val="212121"/>
                </a:solidFill>
                <a:latin typeface="Arial"/>
                <a:cs typeface="Arial"/>
              </a:rPr>
              <a:t>Th</a:t>
            </a:r>
            <a:r>
              <a:rPr sz="2400" spc="-10" dirty="0">
                <a:solidFill>
                  <a:srgbClr val="212121"/>
                </a:solidFill>
                <a:latin typeface="Arial"/>
                <a:cs typeface="Arial"/>
              </a:rPr>
              <a:t>i</a:t>
            </a:r>
            <a:r>
              <a:rPr sz="2400" dirty="0">
                <a:solidFill>
                  <a:srgbClr val="212121"/>
                </a:solidFill>
                <a:latin typeface="Arial"/>
                <a:cs typeface="Arial"/>
              </a:rPr>
              <a:t>s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og</a:t>
            </a:r>
            <a:r>
              <a:rPr sz="2400" dirty="0">
                <a:solidFill>
                  <a:srgbClr val="212121"/>
                </a:solidFill>
                <a:latin typeface="Arial"/>
                <a:cs typeface="Arial"/>
              </a:rPr>
              <a:t>r</a:t>
            </a:r>
            <a:r>
              <a:rPr sz="2400" spc="-5" dirty="0">
                <a:solidFill>
                  <a:srgbClr val="212121"/>
                </a:solidFill>
                <a:latin typeface="Arial"/>
                <a:cs typeface="Arial"/>
              </a:rPr>
              <a:t>a</a:t>
            </a:r>
            <a:r>
              <a:rPr sz="2400" dirty="0">
                <a:solidFill>
                  <a:srgbClr val="212121"/>
                </a:solidFill>
                <a:latin typeface="Arial"/>
                <a:cs typeface="Arial"/>
              </a:rPr>
              <a:t>m</a:t>
            </a:r>
            <a:r>
              <a:rPr sz="2400" spc="5"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s s</a:t>
            </a:r>
            <a:r>
              <a:rPr sz="2400" spc="-5" dirty="0">
                <a:solidFill>
                  <a:srgbClr val="212121"/>
                </a:solidFill>
                <a:latin typeface="Arial"/>
                <a:cs typeface="Arial"/>
              </a:rPr>
              <a:t>uppo</a:t>
            </a:r>
            <a:r>
              <a:rPr sz="2400" dirty="0">
                <a:solidFill>
                  <a:srgbClr val="212121"/>
                </a:solidFill>
                <a:latin typeface="Arial"/>
                <a:cs typeface="Arial"/>
              </a:rPr>
              <a:t>r</a:t>
            </a:r>
            <a:r>
              <a:rPr sz="2400" spc="-5" dirty="0">
                <a:solidFill>
                  <a:srgbClr val="212121"/>
                </a:solidFill>
                <a:latin typeface="Arial"/>
                <a:cs typeface="Arial"/>
              </a:rPr>
              <a:t>te</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b</a:t>
            </a:r>
            <a:r>
              <a:rPr sz="2400" dirty="0">
                <a:solidFill>
                  <a:srgbClr val="212121"/>
                </a:solidFill>
                <a:latin typeface="Arial"/>
                <a:cs typeface="Arial"/>
              </a:rPr>
              <a:t>y </a:t>
            </a:r>
            <a:r>
              <a:rPr sz="2400" spc="-5" dirty="0">
                <a:solidFill>
                  <a:srgbClr val="212121"/>
                </a:solidFill>
                <a:latin typeface="Arial"/>
                <a:cs typeface="Arial"/>
              </a:rPr>
              <a:t>th</a:t>
            </a:r>
            <a:r>
              <a:rPr sz="2400" dirty="0">
                <a:solidFill>
                  <a:srgbClr val="212121"/>
                </a:solidFill>
                <a:latin typeface="Arial"/>
                <a:cs typeface="Arial"/>
              </a:rPr>
              <a:t>e</a:t>
            </a:r>
            <a:r>
              <a:rPr sz="2400" spc="-10" dirty="0">
                <a:solidFill>
                  <a:srgbClr val="212121"/>
                </a:solidFill>
                <a:latin typeface="Arial"/>
                <a:cs typeface="Arial"/>
              </a:rPr>
              <a:t> H</a:t>
            </a:r>
            <a:r>
              <a:rPr sz="2400" spc="-5" dirty="0">
                <a:solidFill>
                  <a:srgbClr val="212121"/>
                </a:solidFill>
                <a:latin typeface="Arial"/>
                <a:cs typeface="Arial"/>
              </a:rPr>
              <a:t>ea</a:t>
            </a:r>
            <a:r>
              <a:rPr sz="2400" spc="-10" dirty="0">
                <a:solidFill>
                  <a:srgbClr val="212121"/>
                </a:solidFill>
                <a:latin typeface="Arial"/>
                <a:cs typeface="Arial"/>
              </a:rPr>
              <a:t>l</a:t>
            </a:r>
            <a:r>
              <a:rPr sz="2400" spc="-5" dirty="0">
                <a:solidFill>
                  <a:srgbClr val="212121"/>
                </a:solidFill>
                <a:latin typeface="Arial"/>
                <a:cs typeface="Arial"/>
              </a:rPr>
              <a:t>t</a:t>
            </a:r>
            <a:r>
              <a:rPr sz="2400" dirty="0">
                <a:solidFill>
                  <a:srgbClr val="212121"/>
                </a:solidFill>
                <a:latin typeface="Arial"/>
                <a:cs typeface="Arial"/>
              </a:rPr>
              <a:t>h</a:t>
            </a:r>
            <a:r>
              <a:rPr sz="2400" spc="25" dirty="0">
                <a:solidFill>
                  <a:srgbClr val="212121"/>
                </a:solidFill>
                <a:latin typeface="Arial"/>
                <a:cs typeface="Arial"/>
              </a:rPr>
              <a:t> </a:t>
            </a:r>
            <a:r>
              <a:rPr sz="2400" spc="-5" dirty="0">
                <a:solidFill>
                  <a:srgbClr val="212121"/>
                </a:solidFill>
                <a:latin typeface="Arial"/>
                <a:cs typeface="Arial"/>
              </a:rPr>
              <a:t>Re</a:t>
            </a:r>
            <a:r>
              <a:rPr sz="2400" dirty="0">
                <a:solidFill>
                  <a:srgbClr val="212121"/>
                </a:solidFill>
                <a:latin typeface="Arial"/>
                <a:cs typeface="Arial"/>
              </a:rPr>
              <a:t>s</a:t>
            </a:r>
            <a:r>
              <a:rPr sz="2400" spc="-5" dirty="0">
                <a:solidFill>
                  <a:srgbClr val="212121"/>
                </a:solidFill>
                <a:latin typeface="Arial"/>
                <a:cs typeface="Arial"/>
              </a:rPr>
              <a:t>ou</a:t>
            </a:r>
            <a:r>
              <a:rPr sz="2400" dirty="0">
                <a:solidFill>
                  <a:srgbClr val="212121"/>
                </a:solidFill>
                <a:latin typeface="Arial"/>
                <a:cs typeface="Arial"/>
              </a:rPr>
              <a:t>rc</a:t>
            </a:r>
            <a:r>
              <a:rPr sz="2400" spc="-5" dirty="0">
                <a:solidFill>
                  <a:srgbClr val="212121"/>
                </a:solidFill>
                <a:latin typeface="Arial"/>
                <a:cs typeface="Arial"/>
              </a:rPr>
              <a:t>e</a:t>
            </a:r>
            <a:r>
              <a:rPr sz="2400" dirty="0">
                <a:solidFill>
                  <a:srgbClr val="212121"/>
                </a:solidFill>
                <a:latin typeface="Arial"/>
                <a:cs typeface="Arial"/>
              </a:rPr>
              <a:t>s</a:t>
            </a:r>
            <a:r>
              <a:rPr sz="2400" spc="15" dirty="0">
                <a:solidFill>
                  <a:srgbClr val="212121"/>
                </a:solidFill>
                <a:latin typeface="Arial"/>
                <a:cs typeface="Arial"/>
              </a:rPr>
              <a:t> </a:t>
            </a:r>
            <a:r>
              <a:rPr sz="2400" spc="-5" dirty="0">
                <a:solidFill>
                  <a:srgbClr val="212121"/>
                </a:solidFill>
                <a:latin typeface="Arial"/>
                <a:cs typeface="Arial"/>
              </a:rPr>
              <a:t>an</a:t>
            </a:r>
            <a:r>
              <a:rPr sz="2400" dirty="0">
                <a:solidFill>
                  <a:srgbClr val="212121"/>
                </a:solidFill>
                <a:latin typeface="Arial"/>
                <a:cs typeface="Arial"/>
              </a:rPr>
              <a:t>d</a:t>
            </a:r>
            <a:r>
              <a:rPr sz="2400" spc="10" dirty="0">
                <a:solidFill>
                  <a:srgbClr val="212121"/>
                </a:solidFill>
                <a:latin typeface="Arial"/>
                <a:cs typeface="Arial"/>
              </a:rPr>
              <a:t> </a:t>
            </a:r>
            <a:r>
              <a:rPr sz="2400" spc="-25" dirty="0">
                <a:solidFill>
                  <a:srgbClr val="212121"/>
                </a:solidFill>
                <a:latin typeface="Arial"/>
                <a:cs typeface="Arial"/>
              </a:rPr>
              <a:t>S</a:t>
            </a:r>
            <a:r>
              <a:rPr sz="2400" spc="-5" dirty="0">
                <a:solidFill>
                  <a:srgbClr val="212121"/>
                </a:solidFill>
                <a:latin typeface="Arial"/>
                <a:cs typeface="Arial"/>
              </a:rPr>
              <a:t>e</a:t>
            </a:r>
            <a:r>
              <a:rPr sz="2400" spc="5" dirty="0">
                <a:solidFill>
                  <a:srgbClr val="212121"/>
                </a:solidFill>
                <a:latin typeface="Arial"/>
                <a:cs typeface="Arial"/>
              </a:rPr>
              <a:t>r</a:t>
            </a:r>
            <a:r>
              <a:rPr sz="2400" dirty="0">
                <a:solidFill>
                  <a:srgbClr val="212121"/>
                </a:solidFill>
                <a:latin typeface="Arial"/>
                <a:cs typeface="Arial"/>
              </a:rPr>
              <a:t>v</a:t>
            </a:r>
            <a:r>
              <a:rPr sz="2400" spc="-10" dirty="0">
                <a:solidFill>
                  <a:srgbClr val="212121"/>
                </a:solidFill>
                <a:latin typeface="Arial"/>
                <a:cs typeface="Arial"/>
              </a:rPr>
              <a:t>i</a:t>
            </a:r>
            <a:r>
              <a:rPr sz="2400" dirty="0">
                <a:solidFill>
                  <a:srgbClr val="212121"/>
                </a:solidFill>
                <a:latin typeface="Arial"/>
                <a:cs typeface="Arial"/>
              </a:rPr>
              <a:t>c</a:t>
            </a:r>
            <a:r>
              <a:rPr sz="2400" spc="-5" dirty="0">
                <a:solidFill>
                  <a:srgbClr val="212121"/>
                </a:solidFill>
                <a:latin typeface="Arial"/>
                <a:cs typeface="Arial"/>
              </a:rPr>
              <a:t>es </a:t>
            </a:r>
            <a:r>
              <a:rPr sz="2400" spc="-25" dirty="0">
                <a:solidFill>
                  <a:srgbClr val="212121"/>
                </a:solidFill>
                <a:latin typeface="Arial"/>
                <a:cs typeface="Arial"/>
              </a:rPr>
              <a:t>A</a:t>
            </a:r>
            <a:r>
              <a:rPr sz="2400" spc="-5" dirty="0">
                <a:solidFill>
                  <a:srgbClr val="212121"/>
                </a:solidFill>
                <a:latin typeface="Arial"/>
                <a:cs typeface="Arial"/>
              </a:rPr>
              <a:t>d</a:t>
            </a:r>
            <a:r>
              <a:rPr sz="2400" dirty="0">
                <a:solidFill>
                  <a:srgbClr val="212121"/>
                </a:solidFill>
                <a:latin typeface="Arial"/>
                <a:cs typeface="Arial"/>
              </a:rPr>
              <a:t>m</a:t>
            </a:r>
            <a:r>
              <a:rPr sz="2400" spc="-10" dirty="0">
                <a:solidFill>
                  <a:srgbClr val="212121"/>
                </a:solidFill>
                <a:latin typeface="Arial"/>
                <a:cs typeface="Arial"/>
              </a:rPr>
              <a:t>i</a:t>
            </a:r>
            <a:r>
              <a:rPr sz="2400" spc="-5" dirty="0">
                <a:solidFill>
                  <a:srgbClr val="212121"/>
                </a:solidFill>
                <a:latin typeface="Arial"/>
                <a:cs typeface="Arial"/>
              </a:rPr>
              <a:t>n</a:t>
            </a:r>
            <a:r>
              <a:rPr sz="2400" spc="-10" dirty="0">
                <a:solidFill>
                  <a:srgbClr val="212121"/>
                </a:solidFill>
                <a:latin typeface="Arial"/>
                <a:cs typeface="Arial"/>
              </a:rPr>
              <a:t>i</a:t>
            </a:r>
            <a:r>
              <a:rPr sz="2400" dirty="0">
                <a:solidFill>
                  <a:srgbClr val="212121"/>
                </a:solidFill>
                <a:latin typeface="Arial"/>
                <a:cs typeface="Arial"/>
              </a:rPr>
              <a:t>s</a:t>
            </a:r>
            <a:r>
              <a:rPr sz="2400" spc="-5" dirty="0">
                <a:solidFill>
                  <a:srgbClr val="212121"/>
                </a:solidFill>
                <a:latin typeface="Arial"/>
                <a:cs typeface="Arial"/>
              </a:rPr>
              <a:t>t</a:t>
            </a:r>
            <a:r>
              <a:rPr sz="2400" dirty="0">
                <a:solidFill>
                  <a:srgbClr val="212121"/>
                </a:solidFill>
                <a:latin typeface="Arial"/>
                <a:cs typeface="Arial"/>
              </a:rPr>
              <a:t>r</a:t>
            </a:r>
            <a:r>
              <a:rPr sz="2400" spc="-20" dirty="0">
                <a:solidFill>
                  <a:srgbClr val="212121"/>
                </a:solidFill>
                <a:latin typeface="Arial"/>
                <a:cs typeface="Arial"/>
              </a:rPr>
              <a:t>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a:t>
            </a:r>
            <a:r>
              <a:rPr sz="2400" dirty="0">
                <a:solidFill>
                  <a:srgbClr val="212121"/>
                </a:solidFill>
                <a:latin typeface="Arial"/>
                <a:cs typeface="Arial"/>
              </a:rPr>
              <a:t>n</a:t>
            </a:r>
            <a:r>
              <a:rPr sz="2400" spc="25" dirty="0">
                <a:solidFill>
                  <a:srgbClr val="212121"/>
                </a:solidFill>
                <a:latin typeface="Arial"/>
                <a:cs typeface="Arial"/>
              </a:rPr>
              <a:t> </a:t>
            </a:r>
            <a:r>
              <a:rPr sz="2400" dirty="0">
                <a:solidFill>
                  <a:srgbClr val="212121"/>
                </a:solidFill>
                <a:latin typeface="Arial"/>
                <a:cs typeface="Arial"/>
              </a:rPr>
              <a:t>(</a:t>
            </a:r>
            <a:r>
              <a:rPr sz="2400" spc="-10" dirty="0">
                <a:solidFill>
                  <a:srgbClr val="212121"/>
                </a:solidFill>
                <a:latin typeface="Arial"/>
                <a:cs typeface="Arial"/>
              </a:rPr>
              <a:t>HR</a:t>
            </a:r>
            <a:r>
              <a:rPr sz="2400" spc="-25" dirty="0">
                <a:solidFill>
                  <a:srgbClr val="212121"/>
                </a:solidFill>
                <a:latin typeface="Arial"/>
                <a:cs typeface="Arial"/>
              </a:rPr>
              <a:t>SA</a:t>
            </a:r>
            <a:r>
              <a:rPr sz="2400" dirty="0">
                <a:solidFill>
                  <a:srgbClr val="212121"/>
                </a:solidFill>
                <a:latin typeface="Arial"/>
                <a:cs typeface="Arial"/>
              </a:rPr>
              <a:t>)</a:t>
            </a:r>
            <a:r>
              <a:rPr sz="2400" spc="20" dirty="0">
                <a:solidFill>
                  <a:srgbClr val="212121"/>
                </a:solidFill>
                <a:latin typeface="Arial"/>
                <a:cs typeface="Arial"/>
              </a:rPr>
              <a:t>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th</a:t>
            </a:r>
            <a:r>
              <a:rPr sz="2400" dirty="0">
                <a:solidFill>
                  <a:srgbClr val="212121"/>
                </a:solidFill>
                <a:latin typeface="Arial"/>
                <a:cs typeface="Arial"/>
              </a:rPr>
              <a:t>e</a:t>
            </a:r>
            <a:r>
              <a:rPr sz="2400" spc="-10" dirty="0">
                <a:solidFill>
                  <a:srgbClr val="212121"/>
                </a:solidFill>
                <a:latin typeface="Arial"/>
                <a:cs typeface="Arial"/>
              </a:rPr>
              <a:t> U</a:t>
            </a:r>
            <a:r>
              <a:rPr sz="2400" spc="-5" dirty="0">
                <a:solidFill>
                  <a:srgbClr val="212121"/>
                </a:solidFill>
                <a:latin typeface="Arial"/>
                <a:cs typeface="Arial"/>
              </a:rPr>
              <a:t>.</a:t>
            </a:r>
            <a:r>
              <a:rPr sz="2400" spc="-25" dirty="0">
                <a:solidFill>
                  <a:srgbClr val="212121"/>
                </a:solidFill>
                <a:latin typeface="Arial"/>
                <a:cs typeface="Arial"/>
              </a:rPr>
              <a:t>S</a:t>
            </a:r>
            <a:r>
              <a:rPr sz="2400" spc="-10" dirty="0">
                <a:solidFill>
                  <a:srgbClr val="212121"/>
                </a:solidFill>
                <a:latin typeface="Arial"/>
                <a:cs typeface="Arial"/>
              </a:rPr>
              <a:t>.</a:t>
            </a:r>
            <a:r>
              <a:rPr sz="2400" spc="-5" dirty="0">
                <a:solidFill>
                  <a:srgbClr val="212121"/>
                </a:solidFill>
                <a:latin typeface="Arial"/>
                <a:cs typeface="Arial"/>
              </a:rPr>
              <a:t> </a:t>
            </a:r>
            <a:r>
              <a:rPr sz="2400" spc="-10" dirty="0">
                <a:solidFill>
                  <a:srgbClr val="212121"/>
                </a:solidFill>
                <a:latin typeface="Arial"/>
                <a:cs typeface="Arial"/>
              </a:rPr>
              <a:t>D</a:t>
            </a:r>
            <a:r>
              <a:rPr sz="2400" spc="-5" dirty="0">
                <a:solidFill>
                  <a:srgbClr val="212121"/>
                </a:solidFill>
                <a:latin typeface="Arial"/>
                <a:cs typeface="Arial"/>
              </a:rPr>
              <a:t>epa</a:t>
            </a:r>
            <a:r>
              <a:rPr sz="2400" dirty="0">
                <a:solidFill>
                  <a:srgbClr val="212121"/>
                </a:solidFill>
                <a:latin typeface="Arial"/>
                <a:cs typeface="Arial"/>
              </a:rPr>
              <a:t>r</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t</a:t>
            </a:r>
            <a:r>
              <a:rPr sz="2400" spc="10" dirty="0">
                <a:solidFill>
                  <a:srgbClr val="212121"/>
                </a:solidFill>
                <a:latin typeface="Arial"/>
                <a:cs typeface="Arial"/>
              </a:rPr>
              <a:t>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a:t>
            </a:r>
            <a:r>
              <a:rPr sz="2400" spc="-10" dirty="0">
                <a:solidFill>
                  <a:srgbClr val="212121"/>
                </a:solidFill>
                <a:latin typeface="Arial"/>
                <a:cs typeface="Arial"/>
              </a:rPr>
              <a:t>H</a:t>
            </a:r>
            <a:r>
              <a:rPr sz="2400" spc="-5" dirty="0">
                <a:solidFill>
                  <a:srgbClr val="212121"/>
                </a:solidFill>
                <a:latin typeface="Arial"/>
                <a:cs typeface="Arial"/>
              </a:rPr>
              <a:t>ea</a:t>
            </a:r>
            <a:r>
              <a:rPr sz="2400" spc="-10" dirty="0">
                <a:solidFill>
                  <a:srgbClr val="212121"/>
                </a:solidFill>
                <a:latin typeface="Arial"/>
                <a:cs typeface="Arial"/>
              </a:rPr>
              <a:t>l</a:t>
            </a:r>
            <a:r>
              <a:rPr sz="2400" spc="-5" dirty="0">
                <a:solidFill>
                  <a:srgbClr val="212121"/>
                </a:solidFill>
                <a:latin typeface="Arial"/>
                <a:cs typeface="Arial"/>
              </a:rPr>
              <a:t>t</a:t>
            </a:r>
            <a:r>
              <a:rPr sz="2400" dirty="0">
                <a:solidFill>
                  <a:srgbClr val="212121"/>
                </a:solidFill>
                <a:latin typeface="Arial"/>
                <a:cs typeface="Arial"/>
              </a:rPr>
              <a:t>h</a:t>
            </a:r>
            <a:r>
              <a:rPr sz="2400" spc="10" dirty="0">
                <a:solidFill>
                  <a:srgbClr val="212121"/>
                </a:solidFill>
                <a:latin typeface="Arial"/>
                <a:cs typeface="Arial"/>
              </a:rPr>
              <a:t> </a:t>
            </a:r>
            <a:r>
              <a:rPr sz="2400" spc="-5" dirty="0">
                <a:solidFill>
                  <a:srgbClr val="212121"/>
                </a:solidFill>
                <a:latin typeface="Arial"/>
                <a:cs typeface="Arial"/>
              </a:rPr>
              <a:t>an</a:t>
            </a:r>
            <a:r>
              <a:rPr sz="2400" dirty="0">
                <a:solidFill>
                  <a:srgbClr val="212121"/>
                </a:solidFill>
                <a:latin typeface="Arial"/>
                <a:cs typeface="Arial"/>
              </a:rPr>
              <a:t>d</a:t>
            </a:r>
            <a:r>
              <a:rPr sz="2400" spc="10" dirty="0">
                <a:solidFill>
                  <a:srgbClr val="212121"/>
                </a:solidFill>
                <a:latin typeface="Arial"/>
                <a:cs typeface="Arial"/>
              </a:rPr>
              <a:t> </a:t>
            </a:r>
            <a:r>
              <a:rPr sz="2400" spc="-10" dirty="0">
                <a:solidFill>
                  <a:srgbClr val="212121"/>
                </a:solidFill>
                <a:latin typeface="Arial"/>
                <a:cs typeface="Arial"/>
              </a:rPr>
              <a:t>H</a:t>
            </a:r>
            <a:r>
              <a:rPr sz="2400" spc="-5" dirty="0">
                <a:solidFill>
                  <a:srgbClr val="212121"/>
                </a:solidFill>
                <a:latin typeface="Arial"/>
                <a:cs typeface="Arial"/>
              </a:rPr>
              <a:t>u</a:t>
            </a:r>
            <a:r>
              <a:rPr sz="2400" dirty="0">
                <a:solidFill>
                  <a:srgbClr val="212121"/>
                </a:solidFill>
                <a:latin typeface="Arial"/>
                <a:cs typeface="Arial"/>
              </a:rPr>
              <a:t>m</a:t>
            </a:r>
            <a:r>
              <a:rPr sz="2400" spc="-5" dirty="0">
                <a:solidFill>
                  <a:srgbClr val="212121"/>
                </a:solidFill>
                <a:latin typeface="Arial"/>
                <a:cs typeface="Arial"/>
              </a:rPr>
              <a:t>a</a:t>
            </a:r>
            <a:r>
              <a:rPr sz="2400" dirty="0">
                <a:solidFill>
                  <a:srgbClr val="212121"/>
                </a:solidFill>
                <a:latin typeface="Arial"/>
                <a:cs typeface="Arial"/>
              </a:rPr>
              <a:t>n</a:t>
            </a:r>
            <a:r>
              <a:rPr sz="2400" spc="10" dirty="0">
                <a:solidFill>
                  <a:srgbClr val="212121"/>
                </a:solidFill>
                <a:latin typeface="Arial"/>
                <a:cs typeface="Arial"/>
              </a:rPr>
              <a:t> </a:t>
            </a:r>
            <a:r>
              <a:rPr sz="2400" spc="-25" dirty="0">
                <a:solidFill>
                  <a:srgbClr val="212121"/>
                </a:solidFill>
                <a:latin typeface="Arial"/>
                <a:cs typeface="Arial"/>
              </a:rPr>
              <a:t>S</a:t>
            </a:r>
            <a:r>
              <a:rPr sz="2400" spc="-5" dirty="0">
                <a:solidFill>
                  <a:srgbClr val="212121"/>
                </a:solidFill>
                <a:latin typeface="Arial"/>
                <a:cs typeface="Arial"/>
              </a:rPr>
              <a:t>e</a:t>
            </a:r>
            <a:r>
              <a:rPr sz="2400" dirty="0">
                <a:solidFill>
                  <a:srgbClr val="212121"/>
                </a:solidFill>
                <a:latin typeface="Arial"/>
                <a:cs typeface="Arial"/>
              </a:rPr>
              <a:t>rv</a:t>
            </a:r>
            <a:r>
              <a:rPr sz="2400" spc="-10" dirty="0">
                <a:solidFill>
                  <a:srgbClr val="212121"/>
                </a:solidFill>
                <a:latin typeface="Arial"/>
                <a:cs typeface="Arial"/>
              </a:rPr>
              <a:t>i</a:t>
            </a:r>
            <a:r>
              <a:rPr sz="2400" dirty="0">
                <a:solidFill>
                  <a:srgbClr val="212121"/>
                </a:solidFill>
                <a:latin typeface="Arial"/>
                <a:cs typeface="Arial"/>
              </a:rPr>
              <a:t>c</a:t>
            </a:r>
            <a:r>
              <a:rPr sz="2400" spc="-5" dirty="0">
                <a:solidFill>
                  <a:srgbClr val="212121"/>
                </a:solidFill>
                <a:latin typeface="Arial"/>
                <a:cs typeface="Arial"/>
              </a:rPr>
              <a:t>es </a:t>
            </a:r>
            <a:r>
              <a:rPr sz="2400" dirty="0">
                <a:solidFill>
                  <a:srgbClr val="212121"/>
                </a:solidFill>
                <a:latin typeface="Arial"/>
                <a:cs typeface="Arial"/>
              </a:rPr>
              <a:t>(</a:t>
            </a:r>
            <a:r>
              <a:rPr sz="2400" spc="-10" dirty="0">
                <a:solidFill>
                  <a:srgbClr val="212121"/>
                </a:solidFill>
                <a:latin typeface="Arial"/>
                <a:cs typeface="Arial"/>
              </a:rPr>
              <a:t>HH</a:t>
            </a:r>
            <a:r>
              <a:rPr sz="2400" spc="-25" dirty="0">
                <a:solidFill>
                  <a:srgbClr val="212121"/>
                </a:solidFill>
                <a:latin typeface="Arial"/>
                <a:cs typeface="Arial"/>
              </a:rPr>
              <a:t>S</a:t>
            </a:r>
            <a:r>
              <a:rPr sz="2400" dirty="0">
                <a:solidFill>
                  <a:srgbClr val="212121"/>
                </a:solidFill>
                <a:latin typeface="Arial"/>
                <a:cs typeface="Arial"/>
              </a:rPr>
              <a:t>)</a:t>
            </a:r>
            <a:r>
              <a:rPr sz="2400" spc="5" dirty="0">
                <a:solidFill>
                  <a:srgbClr val="212121"/>
                </a:solidFill>
                <a:latin typeface="Arial"/>
                <a:cs typeface="Arial"/>
              </a:rPr>
              <a:t> </a:t>
            </a:r>
            <a:r>
              <a:rPr sz="2400" spc="-5" dirty="0">
                <a:solidFill>
                  <a:srgbClr val="212121"/>
                </a:solidFill>
                <a:latin typeface="Arial"/>
                <a:cs typeface="Arial"/>
              </a:rPr>
              <a:t>a</a:t>
            </a:r>
            <a:r>
              <a:rPr sz="2400" dirty="0">
                <a:solidFill>
                  <a:srgbClr val="212121"/>
                </a:solidFill>
                <a:latin typeface="Arial"/>
                <a:cs typeface="Arial"/>
              </a:rPr>
              <a:t>s</a:t>
            </a:r>
            <a:r>
              <a:rPr sz="2400" spc="5" dirty="0">
                <a:solidFill>
                  <a:srgbClr val="212121"/>
                </a:solidFill>
                <a:latin typeface="Arial"/>
                <a:cs typeface="Arial"/>
              </a:rPr>
              <a:t> </a:t>
            </a:r>
            <a:r>
              <a:rPr sz="2400" spc="-5" dirty="0">
                <a:solidFill>
                  <a:srgbClr val="212121"/>
                </a:solidFill>
                <a:latin typeface="Arial"/>
                <a:cs typeface="Arial"/>
              </a:rPr>
              <a:t>pa</a:t>
            </a:r>
            <a:r>
              <a:rPr sz="2400" dirty="0">
                <a:solidFill>
                  <a:srgbClr val="212121"/>
                </a:solidFill>
                <a:latin typeface="Arial"/>
                <a:cs typeface="Arial"/>
              </a:rPr>
              <a:t>r</a:t>
            </a:r>
            <a:r>
              <a:rPr sz="2400" spc="-10" dirty="0">
                <a:solidFill>
                  <a:srgbClr val="212121"/>
                </a:solidFill>
                <a:latin typeface="Arial"/>
                <a:cs typeface="Arial"/>
              </a:rPr>
              <a:t>t</a:t>
            </a:r>
            <a:r>
              <a:rPr sz="2400" spc="-5" dirty="0">
                <a:solidFill>
                  <a:srgbClr val="212121"/>
                </a:solidFill>
                <a:latin typeface="Arial"/>
                <a:cs typeface="Arial"/>
              </a:rPr>
              <a:t>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a</a:t>
            </a:r>
            <a:r>
              <a:rPr sz="2400" dirty="0">
                <a:solidFill>
                  <a:srgbClr val="212121"/>
                </a:solidFill>
                <a:latin typeface="Arial"/>
                <a:cs typeface="Arial"/>
              </a:rPr>
              <a:t>n </a:t>
            </a:r>
            <a:r>
              <a:rPr sz="2400" spc="-5" dirty="0">
                <a:solidFill>
                  <a:srgbClr val="212121"/>
                </a:solidFill>
                <a:latin typeface="Arial"/>
                <a:cs typeface="Arial"/>
              </a:rPr>
              <a:t>a</a:t>
            </a:r>
            <a:r>
              <a:rPr sz="2400" spc="-10" dirty="0">
                <a:solidFill>
                  <a:srgbClr val="212121"/>
                </a:solidFill>
                <a:latin typeface="Arial"/>
                <a:cs typeface="Arial"/>
              </a:rPr>
              <a:t>w</a:t>
            </a:r>
            <a:r>
              <a:rPr sz="2400" spc="-5" dirty="0">
                <a:solidFill>
                  <a:srgbClr val="212121"/>
                </a:solidFill>
                <a:latin typeface="Arial"/>
                <a:cs typeface="Arial"/>
              </a:rPr>
              <a:t>a</a:t>
            </a:r>
            <a:r>
              <a:rPr sz="2400" dirty="0">
                <a:solidFill>
                  <a:srgbClr val="212121"/>
                </a:solidFill>
                <a:latin typeface="Arial"/>
                <a:cs typeface="Arial"/>
              </a:rPr>
              <a:t>rd</a:t>
            </a:r>
            <a:r>
              <a:rPr sz="2400" spc="10" dirty="0">
                <a:solidFill>
                  <a:srgbClr val="212121"/>
                </a:solidFill>
                <a:latin typeface="Arial"/>
                <a:cs typeface="Arial"/>
              </a:rPr>
              <a:t> </a:t>
            </a:r>
            <a:r>
              <a:rPr sz="2400" spc="-5" dirty="0">
                <a:solidFill>
                  <a:srgbClr val="212121"/>
                </a:solidFill>
                <a:latin typeface="Arial"/>
                <a:cs typeface="Arial"/>
              </a:rPr>
              <a:t>t</a:t>
            </a:r>
            <a:r>
              <a:rPr sz="2400" spc="-20" dirty="0">
                <a:solidFill>
                  <a:srgbClr val="212121"/>
                </a:solidFill>
                <a:latin typeface="Arial"/>
                <a:cs typeface="Arial"/>
              </a:rPr>
              <a:t>o</a:t>
            </a:r>
            <a:r>
              <a:rPr sz="2400" spc="-5" dirty="0">
                <a:solidFill>
                  <a:srgbClr val="212121"/>
                </a:solidFill>
                <a:latin typeface="Arial"/>
                <a:cs typeface="Arial"/>
              </a:rPr>
              <a:t>ta</a:t>
            </a:r>
            <a:r>
              <a:rPr sz="2400" spc="-10" dirty="0">
                <a:solidFill>
                  <a:srgbClr val="212121"/>
                </a:solidFill>
                <a:latin typeface="Arial"/>
                <a:cs typeface="Arial"/>
              </a:rPr>
              <a:t>li</a:t>
            </a:r>
            <a:r>
              <a:rPr sz="2400" spc="-5" dirty="0">
                <a:solidFill>
                  <a:srgbClr val="212121"/>
                </a:solidFill>
                <a:latin typeface="Arial"/>
                <a:cs typeface="Arial"/>
              </a:rPr>
              <a:t>n</a:t>
            </a:r>
            <a:r>
              <a:rPr sz="2400" dirty="0">
                <a:solidFill>
                  <a:srgbClr val="212121"/>
                </a:solidFill>
                <a:latin typeface="Arial"/>
                <a:cs typeface="Arial"/>
              </a:rPr>
              <a:t>g</a:t>
            </a:r>
            <a:r>
              <a:rPr sz="2400" spc="10" dirty="0">
                <a:solidFill>
                  <a:srgbClr val="212121"/>
                </a:solidFill>
                <a:latin typeface="Arial"/>
                <a:cs typeface="Arial"/>
              </a:rPr>
              <a:t> </a:t>
            </a:r>
            <a:r>
              <a:rPr sz="2400" spc="-5" dirty="0">
                <a:solidFill>
                  <a:srgbClr val="212121"/>
                </a:solidFill>
                <a:latin typeface="Arial"/>
                <a:cs typeface="Arial"/>
              </a:rPr>
              <a:t>$3</a:t>
            </a:r>
            <a:r>
              <a:rPr sz="2400" spc="5" dirty="0">
                <a:solidFill>
                  <a:srgbClr val="212121"/>
                </a:solidFill>
                <a:latin typeface="Arial"/>
                <a:cs typeface="Arial"/>
              </a:rPr>
              <a:t>,</a:t>
            </a:r>
            <a:r>
              <a:rPr sz="2400" spc="-5" dirty="0">
                <a:solidFill>
                  <a:srgbClr val="212121"/>
                </a:solidFill>
                <a:latin typeface="Arial"/>
                <a:cs typeface="Arial"/>
              </a:rPr>
              <a:t>132</a:t>
            </a:r>
            <a:r>
              <a:rPr sz="2400" spc="5" dirty="0">
                <a:solidFill>
                  <a:srgbClr val="212121"/>
                </a:solidFill>
                <a:latin typeface="Arial"/>
                <a:cs typeface="Arial"/>
              </a:rPr>
              <a:t>,</a:t>
            </a:r>
            <a:r>
              <a:rPr sz="2400" spc="-5" dirty="0">
                <a:solidFill>
                  <a:srgbClr val="212121"/>
                </a:solidFill>
                <a:latin typeface="Arial"/>
                <a:cs typeface="Arial"/>
              </a:rPr>
              <a:t>205</a:t>
            </a:r>
            <a:r>
              <a:rPr sz="2400" dirty="0">
                <a:solidFill>
                  <a:srgbClr val="212121"/>
                </a:solidFill>
                <a:latin typeface="Arial"/>
                <a:cs typeface="Arial"/>
              </a:rPr>
              <a:t>,</a:t>
            </a:r>
            <a:r>
              <a:rPr sz="2400" spc="20"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a:t>
            </a:r>
            <a:r>
              <a:rPr sz="2400" dirty="0">
                <a:solidFill>
                  <a:srgbClr val="212121"/>
                </a:solidFill>
                <a:latin typeface="Arial"/>
                <a:cs typeface="Arial"/>
              </a:rPr>
              <a:t>h </a:t>
            </a:r>
            <a:r>
              <a:rPr sz="2400" spc="-5" dirty="0">
                <a:solidFill>
                  <a:srgbClr val="212121"/>
                </a:solidFill>
                <a:latin typeface="Arial"/>
                <a:cs typeface="Arial"/>
              </a:rPr>
              <a:t>0</a:t>
            </a:r>
            <a:r>
              <a:rPr sz="2400" dirty="0">
                <a:solidFill>
                  <a:srgbClr val="212121"/>
                </a:solidFill>
                <a:latin typeface="Arial"/>
                <a:cs typeface="Arial"/>
              </a:rPr>
              <a:t>%</a:t>
            </a:r>
            <a:r>
              <a:rPr sz="2400" spc="5" dirty="0">
                <a:solidFill>
                  <a:srgbClr val="212121"/>
                </a:solidFill>
                <a:latin typeface="Arial"/>
                <a:cs typeface="Arial"/>
              </a:rPr>
              <a:t> </a:t>
            </a:r>
            <a:r>
              <a:rPr sz="2400" spc="-5" dirty="0">
                <a:solidFill>
                  <a:srgbClr val="212121"/>
                </a:solidFill>
                <a:latin typeface="Arial"/>
                <a:cs typeface="Arial"/>
              </a:rPr>
              <a:t>f</a:t>
            </a:r>
            <a:r>
              <a:rPr sz="2400" spc="-10" dirty="0">
                <a:solidFill>
                  <a:srgbClr val="212121"/>
                </a:solidFill>
                <a:latin typeface="Arial"/>
                <a:cs typeface="Arial"/>
              </a:rPr>
              <a:t>i</a:t>
            </a:r>
            <a:r>
              <a:rPr sz="2400" spc="-5" dirty="0">
                <a:solidFill>
                  <a:srgbClr val="212121"/>
                </a:solidFill>
                <a:latin typeface="Arial"/>
                <a:cs typeface="Arial"/>
              </a:rPr>
              <a:t>nan</a:t>
            </a:r>
            <a:r>
              <a:rPr sz="2400" dirty="0">
                <a:solidFill>
                  <a:srgbClr val="212121"/>
                </a:solidFill>
                <a:latin typeface="Arial"/>
                <a:cs typeface="Arial"/>
              </a:rPr>
              <a:t>c</a:t>
            </a:r>
            <a:r>
              <a:rPr sz="2400" spc="-5" dirty="0">
                <a:solidFill>
                  <a:srgbClr val="212121"/>
                </a:solidFill>
                <a:latin typeface="Arial"/>
                <a:cs typeface="Arial"/>
              </a:rPr>
              <a:t>e</a:t>
            </a:r>
            <a:r>
              <a:rPr sz="2400" dirty="0">
                <a:solidFill>
                  <a:srgbClr val="212121"/>
                </a:solidFill>
                <a:latin typeface="Arial"/>
                <a:cs typeface="Arial"/>
              </a:rPr>
              <a:t>d</a:t>
            </a:r>
            <a:r>
              <a:rPr sz="2400" spc="10"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a:t>
            </a:r>
            <a:r>
              <a:rPr sz="2400" dirty="0">
                <a:solidFill>
                  <a:srgbClr val="212121"/>
                </a:solidFill>
                <a:latin typeface="Arial"/>
                <a:cs typeface="Arial"/>
              </a:rPr>
              <a:t>h</a:t>
            </a:r>
            <a:r>
              <a:rPr sz="2400" spc="10" dirty="0">
                <a:solidFill>
                  <a:srgbClr val="212121"/>
                </a:solidFill>
                <a:latin typeface="Arial"/>
                <a:cs typeface="Arial"/>
              </a:rPr>
              <a:t> </a:t>
            </a:r>
            <a:r>
              <a:rPr sz="2400" spc="-5" dirty="0">
                <a:solidFill>
                  <a:srgbClr val="212121"/>
                </a:solidFill>
                <a:latin typeface="Arial"/>
                <a:cs typeface="Arial"/>
              </a:rPr>
              <a:t>non</a:t>
            </a:r>
            <a:r>
              <a:rPr sz="2400" dirty="0">
                <a:solidFill>
                  <a:srgbClr val="212121"/>
                </a:solidFill>
                <a:latin typeface="Arial"/>
                <a:cs typeface="Arial"/>
              </a:rPr>
              <a:t>- </a:t>
            </a:r>
            <a:r>
              <a:rPr sz="2400" spc="-5" dirty="0">
                <a:solidFill>
                  <a:srgbClr val="212121"/>
                </a:solidFill>
                <a:latin typeface="Arial"/>
                <a:cs typeface="Arial"/>
              </a:rPr>
              <a:t>go</a:t>
            </a:r>
            <a:r>
              <a:rPr sz="2400" dirty="0">
                <a:solidFill>
                  <a:srgbClr val="212121"/>
                </a:solidFill>
                <a:latin typeface="Arial"/>
                <a:cs typeface="Arial"/>
              </a:rPr>
              <a:t>v</a:t>
            </a:r>
            <a:r>
              <a:rPr sz="2400" spc="-5" dirty="0">
                <a:solidFill>
                  <a:srgbClr val="212121"/>
                </a:solidFill>
                <a:latin typeface="Arial"/>
                <a:cs typeface="Arial"/>
              </a:rPr>
              <a:t>e</a:t>
            </a:r>
            <a:r>
              <a:rPr sz="2400" dirty="0">
                <a:solidFill>
                  <a:srgbClr val="212121"/>
                </a:solidFill>
                <a:latin typeface="Arial"/>
                <a:cs typeface="Arial"/>
              </a:rPr>
              <a:t>r</a:t>
            </a:r>
            <a:r>
              <a:rPr sz="2400" spc="-5" dirty="0">
                <a:solidFill>
                  <a:srgbClr val="212121"/>
                </a:solidFill>
                <a:latin typeface="Arial"/>
                <a:cs typeface="Arial"/>
              </a:rPr>
              <a:t>n</a:t>
            </a:r>
            <a:r>
              <a:rPr sz="2400" dirty="0">
                <a:solidFill>
                  <a:srgbClr val="212121"/>
                </a:solidFill>
                <a:latin typeface="Arial"/>
                <a:cs typeface="Arial"/>
              </a:rPr>
              <a:t>m</a:t>
            </a:r>
            <a:r>
              <a:rPr sz="2400" spc="-5" dirty="0">
                <a:solidFill>
                  <a:srgbClr val="212121"/>
                </a:solidFill>
                <a:latin typeface="Arial"/>
                <a:cs typeface="Arial"/>
              </a:rPr>
              <a:t>en</a:t>
            </a:r>
            <a:r>
              <a:rPr sz="2400" spc="5" dirty="0">
                <a:solidFill>
                  <a:srgbClr val="212121"/>
                </a:solidFill>
                <a:latin typeface="Arial"/>
                <a:cs typeface="Arial"/>
              </a:rPr>
              <a:t>t</a:t>
            </a:r>
            <a:r>
              <a:rPr sz="2400" spc="-5" dirty="0">
                <a:solidFill>
                  <a:srgbClr val="212121"/>
                </a:solidFill>
                <a:latin typeface="Arial"/>
                <a:cs typeface="Arial"/>
              </a:rPr>
              <a:t>a</a:t>
            </a:r>
            <a:r>
              <a:rPr sz="2400" dirty="0">
                <a:solidFill>
                  <a:srgbClr val="212121"/>
                </a:solidFill>
                <a:latin typeface="Arial"/>
                <a:cs typeface="Arial"/>
              </a:rPr>
              <a:t>l</a:t>
            </a:r>
            <a:r>
              <a:rPr sz="2400" spc="20" dirty="0">
                <a:solidFill>
                  <a:srgbClr val="212121"/>
                </a:solidFill>
                <a:latin typeface="Arial"/>
                <a:cs typeface="Arial"/>
              </a:rPr>
              <a:t> </a:t>
            </a:r>
            <a:r>
              <a:rPr sz="2400" dirty="0">
                <a:solidFill>
                  <a:srgbClr val="212121"/>
                </a:solidFill>
                <a:latin typeface="Arial"/>
                <a:cs typeface="Arial"/>
              </a:rPr>
              <a:t>s</a:t>
            </a:r>
            <a:r>
              <a:rPr sz="2400" spc="-5" dirty="0">
                <a:solidFill>
                  <a:srgbClr val="212121"/>
                </a:solidFill>
                <a:latin typeface="Arial"/>
                <a:cs typeface="Arial"/>
              </a:rPr>
              <a:t>ou</a:t>
            </a:r>
            <a:r>
              <a:rPr sz="2400" dirty="0">
                <a:solidFill>
                  <a:srgbClr val="212121"/>
                </a:solidFill>
                <a:latin typeface="Arial"/>
                <a:cs typeface="Arial"/>
              </a:rPr>
              <a:t>rc</a:t>
            </a:r>
            <a:r>
              <a:rPr sz="2400" spc="-5" dirty="0">
                <a:solidFill>
                  <a:srgbClr val="212121"/>
                </a:solidFill>
                <a:latin typeface="Arial"/>
                <a:cs typeface="Arial"/>
              </a:rPr>
              <a:t>e</a:t>
            </a:r>
            <a:r>
              <a:rPr sz="2400" dirty="0">
                <a:solidFill>
                  <a:srgbClr val="212121"/>
                </a:solidFill>
                <a:latin typeface="Arial"/>
                <a:cs typeface="Arial"/>
              </a:rPr>
              <a:t>s</a:t>
            </a:r>
            <a:r>
              <a:rPr sz="2400" spc="-10" dirty="0">
                <a:solidFill>
                  <a:srgbClr val="212121"/>
                </a:solidFill>
                <a:latin typeface="Arial"/>
                <a:cs typeface="Arial"/>
              </a:rPr>
              <a:t>.</a:t>
            </a:r>
            <a:endParaRPr sz="2400">
              <a:latin typeface="Arial"/>
              <a:cs typeface="Arial"/>
            </a:endParaRPr>
          </a:p>
          <a:p>
            <a:pPr>
              <a:lnSpc>
                <a:spcPct val="100000"/>
              </a:lnSpc>
              <a:spcBef>
                <a:spcPts val="7"/>
              </a:spcBef>
            </a:pPr>
            <a:endParaRPr sz="3500">
              <a:latin typeface="Times New Roman"/>
              <a:cs typeface="Times New Roman"/>
            </a:endParaRPr>
          </a:p>
          <a:p>
            <a:pPr marL="12700" marR="5080">
              <a:lnSpc>
                <a:spcPct val="100000"/>
              </a:lnSpc>
            </a:pPr>
            <a:r>
              <a:rPr sz="2400" spc="-5" dirty="0">
                <a:solidFill>
                  <a:srgbClr val="212121"/>
                </a:solidFill>
                <a:latin typeface="Arial"/>
                <a:cs typeface="Arial"/>
              </a:rPr>
              <a:t>Th</a:t>
            </a:r>
            <a:r>
              <a:rPr sz="2400" dirty="0">
                <a:solidFill>
                  <a:srgbClr val="212121"/>
                </a:solidFill>
                <a:latin typeface="Arial"/>
                <a:cs typeface="Arial"/>
              </a:rPr>
              <a:t>e v</a:t>
            </a:r>
            <a:r>
              <a:rPr sz="2400" spc="-10" dirty="0">
                <a:solidFill>
                  <a:srgbClr val="212121"/>
                </a:solidFill>
                <a:latin typeface="Arial"/>
                <a:cs typeface="Arial"/>
              </a:rPr>
              <a:t>i</a:t>
            </a:r>
            <a:r>
              <a:rPr sz="2400" spc="-5" dirty="0">
                <a:solidFill>
                  <a:srgbClr val="212121"/>
                </a:solidFill>
                <a:latin typeface="Arial"/>
                <a:cs typeface="Arial"/>
              </a:rPr>
              <a:t>ew</a:t>
            </a:r>
            <a:r>
              <a:rPr sz="2400" dirty="0">
                <a:solidFill>
                  <a:srgbClr val="212121"/>
                </a:solidFill>
                <a:latin typeface="Arial"/>
                <a:cs typeface="Arial"/>
              </a:rPr>
              <a:t>s</a:t>
            </a:r>
            <a:r>
              <a:rPr sz="2400" spc="15" dirty="0">
                <a:solidFill>
                  <a:srgbClr val="212121"/>
                </a:solidFill>
                <a:latin typeface="Arial"/>
                <a:cs typeface="Arial"/>
              </a:rPr>
              <a:t> </a:t>
            </a:r>
            <a:r>
              <a:rPr sz="2400" spc="-5" dirty="0">
                <a:solidFill>
                  <a:srgbClr val="212121"/>
                </a:solidFill>
                <a:latin typeface="Arial"/>
                <a:cs typeface="Arial"/>
              </a:rPr>
              <a:t>e</a:t>
            </a:r>
            <a:r>
              <a:rPr sz="2400" spc="-15" dirty="0">
                <a:solidFill>
                  <a:srgbClr val="212121"/>
                </a:solidFill>
                <a:latin typeface="Arial"/>
                <a:cs typeface="Arial"/>
              </a:rPr>
              <a:t>x</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ss</a:t>
            </a:r>
            <a:r>
              <a:rPr sz="2400" spc="-5" dirty="0">
                <a:solidFill>
                  <a:srgbClr val="212121"/>
                </a:solidFill>
                <a:latin typeface="Arial"/>
                <a:cs typeface="Arial"/>
              </a:rPr>
              <a:t>e</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d</a:t>
            </a:r>
            <a:r>
              <a:rPr sz="2400" dirty="0">
                <a:solidFill>
                  <a:srgbClr val="212121"/>
                </a:solidFill>
                <a:latin typeface="Arial"/>
                <a:cs typeface="Arial"/>
              </a:rPr>
              <a:t>o</a:t>
            </a:r>
            <a:r>
              <a:rPr sz="2400" spc="10" dirty="0">
                <a:solidFill>
                  <a:srgbClr val="212121"/>
                </a:solidFill>
                <a:latin typeface="Arial"/>
                <a:cs typeface="Arial"/>
              </a:rPr>
              <a:t> </a:t>
            </a:r>
            <a:r>
              <a:rPr sz="2400" spc="-5" dirty="0">
                <a:solidFill>
                  <a:srgbClr val="212121"/>
                </a:solidFill>
                <a:latin typeface="Arial"/>
                <a:cs typeface="Arial"/>
              </a:rPr>
              <a:t>no</a:t>
            </a:r>
            <a:r>
              <a:rPr sz="2400" dirty="0">
                <a:solidFill>
                  <a:srgbClr val="212121"/>
                </a:solidFill>
                <a:latin typeface="Arial"/>
                <a:cs typeface="Arial"/>
              </a:rPr>
              <a:t>t</a:t>
            </a:r>
            <a:r>
              <a:rPr sz="2400" spc="-5" dirty="0">
                <a:solidFill>
                  <a:srgbClr val="212121"/>
                </a:solidFill>
                <a:latin typeface="Arial"/>
                <a:cs typeface="Arial"/>
              </a:rPr>
              <a:t> ne</a:t>
            </a:r>
            <a:r>
              <a:rPr sz="2400" dirty="0">
                <a:solidFill>
                  <a:srgbClr val="212121"/>
                </a:solidFill>
                <a:latin typeface="Arial"/>
                <a:cs typeface="Arial"/>
              </a:rPr>
              <a:t>c</a:t>
            </a:r>
            <a:r>
              <a:rPr sz="2400" spc="-5" dirty="0">
                <a:solidFill>
                  <a:srgbClr val="212121"/>
                </a:solidFill>
                <a:latin typeface="Arial"/>
                <a:cs typeface="Arial"/>
              </a:rPr>
              <a:t>e</a:t>
            </a:r>
            <a:r>
              <a:rPr sz="2400" dirty="0">
                <a:solidFill>
                  <a:srgbClr val="212121"/>
                </a:solidFill>
                <a:latin typeface="Arial"/>
                <a:cs typeface="Arial"/>
              </a:rPr>
              <a:t>ss</a:t>
            </a:r>
            <a:r>
              <a:rPr sz="2400" spc="-5" dirty="0">
                <a:solidFill>
                  <a:srgbClr val="212121"/>
                </a:solidFill>
                <a:latin typeface="Arial"/>
                <a:cs typeface="Arial"/>
              </a:rPr>
              <a:t>a</a:t>
            </a:r>
            <a:r>
              <a:rPr sz="2400" dirty="0">
                <a:solidFill>
                  <a:srgbClr val="212121"/>
                </a:solidFill>
                <a:latin typeface="Arial"/>
                <a:cs typeface="Arial"/>
              </a:rPr>
              <a:t>r</a:t>
            </a:r>
            <a:r>
              <a:rPr sz="2400" spc="-5" dirty="0">
                <a:solidFill>
                  <a:srgbClr val="212121"/>
                </a:solidFill>
                <a:latin typeface="Arial"/>
                <a:cs typeface="Arial"/>
              </a:rPr>
              <a:t>i</a:t>
            </a:r>
            <a:r>
              <a:rPr sz="2400" spc="-10" dirty="0">
                <a:solidFill>
                  <a:srgbClr val="212121"/>
                </a:solidFill>
                <a:latin typeface="Arial"/>
                <a:cs typeface="Arial"/>
              </a:rPr>
              <a:t>l</a:t>
            </a:r>
            <a:r>
              <a:rPr sz="2400" dirty="0">
                <a:solidFill>
                  <a:srgbClr val="212121"/>
                </a:solidFill>
                <a:latin typeface="Arial"/>
                <a:cs typeface="Arial"/>
              </a:rPr>
              <a:t>y</a:t>
            </a:r>
            <a:r>
              <a:rPr sz="2400" spc="25" dirty="0">
                <a:solidFill>
                  <a:srgbClr val="212121"/>
                </a:solidFill>
                <a:latin typeface="Arial"/>
                <a:cs typeface="Arial"/>
              </a:rPr>
              <a:t> </a:t>
            </a:r>
            <a:r>
              <a:rPr sz="2400" dirty="0">
                <a:solidFill>
                  <a:srgbClr val="212121"/>
                </a:solidFill>
                <a:latin typeface="Arial"/>
                <a:cs typeface="Arial"/>
              </a:rPr>
              <a:t>r</a:t>
            </a:r>
            <a:r>
              <a:rPr sz="2400" spc="-20" dirty="0">
                <a:solidFill>
                  <a:srgbClr val="212121"/>
                </a:solidFill>
                <a:latin typeface="Arial"/>
                <a:cs typeface="Arial"/>
              </a:rPr>
              <a:t>e</a:t>
            </a:r>
            <a:r>
              <a:rPr sz="2400" spc="-5" dirty="0">
                <a:solidFill>
                  <a:srgbClr val="212121"/>
                </a:solidFill>
                <a:latin typeface="Arial"/>
                <a:cs typeface="Arial"/>
              </a:rPr>
              <a:t>f</a:t>
            </a:r>
            <a:r>
              <a:rPr sz="2400" spc="-10" dirty="0">
                <a:solidFill>
                  <a:srgbClr val="212121"/>
                </a:solidFill>
                <a:latin typeface="Arial"/>
                <a:cs typeface="Arial"/>
              </a:rPr>
              <a:t>l</a:t>
            </a:r>
            <a:r>
              <a:rPr sz="2400" spc="-5" dirty="0">
                <a:solidFill>
                  <a:srgbClr val="212121"/>
                </a:solidFill>
                <a:latin typeface="Arial"/>
                <a:cs typeface="Arial"/>
              </a:rPr>
              <a:t>e</a:t>
            </a:r>
            <a:r>
              <a:rPr sz="2400" dirty="0">
                <a:solidFill>
                  <a:srgbClr val="212121"/>
                </a:solidFill>
                <a:latin typeface="Arial"/>
                <a:cs typeface="Arial"/>
              </a:rPr>
              <a:t>c</a:t>
            </a:r>
            <a:r>
              <a:rPr sz="2400" spc="-10" dirty="0">
                <a:solidFill>
                  <a:srgbClr val="212121"/>
                </a:solidFill>
                <a:latin typeface="Arial"/>
                <a:cs typeface="Arial"/>
              </a:rPr>
              <a:t>t</a:t>
            </a:r>
            <a:r>
              <a:rPr sz="2400" spc="-5" dirty="0">
                <a:solidFill>
                  <a:srgbClr val="212121"/>
                </a:solidFill>
                <a:latin typeface="Arial"/>
                <a:cs typeface="Arial"/>
              </a:rPr>
              <a:t> th</a:t>
            </a:r>
            <a:r>
              <a:rPr sz="2400" dirty="0">
                <a:solidFill>
                  <a:srgbClr val="212121"/>
                </a:solidFill>
                <a:latin typeface="Arial"/>
                <a:cs typeface="Arial"/>
              </a:rPr>
              <a:t>e </a:t>
            </a:r>
            <a:r>
              <a:rPr sz="2400" spc="-20" dirty="0">
                <a:solidFill>
                  <a:srgbClr val="212121"/>
                </a:solidFill>
                <a:latin typeface="Arial"/>
                <a:cs typeface="Arial"/>
              </a:rPr>
              <a:t>o</a:t>
            </a:r>
            <a:r>
              <a:rPr sz="2400" spc="-55" dirty="0">
                <a:solidFill>
                  <a:srgbClr val="212121"/>
                </a:solidFill>
                <a:latin typeface="Arial"/>
                <a:cs typeface="Arial"/>
              </a:rPr>
              <a:t>f</a:t>
            </a:r>
            <a:r>
              <a:rPr sz="2400" spc="-5" dirty="0">
                <a:solidFill>
                  <a:srgbClr val="212121"/>
                </a:solidFill>
                <a:latin typeface="Arial"/>
                <a:cs typeface="Arial"/>
              </a:rPr>
              <a:t>f</a:t>
            </a:r>
            <a:r>
              <a:rPr sz="2400" spc="-10" dirty="0">
                <a:solidFill>
                  <a:srgbClr val="212121"/>
                </a:solidFill>
                <a:latin typeface="Arial"/>
                <a:cs typeface="Arial"/>
              </a:rPr>
              <a:t>i</a:t>
            </a:r>
            <a:r>
              <a:rPr sz="2400" dirty="0">
                <a:solidFill>
                  <a:srgbClr val="212121"/>
                </a:solidFill>
                <a:latin typeface="Arial"/>
                <a:cs typeface="Arial"/>
              </a:rPr>
              <a:t>c</a:t>
            </a:r>
            <a:r>
              <a:rPr sz="2400" spc="-10" dirty="0">
                <a:solidFill>
                  <a:srgbClr val="212121"/>
                </a:solidFill>
                <a:latin typeface="Arial"/>
                <a:cs typeface="Arial"/>
              </a:rPr>
              <a:t>i</a:t>
            </a:r>
            <a:r>
              <a:rPr sz="2400" spc="-5" dirty="0">
                <a:solidFill>
                  <a:srgbClr val="212121"/>
                </a:solidFill>
                <a:latin typeface="Arial"/>
                <a:cs typeface="Arial"/>
              </a:rPr>
              <a:t>a</a:t>
            </a:r>
            <a:r>
              <a:rPr sz="2400" dirty="0">
                <a:solidFill>
                  <a:srgbClr val="212121"/>
                </a:solidFill>
                <a:latin typeface="Arial"/>
                <a:cs typeface="Arial"/>
              </a:rPr>
              <a:t>l</a:t>
            </a:r>
            <a:r>
              <a:rPr sz="2400" spc="10" dirty="0">
                <a:solidFill>
                  <a:srgbClr val="212121"/>
                </a:solidFill>
                <a:latin typeface="Arial"/>
                <a:cs typeface="Arial"/>
              </a:rPr>
              <a:t> </a:t>
            </a:r>
            <a:r>
              <a:rPr sz="2400" spc="-5" dirty="0">
                <a:solidFill>
                  <a:srgbClr val="212121"/>
                </a:solidFill>
                <a:latin typeface="Arial"/>
                <a:cs typeface="Arial"/>
              </a:rPr>
              <a:t>po</a:t>
            </a:r>
            <a:r>
              <a:rPr sz="2400" spc="-10" dirty="0">
                <a:solidFill>
                  <a:srgbClr val="212121"/>
                </a:solidFill>
                <a:latin typeface="Arial"/>
                <a:cs typeface="Arial"/>
              </a:rPr>
              <a:t>li</a:t>
            </a:r>
            <a:r>
              <a:rPr sz="2400" dirty="0">
                <a:solidFill>
                  <a:srgbClr val="212121"/>
                </a:solidFill>
                <a:latin typeface="Arial"/>
                <a:cs typeface="Arial"/>
              </a:rPr>
              <a:t>c</a:t>
            </a:r>
            <a:r>
              <a:rPr sz="2400" spc="-5" dirty="0">
                <a:solidFill>
                  <a:srgbClr val="212121"/>
                </a:solidFill>
                <a:latin typeface="Arial"/>
                <a:cs typeface="Arial"/>
              </a:rPr>
              <a:t>ie</a:t>
            </a:r>
            <a:r>
              <a:rPr sz="2400" dirty="0">
                <a:solidFill>
                  <a:srgbClr val="212121"/>
                </a:solidFill>
                <a:latin typeface="Arial"/>
                <a:cs typeface="Arial"/>
              </a:rPr>
              <a:t>s</a:t>
            </a:r>
            <a:r>
              <a:rPr sz="2400" spc="40" dirty="0">
                <a:solidFill>
                  <a:srgbClr val="212121"/>
                </a:solidFill>
                <a:latin typeface="Arial"/>
                <a:cs typeface="Arial"/>
              </a:rPr>
              <a:t>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the </a:t>
            </a:r>
            <a:r>
              <a:rPr sz="2400" spc="-10" dirty="0">
                <a:solidFill>
                  <a:srgbClr val="212121"/>
                </a:solidFill>
                <a:latin typeface="Arial"/>
                <a:cs typeface="Arial"/>
              </a:rPr>
              <a:t>D</a:t>
            </a:r>
            <a:r>
              <a:rPr sz="2400" spc="-5" dirty="0">
                <a:solidFill>
                  <a:srgbClr val="212121"/>
                </a:solidFill>
                <a:latin typeface="Arial"/>
                <a:cs typeface="Arial"/>
              </a:rPr>
              <a:t>epa</a:t>
            </a:r>
            <a:r>
              <a:rPr sz="2400" dirty="0">
                <a:solidFill>
                  <a:srgbClr val="212121"/>
                </a:solidFill>
                <a:latin typeface="Arial"/>
                <a:cs typeface="Arial"/>
              </a:rPr>
              <a:t>r</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t</a:t>
            </a:r>
            <a:r>
              <a:rPr sz="2400" spc="10" dirty="0">
                <a:solidFill>
                  <a:srgbClr val="212121"/>
                </a:solidFill>
                <a:latin typeface="Arial"/>
                <a:cs typeface="Arial"/>
              </a:rPr>
              <a:t>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a:t>
            </a:r>
            <a:r>
              <a:rPr sz="2400" spc="-10" dirty="0">
                <a:solidFill>
                  <a:srgbClr val="212121"/>
                </a:solidFill>
                <a:latin typeface="Arial"/>
                <a:cs typeface="Arial"/>
              </a:rPr>
              <a:t>H</a:t>
            </a:r>
            <a:r>
              <a:rPr sz="2400" spc="-5" dirty="0">
                <a:solidFill>
                  <a:srgbClr val="212121"/>
                </a:solidFill>
                <a:latin typeface="Arial"/>
                <a:cs typeface="Arial"/>
              </a:rPr>
              <a:t>ea</a:t>
            </a:r>
            <a:r>
              <a:rPr sz="2400" spc="-10" dirty="0">
                <a:solidFill>
                  <a:srgbClr val="212121"/>
                </a:solidFill>
                <a:latin typeface="Arial"/>
                <a:cs typeface="Arial"/>
              </a:rPr>
              <a:t>l</a:t>
            </a:r>
            <a:r>
              <a:rPr sz="2400" spc="-5" dirty="0">
                <a:solidFill>
                  <a:srgbClr val="212121"/>
                </a:solidFill>
                <a:latin typeface="Arial"/>
                <a:cs typeface="Arial"/>
              </a:rPr>
              <a:t>t</a:t>
            </a:r>
            <a:r>
              <a:rPr sz="2400" dirty="0">
                <a:solidFill>
                  <a:srgbClr val="212121"/>
                </a:solidFill>
                <a:latin typeface="Arial"/>
                <a:cs typeface="Arial"/>
              </a:rPr>
              <a:t>h</a:t>
            </a:r>
            <a:r>
              <a:rPr sz="2400" spc="10" dirty="0">
                <a:solidFill>
                  <a:srgbClr val="212121"/>
                </a:solidFill>
                <a:latin typeface="Arial"/>
                <a:cs typeface="Arial"/>
              </a:rPr>
              <a:t> </a:t>
            </a:r>
            <a:r>
              <a:rPr sz="2400" spc="-5" dirty="0">
                <a:solidFill>
                  <a:srgbClr val="212121"/>
                </a:solidFill>
                <a:latin typeface="Arial"/>
                <a:cs typeface="Arial"/>
              </a:rPr>
              <a:t>an</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Hu</a:t>
            </a:r>
            <a:r>
              <a:rPr sz="2400" dirty="0">
                <a:solidFill>
                  <a:srgbClr val="212121"/>
                </a:solidFill>
                <a:latin typeface="Arial"/>
                <a:cs typeface="Arial"/>
              </a:rPr>
              <a:t>m</a:t>
            </a:r>
            <a:r>
              <a:rPr sz="2400" spc="-5" dirty="0">
                <a:solidFill>
                  <a:srgbClr val="212121"/>
                </a:solidFill>
                <a:latin typeface="Arial"/>
                <a:cs typeface="Arial"/>
              </a:rPr>
              <a:t>a</a:t>
            </a:r>
            <a:r>
              <a:rPr sz="2400" dirty="0">
                <a:solidFill>
                  <a:srgbClr val="212121"/>
                </a:solidFill>
                <a:latin typeface="Arial"/>
                <a:cs typeface="Arial"/>
              </a:rPr>
              <a:t>n</a:t>
            </a:r>
            <a:r>
              <a:rPr sz="2400" spc="10" dirty="0">
                <a:solidFill>
                  <a:srgbClr val="212121"/>
                </a:solidFill>
                <a:latin typeface="Arial"/>
                <a:cs typeface="Arial"/>
              </a:rPr>
              <a:t> </a:t>
            </a:r>
            <a:r>
              <a:rPr sz="2400" spc="-25" dirty="0">
                <a:solidFill>
                  <a:srgbClr val="212121"/>
                </a:solidFill>
                <a:latin typeface="Arial"/>
                <a:cs typeface="Arial"/>
              </a:rPr>
              <a:t>S</a:t>
            </a:r>
            <a:r>
              <a:rPr sz="2400" spc="-5" dirty="0">
                <a:solidFill>
                  <a:srgbClr val="212121"/>
                </a:solidFill>
                <a:latin typeface="Arial"/>
                <a:cs typeface="Arial"/>
              </a:rPr>
              <a:t>e</a:t>
            </a:r>
            <a:r>
              <a:rPr sz="2400" dirty="0">
                <a:solidFill>
                  <a:srgbClr val="212121"/>
                </a:solidFill>
                <a:latin typeface="Arial"/>
                <a:cs typeface="Arial"/>
              </a:rPr>
              <a:t>rv</a:t>
            </a:r>
            <a:r>
              <a:rPr sz="2400" spc="-10" dirty="0">
                <a:solidFill>
                  <a:srgbClr val="212121"/>
                </a:solidFill>
                <a:latin typeface="Arial"/>
                <a:cs typeface="Arial"/>
              </a:rPr>
              <a:t>i</a:t>
            </a:r>
            <a:r>
              <a:rPr sz="2400" dirty="0">
                <a:solidFill>
                  <a:srgbClr val="212121"/>
                </a:solidFill>
                <a:latin typeface="Arial"/>
                <a:cs typeface="Arial"/>
              </a:rPr>
              <a:t>c</a:t>
            </a:r>
            <a:r>
              <a:rPr sz="2400" spc="-5" dirty="0">
                <a:solidFill>
                  <a:srgbClr val="212121"/>
                </a:solidFill>
                <a:latin typeface="Arial"/>
                <a:cs typeface="Arial"/>
              </a:rPr>
              <a:t>e</a:t>
            </a:r>
            <a:r>
              <a:rPr sz="2400" dirty="0">
                <a:solidFill>
                  <a:srgbClr val="212121"/>
                </a:solidFill>
                <a:latin typeface="Arial"/>
                <a:cs typeface="Arial"/>
              </a:rPr>
              <a:t>s</a:t>
            </a:r>
            <a:r>
              <a:rPr sz="2400" spc="-10" dirty="0">
                <a:solidFill>
                  <a:srgbClr val="212121"/>
                </a:solidFill>
                <a:latin typeface="Arial"/>
                <a:cs typeface="Arial"/>
              </a:rPr>
              <a:t>,</a:t>
            </a:r>
            <a:r>
              <a:rPr sz="2400" spc="10" dirty="0">
                <a:solidFill>
                  <a:srgbClr val="212121"/>
                </a:solidFill>
                <a:latin typeface="Arial"/>
                <a:cs typeface="Arial"/>
              </a:rPr>
              <a:t> </a:t>
            </a:r>
            <a:r>
              <a:rPr sz="2400" spc="-5" dirty="0">
                <a:solidFill>
                  <a:srgbClr val="212121"/>
                </a:solidFill>
                <a:latin typeface="Arial"/>
                <a:cs typeface="Arial"/>
              </a:rPr>
              <a:t>no</a:t>
            </a:r>
            <a:r>
              <a:rPr sz="2400" dirty="0">
                <a:solidFill>
                  <a:srgbClr val="212121"/>
                </a:solidFill>
                <a:latin typeface="Arial"/>
                <a:cs typeface="Arial"/>
              </a:rPr>
              <a:t>r</a:t>
            </a:r>
            <a:r>
              <a:rPr sz="2400" spc="5" dirty="0">
                <a:solidFill>
                  <a:srgbClr val="212121"/>
                </a:solidFill>
                <a:latin typeface="Arial"/>
                <a:cs typeface="Arial"/>
              </a:rPr>
              <a:t> </a:t>
            </a:r>
            <a:r>
              <a:rPr sz="2400" spc="-5" dirty="0">
                <a:solidFill>
                  <a:srgbClr val="212121"/>
                </a:solidFill>
                <a:latin typeface="Arial"/>
                <a:cs typeface="Arial"/>
              </a:rPr>
              <a:t>doe</a:t>
            </a:r>
            <a:r>
              <a:rPr sz="2400" dirty="0">
                <a:solidFill>
                  <a:srgbClr val="212121"/>
                </a:solidFill>
                <a:latin typeface="Arial"/>
                <a:cs typeface="Arial"/>
              </a:rPr>
              <a:t>s m</a:t>
            </a:r>
            <a:r>
              <a:rPr sz="2400" spc="-5" dirty="0">
                <a:solidFill>
                  <a:srgbClr val="212121"/>
                </a:solidFill>
                <a:latin typeface="Arial"/>
                <a:cs typeface="Arial"/>
              </a:rPr>
              <a:t>en</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a:t>
            </a:r>
            <a:r>
              <a:rPr sz="2400" dirty="0">
                <a:solidFill>
                  <a:srgbClr val="212121"/>
                </a:solidFill>
                <a:latin typeface="Arial"/>
                <a:cs typeface="Arial"/>
              </a:rPr>
              <a:t>n</a:t>
            </a:r>
            <a:r>
              <a:rPr sz="2400" spc="10" dirty="0">
                <a:solidFill>
                  <a:srgbClr val="212121"/>
                </a:solidFill>
                <a:latin typeface="Arial"/>
                <a:cs typeface="Arial"/>
              </a:rPr>
              <a:t>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t</a:t>
            </a:r>
            <a:r>
              <a:rPr sz="2400" dirty="0">
                <a:solidFill>
                  <a:srgbClr val="212121"/>
                </a:solidFill>
                <a:latin typeface="Arial"/>
                <a:cs typeface="Arial"/>
              </a:rPr>
              <a:t>r</a:t>
            </a:r>
            <a:r>
              <a:rPr sz="2400" spc="-5" dirty="0">
                <a:solidFill>
                  <a:srgbClr val="212121"/>
                </a:solidFill>
                <a:latin typeface="Arial"/>
                <a:cs typeface="Arial"/>
              </a:rPr>
              <a:t>ad</a:t>
            </a:r>
            <a:r>
              <a:rPr sz="2400" dirty="0">
                <a:solidFill>
                  <a:srgbClr val="212121"/>
                </a:solidFill>
                <a:latin typeface="Arial"/>
                <a:cs typeface="Arial"/>
              </a:rPr>
              <a:t>e</a:t>
            </a:r>
            <a:r>
              <a:rPr sz="2400" spc="-10" dirty="0">
                <a:solidFill>
                  <a:srgbClr val="212121"/>
                </a:solidFill>
                <a:latin typeface="Arial"/>
                <a:cs typeface="Arial"/>
              </a:rPr>
              <a:t> </a:t>
            </a:r>
            <a:r>
              <a:rPr sz="2400" spc="-5" dirty="0">
                <a:solidFill>
                  <a:srgbClr val="212121"/>
                </a:solidFill>
                <a:latin typeface="Arial"/>
                <a:cs typeface="Arial"/>
              </a:rPr>
              <a:t>na</a:t>
            </a:r>
            <a:r>
              <a:rPr sz="2400" dirty="0">
                <a:solidFill>
                  <a:srgbClr val="212121"/>
                </a:solidFill>
                <a:latin typeface="Arial"/>
                <a:cs typeface="Arial"/>
              </a:rPr>
              <a:t>m</a:t>
            </a:r>
            <a:r>
              <a:rPr sz="2400" spc="-5" dirty="0">
                <a:solidFill>
                  <a:srgbClr val="212121"/>
                </a:solidFill>
                <a:latin typeface="Arial"/>
                <a:cs typeface="Arial"/>
              </a:rPr>
              <a:t>e</a:t>
            </a:r>
            <a:r>
              <a:rPr sz="2400" dirty="0">
                <a:solidFill>
                  <a:srgbClr val="212121"/>
                </a:solidFill>
                <a:latin typeface="Arial"/>
                <a:cs typeface="Arial"/>
              </a:rPr>
              <a:t>s</a:t>
            </a:r>
            <a:r>
              <a:rPr sz="2400" spc="-10" dirty="0">
                <a:solidFill>
                  <a:srgbClr val="212121"/>
                </a:solidFill>
                <a:latin typeface="Arial"/>
                <a:cs typeface="Arial"/>
              </a:rPr>
              <a:t>, </a:t>
            </a:r>
            <a:r>
              <a:rPr sz="2400" dirty="0">
                <a:solidFill>
                  <a:srgbClr val="212121"/>
                </a:solidFill>
                <a:latin typeface="Arial"/>
                <a:cs typeface="Arial"/>
              </a:rPr>
              <a:t>c</a:t>
            </a:r>
            <a:r>
              <a:rPr sz="2400" spc="-5" dirty="0">
                <a:solidFill>
                  <a:srgbClr val="212121"/>
                </a:solidFill>
                <a:latin typeface="Arial"/>
                <a:cs typeface="Arial"/>
              </a:rPr>
              <a:t>o</a:t>
            </a:r>
            <a:r>
              <a:rPr sz="2400" dirty="0">
                <a:solidFill>
                  <a:srgbClr val="212121"/>
                </a:solidFill>
                <a:latin typeface="Arial"/>
                <a:cs typeface="Arial"/>
              </a:rPr>
              <a:t>mm</a:t>
            </a:r>
            <a:r>
              <a:rPr sz="2400" spc="-5" dirty="0">
                <a:solidFill>
                  <a:srgbClr val="212121"/>
                </a:solidFill>
                <a:latin typeface="Arial"/>
                <a:cs typeface="Arial"/>
              </a:rPr>
              <a:t>e</a:t>
            </a:r>
            <a:r>
              <a:rPr sz="2400" dirty="0">
                <a:solidFill>
                  <a:srgbClr val="212121"/>
                </a:solidFill>
                <a:latin typeface="Arial"/>
                <a:cs typeface="Arial"/>
              </a:rPr>
              <a:t>rc</a:t>
            </a:r>
            <a:r>
              <a:rPr sz="2400" spc="-10" dirty="0">
                <a:solidFill>
                  <a:srgbClr val="212121"/>
                </a:solidFill>
                <a:latin typeface="Arial"/>
                <a:cs typeface="Arial"/>
              </a:rPr>
              <a:t>i</a:t>
            </a:r>
            <a:r>
              <a:rPr sz="2400" spc="-5" dirty="0">
                <a:solidFill>
                  <a:srgbClr val="212121"/>
                </a:solidFill>
                <a:latin typeface="Arial"/>
                <a:cs typeface="Arial"/>
              </a:rPr>
              <a:t>a</a:t>
            </a:r>
            <a:r>
              <a:rPr sz="2400" dirty="0">
                <a:solidFill>
                  <a:srgbClr val="212121"/>
                </a:solidFill>
                <a:latin typeface="Arial"/>
                <a:cs typeface="Arial"/>
              </a:rPr>
              <a:t>l</a:t>
            </a:r>
            <a:r>
              <a:rPr sz="2400" spc="10" dirty="0">
                <a:solidFill>
                  <a:srgbClr val="212121"/>
                </a:solidFill>
                <a:latin typeface="Arial"/>
                <a:cs typeface="Arial"/>
              </a:rPr>
              <a:t>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a</a:t>
            </a:r>
            <a:r>
              <a:rPr sz="2400" dirty="0">
                <a:solidFill>
                  <a:srgbClr val="212121"/>
                </a:solidFill>
                <a:latin typeface="Arial"/>
                <a:cs typeface="Arial"/>
              </a:rPr>
              <a:t>c</a:t>
            </a:r>
            <a:r>
              <a:rPr sz="2400" spc="-5" dirty="0">
                <a:solidFill>
                  <a:srgbClr val="212121"/>
                </a:solidFill>
                <a:latin typeface="Arial"/>
                <a:cs typeface="Arial"/>
              </a:rPr>
              <a:t>t</a:t>
            </a:r>
            <a:r>
              <a:rPr sz="2400" spc="-10" dirty="0">
                <a:solidFill>
                  <a:srgbClr val="212121"/>
                </a:solidFill>
                <a:latin typeface="Arial"/>
                <a:cs typeface="Arial"/>
              </a:rPr>
              <a:t>i</a:t>
            </a:r>
            <a:r>
              <a:rPr sz="2400" dirty="0">
                <a:solidFill>
                  <a:srgbClr val="212121"/>
                </a:solidFill>
                <a:latin typeface="Arial"/>
                <a:cs typeface="Arial"/>
              </a:rPr>
              <a:t>c</a:t>
            </a:r>
            <a:r>
              <a:rPr sz="2400" spc="-5" dirty="0">
                <a:solidFill>
                  <a:srgbClr val="212121"/>
                </a:solidFill>
                <a:latin typeface="Arial"/>
                <a:cs typeface="Arial"/>
              </a:rPr>
              <a:t>e</a:t>
            </a:r>
            <a:r>
              <a:rPr sz="2400" dirty="0">
                <a:solidFill>
                  <a:srgbClr val="212121"/>
                </a:solidFill>
                <a:latin typeface="Arial"/>
                <a:cs typeface="Arial"/>
              </a:rPr>
              <a:t>s</a:t>
            </a:r>
            <a:r>
              <a:rPr sz="2400" spc="-10" dirty="0">
                <a:solidFill>
                  <a:srgbClr val="212121"/>
                </a:solidFill>
                <a:latin typeface="Arial"/>
                <a:cs typeface="Arial"/>
              </a:rPr>
              <a:t>,</a:t>
            </a:r>
            <a:r>
              <a:rPr sz="2400" spc="10"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 o</a:t>
            </a:r>
            <a:r>
              <a:rPr sz="2400" dirty="0">
                <a:solidFill>
                  <a:srgbClr val="212121"/>
                </a:solidFill>
                <a:latin typeface="Arial"/>
                <a:cs typeface="Arial"/>
              </a:rPr>
              <a:t>r</a:t>
            </a:r>
            <a:r>
              <a:rPr sz="2400" spc="-5" dirty="0">
                <a:solidFill>
                  <a:srgbClr val="212121"/>
                </a:solidFill>
                <a:latin typeface="Arial"/>
                <a:cs typeface="Arial"/>
              </a:rPr>
              <a:t>gan</a:t>
            </a:r>
            <a:r>
              <a:rPr sz="2400" spc="-10" dirty="0">
                <a:solidFill>
                  <a:srgbClr val="212121"/>
                </a:solidFill>
                <a:latin typeface="Arial"/>
                <a:cs typeface="Arial"/>
              </a:rPr>
              <a:t>i</a:t>
            </a:r>
            <a:r>
              <a:rPr sz="2400" dirty="0">
                <a:solidFill>
                  <a:srgbClr val="212121"/>
                </a:solidFill>
                <a:latin typeface="Arial"/>
                <a:cs typeface="Arial"/>
              </a:rPr>
              <a:t>z</a:t>
            </a:r>
            <a:r>
              <a:rPr sz="2400" spc="-20" dirty="0">
                <a:solidFill>
                  <a:srgbClr val="212121"/>
                </a:solidFill>
                <a:latin typeface="Arial"/>
                <a:cs typeface="Arial"/>
              </a:rPr>
              <a:t>a</a:t>
            </a:r>
            <a:r>
              <a:rPr sz="2400" spc="-5" dirty="0">
                <a:solidFill>
                  <a:srgbClr val="212121"/>
                </a:solidFill>
                <a:latin typeface="Arial"/>
                <a:cs typeface="Arial"/>
              </a:rPr>
              <a:t>tion</a:t>
            </a:r>
            <a:r>
              <a:rPr sz="2400" dirty="0">
                <a:solidFill>
                  <a:srgbClr val="212121"/>
                </a:solidFill>
                <a:latin typeface="Arial"/>
                <a:cs typeface="Arial"/>
              </a:rPr>
              <a:t>s</a:t>
            </a:r>
            <a:r>
              <a:rPr sz="2400" spc="40"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m</a:t>
            </a:r>
            <a:r>
              <a:rPr sz="2400" spc="-5" dirty="0">
                <a:solidFill>
                  <a:srgbClr val="212121"/>
                </a:solidFill>
                <a:latin typeface="Arial"/>
                <a:cs typeface="Arial"/>
              </a:rPr>
              <a:t>p</a:t>
            </a:r>
            <a:r>
              <a:rPr sz="2400" spc="-10" dirty="0">
                <a:solidFill>
                  <a:srgbClr val="212121"/>
                </a:solidFill>
                <a:latin typeface="Arial"/>
                <a:cs typeface="Arial"/>
              </a:rPr>
              <a:t>l</a:t>
            </a:r>
            <a:r>
              <a:rPr sz="2400" dirty="0">
                <a:solidFill>
                  <a:srgbClr val="212121"/>
                </a:solidFill>
                <a:latin typeface="Arial"/>
                <a:cs typeface="Arial"/>
              </a:rPr>
              <a:t>y</a:t>
            </a:r>
            <a:r>
              <a:rPr sz="2400" spc="15" dirty="0">
                <a:solidFill>
                  <a:srgbClr val="212121"/>
                </a:solidFill>
                <a:latin typeface="Arial"/>
                <a:cs typeface="Arial"/>
              </a:rPr>
              <a:t> </a:t>
            </a:r>
            <a:r>
              <a:rPr sz="2400" spc="-5" dirty="0">
                <a:solidFill>
                  <a:srgbClr val="212121"/>
                </a:solidFill>
                <a:latin typeface="Arial"/>
                <a:cs typeface="Arial"/>
              </a:rPr>
              <a:t>endo</a:t>
            </a:r>
            <a:r>
              <a:rPr sz="2400" dirty="0">
                <a:solidFill>
                  <a:srgbClr val="212121"/>
                </a:solidFill>
                <a:latin typeface="Arial"/>
                <a:cs typeface="Arial"/>
              </a:rPr>
              <a:t>rs</a:t>
            </a:r>
            <a:r>
              <a:rPr sz="2400" spc="-5" dirty="0">
                <a:solidFill>
                  <a:srgbClr val="212121"/>
                </a:solidFill>
                <a:latin typeface="Arial"/>
                <a:cs typeface="Arial"/>
              </a:rPr>
              <a:t>e</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t</a:t>
            </a:r>
            <a:r>
              <a:rPr sz="2400" spc="20" dirty="0">
                <a:solidFill>
                  <a:srgbClr val="212121"/>
                </a:solidFill>
                <a:latin typeface="Arial"/>
                <a:cs typeface="Arial"/>
              </a:rPr>
              <a:t> </a:t>
            </a:r>
            <a:r>
              <a:rPr sz="2400" spc="-5" dirty="0">
                <a:solidFill>
                  <a:srgbClr val="212121"/>
                </a:solidFill>
                <a:latin typeface="Arial"/>
                <a:cs typeface="Arial"/>
              </a:rPr>
              <a:t>b</a:t>
            </a:r>
            <a:r>
              <a:rPr sz="2400" dirty="0">
                <a:solidFill>
                  <a:srgbClr val="212121"/>
                </a:solidFill>
                <a:latin typeface="Arial"/>
                <a:cs typeface="Arial"/>
              </a:rPr>
              <a:t>y</a:t>
            </a:r>
            <a:r>
              <a:rPr sz="2400" spc="-10" dirty="0">
                <a:solidFill>
                  <a:srgbClr val="212121"/>
                </a:solidFill>
                <a:latin typeface="Arial"/>
                <a:cs typeface="Arial"/>
              </a:rPr>
              <a:t> </a:t>
            </a:r>
            <a:r>
              <a:rPr sz="2400" spc="-5" dirty="0">
                <a:solidFill>
                  <a:srgbClr val="212121"/>
                </a:solidFill>
                <a:latin typeface="Arial"/>
                <a:cs typeface="Arial"/>
              </a:rPr>
              <a:t>th</a:t>
            </a:r>
            <a:r>
              <a:rPr sz="2400" dirty="0">
                <a:solidFill>
                  <a:srgbClr val="212121"/>
                </a:solidFill>
                <a:latin typeface="Arial"/>
                <a:cs typeface="Arial"/>
              </a:rPr>
              <a:t>e </a:t>
            </a:r>
            <a:r>
              <a:rPr sz="2400" spc="-10" dirty="0">
                <a:solidFill>
                  <a:srgbClr val="212121"/>
                </a:solidFill>
                <a:latin typeface="Arial"/>
                <a:cs typeface="Arial"/>
              </a:rPr>
              <a:t>U</a:t>
            </a:r>
            <a:r>
              <a:rPr sz="2400" spc="-5" dirty="0">
                <a:solidFill>
                  <a:srgbClr val="212121"/>
                </a:solidFill>
                <a:latin typeface="Arial"/>
                <a:cs typeface="Arial"/>
              </a:rPr>
              <a:t>.</a:t>
            </a:r>
            <a:r>
              <a:rPr sz="2400" spc="-25" dirty="0">
                <a:solidFill>
                  <a:srgbClr val="212121"/>
                </a:solidFill>
                <a:latin typeface="Arial"/>
                <a:cs typeface="Arial"/>
              </a:rPr>
              <a:t>S</a:t>
            </a:r>
            <a:r>
              <a:rPr sz="2400" spc="-10" dirty="0">
                <a:solidFill>
                  <a:srgbClr val="212121"/>
                </a:solidFill>
                <a:latin typeface="Arial"/>
                <a:cs typeface="Arial"/>
              </a:rPr>
              <a:t>. </a:t>
            </a:r>
            <a:r>
              <a:rPr sz="2400" spc="-15" dirty="0">
                <a:solidFill>
                  <a:srgbClr val="212121"/>
                </a:solidFill>
                <a:latin typeface="Arial"/>
                <a:cs typeface="Arial"/>
              </a:rPr>
              <a:t>G</a:t>
            </a:r>
            <a:r>
              <a:rPr sz="2400" spc="-5" dirty="0">
                <a:solidFill>
                  <a:srgbClr val="212121"/>
                </a:solidFill>
                <a:latin typeface="Arial"/>
                <a:cs typeface="Arial"/>
              </a:rPr>
              <a:t>o</a:t>
            </a:r>
            <a:r>
              <a:rPr sz="2400" dirty="0">
                <a:solidFill>
                  <a:srgbClr val="212121"/>
                </a:solidFill>
                <a:latin typeface="Arial"/>
                <a:cs typeface="Arial"/>
              </a:rPr>
              <a:t>v</a:t>
            </a:r>
            <a:r>
              <a:rPr sz="2400" spc="-5" dirty="0">
                <a:solidFill>
                  <a:srgbClr val="212121"/>
                </a:solidFill>
                <a:latin typeface="Arial"/>
                <a:cs typeface="Arial"/>
              </a:rPr>
              <a:t>e</a:t>
            </a:r>
            <a:r>
              <a:rPr sz="2400" dirty="0">
                <a:solidFill>
                  <a:srgbClr val="212121"/>
                </a:solidFill>
                <a:latin typeface="Arial"/>
                <a:cs typeface="Arial"/>
              </a:rPr>
              <a:t>r</a:t>
            </a:r>
            <a:r>
              <a:rPr sz="2400" spc="-5" dirty="0">
                <a:solidFill>
                  <a:srgbClr val="212121"/>
                </a:solidFill>
                <a:latin typeface="Arial"/>
                <a:cs typeface="Arial"/>
              </a:rPr>
              <a:t>n</a:t>
            </a:r>
            <a:r>
              <a:rPr sz="2400" dirty="0">
                <a:solidFill>
                  <a:srgbClr val="212121"/>
                </a:solidFill>
                <a:latin typeface="Arial"/>
                <a:cs typeface="Arial"/>
              </a:rPr>
              <a:t>m</a:t>
            </a:r>
            <a:r>
              <a:rPr sz="2400" spc="-5" dirty="0">
                <a:solidFill>
                  <a:srgbClr val="212121"/>
                </a:solidFill>
                <a:latin typeface="Arial"/>
                <a:cs typeface="Arial"/>
              </a:rPr>
              <a:t>en</a:t>
            </a:r>
            <a:r>
              <a:rPr sz="2400" spc="5" dirty="0">
                <a:solidFill>
                  <a:srgbClr val="212121"/>
                </a:solidFill>
                <a:latin typeface="Arial"/>
                <a:cs typeface="Arial"/>
              </a:rPr>
              <a:t>t</a:t>
            </a:r>
            <a:r>
              <a:rPr sz="2400" spc="-10" dirty="0">
                <a:solidFill>
                  <a:srgbClr val="212121"/>
                </a:solidFill>
                <a:latin typeface="Arial"/>
                <a:cs typeface="Arial"/>
              </a:rPr>
              <a:t>.</a:t>
            </a:r>
            <a:r>
              <a:rPr sz="2400" spc="-150" dirty="0">
                <a:solidFill>
                  <a:srgbClr val="212121"/>
                </a:solidFill>
                <a:latin typeface="Arial"/>
                <a:cs typeface="Arial"/>
              </a:rPr>
              <a:t> </a:t>
            </a:r>
            <a:r>
              <a:rPr sz="2400" spc="-25" dirty="0">
                <a:solidFill>
                  <a:srgbClr val="212121"/>
                </a:solidFill>
                <a:latin typeface="Arial"/>
                <a:cs typeface="Arial"/>
              </a:rPr>
              <a:t>A</a:t>
            </a:r>
            <a:r>
              <a:rPr sz="2400" spc="-5" dirty="0">
                <a:solidFill>
                  <a:srgbClr val="212121"/>
                </a:solidFill>
                <a:latin typeface="Arial"/>
                <a:cs typeface="Arial"/>
              </a:rPr>
              <a:t>n</a:t>
            </a:r>
            <a:r>
              <a:rPr sz="2400" dirty="0">
                <a:solidFill>
                  <a:srgbClr val="212121"/>
                </a:solidFill>
                <a:latin typeface="Arial"/>
                <a:cs typeface="Arial"/>
              </a:rPr>
              <a:t>y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ade</a:t>
            </a:r>
            <a:r>
              <a:rPr sz="2400" spc="5" dirty="0">
                <a:solidFill>
                  <a:srgbClr val="212121"/>
                </a:solidFill>
                <a:latin typeface="Arial"/>
                <a:cs typeface="Arial"/>
              </a:rPr>
              <a:t>/</a:t>
            </a:r>
            <a:r>
              <a:rPr sz="2400" spc="-5" dirty="0">
                <a:solidFill>
                  <a:srgbClr val="212121"/>
                </a:solidFill>
                <a:latin typeface="Arial"/>
                <a:cs typeface="Arial"/>
              </a:rPr>
              <a:t>b</a:t>
            </a:r>
            <a:r>
              <a:rPr sz="2400" spc="5" dirty="0">
                <a:solidFill>
                  <a:srgbClr val="212121"/>
                </a:solidFill>
                <a:latin typeface="Arial"/>
                <a:cs typeface="Arial"/>
              </a:rPr>
              <a:t>r</a:t>
            </a:r>
            <a:r>
              <a:rPr sz="2400" spc="-5" dirty="0">
                <a:solidFill>
                  <a:srgbClr val="212121"/>
                </a:solidFill>
                <a:latin typeface="Arial"/>
                <a:cs typeface="Arial"/>
              </a:rPr>
              <a:t>an</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na</a:t>
            </a:r>
            <a:r>
              <a:rPr sz="2400" dirty="0">
                <a:solidFill>
                  <a:srgbClr val="212121"/>
                </a:solidFill>
                <a:latin typeface="Arial"/>
                <a:cs typeface="Arial"/>
              </a:rPr>
              <a:t>m</a:t>
            </a:r>
            <a:r>
              <a:rPr sz="2400" spc="-5" dirty="0">
                <a:solidFill>
                  <a:srgbClr val="212121"/>
                </a:solidFill>
                <a:latin typeface="Arial"/>
                <a:cs typeface="Arial"/>
              </a:rPr>
              <a:t>e</a:t>
            </a:r>
            <a:r>
              <a:rPr sz="2400" dirty="0">
                <a:solidFill>
                  <a:srgbClr val="212121"/>
                </a:solidFill>
                <a:latin typeface="Arial"/>
                <a:cs typeface="Arial"/>
              </a:rPr>
              <a:t>s </a:t>
            </a:r>
            <a:r>
              <a:rPr sz="2400" spc="-5" dirty="0">
                <a:solidFill>
                  <a:srgbClr val="212121"/>
                </a:solidFill>
                <a:latin typeface="Arial"/>
                <a:cs typeface="Arial"/>
              </a:rPr>
              <a:t>fo</a:t>
            </a:r>
            <a:r>
              <a:rPr sz="2400" dirty="0">
                <a:solidFill>
                  <a:srgbClr val="212121"/>
                </a:solidFill>
                <a:latin typeface="Arial"/>
                <a:cs typeface="Arial"/>
              </a:rPr>
              <a:t>r</a:t>
            </a:r>
            <a:r>
              <a:rPr sz="2400" spc="-15" dirty="0">
                <a:solidFill>
                  <a:srgbClr val="212121"/>
                </a:solidFill>
                <a:latin typeface="Arial"/>
                <a:cs typeface="Arial"/>
              </a:rPr>
              <a:t>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odu</a:t>
            </a:r>
            <a:r>
              <a:rPr sz="2400" dirty="0">
                <a:solidFill>
                  <a:srgbClr val="212121"/>
                </a:solidFill>
                <a:latin typeface="Arial"/>
                <a:cs typeface="Arial"/>
              </a:rPr>
              <a:t>c</a:t>
            </a:r>
            <a:r>
              <a:rPr sz="2400" spc="-5" dirty="0">
                <a:solidFill>
                  <a:srgbClr val="212121"/>
                </a:solidFill>
                <a:latin typeface="Arial"/>
                <a:cs typeface="Arial"/>
              </a:rPr>
              <a:t>t</a:t>
            </a:r>
            <a:r>
              <a:rPr sz="2400" dirty="0">
                <a:solidFill>
                  <a:srgbClr val="212121"/>
                </a:solidFill>
                <a:latin typeface="Arial"/>
                <a:cs typeface="Arial"/>
              </a:rPr>
              <a:t>s m</a:t>
            </a:r>
            <a:r>
              <a:rPr sz="2400" spc="-5" dirty="0">
                <a:solidFill>
                  <a:srgbClr val="212121"/>
                </a:solidFill>
                <a:latin typeface="Arial"/>
                <a:cs typeface="Arial"/>
              </a:rPr>
              <a:t>en</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one</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du</a:t>
            </a:r>
            <a:r>
              <a:rPr sz="2400" dirty="0">
                <a:solidFill>
                  <a:srgbClr val="212121"/>
                </a:solidFill>
                <a:latin typeface="Arial"/>
                <a:cs typeface="Arial"/>
              </a:rPr>
              <a:t>r</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10" dirty="0">
                <a:solidFill>
                  <a:srgbClr val="212121"/>
                </a:solidFill>
                <a:latin typeface="Arial"/>
                <a:cs typeface="Arial"/>
              </a:rPr>
              <a:t> </a:t>
            </a:r>
            <a:r>
              <a:rPr sz="2400" spc="-5" dirty="0">
                <a:solidFill>
                  <a:srgbClr val="212121"/>
                </a:solidFill>
                <a:latin typeface="Arial"/>
                <a:cs typeface="Arial"/>
              </a:rPr>
              <a:t>th</a:t>
            </a:r>
            <a:r>
              <a:rPr sz="2400" spc="-10" dirty="0">
                <a:solidFill>
                  <a:srgbClr val="212121"/>
                </a:solidFill>
                <a:latin typeface="Arial"/>
                <a:cs typeface="Arial"/>
              </a:rPr>
              <a:t>i</a:t>
            </a:r>
            <a:r>
              <a:rPr sz="2400" dirty="0">
                <a:solidFill>
                  <a:srgbClr val="212121"/>
                </a:solidFill>
                <a:latin typeface="Arial"/>
                <a:cs typeface="Arial"/>
              </a:rPr>
              <a:t>s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s</a:t>
            </a:r>
            <a:r>
              <a:rPr sz="2400" spc="-5" dirty="0">
                <a:solidFill>
                  <a:srgbClr val="212121"/>
                </a:solidFill>
                <a:latin typeface="Arial"/>
                <a:cs typeface="Arial"/>
              </a:rPr>
              <a:t>en</a:t>
            </a:r>
            <a:r>
              <a:rPr sz="2400" spc="5" dirty="0">
                <a:solidFill>
                  <a:srgbClr val="212121"/>
                </a:solidFill>
                <a:latin typeface="Arial"/>
                <a:cs typeface="Arial"/>
              </a:rPr>
              <a:t>t</a:t>
            </a:r>
            <a:r>
              <a:rPr sz="2400" spc="-20" dirty="0">
                <a:solidFill>
                  <a:srgbClr val="212121"/>
                </a:solidFill>
                <a:latin typeface="Arial"/>
                <a:cs typeface="Arial"/>
              </a:rPr>
              <a:t>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a</a:t>
            </a:r>
            <a:r>
              <a:rPr sz="2400" dirty="0">
                <a:solidFill>
                  <a:srgbClr val="212121"/>
                </a:solidFill>
                <a:latin typeface="Arial"/>
                <a:cs typeface="Arial"/>
              </a:rPr>
              <a:t>re </a:t>
            </a:r>
            <a:r>
              <a:rPr sz="2400" spc="-5" dirty="0">
                <a:solidFill>
                  <a:srgbClr val="212121"/>
                </a:solidFill>
                <a:latin typeface="Arial"/>
                <a:cs typeface="Arial"/>
              </a:rPr>
              <a:t>fo</a:t>
            </a:r>
            <a:r>
              <a:rPr sz="2400" dirty="0">
                <a:solidFill>
                  <a:srgbClr val="212121"/>
                </a:solidFill>
                <a:latin typeface="Arial"/>
                <a:cs typeface="Arial"/>
              </a:rPr>
              <a:t>r</a:t>
            </a:r>
            <a:r>
              <a:rPr sz="2400" spc="-5" dirty="0">
                <a:solidFill>
                  <a:srgbClr val="212121"/>
                </a:solidFill>
                <a:latin typeface="Arial"/>
                <a:cs typeface="Arial"/>
              </a:rPr>
              <a:t> t</a:t>
            </a:r>
            <a:r>
              <a:rPr sz="2400" dirty="0">
                <a:solidFill>
                  <a:srgbClr val="212121"/>
                </a:solidFill>
                <a:latin typeface="Arial"/>
                <a:cs typeface="Arial"/>
              </a:rPr>
              <a:t>r</a:t>
            </a:r>
            <a:r>
              <a:rPr sz="2400" spc="-5" dirty="0">
                <a:solidFill>
                  <a:srgbClr val="212121"/>
                </a:solidFill>
                <a:latin typeface="Arial"/>
                <a:cs typeface="Arial"/>
              </a:rPr>
              <a:t>a</a:t>
            </a:r>
            <a:r>
              <a:rPr sz="2400" spc="-10" dirty="0">
                <a:solidFill>
                  <a:srgbClr val="212121"/>
                </a:solidFill>
                <a:latin typeface="Arial"/>
                <a:cs typeface="Arial"/>
              </a:rPr>
              <a:t>i</a:t>
            </a:r>
            <a:r>
              <a:rPr sz="2400" spc="-5" dirty="0">
                <a:solidFill>
                  <a:srgbClr val="212121"/>
                </a:solidFill>
                <a:latin typeface="Arial"/>
                <a:cs typeface="Arial"/>
              </a:rPr>
              <a:t>n</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10" dirty="0">
                <a:solidFill>
                  <a:srgbClr val="212121"/>
                </a:solidFill>
                <a:latin typeface="Arial"/>
                <a:cs typeface="Arial"/>
              </a:rPr>
              <a:t> </a:t>
            </a:r>
            <a:r>
              <a:rPr sz="2400" spc="-5" dirty="0">
                <a:solidFill>
                  <a:srgbClr val="212121"/>
                </a:solidFill>
                <a:latin typeface="Arial"/>
                <a:cs typeface="Arial"/>
              </a:rPr>
              <a:t>an</a:t>
            </a:r>
            <a:r>
              <a:rPr sz="2400" dirty="0">
                <a:solidFill>
                  <a:srgbClr val="212121"/>
                </a:solidFill>
                <a:latin typeface="Arial"/>
                <a:cs typeface="Arial"/>
              </a:rPr>
              <a:t>d</a:t>
            </a:r>
            <a:r>
              <a:rPr sz="2400" spc="10" dirty="0">
                <a:solidFill>
                  <a:srgbClr val="212121"/>
                </a:solidFill>
                <a:latin typeface="Arial"/>
                <a:cs typeface="Arial"/>
              </a:rPr>
              <a:t> </a:t>
            </a:r>
            <a:r>
              <a:rPr sz="2400" spc="-10" dirty="0">
                <a:solidFill>
                  <a:srgbClr val="212121"/>
                </a:solidFill>
                <a:latin typeface="Arial"/>
                <a:cs typeface="Arial"/>
              </a:rPr>
              <a:t>i</a:t>
            </a:r>
            <a:r>
              <a:rPr sz="2400" spc="-5" dirty="0">
                <a:solidFill>
                  <a:srgbClr val="212121"/>
                </a:solidFill>
                <a:latin typeface="Arial"/>
                <a:cs typeface="Arial"/>
              </a:rPr>
              <a:t>den</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f</a:t>
            </a:r>
            <a:r>
              <a:rPr sz="2400" spc="-10" dirty="0">
                <a:solidFill>
                  <a:srgbClr val="212121"/>
                </a:solidFill>
                <a:latin typeface="Arial"/>
                <a:cs typeface="Arial"/>
              </a:rPr>
              <a:t>i</a:t>
            </a:r>
            <a:r>
              <a:rPr sz="2400" dirty="0">
                <a:solidFill>
                  <a:srgbClr val="212121"/>
                </a:solidFill>
                <a:latin typeface="Arial"/>
                <a:cs typeface="Arial"/>
              </a:rPr>
              <a:t>c</a:t>
            </a:r>
            <a:r>
              <a:rPr sz="2400" spc="-20" dirty="0">
                <a:solidFill>
                  <a:srgbClr val="212121"/>
                </a:solidFill>
                <a:latin typeface="Arial"/>
                <a:cs typeface="Arial"/>
              </a:rPr>
              <a:t>a</a:t>
            </a:r>
            <a:r>
              <a:rPr sz="2400" spc="-5" dirty="0">
                <a:solidFill>
                  <a:srgbClr val="212121"/>
                </a:solidFill>
                <a:latin typeface="Arial"/>
                <a:cs typeface="Arial"/>
              </a:rPr>
              <a:t>tio</a:t>
            </a:r>
            <a:r>
              <a:rPr sz="2400" dirty="0">
                <a:solidFill>
                  <a:srgbClr val="212121"/>
                </a:solidFill>
                <a:latin typeface="Arial"/>
                <a:cs typeface="Arial"/>
              </a:rPr>
              <a:t>n</a:t>
            </a:r>
            <a:r>
              <a:rPr sz="2400" spc="25" dirty="0">
                <a:solidFill>
                  <a:srgbClr val="212121"/>
                </a:solidFill>
                <a:latin typeface="Arial"/>
                <a:cs typeface="Arial"/>
              </a:rPr>
              <a:t> </a:t>
            </a:r>
            <a:r>
              <a:rPr sz="2400" spc="-5" dirty="0">
                <a:solidFill>
                  <a:srgbClr val="212121"/>
                </a:solidFill>
                <a:latin typeface="Arial"/>
                <a:cs typeface="Arial"/>
              </a:rPr>
              <a:t>pu</a:t>
            </a:r>
            <a:r>
              <a:rPr sz="2400" dirty="0">
                <a:solidFill>
                  <a:srgbClr val="212121"/>
                </a:solidFill>
                <a:latin typeface="Arial"/>
                <a:cs typeface="Arial"/>
              </a:rPr>
              <a:t>r</a:t>
            </a:r>
            <a:r>
              <a:rPr sz="2400" spc="-5" dirty="0">
                <a:solidFill>
                  <a:srgbClr val="212121"/>
                </a:solidFill>
                <a:latin typeface="Arial"/>
                <a:cs typeface="Arial"/>
              </a:rPr>
              <a:t>po</a:t>
            </a:r>
            <a:r>
              <a:rPr sz="2400" dirty="0">
                <a:solidFill>
                  <a:srgbClr val="212121"/>
                </a:solidFill>
                <a:latin typeface="Arial"/>
                <a:cs typeface="Arial"/>
              </a:rPr>
              <a:t>s</a:t>
            </a:r>
            <a:r>
              <a:rPr sz="2400" spc="-5" dirty="0">
                <a:solidFill>
                  <a:srgbClr val="212121"/>
                </a:solidFill>
                <a:latin typeface="Arial"/>
                <a:cs typeface="Arial"/>
              </a:rPr>
              <a:t>e</a:t>
            </a:r>
            <a:r>
              <a:rPr sz="2400" dirty="0">
                <a:solidFill>
                  <a:srgbClr val="212121"/>
                </a:solidFill>
                <a:latin typeface="Arial"/>
                <a:cs typeface="Arial"/>
              </a:rPr>
              <a:t>s</a:t>
            </a:r>
            <a:r>
              <a:rPr sz="2400" spc="25" dirty="0">
                <a:solidFill>
                  <a:srgbClr val="212121"/>
                </a:solidFill>
                <a:latin typeface="Arial"/>
                <a:cs typeface="Arial"/>
              </a:rPr>
              <a:t> </a:t>
            </a:r>
            <a:r>
              <a:rPr sz="2400" spc="-5" dirty="0">
                <a:solidFill>
                  <a:srgbClr val="212121"/>
                </a:solidFill>
                <a:latin typeface="Arial"/>
                <a:cs typeface="Arial"/>
              </a:rPr>
              <a:t>on</a:t>
            </a:r>
            <a:r>
              <a:rPr sz="2400" spc="-10" dirty="0">
                <a:solidFill>
                  <a:srgbClr val="212121"/>
                </a:solidFill>
                <a:latin typeface="Arial"/>
                <a:cs typeface="Arial"/>
              </a:rPr>
              <a:t>l</a:t>
            </a:r>
            <a:r>
              <a:rPr sz="2400" spc="-180" dirty="0">
                <a:solidFill>
                  <a:srgbClr val="212121"/>
                </a:solidFill>
                <a:latin typeface="Arial"/>
                <a:cs typeface="Arial"/>
              </a:rPr>
              <a:t>y</a:t>
            </a:r>
            <a:r>
              <a:rPr sz="2400" spc="-10" dirty="0">
                <a:solidFill>
                  <a:srgbClr val="212121"/>
                </a:solidFill>
                <a:latin typeface="Arial"/>
                <a:cs typeface="Arial"/>
              </a:rPr>
              <a:t>.</a:t>
            </a:r>
            <a:endParaRPr sz="2400">
              <a:latin typeface="Arial"/>
              <a:cs typeface="Arial"/>
            </a:endParaRPr>
          </a:p>
        </p:txBody>
      </p:sp>
      <p:sp>
        <p:nvSpPr>
          <p:cNvPr id="5" name="object 5"/>
          <p:cNvSpPr/>
          <p:nvPr/>
        </p:nvSpPr>
        <p:spPr>
          <a:xfrm>
            <a:off x="295656" y="5967984"/>
            <a:ext cx="1004303" cy="8747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349778" rIns="0" bIns="0" rtlCol="0">
            <a:spAutoFit/>
          </a:bodyPr>
          <a:lstStyle/>
          <a:p>
            <a:pPr marL="52705">
              <a:lnSpc>
                <a:spcPts val="4760"/>
              </a:lnSpc>
            </a:pPr>
            <a:r>
              <a:rPr spc="-125" dirty="0">
                <a:solidFill>
                  <a:srgbClr val="C00000"/>
                </a:solidFill>
              </a:rPr>
              <a:t>Pa</a:t>
            </a:r>
            <a:r>
              <a:rPr spc="-110" dirty="0">
                <a:solidFill>
                  <a:srgbClr val="C00000"/>
                </a:solidFill>
              </a:rPr>
              <a:t>ti</a:t>
            </a:r>
            <a:r>
              <a:rPr spc="-130" dirty="0">
                <a:solidFill>
                  <a:srgbClr val="C00000"/>
                </a:solidFill>
              </a:rPr>
              <a:t>e</a:t>
            </a:r>
            <a:r>
              <a:rPr spc="-125" dirty="0">
                <a:solidFill>
                  <a:srgbClr val="C00000"/>
                </a:solidFill>
              </a:rPr>
              <a:t>n</a:t>
            </a:r>
            <a:r>
              <a:rPr spc="-110" dirty="0">
                <a:solidFill>
                  <a:srgbClr val="C00000"/>
                </a:solidFill>
              </a:rPr>
              <a:t>t</a:t>
            </a:r>
            <a:r>
              <a:rPr spc="-20" dirty="0">
                <a:solidFill>
                  <a:srgbClr val="C00000"/>
                </a:solidFill>
              </a:rPr>
              <a:t>s</a:t>
            </a:r>
            <a:r>
              <a:rPr spc="-220" dirty="0">
                <a:solidFill>
                  <a:srgbClr val="C00000"/>
                </a:solidFill>
              </a:rPr>
              <a:t> </a:t>
            </a:r>
            <a:r>
              <a:rPr spc="-125" dirty="0">
                <a:solidFill>
                  <a:srgbClr val="C00000"/>
                </a:solidFill>
              </a:rPr>
              <a:t>Wi</a:t>
            </a:r>
            <a:r>
              <a:rPr spc="-105" dirty="0">
                <a:solidFill>
                  <a:srgbClr val="C00000"/>
                </a:solidFill>
              </a:rPr>
              <a:t>t</a:t>
            </a:r>
            <a:r>
              <a:rPr spc="-25" dirty="0">
                <a:solidFill>
                  <a:srgbClr val="C00000"/>
                </a:solidFill>
              </a:rPr>
              <a:t>h</a:t>
            </a:r>
            <a:r>
              <a:rPr spc="-434" dirty="0">
                <a:solidFill>
                  <a:srgbClr val="C00000"/>
                </a:solidFill>
              </a:rPr>
              <a:t> </a:t>
            </a:r>
            <a:r>
              <a:rPr spc="-130" dirty="0">
                <a:solidFill>
                  <a:srgbClr val="C00000"/>
                </a:solidFill>
              </a:rPr>
              <a:t>Ad</a:t>
            </a:r>
            <a:r>
              <a:rPr spc="-110" dirty="0">
                <a:solidFill>
                  <a:srgbClr val="C00000"/>
                </a:solidFill>
              </a:rPr>
              <a:t>v</a:t>
            </a:r>
            <a:r>
              <a:rPr spc="-130" dirty="0">
                <a:solidFill>
                  <a:srgbClr val="C00000"/>
                </a:solidFill>
              </a:rPr>
              <a:t>a</a:t>
            </a:r>
            <a:r>
              <a:rPr spc="-125" dirty="0">
                <a:solidFill>
                  <a:srgbClr val="C00000"/>
                </a:solidFill>
              </a:rPr>
              <a:t>n</a:t>
            </a:r>
            <a:r>
              <a:rPr spc="-114" dirty="0">
                <a:solidFill>
                  <a:srgbClr val="C00000"/>
                </a:solidFill>
              </a:rPr>
              <a:t>c</a:t>
            </a:r>
            <a:r>
              <a:rPr spc="-125" dirty="0">
                <a:solidFill>
                  <a:srgbClr val="C00000"/>
                </a:solidFill>
              </a:rPr>
              <a:t>e</a:t>
            </a:r>
            <a:r>
              <a:rPr spc="-25" dirty="0">
                <a:solidFill>
                  <a:srgbClr val="C00000"/>
                </a:solidFill>
              </a:rPr>
              <a:t>d</a:t>
            </a:r>
            <a:r>
              <a:rPr spc="-220" dirty="0">
                <a:solidFill>
                  <a:srgbClr val="C00000"/>
                </a:solidFill>
              </a:rPr>
              <a:t> </a:t>
            </a:r>
            <a:r>
              <a:rPr spc="-120" dirty="0">
                <a:solidFill>
                  <a:srgbClr val="C00000"/>
                </a:solidFill>
              </a:rPr>
              <a:t>Fi</a:t>
            </a:r>
            <a:r>
              <a:rPr spc="-130" dirty="0">
                <a:solidFill>
                  <a:srgbClr val="C00000"/>
                </a:solidFill>
              </a:rPr>
              <a:t>b</a:t>
            </a:r>
            <a:r>
              <a:rPr spc="-110" dirty="0">
                <a:solidFill>
                  <a:srgbClr val="C00000"/>
                </a:solidFill>
              </a:rPr>
              <a:t>r</a:t>
            </a:r>
            <a:r>
              <a:rPr spc="-125" dirty="0">
                <a:solidFill>
                  <a:srgbClr val="C00000"/>
                </a:solidFill>
              </a:rPr>
              <a:t>o</a:t>
            </a:r>
            <a:r>
              <a:rPr spc="-114" dirty="0">
                <a:solidFill>
                  <a:srgbClr val="C00000"/>
                </a:solidFill>
              </a:rPr>
              <a:t>s</a:t>
            </a:r>
            <a:r>
              <a:rPr spc="-110" dirty="0">
                <a:solidFill>
                  <a:srgbClr val="C00000"/>
                </a:solidFill>
              </a:rPr>
              <a:t>i</a:t>
            </a:r>
            <a:r>
              <a:rPr spc="-20" dirty="0">
                <a:solidFill>
                  <a:srgbClr val="C00000"/>
                </a:solidFill>
              </a:rPr>
              <a:t>s</a:t>
            </a:r>
            <a:r>
              <a:rPr spc="-210" dirty="0">
                <a:solidFill>
                  <a:srgbClr val="C00000"/>
                </a:solidFill>
              </a:rPr>
              <a:t> </a:t>
            </a:r>
            <a:r>
              <a:rPr spc="-125" dirty="0">
                <a:solidFill>
                  <a:srgbClr val="C00000"/>
                </a:solidFill>
              </a:rPr>
              <a:t>o</a:t>
            </a:r>
            <a:r>
              <a:rPr spc="-15" dirty="0">
                <a:solidFill>
                  <a:srgbClr val="C00000"/>
                </a:solidFill>
              </a:rPr>
              <a:t>r</a:t>
            </a:r>
            <a:r>
              <a:rPr spc="-200" dirty="0">
                <a:solidFill>
                  <a:srgbClr val="C00000"/>
                </a:solidFill>
              </a:rPr>
              <a:t> </a:t>
            </a:r>
            <a:r>
              <a:rPr spc="-135" dirty="0">
                <a:solidFill>
                  <a:srgbClr val="C00000"/>
                </a:solidFill>
              </a:rPr>
              <a:t>C</a:t>
            </a:r>
            <a:r>
              <a:rPr spc="-110" dirty="0">
                <a:solidFill>
                  <a:srgbClr val="C00000"/>
                </a:solidFill>
              </a:rPr>
              <a:t>irr</a:t>
            </a:r>
            <a:r>
              <a:rPr spc="-130" dirty="0">
                <a:solidFill>
                  <a:srgbClr val="C00000"/>
                </a:solidFill>
              </a:rPr>
              <a:t>ho</a:t>
            </a:r>
            <a:r>
              <a:rPr spc="-110" dirty="0">
                <a:solidFill>
                  <a:srgbClr val="C00000"/>
                </a:solidFill>
              </a:rPr>
              <a:t>si</a:t>
            </a:r>
            <a:r>
              <a:rPr spc="-20" dirty="0">
                <a:solidFill>
                  <a:srgbClr val="C00000"/>
                </a:solidFill>
              </a:rPr>
              <a:t>s</a:t>
            </a:r>
          </a:p>
        </p:txBody>
      </p:sp>
      <p:sp>
        <p:nvSpPr>
          <p:cNvPr id="4" name="object 4"/>
          <p:cNvSpPr txBox="1"/>
          <p:nvPr/>
        </p:nvSpPr>
        <p:spPr>
          <a:xfrm>
            <a:off x="601488" y="1609383"/>
            <a:ext cx="9354820" cy="2672715"/>
          </a:xfrm>
          <a:prstGeom prst="rect">
            <a:avLst/>
          </a:prstGeom>
        </p:spPr>
        <p:txBody>
          <a:bodyPr vert="horz" wrap="square" lIns="0" tIns="0" rIns="0" bIns="0" rtlCol="0">
            <a:spAutoFit/>
          </a:bodyPr>
          <a:lstStyle/>
          <a:p>
            <a:pPr marL="12700" marR="5080">
              <a:lnSpc>
                <a:spcPct val="100000"/>
              </a:lnSpc>
            </a:pPr>
            <a:r>
              <a:rPr sz="2800" spc="-25" dirty="0">
                <a:solidFill>
                  <a:srgbClr val="212121"/>
                </a:solidFill>
                <a:latin typeface="Arial"/>
                <a:cs typeface="Arial"/>
              </a:rPr>
              <a:t>T</a:t>
            </a:r>
            <a:r>
              <a:rPr sz="2800" spc="-20" dirty="0">
                <a:solidFill>
                  <a:srgbClr val="212121"/>
                </a:solidFill>
                <a:latin typeface="Arial"/>
                <a:cs typeface="Arial"/>
              </a:rPr>
              <a:t>hese</a:t>
            </a:r>
            <a:r>
              <a:rPr sz="2800" spc="20" dirty="0">
                <a:solidFill>
                  <a:srgbClr val="212121"/>
                </a:solidFill>
                <a:latin typeface="Arial"/>
                <a:cs typeface="Arial"/>
              </a:rPr>
              <a:t> </a:t>
            </a:r>
            <a:r>
              <a:rPr sz="2800" spc="-15" dirty="0">
                <a:solidFill>
                  <a:srgbClr val="212121"/>
                </a:solidFill>
                <a:latin typeface="Arial"/>
                <a:cs typeface="Arial"/>
              </a:rPr>
              <a:t>pa</a:t>
            </a:r>
            <a:r>
              <a:rPr sz="2800" spc="-10" dirty="0">
                <a:solidFill>
                  <a:srgbClr val="212121"/>
                </a:solidFill>
                <a:latin typeface="Arial"/>
                <a:cs typeface="Arial"/>
              </a:rPr>
              <a:t>ti</a:t>
            </a:r>
            <a:r>
              <a:rPr sz="2800" spc="-15" dirty="0">
                <a:solidFill>
                  <a:srgbClr val="212121"/>
                </a:solidFill>
                <a:latin typeface="Arial"/>
                <a:cs typeface="Arial"/>
              </a:rPr>
              <a:t>ents</a:t>
            </a:r>
            <a:r>
              <a:rPr sz="2800" spc="-5" dirty="0">
                <a:solidFill>
                  <a:srgbClr val="212121"/>
                </a:solidFill>
                <a:latin typeface="Arial"/>
                <a:cs typeface="Arial"/>
              </a:rPr>
              <a:t> </a:t>
            </a:r>
            <a:r>
              <a:rPr sz="2800" spc="-15" dirty="0">
                <a:solidFill>
                  <a:srgbClr val="212121"/>
                </a:solidFill>
                <a:latin typeface="Arial"/>
                <a:cs typeface="Arial"/>
              </a:rPr>
              <a:t>should</a:t>
            </a:r>
            <a:r>
              <a:rPr sz="2800" spc="5" dirty="0">
                <a:solidFill>
                  <a:srgbClr val="212121"/>
                </a:solidFill>
                <a:latin typeface="Arial"/>
                <a:cs typeface="Arial"/>
              </a:rPr>
              <a:t> </a:t>
            </a:r>
            <a:r>
              <a:rPr sz="2800" spc="-20" dirty="0">
                <a:solidFill>
                  <a:srgbClr val="212121"/>
                </a:solidFill>
                <a:latin typeface="Arial"/>
                <a:cs typeface="Arial"/>
              </a:rPr>
              <a:t>be</a:t>
            </a:r>
            <a:r>
              <a:rPr sz="2800" spc="5" dirty="0">
                <a:solidFill>
                  <a:srgbClr val="212121"/>
                </a:solidFill>
                <a:latin typeface="Arial"/>
                <a:cs typeface="Arial"/>
              </a:rPr>
              <a:t> </a:t>
            </a:r>
            <a:r>
              <a:rPr sz="2800" spc="-10" dirty="0">
                <a:solidFill>
                  <a:srgbClr val="212121"/>
                </a:solidFill>
                <a:latin typeface="Arial"/>
                <a:cs typeface="Arial"/>
              </a:rPr>
              <a:t>re</a:t>
            </a:r>
            <a:r>
              <a:rPr sz="2800" spc="-15" dirty="0">
                <a:solidFill>
                  <a:srgbClr val="212121"/>
                </a:solidFill>
                <a:latin typeface="Arial"/>
                <a:cs typeface="Arial"/>
              </a:rPr>
              <a:t>ferred</a:t>
            </a:r>
            <a:r>
              <a:rPr sz="2800" spc="5" dirty="0">
                <a:solidFill>
                  <a:srgbClr val="212121"/>
                </a:solidFill>
                <a:latin typeface="Arial"/>
                <a:cs typeface="Arial"/>
              </a:rPr>
              <a:t> </a:t>
            </a:r>
            <a:r>
              <a:rPr sz="2800" spc="-15" dirty="0">
                <a:solidFill>
                  <a:srgbClr val="212121"/>
                </a:solidFill>
                <a:latin typeface="Arial"/>
                <a:cs typeface="Arial"/>
              </a:rPr>
              <a:t>for</a:t>
            </a:r>
            <a:r>
              <a:rPr sz="2800" spc="5" dirty="0">
                <a:solidFill>
                  <a:srgbClr val="212121"/>
                </a:solidFill>
                <a:latin typeface="Arial"/>
                <a:cs typeface="Arial"/>
              </a:rPr>
              <a:t> </a:t>
            </a:r>
            <a:r>
              <a:rPr sz="2800" spc="-10" dirty="0">
                <a:solidFill>
                  <a:srgbClr val="212121"/>
                </a:solidFill>
                <a:latin typeface="Arial"/>
                <a:cs typeface="Arial"/>
              </a:rPr>
              <a:t>speci</a:t>
            </a:r>
            <a:r>
              <a:rPr sz="2800" spc="-15" dirty="0">
                <a:solidFill>
                  <a:srgbClr val="212121"/>
                </a:solidFill>
                <a:latin typeface="Arial"/>
                <a:cs typeface="Arial"/>
              </a:rPr>
              <a:t>a</a:t>
            </a:r>
            <a:r>
              <a:rPr sz="2800" spc="-10" dirty="0">
                <a:solidFill>
                  <a:srgbClr val="212121"/>
                </a:solidFill>
                <a:latin typeface="Arial"/>
                <a:cs typeface="Arial"/>
              </a:rPr>
              <a:t>lty</a:t>
            </a:r>
            <a:r>
              <a:rPr sz="2800" spc="-5" dirty="0">
                <a:solidFill>
                  <a:srgbClr val="212121"/>
                </a:solidFill>
                <a:latin typeface="Arial"/>
                <a:cs typeface="Arial"/>
              </a:rPr>
              <a:t> </a:t>
            </a:r>
            <a:r>
              <a:rPr sz="2800" spc="-10" dirty="0">
                <a:solidFill>
                  <a:srgbClr val="212121"/>
                </a:solidFill>
                <a:latin typeface="Arial"/>
                <a:cs typeface="Arial"/>
              </a:rPr>
              <a:t>consult</a:t>
            </a:r>
            <a:r>
              <a:rPr sz="2800" spc="-15" dirty="0">
                <a:solidFill>
                  <a:srgbClr val="212121"/>
                </a:solidFill>
                <a:latin typeface="Arial"/>
                <a:cs typeface="Arial"/>
              </a:rPr>
              <a:t>ation and</a:t>
            </a:r>
            <a:r>
              <a:rPr sz="2800" spc="5" dirty="0">
                <a:solidFill>
                  <a:srgbClr val="212121"/>
                </a:solidFill>
                <a:latin typeface="Arial"/>
                <a:cs typeface="Arial"/>
              </a:rPr>
              <a:t> </a:t>
            </a:r>
            <a:r>
              <a:rPr sz="2800" spc="-10" dirty="0">
                <a:solidFill>
                  <a:srgbClr val="212121"/>
                </a:solidFill>
                <a:latin typeface="Arial"/>
                <a:cs typeface="Arial"/>
              </a:rPr>
              <a:t>care,</a:t>
            </a:r>
            <a:r>
              <a:rPr sz="2800" dirty="0">
                <a:solidFill>
                  <a:srgbClr val="212121"/>
                </a:solidFill>
                <a:latin typeface="Arial"/>
                <a:cs typeface="Arial"/>
              </a:rPr>
              <a:t> </a:t>
            </a:r>
            <a:r>
              <a:rPr sz="2800" spc="-10" dirty="0">
                <a:solidFill>
                  <a:srgbClr val="212121"/>
                </a:solidFill>
                <a:latin typeface="Arial"/>
                <a:cs typeface="Arial"/>
              </a:rPr>
              <a:t>incl</a:t>
            </a:r>
            <a:r>
              <a:rPr sz="2800" spc="-15" dirty="0">
                <a:solidFill>
                  <a:srgbClr val="212121"/>
                </a:solidFill>
                <a:latin typeface="Arial"/>
                <a:cs typeface="Arial"/>
              </a:rPr>
              <a:t>uding</a:t>
            </a:r>
            <a:r>
              <a:rPr sz="2800" spc="5" dirty="0">
                <a:solidFill>
                  <a:srgbClr val="212121"/>
                </a:solidFill>
                <a:latin typeface="Arial"/>
                <a:cs typeface="Arial"/>
              </a:rPr>
              <a:t> </a:t>
            </a:r>
            <a:r>
              <a:rPr sz="2800" spc="-10" dirty="0">
                <a:solidFill>
                  <a:srgbClr val="212121"/>
                </a:solidFill>
                <a:latin typeface="Arial"/>
                <a:cs typeface="Arial"/>
              </a:rPr>
              <a:t>considera</a:t>
            </a:r>
            <a:r>
              <a:rPr sz="2800" spc="-15" dirty="0">
                <a:solidFill>
                  <a:srgbClr val="212121"/>
                </a:solidFill>
                <a:latin typeface="Arial"/>
                <a:cs typeface="Arial"/>
              </a:rPr>
              <a:t>tion</a:t>
            </a:r>
            <a:r>
              <a:rPr sz="2800" spc="5" dirty="0">
                <a:solidFill>
                  <a:srgbClr val="212121"/>
                </a:solidFill>
                <a:latin typeface="Arial"/>
                <a:cs typeface="Arial"/>
              </a:rPr>
              <a:t> </a:t>
            </a:r>
            <a:r>
              <a:rPr sz="2800" spc="-15" dirty="0">
                <a:solidFill>
                  <a:srgbClr val="212121"/>
                </a:solidFill>
                <a:latin typeface="Arial"/>
                <a:cs typeface="Arial"/>
              </a:rPr>
              <a:t>o</a:t>
            </a:r>
            <a:r>
              <a:rPr sz="2800" spc="-10" dirty="0">
                <a:solidFill>
                  <a:srgbClr val="212121"/>
                </a:solidFill>
                <a:latin typeface="Arial"/>
                <a:cs typeface="Arial"/>
              </a:rPr>
              <a:t>f</a:t>
            </a:r>
            <a:r>
              <a:rPr sz="2800" spc="5" dirty="0">
                <a:solidFill>
                  <a:srgbClr val="212121"/>
                </a:solidFill>
                <a:latin typeface="Arial"/>
                <a:cs typeface="Arial"/>
              </a:rPr>
              <a:t> </a:t>
            </a:r>
            <a:r>
              <a:rPr sz="2800" spc="-10" dirty="0">
                <a:solidFill>
                  <a:srgbClr val="212121"/>
                </a:solidFill>
                <a:latin typeface="Arial"/>
                <a:cs typeface="Arial"/>
              </a:rPr>
              <a:t>transpl</a:t>
            </a:r>
            <a:r>
              <a:rPr sz="2800" spc="-15" dirty="0">
                <a:solidFill>
                  <a:srgbClr val="212121"/>
                </a:solidFill>
                <a:latin typeface="Arial"/>
                <a:cs typeface="Arial"/>
              </a:rPr>
              <a:t>an</a:t>
            </a:r>
            <a:r>
              <a:rPr sz="2800" spc="-10" dirty="0">
                <a:solidFill>
                  <a:srgbClr val="212121"/>
                </a:solidFill>
                <a:latin typeface="Arial"/>
                <a:cs typeface="Arial"/>
              </a:rPr>
              <a:t>t</a:t>
            </a:r>
            <a:r>
              <a:rPr sz="2800" spc="-15" dirty="0">
                <a:solidFill>
                  <a:srgbClr val="212121"/>
                </a:solidFill>
                <a:latin typeface="Arial"/>
                <a:cs typeface="Arial"/>
              </a:rPr>
              <a:t>ation</a:t>
            </a:r>
            <a:r>
              <a:rPr sz="2800" spc="5" dirty="0">
                <a:solidFill>
                  <a:srgbClr val="212121"/>
                </a:solidFill>
                <a:latin typeface="Arial"/>
                <a:cs typeface="Arial"/>
              </a:rPr>
              <a:t> </a:t>
            </a:r>
            <a:r>
              <a:rPr sz="2800" spc="-15" dirty="0">
                <a:solidFill>
                  <a:srgbClr val="212121"/>
                </a:solidFill>
                <a:latin typeface="Arial"/>
                <a:cs typeface="Arial"/>
              </a:rPr>
              <a:t>in</a:t>
            </a:r>
            <a:r>
              <a:rPr sz="2800" spc="-10" dirty="0">
                <a:solidFill>
                  <a:srgbClr val="212121"/>
                </a:solidFill>
                <a:latin typeface="Arial"/>
                <a:cs typeface="Arial"/>
              </a:rPr>
              <a:t> </a:t>
            </a:r>
            <a:r>
              <a:rPr sz="2800" spc="-15" dirty="0">
                <a:solidFill>
                  <a:srgbClr val="212121"/>
                </a:solidFill>
                <a:latin typeface="Arial"/>
                <a:cs typeface="Arial"/>
              </a:rPr>
              <a:t>pa</a:t>
            </a:r>
            <a:r>
              <a:rPr sz="2800" spc="-10" dirty="0">
                <a:solidFill>
                  <a:srgbClr val="212121"/>
                </a:solidFill>
                <a:latin typeface="Arial"/>
                <a:cs typeface="Arial"/>
              </a:rPr>
              <a:t>ti</a:t>
            </a:r>
            <a:r>
              <a:rPr sz="2800" spc="-15" dirty="0">
                <a:solidFill>
                  <a:srgbClr val="212121"/>
                </a:solidFill>
                <a:latin typeface="Arial"/>
                <a:cs typeface="Arial"/>
              </a:rPr>
              <a:t>ents</a:t>
            </a:r>
            <a:r>
              <a:rPr sz="2800" spc="-5" dirty="0">
                <a:solidFill>
                  <a:srgbClr val="212121"/>
                </a:solidFill>
                <a:latin typeface="Arial"/>
                <a:cs typeface="Arial"/>
              </a:rPr>
              <a:t> </a:t>
            </a:r>
            <a:r>
              <a:rPr sz="2800" spc="-30" dirty="0">
                <a:solidFill>
                  <a:srgbClr val="212121"/>
                </a:solidFill>
                <a:latin typeface="Arial"/>
                <a:cs typeface="Arial"/>
              </a:rPr>
              <a:t>w</a:t>
            </a:r>
            <a:r>
              <a:rPr sz="2800" spc="-10" dirty="0">
                <a:solidFill>
                  <a:srgbClr val="212121"/>
                </a:solidFill>
                <a:latin typeface="Arial"/>
                <a:cs typeface="Arial"/>
              </a:rPr>
              <a:t>ith</a:t>
            </a:r>
            <a:r>
              <a:rPr sz="2800" spc="15" dirty="0">
                <a:solidFill>
                  <a:srgbClr val="212121"/>
                </a:solidFill>
                <a:latin typeface="Arial"/>
                <a:cs typeface="Arial"/>
              </a:rPr>
              <a:t> </a:t>
            </a:r>
            <a:r>
              <a:rPr sz="2800" spc="-15" dirty="0">
                <a:solidFill>
                  <a:srgbClr val="212121"/>
                </a:solidFill>
                <a:latin typeface="Arial"/>
                <a:cs typeface="Arial"/>
              </a:rPr>
              <a:t>deco</a:t>
            </a:r>
            <a:r>
              <a:rPr sz="2800" spc="-30" dirty="0">
                <a:solidFill>
                  <a:srgbClr val="212121"/>
                </a:solidFill>
                <a:latin typeface="Arial"/>
                <a:cs typeface="Arial"/>
              </a:rPr>
              <a:t>m</a:t>
            </a:r>
            <a:r>
              <a:rPr sz="2800" spc="-15" dirty="0">
                <a:solidFill>
                  <a:srgbClr val="212121"/>
                </a:solidFill>
                <a:latin typeface="Arial"/>
                <a:cs typeface="Arial"/>
              </a:rPr>
              <a:t>pensa</a:t>
            </a:r>
            <a:r>
              <a:rPr sz="2800" spc="-10" dirty="0">
                <a:solidFill>
                  <a:srgbClr val="212121"/>
                </a:solidFill>
                <a:latin typeface="Arial"/>
                <a:cs typeface="Arial"/>
              </a:rPr>
              <a:t>tion.</a:t>
            </a:r>
            <a:endParaRPr sz="2800">
              <a:latin typeface="Arial"/>
              <a:cs typeface="Arial"/>
            </a:endParaRPr>
          </a:p>
          <a:p>
            <a:pPr>
              <a:lnSpc>
                <a:spcPct val="100000"/>
              </a:lnSpc>
              <a:spcBef>
                <a:spcPts val="46"/>
              </a:spcBef>
            </a:pPr>
            <a:endParaRPr sz="4050">
              <a:latin typeface="Times New Roman"/>
              <a:cs typeface="Times New Roman"/>
            </a:endParaRPr>
          </a:p>
          <a:p>
            <a:pPr marL="12700" marR="361315">
              <a:lnSpc>
                <a:spcPct val="100000"/>
              </a:lnSpc>
            </a:pPr>
            <a:r>
              <a:rPr sz="2800" spc="-25" dirty="0">
                <a:solidFill>
                  <a:srgbClr val="212121"/>
                </a:solidFill>
                <a:latin typeface="Arial"/>
                <a:cs typeface="Arial"/>
              </a:rPr>
              <a:t>P</a:t>
            </a:r>
            <a:r>
              <a:rPr sz="2800" spc="-15" dirty="0">
                <a:solidFill>
                  <a:srgbClr val="212121"/>
                </a:solidFill>
                <a:latin typeface="Arial"/>
                <a:cs typeface="Arial"/>
              </a:rPr>
              <a:t>a</a:t>
            </a:r>
            <a:r>
              <a:rPr sz="2800" spc="-10" dirty="0">
                <a:solidFill>
                  <a:srgbClr val="212121"/>
                </a:solidFill>
                <a:latin typeface="Arial"/>
                <a:cs typeface="Arial"/>
              </a:rPr>
              <a:t>ti</a:t>
            </a:r>
            <a:r>
              <a:rPr sz="2800" spc="-15" dirty="0">
                <a:solidFill>
                  <a:srgbClr val="212121"/>
                </a:solidFill>
                <a:latin typeface="Arial"/>
                <a:cs typeface="Arial"/>
              </a:rPr>
              <a:t>en</a:t>
            </a:r>
            <a:r>
              <a:rPr sz="2800" spc="-10" dirty="0">
                <a:solidFill>
                  <a:srgbClr val="212121"/>
                </a:solidFill>
                <a:latin typeface="Arial"/>
                <a:cs typeface="Arial"/>
              </a:rPr>
              <a:t>t</a:t>
            </a:r>
            <a:r>
              <a:rPr sz="2800" spc="5" dirty="0">
                <a:solidFill>
                  <a:srgbClr val="212121"/>
                </a:solidFill>
                <a:latin typeface="Arial"/>
                <a:cs typeface="Arial"/>
              </a:rPr>
              <a:t> </a:t>
            </a:r>
            <a:r>
              <a:rPr sz="2800" spc="-10" dirty="0">
                <a:solidFill>
                  <a:srgbClr val="212121"/>
                </a:solidFill>
                <a:latin typeface="Arial"/>
                <a:cs typeface="Arial"/>
              </a:rPr>
              <a:t>navi</a:t>
            </a:r>
            <a:r>
              <a:rPr sz="2800" spc="-15" dirty="0">
                <a:solidFill>
                  <a:srgbClr val="212121"/>
                </a:solidFill>
                <a:latin typeface="Arial"/>
                <a:cs typeface="Arial"/>
              </a:rPr>
              <a:t>gators</a:t>
            </a:r>
            <a:r>
              <a:rPr sz="2800" spc="-5" dirty="0">
                <a:solidFill>
                  <a:srgbClr val="212121"/>
                </a:solidFill>
                <a:latin typeface="Arial"/>
                <a:cs typeface="Arial"/>
              </a:rPr>
              <a:t> </a:t>
            </a:r>
            <a:r>
              <a:rPr sz="2800" spc="-20" dirty="0">
                <a:solidFill>
                  <a:srgbClr val="212121"/>
                </a:solidFill>
                <a:latin typeface="Arial"/>
                <a:cs typeface="Arial"/>
              </a:rPr>
              <a:t>and</a:t>
            </a:r>
            <a:r>
              <a:rPr sz="2800" spc="15" dirty="0">
                <a:solidFill>
                  <a:srgbClr val="212121"/>
                </a:solidFill>
                <a:latin typeface="Arial"/>
                <a:cs typeface="Arial"/>
              </a:rPr>
              <a:t> </a:t>
            </a:r>
            <a:r>
              <a:rPr sz="2800" spc="-10" dirty="0">
                <a:solidFill>
                  <a:srgbClr val="212121"/>
                </a:solidFill>
                <a:latin typeface="Arial"/>
                <a:cs typeface="Arial"/>
              </a:rPr>
              <a:t>car</a:t>
            </a:r>
            <a:r>
              <a:rPr sz="2800" spc="-20" dirty="0">
                <a:solidFill>
                  <a:srgbClr val="212121"/>
                </a:solidFill>
                <a:latin typeface="Arial"/>
                <a:cs typeface="Arial"/>
              </a:rPr>
              <a:t>e</a:t>
            </a:r>
            <a:r>
              <a:rPr sz="2800" spc="-10" dirty="0">
                <a:solidFill>
                  <a:srgbClr val="212121"/>
                </a:solidFill>
                <a:latin typeface="Arial"/>
                <a:cs typeface="Arial"/>
              </a:rPr>
              <a:t> coordi</a:t>
            </a:r>
            <a:r>
              <a:rPr sz="2800" spc="-15" dirty="0">
                <a:solidFill>
                  <a:srgbClr val="212121"/>
                </a:solidFill>
                <a:latin typeface="Arial"/>
                <a:cs typeface="Arial"/>
              </a:rPr>
              <a:t>nators</a:t>
            </a:r>
            <a:r>
              <a:rPr sz="2800" spc="20" dirty="0">
                <a:solidFill>
                  <a:srgbClr val="212121"/>
                </a:solidFill>
                <a:latin typeface="Arial"/>
                <a:cs typeface="Arial"/>
              </a:rPr>
              <a:t> </a:t>
            </a:r>
            <a:r>
              <a:rPr sz="2800" spc="-15" dirty="0">
                <a:solidFill>
                  <a:srgbClr val="212121"/>
                </a:solidFill>
                <a:latin typeface="Arial"/>
                <a:cs typeface="Arial"/>
              </a:rPr>
              <a:t>are</a:t>
            </a:r>
            <a:r>
              <a:rPr sz="2800" spc="5" dirty="0">
                <a:solidFill>
                  <a:srgbClr val="212121"/>
                </a:solidFill>
                <a:latin typeface="Arial"/>
                <a:cs typeface="Arial"/>
              </a:rPr>
              <a:t> </a:t>
            </a:r>
            <a:r>
              <a:rPr sz="2800" spc="-10" dirty="0">
                <a:solidFill>
                  <a:srgbClr val="212121"/>
                </a:solidFill>
                <a:latin typeface="Arial"/>
                <a:cs typeface="Arial"/>
              </a:rPr>
              <a:t>i</a:t>
            </a:r>
            <a:r>
              <a:rPr sz="2800" spc="-30" dirty="0">
                <a:solidFill>
                  <a:srgbClr val="212121"/>
                </a:solidFill>
                <a:latin typeface="Arial"/>
                <a:cs typeface="Arial"/>
              </a:rPr>
              <a:t>m</a:t>
            </a:r>
            <a:r>
              <a:rPr sz="2800" spc="-10" dirty="0">
                <a:solidFill>
                  <a:srgbClr val="212121"/>
                </a:solidFill>
                <a:latin typeface="Arial"/>
                <a:cs typeface="Arial"/>
              </a:rPr>
              <a:t>port</a:t>
            </a:r>
            <a:r>
              <a:rPr sz="2800" spc="-15" dirty="0">
                <a:solidFill>
                  <a:srgbClr val="212121"/>
                </a:solidFill>
                <a:latin typeface="Arial"/>
                <a:cs typeface="Arial"/>
              </a:rPr>
              <a:t>an</a:t>
            </a:r>
            <a:r>
              <a:rPr sz="2800" spc="-10" dirty="0">
                <a:solidFill>
                  <a:srgbClr val="212121"/>
                </a:solidFill>
                <a:latin typeface="Arial"/>
                <a:cs typeface="Arial"/>
              </a:rPr>
              <a:t>t</a:t>
            </a:r>
            <a:r>
              <a:rPr sz="2800" spc="5" dirty="0">
                <a:solidFill>
                  <a:srgbClr val="212121"/>
                </a:solidFill>
                <a:latin typeface="Arial"/>
                <a:cs typeface="Arial"/>
              </a:rPr>
              <a:t> </a:t>
            </a:r>
            <a:r>
              <a:rPr sz="2800" spc="-15" dirty="0">
                <a:solidFill>
                  <a:srgbClr val="212121"/>
                </a:solidFill>
                <a:latin typeface="Arial"/>
                <a:cs typeface="Arial"/>
              </a:rPr>
              <a:t>in</a:t>
            </a:r>
            <a:r>
              <a:rPr sz="2800" spc="-10" dirty="0">
                <a:solidFill>
                  <a:srgbClr val="212121"/>
                </a:solidFill>
                <a:latin typeface="Arial"/>
                <a:cs typeface="Arial"/>
              </a:rPr>
              <a:t> link</a:t>
            </a:r>
            <a:r>
              <a:rPr sz="2800" spc="-15" dirty="0">
                <a:solidFill>
                  <a:srgbClr val="212121"/>
                </a:solidFill>
                <a:latin typeface="Arial"/>
                <a:cs typeface="Arial"/>
              </a:rPr>
              <a:t>ing</a:t>
            </a:r>
            <a:r>
              <a:rPr sz="2800" spc="5" dirty="0">
                <a:solidFill>
                  <a:srgbClr val="212121"/>
                </a:solidFill>
                <a:latin typeface="Arial"/>
                <a:cs typeface="Arial"/>
              </a:rPr>
              <a:t> </a:t>
            </a:r>
            <a:r>
              <a:rPr sz="2800" spc="-15" dirty="0">
                <a:solidFill>
                  <a:srgbClr val="212121"/>
                </a:solidFill>
                <a:latin typeface="Arial"/>
                <a:cs typeface="Arial"/>
              </a:rPr>
              <a:t>pa</a:t>
            </a:r>
            <a:r>
              <a:rPr sz="2800" spc="-10" dirty="0">
                <a:solidFill>
                  <a:srgbClr val="212121"/>
                </a:solidFill>
                <a:latin typeface="Arial"/>
                <a:cs typeface="Arial"/>
              </a:rPr>
              <a:t>ti</a:t>
            </a:r>
            <a:r>
              <a:rPr sz="2800" spc="-15" dirty="0">
                <a:solidFill>
                  <a:srgbClr val="212121"/>
                </a:solidFill>
                <a:latin typeface="Arial"/>
                <a:cs typeface="Arial"/>
              </a:rPr>
              <a:t>ents</a:t>
            </a:r>
            <a:r>
              <a:rPr sz="2800" spc="-5" dirty="0">
                <a:solidFill>
                  <a:srgbClr val="212121"/>
                </a:solidFill>
                <a:latin typeface="Arial"/>
                <a:cs typeface="Arial"/>
              </a:rPr>
              <a:t> </a:t>
            </a:r>
            <a:r>
              <a:rPr sz="2800" spc="-15" dirty="0">
                <a:solidFill>
                  <a:srgbClr val="212121"/>
                </a:solidFill>
                <a:latin typeface="Arial"/>
                <a:cs typeface="Arial"/>
              </a:rPr>
              <a:t>to</a:t>
            </a:r>
            <a:r>
              <a:rPr sz="2800" spc="5" dirty="0">
                <a:solidFill>
                  <a:srgbClr val="212121"/>
                </a:solidFill>
                <a:latin typeface="Arial"/>
                <a:cs typeface="Arial"/>
              </a:rPr>
              <a:t> </a:t>
            </a:r>
            <a:r>
              <a:rPr sz="2800" spc="-10" dirty="0">
                <a:solidFill>
                  <a:srgbClr val="212121"/>
                </a:solidFill>
                <a:latin typeface="Arial"/>
                <a:cs typeface="Arial"/>
              </a:rPr>
              <a:t>car</a:t>
            </a:r>
            <a:r>
              <a:rPr sz="2800" spc="-20" dirty="0">
                <a:solidFill>
                  <a:srgbClr val="212121"/>
                </a:solidFill>
                <a:latin typeface="Arial"/>
                <a:cs typeface="Arial"/>
              </a:rPr>
              <a:t>e</a:t>
            </a:r>
            <a:r>
              <a:rPr sz="2800" spc="5" dirty="0">
                <a:solidFill>
                  <a:srgbClr val="212121"/>
                </a:solidFill>
                <a:latin typeface="Arial"/>
                <a:cs typeface="Arial"/>
              </a:rPr>
              <a:t> </a:t>
            </a:r>
            <a:r>
              <a:rPr sz="2800" spc="-20" dirty="0">
                <a:solidFill>
                  <a:srgbClr val="212121"/>
                </a:solidFill>
                <a:latin typeface="Arial"/>
                <a:cs typeface="Arial"/>
              </a:rPr>
              <a:t>and</a:t>
            </a:r>
            <a:r>
              <a:rPr sz="2800" spc="5" dirty="0">
                <a:solidFill>
                  <a:srgbClr val="212121"/>
                </a:solidFill>
                <a:latin typeface="Arial"/>
                <a:cs typeface="Arial"/>
              </a:rPr>
              <a:t> </a:t>
            </a:r>
            <a:r>
              <a:rPr sz="2800" spc="-10" dirty="0">
                <a:solidFill>
                  <a:srgbClr val="212121"/>
                </a:solidFill>
                <a:latin typeface="Arial"/>
                <a:cs typeface="Arial"/>
              </a:rPr>
              <a:t>ret</a:t>
            </a:r>
            <a:r>
              <a:rPr sz="2800" spc="-15" dirty="0">
                <a:solidFill>
                  <a:srgbClr val="212121"/>
                </a:solidFill>
                <a:latin typeface="Arial"/>
                <a:cs typeface="Arial"/>
              </a:rPr>
              <a:t>a</a:t>
            </a:r>
            <a:r>
              <a:rPr sz="2800" spc="-10" dirty="0">
                <a:solidFill>
                  <a:srgbClr val="212121"/>
                </a:solidFill>
                <a:latin typeface="Arial"/>
                <a:cs typeface="Arial"/>
              </a:rPr>
              <a:t>i</a:t>
            </a:r>
            <a:r>
              <a:rPr sz="2800" spc="-15" dirty="0">
                <a:solidFill>
                  <a:srgbClr val="212121"/>
                </a:solidFill>
                <a:latin typeface="Arial"/>
                <a:cs typeface="Arial"/>
              </a:rPr>
              <a:t>ning</a:t>
            </a:r>
            <a:r>
              <a:rPr sz="2800" spc="5" dirty="0">
                <a:solidFill>
                  <a:srgbClr val="212121"/>
                </a:solidFill>
                <a:latin typeface="Arial"/>
                <a:cs typeface="Arial"/>
              </a:rPr>
              <a:t> </a:t>
            </a:r>
            <a:r>
              <a:rPr sz="2800" spc="-10" dirty="0">
                <a:solidFill>
                  <a:srgbClr val="212121"/>
                </a:solidFill>
                <a:latin typeface="Arial"/>
                <a:cs typeface="Arial"/>
              </a:rPr>
              <a:t>t</a:t>
            </a:r>
            <a:r>
              <a:rPr sz="2800" spc="-15" dirty="0">
                <a:solidFill>
                  <a:srgbClr val="212121"/>
                </a:solidFill>
                <a:latin typeface="Arial"/>
                <a:cs typeface="Arial"/>
              </a:rPr>
              <a:t>he</a:t>
            </a:r>
            <a:r>
              <a:rPr sz="2800" spc="-25" dirty="0">
                <a:solidFill>
                  <a:srgbClr val="212121"/>
                </a:solidFill>
                <a:latin typeface="Arial"/>
                <a:cs typeface="Arial"/>
              </a:rPr>
              <a:t>m</a:t>
            </a:r>
            <a:r>
              <a:rPr sz="2800" spc="10" dirty="0">
                <a:solidFill>
                  <a:srgbClr val="212121"/>
                </a:solidFill>
                <a:latin typeface="Arial"/>
                <a:cs typeface="Arial"/>
              </a:rPr>
              <a:t> </a:t>
            </a:r>
            <a:r>
              <a:rPr sz="2800" spc="-15" dirty="0">
                <a:solidFill>
                  <a:srgbClr val="212121"/>
                </a:solidFill>
                <a:latin typeface="Arial"/>
                <a:cs typeface="Arial"/>
              </a:rPr>
              <a:t>in</a:t>
            </a:r>
            <a:r>
              <a:rPr sz="2800" spc="5" dirty="0">
                <a:solidFill>
                  <a:srgbClr val="212121"/>
                </a:solidFill>
                <a:latin typeface="Arial"/>
                <a:cs typeface="Arial"/>
              </a:rPr>
              <a:t> </a:t>
            </a:r>
            <a:r>
              <a:rPr sz="2800" spc="-10" dirty="0">
                <a:solidFill>
                  <a:srgbClr val="212121"/>
                </a:solidFill>
                <a:latin typeface="Arial"/>
                <a:cs typeface="Arial"/>
              </a:rPr>
              <a:t>care.</a:t>
            </a:r>
            <a:endParaRPr sz="28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50533" rIns="0" bIns="0" rtlCol="0">
            <a:spAutoFit/>
          </a:bodyPr>
          <a:lstStyle/>
          <a:p>
            <a:pPr marL="146050">
              <a:lnSpc>
                <a:spcPts val="4760"/>
              </a:lnSpc>
            </a:pPr>
            <a:r>
              <a:rPr spc="-125" dirty="0">
                <a:solidFill>
                  <a:srgbClr val="C00000"/>
                </a:solidFill>
              </a:rPr>
              <a:t>Moni</a:t>
            </a:r>
            <a:r>
              <a:rPr spc="-105" dirty="0">
                <a:solidFill>
                  <a:srgbClr val="C00000"/>
                </a:solidFill>
              </a:rPr>
              <a:t>t</a:t>
            </a:r>
            <a:r>
              <a:rPr spc="-130" dirty="0">
                <a:solidFill>
                  <a:srgbClr val="C00000"/>
                </a:solidFill>
              </a:rPr>
              <a:t>o</a:t>
            </a:r>
            <a:r>
              <a:rPr spc="-110" dirty="0">
                <a:solidFill>
                  <a:srgbClr val="C00000"/>
                </a:solidFill>
              </a:rPr>
              <a:t>ri</a:t>
            </a:r>
            <a:r>
              <a:rPr spc="-130" dirty="0">
                <a:solidFill>
                  <a:srgbClr val="C00000"/>
                </a:solidFill>
              </a:rPr>
              <a:t>n</a:t>
            </a:r>
            <a:r>
              <a:rPr spc="-25" dirty="0">
                <a:solidFill>
                  <a:srgbClr val="C00000"/>
                </a:solidFill>
              </a:rPr>
              <a:t>g</a:t>
            </a:r>
            <a:r>
              <a:rPr spc="-204" dirty="0">
                <a:solidFill>
                  <a:srgbClr val="C00000"/>
                </a:solidFill>
              </a:rPr>
              <a:t> </a:t>
            </a:r>
            <a:r>
              <a:rPr spc="-135" dirty="0">
                <a:solidFill>
                  <a:srgbClr val="C00000"/>
                </a:solidFill>
              </a:rPr>
              <a:t>Du</a:t>
            </a:r>
            <a:r>
              <a:rPr spc="-110" dirty="0">
                <a:solidFill>
                  <a:srgbClr val="C00000"/>
                </a:solidFill>
              </a:rPr>
              <a:t>r</a:t>
            </a:r>
            <a:r>
              <a:rPr spc="-120" dirty="0">
                <a:solidFill>
                  <a:srgbClr val="C00000"/>
                </a:solidFill>
              </a:rPr>
              <a:t>in</a:t>
            </a:r>
            <a:r>
              <a:rPr spc="-25" dirty="0">
                <a:solidFill>
                  <a:srgbClr val="C00000"/>
                </a:solidFill>
              </a:rPr>
              <a:t>g</a:t>
            </a:r>
            <a:r>
              <a:rPr spc="-270" dirty="0">
                <a:solidFill>
                  <a:srgbClr val="C00000"/>
                </a:solidFill>
              </a:rPr>
              <a:t> T</a:t>
            </a:r>
            <a:r>
              <a:rPr spc="-110" dirty="0">
                <a:solidFill>
                  <a:srgbClr val="C00000"/>
                </a:solidFill>
              </a:rPr>
              <a:t>r</a:t>
            </a:r>
            <a:r>
              <a:rPr spc="-130" dirty="0">
                <a:solidFill>
                  <a:srgbClr val="C00000"/>
                </a:solidFill>
              </a:rPr>
              <a:t>ea</a:t>
            </a:r>
            <a:r>
              <a:rPr spc="-105" dirty="0">
                <a:solidFill>
                  <a:srgbClr val="C00000"/>
                </a:solidFill>
              </a:rPr>
              <a:t>t</a:t>
            </a:r>
            <a:r>
              <a:rPr spc="-125" dirty="0">
                <a:solidFill>
                  <a:srgbClr val="C00000"/>
                </a:solidFill>
              </a:rPr>
              <a:t>ment</a:t>
            </a:r>
          </a:p>
        </p:txBody>
      </p:sp>
      <p:sp>
        <p:nvSpPr>
          <p:cNvPr id="4" name="object 4"/>
          <p:cNvSpPr txBox="1"/>
          <p:nvPr/>
        </p:nvSpPr>
        <p:spPr>
          <a:xfrm>
            <a:off x="496624" y="1356918"/>
            <a:ext cx="9258300" cy="4132579"/>
          </a:xfrm>
          <a:prstGeom prst="rect">
            <a:avLst/>
          </a:prstGeom>
        </p:spPr>
        <p:txBody>
          <a:bodyPr vert="horz" wrap="square" lIns="0" tIns="0" rIns="0" bIns="0" rtlCol="0">
            <a:spAutoFit/>
          </a:bodyPr>
          <a:lstStyle/>
          <a:p>
            <a:pPr marL="12700" marR="345440">
              <a:lnSpc>
                <a:spcPct val="100000"/>
              </a:lnSpc>
              <a:buClr>
                <a:srgbClr val="D51F1A"/>
              </a:buClr>
              <a:buFont typeface="Wingdings"/>
              <a:buChar char=""/>
              <a:tabLst>
                <a:tab pos="219075" algn="l"/>
              </a:tabLst>
            </a:pPr>
            <a:r>
              <a:rPr sz="2200" spc="-10" dirty="0">
                <a:solidFill>
                  <a:srgbClr val="212121"/>
                </a:solidFill>
                <a:latin typeface="Arial"/>
                <a:cs typeface="Arial"/>
              </a:rPr>
              <a:t>In-pers</a:t>
            </a:r>
            <a:r>
              <a:rPr sz="2200" spc="-15" dirty="0">
                <a:solidFill>
                  <a:srgbClr val="212121"/>
                </a:solidFill>
                <a:latin typeface="Arial"/>
                <a:cs typeface="Arial"/>
              </a:rPr>
              <a:t>on</a:t>
            </a:r>
            <a:r>
              <a:rPr sz="2200" spc="10" dirty="0">
                <a:solidFill>
                  <a:srgbClr val="212121"/>
                </a:solidFill>
                <a:latin typeface="Arial"/>
                <a:cs typeface="Arial"/>
              </a:rPr>
              <a:t> </a:t>
            </a:r>
            <a:r>
              <a:rPr sz="2200" spc="-10" dirty="0">
                <a:solidFill>
                  <a:srgbClr val="212121"/>
                </a:solidFill>
                <a:latin typeface="Arial"/>
                <a:cs typeface="Arial"/>
              </a:rPr>
              <a:t>or</a:t>
            </a:r>
            <a:r>
              <a:rPr sz="2200" spc="10" dirty="0">
                <a:solidFill>
                  <a:srgbClr val="212121"/>
                </a:solidFill>
                <a:latin typeface="Arial"/>
                <a:cs typeface="Arial"/>
              </a:rPr>
              <a:t> </a:t>
            </a:r>
            <a:r>
              <a:rPr sz="2200" spc="-10" dirty="0">
                <a:solidFill>
                  <a:srgbClr val="212121"/>
                </a:solidFill>
                <a:latin typeface="Arial"/>
                <a:cs typeface="Arial"/>
              </a:rPr>
              <a:t>telehealth</a:t>
            </a:r>
            <a:r>
              <a:rPr sz="2200" dirty="0">
                <a:solidFill>
                  <a:srgbClr val="212121"/>
                </a:solidFill>
                <a:latin typeface="Arial"/>
                <a:cs typeface="Arial"/>
              </a:rPr>
              <a:t> </a:t>
            </a:r>
            <a:r>
              <a:rPr sz="2200" spc="-25" dirty="0">
                <a:solidFill>
                  <a:srgbClr val="212121"/>
                </a:solidFill>
                <a:latin typeface="Arial"/>
                <a:cs typeface="Arial"/>
              </a:rPr>
              <a:t>v</a:t>
            </a:r>
            <a:r>
              <a:rPr sz="2200" spc="-5" dirty="0">
                <a:solidFill>
                  <a:srgbClr val="212121"/>
                </a:solidFill>
                <a:latin typeface="Arial"/>
                <a:cs typeface="Arial"/>
              </a:rPr>
              <a:t>i</a:t>
            </a:r>
            <a:r>
              <a:rPr sz="2200" spc="-10" dirty="0">
                <a:solidFill>
                  <a:srgbClr val="212121"/>
                </a:solidFill>
                <a:latin typeface="Arial"/>
                <a:cs typeface="Arial"/>
              </a:rPr>
              <a:t>sits to</a:t>
            </a:r>
            <a:r>
              <a:rPr sz="2200" dirty="0">
                <a:solidFill>
                  <a:srgbClr val="212121"/>
                </a:solidFill>
                <a:latin typeface="Arial"/>
                <a:cs typeface="Arial"/>
              </a:rPr>
              <a:t> </a:t>
            </a:r>
            <a:r>
              <a:rPr sz="2200" spc="-10" dirty="0">
                <a:solidFill>
                  <a:srgbClr val="212121"/>
                </a:solidFill>
                <a:latin typeface="Arial"/>
                <a:cs typeface="Arial"/>
              </a:rPr>
              <a:t>periodically</a:t>
            </a:r>
            <a:r>
              <a:rPr sz="2200" spc="-5" dirty="0">
                <a:solidFill>
                  <a:srgbClr val="212121"/>
                </a:solidFill>
                <a:latin typeface="Arial"/>
                <a:cs typeface="Arial"/>
              </a:rPr>
              <a:t> </a:t>
            </a:r>
            <a:r>
              <a:rPr sz="2200" spc="-15" dirty="0">
                <a:solidFill>
                  <a:srgbClr val="212121"/>
                </a:solidFill>
                <a:latin typeface="Arial"/>
                <a:cs typeface="Arial"/>
              </a:rPr>
              <a:t>a</a:t>
            </a:r>
            <a:r>
              <a:rPr sz="2200" spc="-10" dirty="0">
                <a:solidFill>
                  <a:srgbClr val="212121"/>
                </a:solidFill>
                <a:latin typeface="Arial"/>
                <a:cs typeface="Arial"/>
              </a:rPr>
              <a:t>ss</a:t>
            </a:r>
            <a:r>
              <a:rPr sz="2200" spc="-15" dirty="0">
                <a:solidFill>
                  <a:srgbClr val="212121"/>
                </a:solidFill>
                <a:latin typeface="Arial"/>
                <a:cs typeface="Arial"/>
              </a:rPr>
              <a:t>e</a:t>
            </a:r>
            <a:r>
              <a:rPr sz="2200" spc="-10" dirty="0">
                <a:solidFill>
                  <a:srgbClr val="212121"/>
                </a:solidFill>
                <a:latin typeface="Arial"/>
                <a:cs typeface="Arial"/>
              </a:rPr>
              <a:t>s</a:t>
            </a:r>
            <a:r>
              <a:rPr sz="2200" spc="-15" dirty="0">
                <a:solidFill>
                  <a:srgbClr val="212121"/>
                </a:solidFill>
                <a:latin typeface="Arial"/>
                <a:cs typeface="Arial"/>
              </a:rPr>
              <a:t>s</a:t>
            </a:r>
            <a:r>
              <a:rPr sz="2200" spc="-10" dirty="0">
                <a:solidFill>
                  <a:srgbClr val="212121"/>
                </a:solidFill>
                <a:latin typeface="Arial"/>
                <a:cs typeface="Arial"/>
              </a:rPr>
              <a:t> for</a:t>
            </a:r>
            <a:r>
              <a:rPr sz="2200" dirty="0">
                <a:solidFill>
                  <a:srgbClr val="212121"/>
                </a:solidFill>
                <a:latin typeface="Arial"/>
                <a:cs typeface="Arial"/>
              </a:rPr>
              <a:t> </a:t>
            </a:r>
            <a:r>
              <a:rPr sz="2200" spc="-15" dirty="0">
                <a:solidFill>
                  <a:srgbClr val="212121"/>
                </a:solidFill>
                <a:latin typeface="Arial"/>
                <a:cs typeface="Arial"/>
              </a:rPr>
              <a:t>ad</a:t>
            </a:r>
            <a:r>
              <a:rPr sz="2200" spc="-25" dirty="0">
                <a:solidFill>
                  <a:srgbClr val="212121"/>
                </a:solidFill>
                <a:latin typeface="Arial"/>
                <a:cs typeface="Arial"/>
              </a:rPr>
              <a:t>v</a:t>
            </a:r>
            <a:r>
              <a:rPr sz="2200" spc="-10" dirty="0">
                <a:solidFill>
                  <a:srgbClr val="212121"/>
                </a:solidFill>
                <a:latin typeface="Arial"/>
                <a:cs typeface="Arial"/>
              </a:rPr>
              <a:t>ers</a:t>
            </a:r>
            <a:r>
              <a:rPr sz="2200" spc="-15" dirty="0">
                <a:solidFill>
                  <a:srgbClr val="212121"/>
                </a:solidFill>
                <a:latin typeface="Arial"/>
                <a:cs typeface="Arial"/>
              </a:rPr>
              <a:t>e</a:t>
            </a:r>
            <a:r>
              <a:rPr sz="2200" spc="25" dirty="0">
                <a:solidFill>
                  <a:srgbClr val="212121"/>
                </a:solidFill>
                <a:latin typeface="Arial"/>
                <a:cs typeface="Arial"/>
              </a:rPr>
              <a:t> </a:t>
            </a:r>
            <a:r>
              <a:rPr sz="2200" spc="-15" dirty="0">
                <a:solidFill>
                  <a:srgbClr val="212121"/>
                </a:solidFill>
                <a:latin typeface="Arial"/>
                <a:cs typeface="Arial"/>
              </a:rPr>
              <a:t>e</a:t>
            </a:r>
            <a:r>
              <a:rPr sz="2200" spc="-45" dirty="0">
                <a:solidFill>
                  <a:srgbClr val="212121"/>
                </a:solidFill>
                <a:latin typeface="Arial"/>
                <a:cs typeface="Arial"/>
              </a:rPr>
              <a:t>f</a:t>
            </a:r>
            <a:r>
              <a:rPr sz="2200" spc="-10" dirty="0">
                <a:solidFill>
                  <a:srgbClr val="212121"/>
                </a:solidFill>
                <a:latin typeface="Arial"/>
                <a:cs typeface="Arial"/>
              </a:rPr>
              <a:t>fects, treat</a:t>
            </a:r>
            <a:r>
              <a:rPr sz="2200" spc="-25" dirty="0">
                <a:solidFill>
                  <a:srgbClr val="212121"/>
                </a:solidFill>
                <a:latin typeface="Arial"/>
                <a:cs typeface="Arial"/>
              </a:rPr>
              <a:t>m</a:t>
            </a:r>
            <a:r>
              <a:rPr sz="2200" spc="-15" dirty="0">
                <a:solidFill>
                  <a:srgbClr val="212121"/>
                </a:solidFill>
                <a:latin typeface="Arial"/>
                <a:cs typeface="Arial"/>
              </a:rPr>
              <a:t>ent</a:t>
            </a:r>
            <a:r>
              <a:rPr sz="2200" spc="25" dirty="0">
                <a:solidFill>
                  <a:srgbClr val="212121"/>
                </a:solidFill>
                <a:latin typeface="Arial"/>
                <a:cs typeface="Arial"/>
              </a:rPr>
              <a:t> </a:t>
            </a:r>
            <a:r>
              <a:rPr sz="2200" spc="-15" dirty="0">
                <a:solidFill>
                  <a:srgbClr val="212121"/>
                </a:solidFill>
                <a:latin typeface="Arial"/>
                <a:cs typeface="Arial"/>
              </a:rPr>
              <a:t>adheren</a:t>
            </a:r>
            <a:r>
              <a:rPr sz="2200" spc="-10" dirty="0">
                <a:solidFill>
                  <a:srgbClr val="212121"/>
                </a:solidFill>
                <a:latin typeface="Arial"/>
                <a:cs typeface="Arial"/>
              </a:rPr>
              <a:t>ce,</a:t>
            </a:r>
            <a:r>
              <a:rPr sz="2200" spc="15" dirty="0">
                <a:solidFill>
                  <a:srgbClr val="212121"/>
                </a:solidFill>
                <a:latin typeface="Arial"/>
                <a:cs typeface="Arial"/>
              </a:rPr>
              <a:t> </a:t>
            </a:r>
            <a:r>
              <a:rPr sz="2200" spc="-15" dirty="0">
                <a:solidFill>
                  <a:srgbClr val="212121"/>
                </a:solidFill>
                <a:latin typeface="Arial"/>
                <a:cs typeface="Arial"/>
              </a:rPr>
              <a:t>potent</a:t>
            </a:r>
            <a:r>
              <a:rPr sz="2200" dirty="0">
                <a:solidFill>
                  <a:srgbClr val="212121"/>
                </a:solidFill>
                <a:latin typeface="Arial"/>
                <a:cs typeface="Arial"/>
              </a:rPr>
              <a:t>i</a:t>
            </a:r>
            <a:r>
              <a:rPr sz="2200" spc="-10" dirty="0">
                <a:solidFill>
                  <a:srgbClr val="212121"/>
                </a:solidFill>
                <a:latin typeface="Arial"/>
                <a:cs typeface="Arial"/>
              </a:rPr>
              <a:t>al</a:t>
            </a:r>
            <a:r>
              <a:rPr sz="2200" spc="5" dirty="0">
                <a:solidFill>
                  <a:srgbClr val="212121"/>
                </a:solidFill>
                <a:latin typeface="Arial"/>
                <a:cs typeface="Arial"/>
              </a:rPr>
              <a:t> </a:t>
            </a:r>
            <a:r>
              <a:rPr sz="2200" spc="-15" dirty="0">
                <a:solidFill>
                  <a:srgbClr val="212121"/>
                </a:solidFill>
                <a:latin typeface="Arial"/>
                <a:cs typeface="Arial"/>
              </a:rPr>
              <a:t>drug-drug</a:t>
            </a:r>
            <a:r>
              <a:rPr sz="2200" spc="25" dirty="0">
                <a:solidFill>
                  <a:srgbClr val="212121"/>
                </a:solidFill>
                <a:latin typeface="Arial"/>
                <a:cs typeface="Arial"/>
              </a:rPr>
              <a:t> </a:t>
            </a:r>
            <a:r>
              <a:rPr sz="2200" spc="-10" dirty="0">
                <a:solidFill>
                  <a:srgbClr val="212121"/>
                </a:solidFill>
                <a:latin typeface="Arial"/>
                <a:cs typeface="Arial"/>
              </a:rPr>
              <a:t>interactions</a:t>
            </a:r>
            <a:endParaRPr sz="2200">
              <a:latin typeface="Arial"/>
              <a:cs typeface="Arial"/>
            </a:endParaRPr>
          </a:p>
          <a:p>
            <a:pPr marL="12700" marR="373380">
              <a:lnSpc>
                <a:spcPct val="100000"/>
              </a:lnSpc>
              <a:spcBef>
                <a:spcPts val="1605"/>
              </a:spcBef>
              <a:buClr>
                <a:srgbClr val="D51F1A"/>
              </a:buClr>
              <a:buFont typeface="Wingdings"/>
              <a:buChar char=""/>
              <a:tabLst>
                <a:tab pos="296545" algn="l"/>
              </a:tabLst>
            </a:pPr>
            <a:r>
              <a:rPr sz="2200" spc="-25" dirty="0">
                <a:solidFill>
                  <a:srgbClr val="212121"/>
                </a:solidFill>
                <a:latin typeface="Arial"/>
                <a:cs typeface="Arial"/>
              </a:rPr>
              <a:t>G</a:t>
            </a:r>
            <a:r>
              <a:rPr sz="2200" spc="-10" dirty="0">
                <a:solidFill>
                  <a:srgbClr val="212121"/>
                </a:solidFill>
                <a:latin typeface="Arial"/>
                <a:cs typeface="Arial"/>
              </a:rPr>
              <a:t>uidelines</a:t>
            </a:r>
            <a:r>
              <a:rPr sz="2200" spc="5" dirty="0">
                <a:solidFill>
                  <a:srgbClr val="212121"/>
                </a:solidFill>
                <a:latin typeface="Arial"/>
                <a:cs typeface="Arial"/>
              </a:rPr>
              <a:t> </a:t>
            </a:r>
            <a:r>
              <a:rPr sz="2200" spc="-15" dirty="0">
                <a:solidFill>
                  <a:srgbClr val="212121"/>
                </a:solidFill>
                <a:latin typeface="Arial"/>
                <a:cs typeface="Arial"/>
              </a:rPr>
              <a:t>ha</a:t>
            </a:r>
            <a:r>
              <a:rPr sz="2200" spc="-25" dirty="0">
                <a:solidFill>
                  <a:srgbClr val="212121"/>
                </a:solidFill>
                <a:latin typeface="Arial"/>
                <a:cs typeface="Arial"/>
              </a:rPr>
              <a:t>v</a:t>
            </a:r>
            <a:r>
              <a:rPr sz="2200" spc="-15" dirty="0">
                <a:solidFill>
                  <a:srgbClr val="212121"/>
                </a:solidFill>
                <a:latin typeface="Arial"/>
                <a:cs typeface="Arial"/>
              </a:rPr>
              <a:t>e</a:t>
            </a:r>
            <a:r>
              <a:rPr sz="2200" spc="1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o</a:t>
            </a:r>
            <a:r>
              <a:rPr sz="2200" spc="-25" dirty="0">
                <a:solidFill>
                  <a:srgbClr val="212121"/>
                </a:solidFill>
                <a:latin typeface="Arial"/>
                <a:cs typeface="Arial"/>
              </a:rPr>
              <a:t>v</a:t>
            </a:r>
            <a:r>
              <a:rPr sz="2200" spc="-15" dirty="0">
                <a:solidFill>
                  <a:srgbClr val="212121"/>
                </a:solidFill>
                <a:latin typeface="Arial"/>
                <a:cs typeface="Arial"/>
              </a:rPr>
              <a:t>ed</a:t>
            </a:r>
            <a:r>
              <a:rPr sz="2200" spc="25" dirty="0">
                <a:solidFill>
                  <a:srgbClr val="212121"/>
                </a:solidFill>
                <a:latin typeface="Arial"/>
                <a:cs typeface="Arial"/>
              </a:rPr>
              <a:t> </a:t>
            </a:r>
            <a:r>
              <a:rPr sz="2200" spc="-15" dirty="0">
                <a:solidFill>
                  <a:srgbClr val="212121"/>
                </a:solidFill>
                <a:latin typeface="Arial"/>
                <a:cs typeface="Arial"/>
              </a:rPr>
              <a:t>a</a:t>
            </a:r>
            <a:r>
              <a:rPr sz="2200" spc="-25" dirty="0">
                <a:solidFill>
                  <a:srgbClr val="212121"/>
                </a:solidFill>
                <a:latin typeface="Arial"/>
                <a:cs typeface="Arial"/>
              </a:rPr>
              <a:t>w</a:t>
            </a:r>
            <a:r>
              <a:rPr sz="2200" spc="-15" dirty="0">
                <a:solidFill>
                  <a:srgbClr val="212121"/>
                </a:solidFill>
                <a:latin typeface="Arial"/>
                <a:cs typeface="Arial"/>
              </a:rPr>
              <a:t>ay</a:t>
            </a:r>
            <a:r>
              <a:rPr sz="2200" spc="5" dirty="0">
                <a:solidFill>
                  <a:srgbClr val="212121"/>
                </a:solidFill>
                <a:latin typeface="Arial"/>
                <a:cs typeface="Arial"/>
              </a:rPr>
              <a:t> </a:t>
            </a:r>
            <a:r>
              <a:rPr sz="2200" spc="-15" dirty="0">
                <a:solidFill>
                  <a:srgbClr val="212121"/>
                </a:solidFill>
                <a:latin typeface="Arial"/>
                <a:cs typeface="Arial"/>
              </a:rPr>
              <a:t>from</a:t>
            </a:r>
            <a:r>
              <a:rPr sz="2200" spc="15" dirty="0">
                <a:solidFill>
                  <a:srgbClr val="212121"/>
                </a:solidFill>
                <a:latin typeface="Arial"/>
                <a:cs typeface="Arial"/>
              </a:rPr>
              <a:t> </a:t>
            </a:r>
            <a:r>
              <a:rPr sz="2200" spc="-10" dirty="0">
                <a:solidFill>
                  <a:srgbClr val="212121"/>
                </a:solidFill>
                <a:latin typeface="Arial"/>
                <a:cs typeface="Arial"/>
              </a:rPr>
              <a:t>routine</a:t>
            </a:r>
            <a:r>
              <a:rPr sz="2200" dirty="0">
                <a:solidFill>
                  <a:srgbClr val="212121"/>
                </a:solidFill>
                <a:latin typeface="Arial"/>
                <a:cs typeface="Arial"/>
              </a:rPr>
              <a:t> </a:t>
            </a:r>
            <a:r>
              <a:rPr sz="2200" spc="-10" dirty="0">
                <a:solidFill>
                  <a:srgbClr val="212121"/>
                </a:solidFill>
                <a:latin typeface="Arial"/>
                <a:cs typeface="Arial"/>
              </a:rPr>
              <a:t>labs</a:t>
            </a:r>
            <a:r>
              <a:rPr sz="2200" spc="5" dirty="0">
                <a:solidFill>
                  <a:srgbClr val="212121"/>
                </a:solidFill>
                <a:latin typeface="Arial"/>
                <a:cs typeface="Arial"/>
              </a:rPr>
              <a:t> </a:t>
            </a:r>
            <a:r>
              <a:rPr sz="2200" spc="-15" dirty="0">
                <a:solidFill>
                  <a:srgbClr val="212121"/>
                </a:solidFill>
                <a:latin typeface="Arial"/>
                <a:cs typeface="Arial"/>
              </a:rPr>
              <a:t>during</a:t>
            </a:r>
            <a:r>
              <a:rPr sz="2200"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o</a:t>
            </a:r>
            <a:r>
              <a:rPr sz="2200" spc="-10" dirty="0">
                <a:solidFill>
                  <a:srgbClr val="212121"/>
                </a:solidFill>
                <a:latin typeface="Arial"/>
                <a:cs typeface="Arial"/>
              </a:rPr>
              <a:t>st</a:t>
            </a:r>
            <a:r>
              <a:rPr sz="2200" spc="30" dirty="0">
                <a:solidFill>
                  <a:srgbClr val="212121"/>
                </a:solidFill>
                <a:latin typeface="Arial"/>
                <a:cs typeface="Arial"/>
              </a:rPr>
              <a:t> </a:t>
            </a:r>
            <a:r>
              <a:rPr sz="2200" spc="-10" dirty="0">
                <a:solidFill>
                  <a:srgbClr val="212121"/>
                </a:solidFill>
                <a:latin typeface="Arial"/>
                <a:cs typeface="Arial"/>
              </a:rPr>
              <a:t>regi</a:t>
            </a:r>
            <a:r>
              <a:rPr sz="2200" spc="-30" dirty="0">
                <a:solidFill>
                  <a:srgbClr val="212121"/>
                </a:solidFill>
                <a:latin typeface="Arial"/>
                <a:cs typeface="Arial"/>
              </a:rPr>
              <a:t>m</a:t>
            </a:r>
            <a:r>
              <a:rPr sz="2200" spc="-15" dirty="0">
                <a:solidFill>
                  <a:srgbClr val="212121"/>
                </a:solidFill>
                <a:latin typeface="Arial"/>
                <a:cs typeface="Arial"/>
              </a:rPr>
              <a:t>ens</a:t>
            </a:r>
            <a:r>
              <a:rPr sz="2200" spc="-10" dirty="0">
                <a:solidFill>
                  <a:srgbClr val="212121"/>
                </a:solidFill>
                <a:latin typeface="Arial"/>
                <a:cs typeface="Arial"/>
              </a:rPr>
              <a:t> unless:</a:t>
            </a:r>
            <a:endParaRPr sz="2200">
              <a:latin typeface="Arial"/>
              <a:cs typeface="Arial"/>
            </a:endParaRPr>
          </a:p>
          <a:p>
            <a:pPr marL="515620" lvl="1" indent="-207645">
              <a:lnSpc>
                <a:spcPct val="100000"/>
              </a:lnSpc>
              <a:spcBef>
                <a:spcPts val="1400"/>
              </a:spcBef>
              <a:buClr>
                <a:srgbClr val="D51F1A"/>
              </a:buClr>
              <a:buSzPct val="110000"/>
              <a:buFont typeface="Wingdings"/>
              <a:buChar char=""/>
              <a:tabLst>
                <a:tab pos="516255" algn="l"/>
              </a:tabLst>
            </a:pPr>
            <a:r>
              <a:rPr sz="2000" spc="-5" dirty="0">
                <a:solidFill>
                  <a:srgbClr val="212121"/>
                </a:solidFill>
                <a:latin typeface="Arial"/>
                <a:cs typeface="Arial"/>
              </a:rPr>
              <a:t>P</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ent</a:t>
            </a:r>
            <a:r>
              <a:rPr sz="2000" spc="-10" dirty="0">
                <a:solidFill>
                  <a:srgbClr val="212121"/>
                </a:solidFill>
                <a:latin typeface="Arial"/>
                <a:cs typeface="Arial"/>
              </a:rPr>
              <a:t> </a:t>
            </a:r>
            <a:r>
              <a:rPr sz="2000" dirty="0">
                <a:solidFill>
                  <a:srgbClr val="212121"/>
                </a:solidFill>
                <a:latin typeface="Arial"/>
                <a:cs typeface="Arial"/>
              </a:rPr>
              <a:t>has</a:t>
            </a:r>
            <a:r>
              <a:rPr sz="2000" spc="-2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dirty="0">
                <a:solidFill>
                  <a:srgbClr val="212121"/>
                </a:solidFill>
                <a:latin typeface="Arial"/>
                <a:cs typeface="Arial"/>
              </a:rPr>
              <a:t>abe</a:t>
            </a:r>
            <a:r>
              <a:rPr sz="2000" spc="-5" dirty="0">
                <a:solidFill>
                  <a:srgbClr val="212121"/>
                </a:solidFill>
                <a:latin typeface="Arial"/>
                <a:cs typeface="Arial"/>
              </a:rPr>
              <a:t>t</a:t>
            </a:r>
            <a:r>
              <a:rPr sz="2000" dirty="0">
                <a:solidFill>
                  <a:srgbClr val="212121"/>
                </a:solidFill>
                <a:latin typeface="Arial"/>
                <a:cs typeface="Arial"/>
              </a:rPr>
              <a:t>es</a:t>
            </a:r>
            <a:r>
              <a:rPr sz="2000" spc="-25"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m</a:t>
            </a:r>
            <a:r>
              <a:rPr sz="2000" dirty="0">
                <a:solidFill>
                  <a:srgbClr val="212121"/>
                </a:solidFill>
                <a:latin typeface="Arial"/>
                <a:cs typeface="Arial"/>
              </a:rPr>
              <a:t>on</a:t>
            </a:r>
            <a:r>
              <a:rPr sz="2000" spc="-5" dirty="0">
                <a:solidFill>
                  <a:srgbClr val="212121"/>
                </a:solidFill>
                <a:latin typeface="Arial"/>
                <a:cs typeface="Arial"/>
              </a:rPr>
              <a:t>it</a:t>
            </a:r>
            <a:r>
              <a:rPr sz="2000" dirty="0">
                <a:solidFill>
                  <a:srgbClr val="212121"/>
                </a:solidFill>
                <a:latin typeface="Arial"/>
                <a:cs typeface="Arial"/>
              </a:rPr>
              <a:t>or</a:t>
            </a:r>
            <a:r>
              <a:rPr sz="2000" spc="-25"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25" dirty="0">
                <a:solidFill>
                  <a:srgbClr val="212121"/>
                </a:solidFill>
                <a:latin typeface="Arial"/>
                <a:cs typeface="Arial"/>
              </a:rPr>
              <a:t> </a:t>
            </a:r>
            <a:r>
              <a:rPr sz="2000" dirty="0">
                <a:solidFill>
                  <a:srgbClr val="212121"/>
                </a:solidFill>
                <a:latin typeface="Arial"/>
                <a:cs typeface="Arial"/>
              </a:rPr>
              <a:t>h</a:t>
            </a:r>
            <a:r>
              <a:rPr sz="2000" spc="-10" dirty="0">
                <a:solidFill>
                  <a:srgbClr val="212121"/>
                </a:solidFill>
                <a:latin typeface="Arial"/>
                <a:cs typeface="Arial"/>
              </a:rPr>
              <a:t>y</a:t>
            </a:r>
            <a:r>
              <a:rPr sz="2000" dirty="0">
                <a:solidFill>
                  <a:srgbClr val="212121"/>
                </a:solidFill>
                <a:latin typeface="Arial"/>
                <a:cs typeface="Arial"/>
              </a:rPr>
              <a:t>pog</a:t>
            </a:r>
            <a:r>
              <a:rPr sz="2000" spc="-5" dirty="0">
                <a:solidFill>
                  <a:srgbClr val="212121"/>
                </a:solidFill>
                <a:latin typeface="Arial"/>
                <a:cs typeface="Arial"/>
              </a:rPr>
              <a:t>l</a:t>
            </a:r>
            <a:r>
              <a:rPr sz="2000" spc="-10" dirty="0">
                <a:solidFill>
                  <a:srgbClr val="212121"/>
                </a:solidFill>
                <a:latin typeface="Arial"/>
                <a:cs typeface="Arial"/>
              </a:rPr>
              <a:t>y</a:t>
            </a:r>
            <a:r>
              <a:rPr sz="2000" spc="5" dirty="0">
                <a:solidFill>
                  <a:srgbClr val="212121"/>
                </a:solidFill>
                <a:latin typeface="Arial"/>
                <a:cs typeface="Arial"/>
              </a:rPr>
              <a:t>c</a:t>
            </a:r>
            <a:r>
              <a:rPr sz="2000" dirty="0">
                <a:solidFill>
                  <a:srgbClr val="212121"/>
                </a:solidFill>
                <a:latin typeface="Arial"/>
                <a:cs typeface="Arial"/>
              </a:rPr>
              <a:t>e</a:t>
            </a:r>
            <a:r>
              <a:rPr sz="2000" spc="-5" dirty="0">
                <a:solidFill>
                  <a:srgbClr val="212121"/>
                </a:solidFill>
                <a:latin typeface="Arial"/>
                <a:cs typeface="Arial"/>
              </a:rPr>
              <a:t>mi</a:t>
            </a:r>
            <a:r>
              <a:rPr sz="2000" dirty="0">
                <a:solidFill>
                  <a:srgbClr val="212121"/>
                </a:solidFill>
                <a:latin typeface="Arial"/>
                <a:cs typeface="Arial"/>
              </a:rPr>
              <a:t>a)</a:t>
            </a:r>
            <a:endParaRPr sz="2000">
              <a:latin typeface="Arial"/>
              <a:cs typeface="Arial"/>
            </a:endParaRPr>
          </a:p>
          <a:p>
            <a:pPr marL="307975">
              <a:lnSpc>
                <a:spcPct val="100000"/>
              </a:lnSpc>
              <a:spcBef>
                <a:spcPts val="1235"/>
              </a:spcBef>
              <a:buClr>
                <a:srgbClr val="D51F1A"/>
              </a:buClr>
              <a:buFont typeface="Wingdings"/>
              <a:buChar char=""/>
              <a:tabLst>
                <a:tab pos="494665" algn="l"/>
              </a:tabLst>
            </a:pPr>
            <a:r>
              <a:rPr sz="2000" spc="-5" dirty="0">
                <a:solidFill>
                  <a:srgbClr val="212121"/>
                </a:solidFill>
                <a:latin typeface="Arial"/>
                <a:cs typeface="Arial"/>
              </a:rPr>
              <a:t>P</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ent</a:t>
            </a:r>
            <a:r>
              <a:rPr sz="2000" spc="-2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a</a:t>
            </a:r>
            <a:r>
              <a:rPr sz="2000" spc="5" dirty="0">
                <a:solidFill>
                  <a:srgbClr val="212121"/>
                </a:solidFill>
                <a:latin typeface="Arial"/>
                <a:cs typeface="Arial"/>
              </a:rPr>
              <a:t>k</a:t>
            </a:r>
            <a:r>
              <a:rPr sz="2000" dirty="0">
                <a:solidFill>
                  <a:srgbClr val="212121"/>
                </a:solidFill>
                <a:latin typeface="Arial"/>
                <a:cs typeface="Arial"/>
              </a:rPr>
              <a:t>es</a:t>
            </a:r>
            <a:r>
              <a:rPr sz="2000" spc="-25" dirty="0">
                <a:solidFill>
                  <a:srgbClr val="212121"/>
                </a:solidFill>
                <a:latin typeface="Arial"/>
                <a:cs typeface="Arial"/>
              </a:rPr>
              <a:t> </a:t>
            </a:r>
            <a:r>
              <a:rPr sz="2000" dirty="0">
                <a:solidFill>
                  <a:srgbClr val="212121"/>
                </a:solidFill>
                <a:latin typeface="Arial"/>
                <a:cs typeface="Arial"/>
              </a:rPr>
              <a:t>war</a:t>
            </a:r>
            <a:r>
              <a:rPr sz="2000" spc="-5" dirty="0">
                <a:solidFill>
                  <a:srgbClr val="212121"/>
                </a:solidFill>
                <a:latin typeface="Arial"/>
                <a:cs typeface="Arial"/>
              </a:rPr>
              <a:t>f</a:t>
            </a:r>
            <a:r>
              <a:rPr sz="2000" dirty="0">
                <a:solidFill>
                  <a:srgbClr val="212121"/>
                </a:solidFill>
                <a:latin typeface="Arial"/>
                <a:cs typeface="Arial"/>
              </a:rPr>
              <a:t>ar</a:t>
            </a:r>
            <a:r>
              <a:rPr sz="2000" spc="-5" dirty="0">
                <a:solidFill>
                  <a:srgbClr val="212121"/>
                </a:solidFill>
                <a:latin typeface="Arial"/>
                <a:cs typeface="Arial"/>
              </a:rPr>
              <a:t>i</a:t>
            </a:r>
            <a:r>
              <a:rPr sz="2000" dirty="0">
                <a:solidFill>
                  <a:srgbClr val="212121"/>
                </a:solidFill>
                <a:latin typeface="Arial"/>
                <a:cs typeface="Arial"/>
              </a:rPr>
              <a:t>n</a:t>
            </a:r>
            <a:r>
              <a:rPr sz="2000" spc="-30"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m</a:t>
            </a:r>
            <a:r>
              <a:rPr sz="2000" dirty="0">
                <a:solidFill>
                  <a:srgbClr val="212121"/>
                </a:solidFill>
                <a:latin typeface="Arial"/>
                <a:cs typeface="Arial"/>
              </a:rPr>
              <a:t>on</a:t>
            </a:r>
            <a:r>
              <a:rPr sz="2000" spc="-5" dirty="0">
                <a:solidFill>
                  <a:srgbClr val="212121"/>
                </a:solidFill>
                <a:latin typeface="Arial"/>
                <a:cs typeface="Arial"/>
              </a:rPr>
              <a:t>it</a:t>
            </a:r>
            <a:r>
              <a:rPr sz="2000" dirty="0">
                <a:solidFill>
                  <a:srgbClr val="212121"/>
                </a:solidFill>
                <a:latin typeface="Arial"/>
                <a:cs typeface="Arial"/>
              </a:rPr>
              <a:t>or</a:t>
            </a:r>
            <a:r>
              <a:rPr sz="2000" spc="-4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NR)</a:t>
            </a:r>
            <a:r>
              <a:rPr sz="2000" spc="-15" dirty="0">
                <a:solidFill>
                  <a:srgbClr val="212121"/>
                </a:solidFill>
                <a:latin typeface="Arial"/>
                <a:cs typeface="Arial"/>
              </a:rPr>
              <a:t> </a:t>
            </a:r>
            <a:r>
              <a:rPr sz="2000" dirty="0">
                <a:solidFill>
                  <a:srgbClr val="212121"/>
                </a:solidFill>
                <a:latin typeface="Arial"/>
                <a:cs typeface="Arial"/>
              </a:rPr>
              <a:t>or</a:t>
            </a:r>
            <a:r>
              <a:rPr sz="2000" spc="-25" dirty="0">
                <a:solidFill>
                  <a:srgbClr val="212121"/>
                </a:solidFill>
                <a:latin typeface="Arial"/>
                <a:cs typeface="Arial"/>
              </a:rPr>
              <a:t> </a:t>
            </a:r>
            <a:r>
              <a:rPr sz="2000" dirty="0">
                <a:solidFill>
                  <a:srgbClr val="212121"/>
                </a:solidFill>
                <a:latin typeface="Arial"/>
                <a:cs typeface="Arial"/>
              </a:rPr>
              <a:t>r</a:t>
            </a:r>
            <a:r>
              <a:rPr sz="2000" spc="-5" dirty="0">
                <a:solidFill>
                  <a:srgbClr val="212121"/>
                </a:solidFill>
                <a:latin typeface="Arial"/>
                <a:cs typeface="Arial"/>
              </a:rPr>
              <a:t>i</a:t>
            </a:r>
            <a:r>
              <a:rPr sz="2000" dirty="0">
                <a:solidFill>
                  <a:srgbClr val="212121"/>
                </a:solidFill>
                <a:latin typeface="Arial"/>
                <a:cs typeface="Arial"/>
              </a:rPr>
              <a:t>ba</a:t>
            </a:r>
            <a:r>
              <a:rPr sz="2000" spc="-10" dirty="0">
                <a:solidFill>
                  <a:srgbClr val="212121"/>
                </a:solidFill>
                <a:latin typeface="Arial"/>
                <a:cs typeface="Arial"/>
              </a:rPr>
              <a:t>v</a:t>
            </a:r>
            <a:r>
              <a:rPr sz="2000" spc="-5" dirty="0">
                <a:solidFill>
                  <a:srgbClr val="212121"/>
                </a:solidFill>
                <a:latin typeface="Arial"/>
                <a:cs typeface="Arial"/>
              </a:rPr>
              <a:t>i</a:t>
            </a:r>
            <a:r>
              <a:rPr sz="2000" dirty="0">
                <a:solidFill>
                  <a:srgbClr val="212121"/>
                </a:solidFill>
                <a:latin typeface="Arial"/>
                <a:cs typeface="Arial"/>
              </a:rPr>
              <a:t>r</a:t>
            </a:r>
            <a:r>
              <a:rPr sz="2000" spc="-5" dirty="0">
                <a:solidFill>
                  <a:srgbClr val="212121"/>
                </a:solidFill>
                <a:latin typeface="Arial"/>
                <a:cs typeface="Arial"/>
              </a:rPr>
              <a:t>i</a:t>
            </a:r>
            <a:r>
              <a:rPr sz="2000" dirty="0">
                <a:solidFill>
                  <a:srgbClr val="212121"/>
                </a:solidFill>
                <a:latin typeface="Arial"/>
                <a:cs typeface="Arial"/>
              </a:rPr>
              <a:t>n</a:t>
            </a:r>
            <a:r>
              <a:rPr sz="2000" spc="-15"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c</a:t>
            </a:r>
            <a:r>
              <a:rPr sz="2000" dirty="0">
                <a:solidFill>
                  <a:srgbClr val="212121"/>
                </a:solidFill>
                <a:latin typeface="Arial"/>
                <a:cs typeface="Arial"/>
              </a:rPr>
              <a:t>he</a:t>
            </a:r>
            <a:r>
              <a:rPr sz="2000" spc="5" dirty="0">
                <a:solidFill>
                  <a:srgbClr val="212121"/>
                </a:solidFill>
                <a:latin typeface="Arial"/>
                <a:cs typeface="Arial"/>
              </a:rPr>
              <a:t>c</a:t>
            </a:r>
            <a:r>
              <a:rPr sz="2000" dirty="0">
                <a:solidFill>
                  <a:srgbClr val="212121"/>
                </a:solidFill>
                <a:latin typeface="Arial"/>
                <a:cs typeface="Arial"/>
              </a:rPr>
              <a:t>k</a:t>
            </a:r>
            <a:r>
              <a:rPr sz="2000" spc="-35" dirty="0">
                <a:solidFill>
                  <a:srgbClr val="212121"/>
                </a:solidFill>
                <a:latin typeface="Arial"/>
                <a:cs typeface="Arial"/>
              </a:rPr>
              <a:t> </a:t>
            </a:r>
            <a:r>
              <a:rPr sz="2000" dirty="0">
                <a:solidFill>
                  <a:srgbClr val="212121"/>
                </a:solidFill>
                <a:latin typeface="Arial"/>
                <a:cs typeface="Arial"/>
              </a:rPr>
              <a:t>C</a:t>
            </a:r>
            <a:r>
              <a:rPr sz="2000" spc="-5" dirty="0">
                <a:solidFill>
                  <a:srgbClr val="212121"/>
                </a:solidFill>
                <a:latin typeface="Arial"/>
                <a:cs typeface="Arial"/>
              </a:rPr>
              <a:t>B</a:t>
            </a:r>
            <a:r>
              <a:rPr sz="2000" dirty="0">
                <a:solidFill>
                  <a:srgbClr val="212121"/>
                </a:solidFill>
                <a:latin typeface="Arial"/>
                <a:cs typeface="Arial"/>
              </a:rPr>
              <a:t>C at</a:t>
            </a:r>
            <a:r>
              <a:rPr sz="2000" spc="-25" dirty="0">
                <a:solidFill>
                  <a:srgbClr val="212121"/>
                </a:solidFill>
                <a:latin typeface="Arial"/>
                <a:cs typeface="Arial"/>
              </a:rPr>
              <a:t> </a:t>
            </a:r>
            <a:r>
              <a:rPr sz="2000" dirty="0">
                <a:solidFill>
                  <a:srgbClr val="212121"/>
                </a:solidFill>
                <a:latin typeface="Arial"/>
                <a:cs typeface="Arial"/>
              </a:rPr>
              <a:t>4</a:t>
            </a:r>
            <a:r>
              <a:rPr sz="2000" spc="-5" dirty="0">
                <a:solidFill>
                  <a:srgbClr val="212121"/>
                </a:solidFill>
                <a:latin typeface="Arial"/>
                <a:cs typeface="Arial"/>
              </a:rPr>
              <a:t> </a:t>
            </a:r>
            <a:r>
              <a:rPr sz="2000" dirty="0">
                <a:solidFill>
                  <a:srgbClr val="212121"/>
                </a:solidFill>
                <a:latin typeface="Arial"/>
                <a:cs typeface="Arial"/>
              </a:rPr>
              <a:t>wee</a:t>
            </a:r>
            <a:r>
              <a:rPr sz="2000" spc="5" dirty="0">
                <a:solidFill>
                  <a:srgbClr val="212121"/>
                </a:solidFill>
                <a:latin typeface="Arial"/>
                <a:cs typeface="Arial"/>
              </a:rPr>
              <a:t>ks</a:t>
            </a:r>
            <a:r>
              <a:rPr sz="2000" dirty="0">
                <a:solidFill>
                  <a:srgbClr val="212121"/>
                </a:solidFill>
                <a:latin typeface="Arial"/>
                <a:cs typeface="Arial"/>
              </a:rPr>
              <a:t>)</a:t>
            </a:r>
            <a:endParaRPr sz="2000">
              <a:latin typeface="Arial"/>
              <a:cs typeface="Arial"/>
            </a:endParaRPr>
          </a:p>
          <a:p>
            <a:pPr marL="307975" marR="5080">
              <a:lnSpc>
                <a:spcPct val="100000"/>
              </a:lnSpc>
              <a:spcBef>
                <a:spcPts val="1200"/>
              </a:spcBef>
              <a:buClr>
                <a:srgbClr val="D51F1A"/>
              </a:buClr>
              <a:buFont typeface="Wingdings"/>
              <a:buChar char=""/>
              <a:tabLst>
                <a:tab pos="494665" algn="l"/>
              </a:tabLst>
            </a:pPr>
            <a:r>
              <a:rPr sz="2000" spc="-5" dirty="0">
                <a:solidFill>
                  <a:srgbClr val="212121"/>
                </a:solidFill>
                <a:latin typeface="Arial"/>
                <a:cs typeface="Arial"/>
              </a:rPr>
              <a:t>P</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ent</a:t>
            </a:r>
            <a:r>
              <a:rPr sz="2000" spc="-25" dirty="0">
                <a:solidFill>
                  <a:srgbClr val="212121"/>
                </a:solidFill>
                <a:latin typeface="Arial"/>
                <a:cs typeface="Arial"/>
              </a:rPr>
              <a:t> </a:t>
            </a:r>
            <a:r>
              <a:rPr sz="2000" dirty="0">
                <a:solidFill>
                  <a:srgbClr val="212121"/>
                </a:solidFill>
                <a:latin typeface="Arial"/>
                <a:cs typeface="Arial"/>
              </a:rPr>
              <a:t>has</a:t>
            </a:r>
            <a:r>
              <a:rPr sz="2000" spc="-10"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hron</a:t>
            </a:r>
            <a:r>
              <a:rPr sz="2000" spc="-5" dirty="0">
                <a:solidFill>
                  <a:srgbClr val="212121"/>
                </a:solidFill>
                <a:latin typeface="Arial"/>
                <a:cs typeface="Arial"/>
              </a:rPr>
              <a:t>i</a:t>
            </a:r>
            <a:r>
              <a:rPr sz="2000" dirty="0">
                <a:solidFill>
                  <a:srgbClr val="212121"/>
                </a:solidFill>
                <a:latin typeface="Arial"/>
                <a:cs typeface="Arial"/>
              </a:rPr>
              <a:t>c</a:t>
            </a:r>
            <a:r>
              <a:rPr sz="2000" spc="-35" dirty="0">
                <a:solidFill>
                  <a:srgbClr val="212121"/>
                </a:solidFill>
                <a:latin typeface="Arial"/>
                <a:cs typeface="Arial"/>
              </a:rPr>
              <a:t> </a:t>
            </a:r>
            <a:r>
              <a:rPr sz="2000" dirty="0">
                <a:solidFill>
                  <a:srgbClr val="212121"/>
                </a:solidFill>
                <a:latin typeface="Arial"/>
                <a:cs typeface="Arial"/>
              </a:rPr>
              <a:t>Hepa</a:t>
            </a:r>
            <a:r>
              <a:rPr sz="2000" spc="-5" dirty="0">
                <a:solidFill>
                  <a:srgbClr val="212121"/>
                </a:solidFill>
                <a:latin typeface="Arial"/>
                <a:cs typeface="Arial"/>
              </a:rPr>
              <a:t>titi</a:t>
            </a:r>
            <a:r>
              <a:rPr sz="2000" dirty="0">
                <a:solidFill>
                  <a:srgbClr val="212121"/>
                </a:solidFill>
                <a:latin typeface="Arial"/>
                <a:cs typeface="Arial"/>
              </a:rPr>
              <a:t>s</a:t>
            </a:r>
            <a:r>
              <a:rPr sz="2000" spc="-10" dirty="0">
                <a:solidFill>
                  <a:srgbClr val="212121"/>
                </a:solidFill>
                <a:latin typeface="Arial"/>
                <a:cs typeface="Arial"/>
              </a:rPr>
              <a:t> </a:t>
            </a:r>
            <a:r>
              <a:rPr sz="2000" dirty="0">
                <a:solidFill>
                  <a:srgbClr val="212121"/>
                </a:solidFill>
                <a:latin typeface="Arial"/>
                <a:cs typeface="Arial"/>
              </a:rPr>
              <a:t>B</a:t>
            </a:r>
            <a:r>
              <a:rPr sz="2000" spc="-10"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s not</a:t>
            </a:r>
            <a:r>
              <a:rPr sz="2000" spc="-25" dirty="0">
                <a:solidFill>
                  <a:srgbClr val="212121"/>
                </a:solidFill>
                <a:latin typeface="Arial"/>
                <a:cs typeface="Arial"/>
              </a:rPr>
              <a:t> </a:t>
            </a:r>
            <a:r>
              <a:rPr sz="2000" dirty="0">
                <a:solidFill>
                  <a:srgbClr val="212121"/>
                </a:solidFill>
                <a:latin typeface="Arial"/>
                <a:cs typeface="Arial"/>
              </a:rPr>
              <a:t>on</a:t>
            </a:r>
            <a:r>
              <a:rPr sz="2000" spc="-1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on</a:t>
            </a:r>
            <a:r>
              <a:rPr sz="2000" spc="5" dirty="0">
                <a:solidFill>
                  <a:srgbClr val="212121"/>
                </a:solidFill>
                <a:latin typeface="Arial"/>
                <a:cs typeface="Arial"/>
              </a:rPr>
              <a:t>c</a:t>
            </a:r>
            <a:r>
              <a:rPr sz="2000" dirty="0">
                <a:solidFill>
                  <a:srgbClr val="212121"/>
                </a:solidFill>
                <a:latin typeface="Arial"/>
                <a:cs typeface="Arial"/>
              </a:rPr>
              <a:t>o</a:t>
            </a:r>
            <a:r>
              <a:rPr sz="2000" spc="-5" dirty="0">
                <a:solidFill>
                  <a:srgbClr val="212121"/>
                </a:solidFill>
                <a:latin typeface="Arial"/>
                <a:cs typeface="Arial"/>
              </a:rPr>
              <a:t>mit</a:t>
            </a:r>
            <a:r>
              <a:rPr sz="2000" dirty="0">
                <a:solidFill>
                  <a:srgbClr val="212121"/>
                </a:solidFill>
                <a:latin typeface="Arial"/>
                <a:cs typeface="Arial"/>
              </a:rPr>
              <a:t>ant</a:t>
            </a:r>
            <a:r>
              <a:rPr sz="2000" spc="-45" dirty="0">
                <a:solidFill>
                  <a:srgbClr val="212121"/>
                </a:solidFill>
                <a:latin typeface="Arial"/>
                <a:cs typeface="Arial"/>
              </a:rPr>
              <a:t> </a:t>
            </a:r>
            <a:r>
              <a:rPr sz="2000" dirty="0">
                <a:solidFill>
                  <a:srgbClr val="212121"/>
                </a:solidFill>
                <a:latin typeface="Arial"/>
                <a:cs typeface="Arial"/>
              </a:rPr>
              <a:t>H</a:t>
            </a:r>
            <a:r>
              <a:rPr sz="2000" spc="-5" dirty="0">
                <a:solidFill>
                  <a:srgbClr val="212121"/>
                </a:solidFill>
                <a:latin typeface="Arial"/>
                <a:cs typeface="Arial"/>
              </a:rPr>
              <a:t>B</a:t>
            </a:r>
            <a:r>
              <a:rPr sz="2000" dirty="0">
                <a:solidFill>
                  <a:srgbClr val="212121"/>
                </a:solidFill>
                <a:latin typeface="Arial"/>
                <a:cs typeface="Arial"/>
              </a:rPr>
              <a:t>V </a:t>
            </a:r>
            <a:r>
              <a:rPr sz="2000" spc="-5" dirty="0">
                <a:solidFill>
                  <a:srgbClr val="212121"/>
                </a:solidFill>
                <a:latin typeface="Arial"/>
                <a:cs typeface="Arial"/>
              </a:rPr>
              <a:t>t</a:t>
            </a:r>
            <a:r>
              <a:rPr sz="2000" dirty="0">
                <a:solidFill>
                  <a:srgbClr val="212121"/>
                </a:solidFill>
                <a:latin typeface="Arial"/>
                <a:cs typeface="Arial"/>
              </a:rPr>
              <a:t>herapy</a:t>
            </a:r>
            <a:r>
              <a:rPr sz="2000" spc="-35"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c</a:t>
            </a:r>
            <a:r>
              <a:rPr sz="2000" dirty="0">
                <a:solidFill>
                  <a:srgbClr val="212121"/>
                </a:solidFill>
                <a:latin typeface="Arial"/>
                <a:cs typeface="Arial"/>
              </a:rPr>
              <a:t>he</a:t>
            </a:r>
            <a:r>
              <a:rPr sz="2000" spc="5" dirty="0">
                <a:solidFill>
                  <a:srgbClr val="212121"/>
                </a:solidFill>
                <a:latin typeface="Arial"/>
                <a:cs typeface="Arial"/>
              </a:rPr>
              <a:t>c</a:t>
            </a:r>
            <a:r>
              <a:rPr sz="2000" dirty="0">
                <a:solidFill>
                  <a:srgbClr val="212121"/>
                </a:solidFill>
                <a:latin typeface="Arial"/>
                <a:cs typeface="Arial"/>
              </a:rPr>
              <a:t>k hepa</a:t>
            </a:r>
            <a:r>
              <a:rPr sz="2000" spc="-5" dirty="0">
                <a:solidFill>
                  <a:srgbClr val="212121"/>
                </a:solidFill>
                <a:latin typeface="Arial"/>
                <a:cs typeface="Arial"/>
              </a:rPr>
              <a:t>ti</a:t>
            </a:r>
            <a:r>
              <a:rPr sz="2000" dirty="0">
                <a:solidFill>
                  <a:srgbClr val="212121"/>
                </a:solidFill>
                <a:latin typeface="Arial"/>
                <a:cs typeface="Arial"/>
              </a:rPr>
              <a:t>c</a:t>
            </a:r>
            <a:r>
              <a:rPr sz="2000" spc="-25"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un</a:t>
            </a:r>
            <a:r>
              <a:rPr sz="2000" spc="5" dirty="0">
                <a:solidFill>
                  <a:srgbClr val="212121"/>
                </a:solidFill>
                <a:latin typeface="Arial"/>
                <a:cs typeface="Arial"/>
              </a:rPr>
              <a:t>c</a:t>
            </a:r>
            <a:r>
              <a:rPr sz="2000" spc="-5" dirty="0">
                <a:solidFill>
                  <a:srgbClr val="212121"/>
                </a:solidFill>
                <a:latin typeface="Arial"/>
                <a:cs typeface="Arial"/>
              </a:rPr>
              <a:t>ti</a:t>
            </a:r>
            <a:r>
              <a:rPr sz="2000" dirty="0">
                <a:solidFill>
                  <a:srgbClr val="212121"/>
                </a:solidFill>
                <a:latin typeface="Arial"/>
                <a:cs typeface="Arial"/>
              </a:rPr>
              <a:t>on</a:t>
            </a:r>
            <a:r>
              <a:rPr sz="2000" spc="-15" dirty="0">
                <a:solidFill>
                  <a:srgbClr val="212121"/>
                </a:solidFill>
                <a:latin typeface="Arial"/>
                <a:cs typeface="Arial"/>
              </a:rPr>
              <a:t> </a:t>
            </a:r>
            <a:r>
              <a:rPr sz="2000" dirty="0">
                <a:solidFill>
                  <a:srgbClr val="212121"/>
                </a:solidFill>
                <a:latin typeface="Arial"/>
                <a:cs typeface="Arial"/>
              </a:rPr>
              <a:t>panel</a:t>
            </a:r>
            <a:r>
              <a:rPr sz="2000" spc="-20" dirty="0">
                <a:solidFill>
                  <a:srgbClr val="212121"/>
                </a:solidFill>
                <a:latin typeface="Arial"/>
                <a:cs typeface="Arial"/>
              </a:rPr>
              <a:t> </a:t>
            </a:r>
            <a:r>
              <a:rPr sz="2000" dirty="0">
                <a:solidFill>
                  <a:srgbClr val="212121"/>
                </a:solidFill>
                <a:latin typeface="Arial"/>
                <a:cs typeface="Arial"/>
              </a:rPr>
              <a:t>at</a:t>
            </a:r>
            <a:r>
              <a:rPr sz="2000" spc="-25" dirty="0">
                <a:solidFill>
                  <a:srgbClr val="212121"/>
                </a:solidFill>
                <a:latin typeface="Arial"/>
                <a:cs typeface="Arial"/>
              </a:rPr>
              <a:t> </a:t>
            </a:r>
            <a:r>
              <a:rPr sz="2000" dirty="0">
                <a:solidFill>
                  <a:srgbClr val="212121"/>
                </a:solidFill>
                <a:latin typeface="Arial"/>
                <a:cs typeface="Arial"/>
              </a:rPr>
              <a:t>4</a:t>
            </a:r>
            <a:r>
              <a:rPr sz="2000" spc="-5" dirty="0">
                <a:solidFill>
                  <a:srgbClr val="212121"/>
                </a:solidFill>
                <a:latin typeface="Arial"/>
                <a:cs typeface="Arial"/>
              </a:rPr>
              <a:t> </a:t>
            </a:r>
            <a:r>
              <a:rPr sz="2000" dirty="0">
                <a:solidFill>
                  <a:srgbClr val="212121"/>
                </a:solidFill>
                <a:latin typeface="Arial"/>
                <a:cs typeface="Arial"/>
              </a:rPr>
              <a:t>wee</a:t>
            </a:r>
            <a:r>
              <a:rPr sz="2000" spc="5" dirty="0">
                <a:solidFill>
                  <a:srgbClr val="212121"/>
                </a:solidFill>
                <a:latin typeface="Arial"/>
                <a:cs typeface="Arial"/>
              </a:rPr>
              <a:t>k</a:t>
            </a:r>
            <a:r>
              <a:rPr sz="2000" dirty="0">
                <a:solidFill>
                  <a:srgbClr val="212121"/>
                </a:solidFill>
                <a:latin typeface="Arial"/>
                <a:cs typeface="Arial"/>
              </a:rPr>
              <a:t>s</a:t>
            </a:r>
            <a:r>
              <a:rPr sz="2000" spc="-35" dirty="0">
                <a:solidFill>
                  <a:srgbClr val="212121"/>
                </a:solidFill>
                <a:latin typeface="Arial"/>
                <a:cs typeface="Arial"/>
              </a:rPr>
              <a:t> </a:t>
            </a:r>
            <a:r>
              <a:rPr sz="2000" dirty="0">
                <a:solidFill>
                  <a:srgbClr val="212121"/>
                </a:solidFill>
                <a:latin typeface="Arial"/>
                <a:cs typeface="Arial"/>
              </a:rPr>
              <a:t>and</a:t>
            </a:r>
            <a:r>
              <a:rPr sz="2000" spc="-20" dirty="0">
                <a:solidFill>
                  <a:srgbClr val="212121"/>
                </a:solidFill>
                <a:latin typeface="Arial"/>
                <a:cs typeface="Arial"/>
              </a:rPr>
              <a:t> </a:t>
            </a:r>
            <a:r>
              <a:rPr sz="2000" dirty="0">
                <a:solidFill>
                  <a:srgbClr val="212121"/>
                </a:solidFill>
                <a:latin typeface="Arial"/>
                <a:cs typeface="Arial"/>
              </a:rPr>
              <a:t>H</a:t>
            </a:r>
            <a:r>
              <a:rPr sz="2000" spc="-5" dirty="0">
                <a:solidFill>
                  <a:srgbClr val="212121"/>
                </a:solidFill>
                <a:latin typeface="Arial"/>
                <a:cs typeface="Arial"/>
              </a:rPr>
              <a:t>B</a:t>
            </a:r>
            <a:r>
              <a:rPr sz="2000" dirty="0">
                <a:solidFill>
                  <a:srgbClr val="212121"/>
                </a:solidFill>
                <a:latin typeface="Arial"/>
                <a:cs typeface="Arial"/>
              </a:rPr>
              <a:t>V DNA</a:t>
            </a:r>
            <a:r>
              <a:rPr sz="2000" spc="-120" dirty="0">
                <a:solidFill>
                  <a:srgbClr val="212121"/>
                </a:solidFill>
                <a:latin typeface="Arial"/>
                <a:cs typeface="Arial"/>
              </a:rPr>
              <a:t> </a:t>
            </a:r>
            <a:r>
              <a:rPr sz="2000" spc="-5" dirty="0">
                <a:solidFill>
                  <a:srgbClr val="212121"/>
                </a:solidFill>
                <a:latin typeface="Arial"/>
                <a:cs typeface="Arial"/>
              </a:rPr>
              <a:t>l</a:t>
            </a:r>
            <a:r>
              <a:rPr sz="2000" dirty="0">
                <a:solidFill>
                  <a:srgbClr val="212121"/>
                </a:solidFill>
                <a:latin typeface="Arial"/>
                <a:cs typeface="Arial"/>
              </a:rPr>
              <a:t>e</a:t>
            </a:r>
            <a:r>
              <a:rPr sz="2000" spc="-10" dirty="0">
                <a:solidFill>
                  <a:srgbClr val="212121"/>
                </a:solidFill>
                <a:latin typeface="Arial"/>
                <a:cs typeface="Arial"/>
              </a:rPr>
              <a:t>v</a:t>
            </a:r>
            <a:r>
              <a:rPr sz="2000" dirty="0">
                <a:solidFill>
                  <a:srgbClr val="212121"/>
                </a:solidFill>
                <a:latin typeface="Arial"/>
                <a:cs typeface="Arial"/>
              </a:rPr>
              <a:t>el</a:t>
            </a:r>
            <a:r>
              <a:rPr sz="2000" spc="-10"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on</a:t>
            </a:r>
            <a:r>
              <a:rPr sz="2000" spc="-5" dirty="0">
                <a:solidFill>
                  <a:srgbClr val="212121"/>
                </a:solidFill>
                <a:latin typeface="Arial"/>
                <a:cs typeface="Arial"/>
              </a:rPr>
              <a:t>t</a:t>
            </a:r>
            <a:r>
              <a:rPr sz="2000" dirty="0">
                <a:solidFill>
                  <a:srgbClr val="212121"/>
                </a:solidFill>
                <a:latin typeface="Arial"/>
                <a:cs typeface="Arial"/>
              </a:rPr>
              <a:t>h</a:t>
            </a:r>
            <a:r>
              <a:rPr sz="2000" spc="-5" dirty="0">
                <a:solidFill>
                  <a:srgbClr val="212121"/>
                </a:solidFill>
                <a:latin typeface="Arial"/>
                <a:cs typeface="Arial"/>
              </a:rPr>
              <a:t>l</a:t>
            </a:r>
            <a:r>
              <a:rPr sz="2000" spc="-10" dirty="0">
                <a:solidFill>
                  <a:srgbClr val="212121"/>
                </a:solidFill>
                <a:latin typeface="Arial"/>
                <a:cs typeface="Arial"/>
              </a:rPr>
              <a:t>y</a:t>
            </a:r>
            <a:r>
              <a:rPr sz="2000" dirty="0">
                <a:solidFill>
                  <a:srgbClr val="212121"/>
                </a:solidFill>
                <a:latin typeface="Arial"/>
                <a:cs typeface="Arial"/>
              </a:rPr>
              <a:t>)</a:t>
            </a:r>
            <a:endParaRPr sz="2000">
              <a:latin typeface="Arial"/>
              <a:cs typeface="Arial"/>
            </a:endParaRPr>
          </a:p>
          <a:p>
            <a:pPr>
              <a:lnSpc>
                <a:spcPct val="100000"/>
              </a:lnSpc>
              <a:spcBef>
                <a:spcPts val="40"/>
              </a:spcBef>
            </a:pPr>
            <a:endParaRPr sz="1700">
              <a:latin typeface="Times New Roman"/>
              <a:cs typeface="Times New Roman"/>
            </a:endParaRPr>
          </a:p>
          <a:p>
            <a:pPr marL="12700" marR="245745">
              <a:lnSpc>
                <a:spcPct val="100000"/>
              </a:lnSpc>
              <a:buClr>
                <a:srgbClr val="D51F1A"/>
              </a:buClr>
              <a:buFont typeface="Wingdings"/>
              <a:buChar char=""/>
              <a:tabLst>
                <a:tab pos="219075" algn="l"/>
              </a:tabLst>
            </a:pPr>
            <a:r>
              <a:rPr sz="2200" spc="-30" dirty="0">
                <a:solidFill>
                  <a:srgbClr val="212121"/>
                </a:solidFill>
                <a:latin typeface="Arial"/>
                <a:cs typeface="Arial"/>
              </a:rPr>
              <a:t>M</a:t>
            </a:r>
            <a:r>
              <a:rPr sz="2200" spc="-15" dirty="0">
                <a:solidFill>
                  <a:srgbClr val="212121"/>
                </a:solidFill>
                <a:latin typeface="Arial"/>
                <a:cs typeface="Arial"/>
              </a:rPr>
              <a:t>any</a:t>
            </a:r>
            <a:r>
              <a:rPr sz="2200" spc="15" dirty="0">
                <a:solidFill>
                  <a:srgbClr val="212121"/>
                </a:solidFill>
                <a:latin typeface="Arial"/>
                <a:cs typeface="Arial"/>
              </a:rPr>
              <a:t> </a:t>
            </a:r>
            <a:r>
              <a:rPr sz="2200" spc="-15" dirty="0">
                <a:solidFill>
                  <a:srgbClr val="212121"/>
                </a:solidFill>
                <a:latin typeface="Arial"/>
                <a:cs typeface="Arial"/>
              </a:rPr>
              <a:t>e</a:t>
            </a:r>
            <a:r>
              <a:rPr sz="2200" spc="-25" dirty="0">
                <a:solidFill>
                  <a:srgbClr val="212121"/>
                </a:solidFill>
                <a:latin typeface="Arial"/>
                <a:cs typeface="Arial"/>
              </a:rPr>
              <a:t>x</a:t>
            </a:r>
            <a:r>
              <a:rPr sz="2200" spc="-10" dirty="0">
                <a:solidFill>
                  <a:srgbClr val="212121"/>
                </a:solidFill>
                <a:latin typeface="Arial"/>
                <a:cs typeface="Arial"/>
              </a:rPr>
              <a:t>perts</a:t>
            </a:r>
            <a:r>
              <a:rPr sz="2200" spc="15" dirty="0">
                <a:solidFill>
                  <a:srgbClr val="212121"/>
                </a:solidFill>
                <a:latin typeface="Arial"/>
                <a:cs typeface="Arial"/>
              </a:rPr>
              <a:t> </a:t>
            </a:r>
            <a:r>
              <a:rPr sz="2200" spc="-10" dirty="0">
                <a:solidFill>
                  <a:srgbClr val="212121"/>
                </a:solidFill>
                <a:latin typeface="Arial"/>
                <a:cs typeface="Arial"/>
              </a:rPr>
              <a:t>rec</a:t>
            </a:r>
            <a:r>
              <a:rPr sz="2200" spc="-15" dirty="0">
                <a:solidFill>
                  <a:srgbClr val="212121"/>
                </a:solidFill>
                <a:latin typeface="Arial"/>
                <a:cs typeface="Arial"/>
              </a:rPr>
              <a:t>o</a:t>
            </a:r>
            <a:r>
              <a:rPr sz="2200" spc="-30" dirty="0">
                <a:solidFill>
                  <a:srgbClr val="212121"/>
                </a:solidFill>
                <a:latin typeface="Arial"/>
                <a:cs typeface="Arial"/>
              </a:rPr>
              <a:t>mm</a:t>
            </a:r>
            <a:r>
              <a:rPr sz="2200" spc="-15" dirty="0">
                <a:solidFill>
                  <a:srgbClr val="212121"/>
                </a:solidFill>
                <a:latin typeface="Arial"/>
                <a:cs typeface="Arial"/>
              </a:rPr>
              <a:t>end</a:t>
            </a:r>
            <a:r>
              <a:rPr sz="2200" spc="35"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onthly</a:t>
            </a:r>
            <a:r>
              <a:rPr sz="2200" spc="15" dirty="0">
                <a:solidFill>
                  <a:srgbClr val="212121"/>
                </a:solidFill>
                <a:latin typeface="Arial"/>
                <a:cs typeface="Arial"/>
              </a:rPr>
              <a:t> </a:t>
            </a:r>
            <a:r>
              <a:rPr sz="2200" spc="-15" dirty="0">
                <a:solidFill>
                  <a:srgbClr val="212121"/>
                </a:solidFill>
                <a:latin typeface="Arial"/>
                <a:cs typeface="Arial"/>
              </a:rPr>
              <a:t>hepatic</a:t>
            </a:r>
            <a:r>
              <a:rPr sz="2200" spc="-10" dirty="0">
                <a:solidFill>
                  <a:srgbClr val="212121"/>
                </a:solidFill>
                <a:latin typeface="Arial"/>
                <a:cs typeface="Arial"/>
              </a:rPr>
              <a:t> function</a:t>
            </a:r>
            <a:r>
              <a:rPr sz="2200" dirty="0">
                <a:solidFill>
                  <a:srgbClr val="212121"/>
                </a:solidFill>
                <a:latin typeface="Arial"/>
                <a:cs typeface="Arial"/>
              </a:rPr>
              <a:t> </a:t>
            </a:r>
            <a:r>
              <a:rPr sz="2200" spc="-10" dirty="0">
                <a:solidFill>
                  <a:srgbClr val="212121"/>
                </a:solidFill>
                <a:latin typeface="Arial"/>
                <a:cs typeface="Arial"/>
              </a:rPr>
              <a:t>tests</a:t>
            </a:r>
            <a:r>
              <a:rPr sz="2200" spc="5" dirty="0">
                <a:solidFill>
                  <a:srgbClr val="212121"/>
                </a:solidFill>
                <a:latin typeface="Arial"/>
                <a:cs typeface="Arial"/>
              </a:rPr>
              <a:t> </a:t>
            </a:r>
            <a:r>
              <a:rPr sz="2200" spc="-10" dirty="0">
                <a:solidFill>
                  <a:srgbClr val="212121"/>
                </a:solidFill>
                <a:latin typeface="Arial"/>
                <a:cs typeface="Arial"/>
              </a:rPr>
              <a:t>in</a:t>
            </a:r>
            <a:r>
              <a:rPr sz="2200" spc="15" dirty="0">
                <a:solidFill>
                  <a:srgbClr val="212121"/>
                </a:solidFill>
                <a:latin typeface="Arial"/>
                <a:cs typeface="Arial"/>
              </a:rPr>
              <a:t> </a:t>
            </a:r>
            <a:r>
              <a:rPr sz="2200" spc="-15" dirty="0">
                <a:solidFill>
                  <a:srgbClr val="212121"/>
                </a:solidFill>
                <a:latin typeface="Arial"/>
                <a:cs typeface="Arial"/>
              </a:rPr>
              <a:t>people</a:t>
            </a:r>
            <a:r>
              <a:rPr sz="2200"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 cirrhosis </a:t>
            </a:r>
            <a:r>
              <a:rPr sz="2200" spc="-15" dirty="0">
                <a:solidFill>
                  <a:srgbClr val="212121"/>
                </a:solidFill>
                <a:latin typeface="Arial"/>
                <a:cs typeface="Arial"/>
              </a:rPr>
              <a:t>and</a:t>
            </a:r>
            <a:r>
              <a:rPr sz="2200" spc="10" dirty="0">
                <a:solidFill>
                  <a:srgbClr val="212121"/>
                </a:solidFill>
                <a:latin typeface="Arial"/>
                <a:cs typeface="Arial"/>
              </a:rPr>
              <a:t> </a:t>
            </a:r>
            <a:r>
              <a:rPr sz="2200" spc="-10" dirty="0">
                <a:solidFill>
                  <a:srgbClr val="212121"/>
                </a:solidFill>
                <a:latin typeface="Arial"/>
                <a:cs typeface="Arial"/>
              </a:rPr>
              <a:t>in </a:t>
            </a:r>
            <a:r>
              <a:rPr sz="2200" spc="-15" dirty="0">
                <a:solidFill>
                  <a:srgbClr val="212121"/>
                </a:solidFill>
                <a:latin typeface="Arial"/>
                <a:cs typeface="Arial"/>
              </a:rPr>
              <a:t>those</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a:t>
            </a:r>
            <a:r>
              <a:rPr sz="2200" spc="-15" dirty="0">
                <a:solidFill>
                  <a:srgbClr val="212121"/>
                </a:solidFill>
                <a:latin typeface="Arial"/>
                <a:cs typeface="Arial"/>
              </a:rPr>
              <a:t>are</a:t>
            </a:r>
            <a:r>
              <a:rPr sz="2200" spc="10" dirty="0">
                <a:solidFill>
                  <a:srgbClr val="212121"/>
                </a:solidFill>
                <a:latin typeface="Arial"/>
                <a:cs typeface="Arial"/>
              </a:rPr>
              <a:t> </a:t>
            </a:r>
            <a:r>
              <a:rPr sz="2200" spc="-15" dirty="0">
                <a:solidFill>
                  <a:srgbClr val="212121"/>
                </a:solidFill>
                <a:latin typeface="Arial"/>
                <a:cs typeface="Arial"/>
              </a:rPr>
              <a:t>ant</a:t>
            </a:r>
            <a:r>
              <a:rPr sz="2200" spc="5" dirty="0">
                <a:solidFill>
                  <a:srgbClr val="212121"/>
                </a:solidFill>
                <a:latin typeface="Arial"/>
                <a:cs typeface="Arial"/>
              </a:rPr>
              <a:t>i</a:t>
            </a:r>
            <a:r>
              <a:rPr sz="2200" spc="-10" dirty="0">
                <a:solidFill>
                  <a:srgbClr val="212121"/>
                </a:solidFill>
                <a:latin typeface="Arial"/>
                <a:cs typeface="Arial"/>
              </a:rPr>
              <a:t>-</a:t>
            </a:r>
            <a:r>
              <a:rPr sz="2200" spc="-25" dirty="0">
                <a:solidFill>
                  <a:srgbClr val="212121"/>
                </a:solidFill>
                <a:latin typeface="Arial"/>
                <a:cs typeface="Arial"/>
              </a:rPr>
              <a:t>H</a:t>
            </a:r>
            <a:r>
              <a:rPr sz="2200" spc="-20" dirty="0">
                <a:solidFill>
                  <a:srgbClr val="212121"/>
                </a:solidFill>
                <a:latin typeface="Arial"/>
                <a:cs typeface="Arial"/>
              </a:rPr>
              <a:t>B</a:t>
            </a:r>
            <a:r>
              <a:rPr sz="2200" spc="-15" dirty="0">
                <a:solidFill>
                  <a:srgbClr val="212121"/>
                </a:solidFill>
                <a:latin typeface="Arial"/>
                <a:cs typeface="Arial"/>
              </a:rPr>
              <a:t>c</a:t>
            </a:r>
            <a:r>
              <a:rPr sz="2200" spc="5" dirty="0">
                <a:solidFill>
                  <a:srgbClr val="212121"/>
                </a:solidFill>
                <a:latin typeface="Arial"/>
                <a:cs typeface="Arial"/>
              </a:rPr>
              <a:t> </a:t>
            </a:r>
            <a:r>
              <a:rPr sz="2200" spc="-15" dirty="0">
                <a:solidFill>
                  <a:srgbClr val="212121"/>
                </a:solidFill>
                <a:latin typeface="Arial"/>
                <a:cs typeface="Arial"/>
              </a:rPr>
              <a:t>po</a:t>
            </a:r>
            <a:r>
              <a:rPr sz="2200" spc="-10" dirty="0">
                <a:solidFill>
                  <a:srgbClr val="212121"/>
                </a:solidFill>
                <a:latin typeface="Arial"/>
                <a:cs typeface="Arial"/>
              </a:rPr>
              <a:t>siti</a:t>
            </a:r>
            <a:r>
              <a:rPr sz="2200" spc="-25" dirty="0">
                <a:solidFill>
                  <a:srgbClr val="212121"/>
                </a:solidFill>
                <a:latin typeface="Arial"/>
                <a:cs typeface="Arial"/>
              </a:rPr>
              <a:t>v</a:t>
            </a:r>
            <a:r>
              <a:rPr sz="2200" spc="-15" dirty="0">
                <a:solidFill>
                  <a:srgbClr val="212121"/>
                </a:solidFill>
                <a:latin typeface="Arial"/>
                <a:cs typeface="Arial"/>
              </a:rPr>
              <a:t>e</a:t>
            </a:r>
            <a:endParaRPr sz="22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2551460" y="6586745"/>
            <a:ext cx="3742690" cy="139700"/>
          </a:xfrm>
          <a:prstGeom prst="rect">
            <a:avLst/>
          </a:prstGeom>
        </p:spPr>
        <p:txBody>
          <a:bodyPr vert="horz" wrap="square" lIns="0" tIns="0" rIns="0" bIns="0" rtlCol="0">
            <a:spAutoFit/>
          </a:bodyPr>
          <a:lstStyle/>
          <a:p>
            <a:pPr marL="12700">
              <a:lnSpc>
                <a:spcPct val="100000"/>
              </a:lnSpc>
            </a:pPr>
            <a:r>
              <a:rPr sz="900" i="1" spc="-15" dirty="0">
                <a:solidFill>
                  <a:srgbClr val="212121"/>
                </a:solidFill>
                <a:latin typeface="Arial"/>
                <a:cs typeface="Arial"/>
              </a:rPr>
              <a:t>S</a:t>
            </a:r>
            <a:r>
              <a:rPr sz="900" i="1" dirty="0">
                <a:solidFill>
                  <a:srgbClr val="212121"/>
                </a:solidFill>
                <a:latin typeface="Arial"/>
                <a:cs typeface="Arial"/>
              </a:rPr>
              <a:t>our</a:t>
            </a:r>
            <a:r>
              <a:rPr sz="900" i="1" spc="5" dirty="0">
                <a:solidFill>
                  <a:srgbClr val="212121"/>
                </a:solidFill>
                <a:latin typeface="Arial"/>
                <a:cs typeface="Arial"/>
              </a:rPr>
              <a:t>c</a:t>
            </a:r>
            <a:r>
              <a:rPr sz="900" i="1" dirty="0">
                <a:solidFill>
                  <a:srgbClr val="212121"/>
                </a:solidFill>
                <a:latin typeface="Arial"/>
                <a:cs typeface="Arial"/>
              </a:rPr>
              <a:t>e</a:t>
            </a:r>
            <a:r>
              <a:rPr sz="900" i="1" spc="5" dirty="0">
                <a:solidFill>
                  <a:srgbClr val="212121"/>
                </a:solidFill>
                <a:latin typeface="Arial"/>
                <a:cs typeface="Arial"/>
              </a:rPr>
              <a:t>s</a:t>
            </a:r>
            <a:r>
              <a:rPr sz="900" i="1" spc="-5" dirty="0">
                <a:solidFill>
                  <a:srgbClr val="212121"/>
                </a:solidFill>
                <a:latin typeface="Arial"/>
                <a:cs typeface="Arial"/>
              </a:rPr>
              <a:t>:</a:t>
            </a:r>
            <a:r>
              <a:rPr sz="900" i="1" spc="-25" dirty="0">
                <a:solidFill>
                  <a:srgbClr val="212121"/>
                </a:solidFill>
                <a:latin typeface="Arial"/>
                <a:cs typeface="Arial"/>
              </a:rPr>
              <a:t> </a:t>
            </a:r>
            <a:r>
              <a:rPr sz="900" i="1" spc="-5" dirty="0">
                <a:solidFill>
                  <a:srgbClr val="212121"/>
                </a:solidFill>
                <a:latin typeface="Arial"/>
                <a:cs typeface="Arial"/>
              </a:rPr>
              <a:t>HC</a:t>
            </a:r>
            <a:r>
              <a:rPr sz="900" i="1" spc="-15" dirty="0">
                <a:solidFill>
                  <a:srgbClr val="212121"/>
                </a:solidFill>
                <a:latin typeface="Arial"/>
                <a:cs typeface="Arial"/>
              </a:rPr>
              <a:t>V</a:t>
            </a:r>
            <a:r>
              <a:rPr sz="900" i="1" dirty="0">
                <a:solidFill>
                  <a:srgbClr val="212121"/>
                </a:solidFill>
                <a:latin typeface="Arial"/>
                <a:cs typeface="Arial"/>
              </a:rPr>
              <a:t>guideline</a:t>
            </a:r>
            <a:r>
              <a:rPr sz="900" i="1" spc="-10" dirty="0">
                <a:solidFill>
                  <a:srgbClr val="212121"/>
                </a:solidFill>
                <a:latin typeface="Arial"/>
                <a:cs typeface="Arial"/>
              </a:rPr>
              <a:t>s</a:t>
            </a:r>
            <a:r>
              <a:rPr sz="900" i="1" spc="-5" dirty="0">
                <a:solidFill>
                  <a:srgbClr val="212121"/>
                </a:solidFill>
                <a:latin typeface="Arial"/>
                <a:cs typeface="Arial"/>
              </a:rPr>
              <a:t>.</a:t>
            </a:r>
            <a:r>
              <a:rPr sz="900" i="1" dirty="0">
                <a:solidFill>
                  <a:srgbClr val="212121"/>
                </a:solidFill>
                <a:latin typeface="Arial"/>
                <a:cs typeface="Arial"/>
              </a:rPr>
              <a:t>or</a:t>
            </a:r>
            <a:r>
              <a:rPr sz="900" i="1" spc="-5" dirty="0">
                <a:solidFill>
                  <a:srgbClr val="212121"/>
                </a:solidFill>
                <a:latin typeface="Arial"/>
                <a:cs typeface="Arial"/>
              </a:rPr>
              <a:t>g,</a:t>
            </a:r>
            <a:r>
              <a:rPr sz="900" i="1" spc="-45" dirty="0">
                <a:solidFill>
                  <a:srgbClr val="212121"/>
                </a:solidFill>
                <a:latin typeface="Arial"/>
                <a:cs typeface="Arial"/>
              </a:rPr>
              <a:t> </a:t>
            </a:r>
            <a:r>
              <a:rPr sz="900" i="1" spc="-5" dirty="0">
                <a:solidFill>
                  <a:srgbClr val="212121"/>
                </a:solidFill>
                <a:latin typeface="Arial"/>
                <a:cs typeface="Arial"/>
              </a:rPr>
              <a:t>U</a:t>
            </a:r>
            <a:r>
              <a:rPr sz="900" i="1" dirty="0">
                <a:solidFill>
                  <a:srgbClr val="212121"/>
                </a:solidFill>
                <a:latin typeface="Arial"/>
                <a:cs typeface="Arial"/>
              </a:rPr>
              <a:t>ni</a:t>
            </a:r>
            <a:r>
              <a:rPr sz="900" i="1" spc="5" dirty="0">
                <a:solidFill>
                  <a:srgbClr val="212121"/>
                </a:solidFill>
                <a:latin typeface="Arial"/>
                <a:cs typeface="Arial"/>
              </a:rPr>
              <a:t>v</a:t>
            </a:r>
            <a:r>
              <a:rPr sz="900" i="1" dirty="0">
                <a:solidFill>
                  <a:srgbClr val="212121"/>
                </a:solidFill>
                <a:latin typeface="Arial"/>
                <a:cs typeface="Arial"/>
              </a:rPr>
              <a:t>er</a:t>
            </a:r>
            <a:r>
              <a:rPr sz="900" i="1" spc="5" dirty="0">
                <a:solidFill>
                  <a:srgbClr val="212121"/>
                </a:solidFill>
                <a:latin typeface="Arial"/>
                <a:cs typeface="Arial"/>
              </a:rPr>
              <a:t>s</a:t>
            </a:r>
            <a:r>
              <a:rPr sz="900" i="1" dirty="0">
                <a:solidFill>
                  <a:srgbClr val="212121"/>
                </a:solidFill>
                <a:latin typeface="Arial"/>
                <a:cs typeface="Arial"/>
              </a:rPr>
              <a:t>i</a:t>
            </a:r>
            <a:r>
              <a:rPr sz="900" i="1" spc="-5" dirty="0">
                <a:solidFill>
                  <a:srgbClr val="212121"/>
                </a:solidFill>
                <a:latin typeface="Arial"/>
                <a:cs typeface="Arial"/>
              </a:rPr>
              <a:t>t</a:t>
            </a:r>
            <a:r>
              <a:rPr sz="900" i="1" dirty="0">
                <a:solidFill>
                  <a:srgbClr val="212121"/>
                </a:solidFill>
                <a:latin typeface="Arial"/>
                <a:cs typeface="Arial"/>
              </a:rPr>
              <a:t>y</a:t>
            </a:r>
            <a:r>
              <a:rPr sz="900" i="1" spc="-30" dirty="0">
                <a:solidFill>
                  <a:srgbClr val="212121"/>
                </a:solidFill>
                <a:latin typeface="Arial"/>
                <a:cs typeface="Arial"/>
              </a:rPr>
              <a:t> </a:t>
            </a:r>
            <a:r>
              <a:rPr sz="900" i="1" spc="-5" dirty="0">
                <a:solidFill>
                  <a:srgbClr val="212121"/>
                </a:solidFill>
                <a:latin typeface="Arial"/>
                <a:cs typeface="Arial"/>
              </a:rPr>
              <a:t>of</a:t>
            </a:r>
            <a:r>
              <a:rPr sz="900" i="1" dirty="0">
                <a:solidFill>
                  <a:srgbClr val="212121"/>
                </a:solidFill>
                <a:latin typeface="Arial"/>
                <a:cs typeface="Arial"/>
              </a:rPr>
              <a:t> Wa</a:t>
            </a:r>
            <a:r>
              <a:rPr sz="900" i="1" spc="5" dirty="0">
                <a:solidFill>
                  <a:srgbClr val="212121"/>
                </a:solidFill>
                <a:latin typeface="Arial"/>
                <a:cs typeface="Arial"/>
              </a:rPr>
              <a:t>s</a:t>
            </a:r>
            <a:r>
              <a:rPr sz="900" i="1" dirty="0">
                <a:solidFill>
                  <a:srgbClr val="212121"/>
                </a:solidFill>
                <a:latin typeface="Arial"/>
                <a:cs typeface="Arial"/>
              </a:rPr>
              <a:t>hin</a:t>
            </a:r>
            <a:r>
              <a:rPr sz="900" i="1" spc="-10" dirty="0">
                <a:solidFill>
                  <a:srgbClr val="212121"/>
                </a:solidFill>
                <a:latin typeface="Arial"/>
                <a:cs typeface="Arial"/>
              </a:rPr>
              <a:t>g</a:t>
            </a:r>
            <a:r>
              <a:rPr sz="900" i="1" spc="-5" dirty="0">
                <a:solidFill>
                  <a:srgbClr val="212121"/>
                </a:solidFill>
                <a:latin typeface="Arial"/>
                <a:cs typeface="Arial"/>
              </a:rPr>
              <a:t>t</a:t>
            </a:r>
            <a:r>
              <a:rPr sz="900" i="1" dirty="0">
                <a:solidFill>
                  <a:srgbClr val="212121"/>
                </a:solidFill>
                <a:latin typeface="Arial"/>
                <a:cs typeface="Arial"/>
              </a:rPr>
              <a:t>on</a:t>
            </a:r>
            <a:r>
              <a:rPr sz="900" i="1" spc="-45" dirty="0">
                <a:solidFill>
                  <a:srgbClr val="212121"/>
                </a:solidFill>
                <a:latin typeface="Arial"/>
                <a:cs typeface="Arial"/>
              </a:rPr>
              <a:t> </a:t>
            </a:r>
            <a:r>
              <a:rPr sz="900" i="1" spc="-5" dirty="0">
                <a:solidFill>
                  <a:srgbClr val="212121"/>
                </a:solidFill>
                <a:latin typeface="Arial"/>
                <a:cs typeface="Arial"/>
              </a:rPr>
              <a:t>H</a:t>
            </a:r>
            <a:r>
              <a:rPr sz="900" i="1" dirty="0">
                <a:solidFill>
                  <a:srgbClr val="212121"/>
                </a:solidFill>
                <a:latin typeface="Arial"/>
                <a:cs typeface="Arial"/>
              </a:rPr>
              <a:t>epati</a:t>
            </a:r>
            <a:r>
              <a:rPr sz="900" i="1" spc="-5" dirty="0">
                <a:solidFill>
                  <a:srgbClr val="212121"/>
                </a:solidFill>
                <a:latin typeface="Arial"/>
                <a:cs typeface="Arial"/>
              </a:rPr>
              <a:t>t</a:t>
            </a:r>
            <a:r>
              <a:rPr sz="900" i="1" dirty="0">
                <a:solidFill>
                  <a:srgbClr val="212121"/>
                </a:solidFill>
                <a:latin typeface="Arial"/>
                <a:cs typeface="Arial"/>
              </a:rPr>
              <a:t>is</a:t>
            </a:r>
            <a:r>
              <a:rPr sz="900" i="1" spc="-20" dirty="0">
                <a:solidFill>
                  <a:srgbClr val="212121"/>
                </a:solidFill>
                <a:latin typeface="Arial"/>
                <a:cs typeface="Arial"/>
              </a:rPr>
              <a:t> </a:t>
            </a:r>
            <a:r>
              <a:rPr sz="900" i="1" dirty="0">
                <a:solidFill>
                  <a:srgbClr val="212121"/>
                </a:solidFill>
                <a:latin typeface="Arial"/>
                <a:cs typeface="Arial"/>
              </a:rPr>
              <a:t>C</a:t>
            </a:r>
            <a:r>
              <a:rPr sz="900" i="1" spc="-5" dirty="0">
                <a:solidFill>
                  <a:srgbClr val="212121"/>
                </a:solidFill>
                <a:latin typeface="Arial"/>
                <a:cs typeface="Arial"/>
              </a:rPr>
              <a:t> </a:t>
            </a:r>
            <a:r>
              <a:rPr sz="900" i="1" spc="-15" dirty="0">
                <a:solidFill>
                  <a:srgbClr val="212121"/>
                </a:solidFill>
                <a:latin typeface="Arial"/>
                <a:cs typeface="Arial"/>
              </a:rPr>
              <a:t>O</a:t>
            </a:r>
            <a:r>
              <a:rPr sz="900" i="1" dirty="0">
                <a:solidFill>
                  <a:srgbClr val="212121"/>
                </a:solidFill>
                <a:latin typeface="Arial"/>
                <a:cs typeface="Arial"/>
              </a:rPr>
              <a:t>nline</a:t>
            </a:r>
            <a:endParaRPr sz="9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46645" y="501713"/>
            <a:ext cx="6121400" cy="533400"/>
          </a:xfrm>
          <a:prstGeom prst="rect">
            <a:avLst/>
          </a:prstGeom>
        </p:spPr>
        <p:txBody>
          <a:bodyPr vert="horz" wrap="square" lIns="0" tIns="0" rIns="0" bIns="0" rtlCol="0">
            <a:spAutoFit/>
          </a:bodyPr>
          <a:lstStyle/>
          <a:p>
            <a:pPr marL="12700">
              <a:lnSpc>
                <a:spcPct val="100000"/>
              </a:lnSpc>
            </a:pPr>
            <a:r>
              <a:rPr sz="4000" spc="-125" dirty="0">
                <a:solidFill>
                  <a:srgbClr val="C00000"/>
                </a:solidFill>
                <a:latin typeface="Arial"/>
                <a:cs typeface="Arial"/>
              </a:rPr>
              <a:t>Moni</a:t>
            </a:r>
            <a:r>
              <a:rPr sz="4000" spc="-105" dirty="0">
                <a:solidFill>
                  <a:srgbClr val="C00000"/>
                </a:solidFill>
                <a:latin typeface="Arial"/>
                <a:cs typeface="Arial"/>
              </a:rPr>
              <a:t>t</a:t>
            </a:r>
            <a:r>
              <a:rPr sz="4000" spc="-130" dirty="0">
                <a:solidFill>
                  <a:srgbClr val="C00000"/>
                </a:solidFill>
                <a:latin typeface="Arial"/>
                <a:cs typeface="Arial"/>
              </a:rPr>
              <a:t>o</a:t>
            </a:r>
            <a:r>
              <a:rPr sz="4000" spc="-110" dirty="0">
                <a:solidFill>
                  <a:srgbClr val="C00000"/>
                </a:solidFill>
                <a:latin typeface="Arial"/>
                <a:cs typeface="Arial"/>
              </a:rPr>
              <a:t>ri</a:t>
            </a:r>
            <a:r>
              <a:rPr sz="4000" spc="-130" dirty="0">
                <a:solidFill>
                  <a:srgbClr val="C00000"/>
                </a:solidFill>
                <a:latin typeface="Arial"/>
                <a:cs typeface="Arial"/>
              </a:rPr>
              <a:t>n</a:t>
            </a:r>
            <a:r>
              <a:rPr sz="4000" spc="-25" dirty="0">
                <a:solidFill>
                  <a:srgbClr val="C00000"/>
                </a:solidFill>
                <a:latin typeface="Arial"/>
                <a:cs typeface="Arial"/>
              </a:rPr>
              <a:t>g</a:t>
            </a:r>
            <a:r>
              <a:rPr sz="4000" spc="-204" dirty="0">
                <a:solidFill>
                  <a:srgbClr val="C00000"/>
                </a:solidFill>
                <a:latin typeface="Arial"/>
                <a:cs typeface="Arial"/>
              </a:rPr>
              <a:t> </a:t>
            </a:r>
            <a:r>
              <a:rPr sz="4000" spc="-135" dirty="0">
                <a:solidFill>
                  <a:srgbClr val="C00000"/>
                </a:solidFill>
                <a:latin typeface="Arial"/>
                <a:cs typeface="Arial"/>
              </a:rPr>
              <a:t>Du</a:t>
            </a:r>
            <a:r>
              <a:rPr sz="4000" spc="-110" dirty="0">
                <a:solidFill>
                  <a:srgbClr val="C00000"/>
                </a:solidFill>
                <a:latin typeface="Arial"/>
                <a:cs typeface="Arial"/>
              </a:rPr>
              <a:t>r</a:t>
            </a:r>
            <a:r>
              <a:rPr sz="4000" spc="-120" dirty="0">
                <a:solidFill>
                  <a:srgbClr val="C00000"/>
                </a:solidFill>
                <a:latin typeface="Arial"/>
                <a:cs typeface="Arial"/>
              </a:rPr>
              <a:t>in</a:t>
            </a:r>
            <a:r>
              <a:rPr sz="4000" spc="-25" dirty="0">
                <a:solidFill>
                  <a:srgbClr val="C00000"/>
                </a:solidFill>
                <a:latin typeface="Arial"/>
                <a:cs typeface="Arial"/>
              </a:rPr>
              <a:t>g</a:t>
            </a:r>
            <a:r>
              <a:rPr sz="4000" spc="-270" dirty="0">
                <a:solidFill>
                  <a:srgbClr val="C00000"/>
                </a:solidFill>
                <a:latin typeface="Arial"/>
                <a:cs typeface="Arial"/>
              </a:rPr>
              <a:t> T</a:t>
            </a:r>
            <a:r>
              <a:rPr sz="4000" spc="-110" dirty="0">
                <a:solidFill>
                  <a:srgbClr val="C00000"/>
                </a:solidFill>
                <a:latin typeface="Arial"/>
                <a:cs typeface="Arial"/>
              </a:rPr>
              <a:t>r</a:t>
            </a:r>
            <a:r>
              <a:rPr sz="4000" spc="-130" dirty="0">
                <a:solidFill>
                  <a:srgbClr val="C00000"/>
                </a:solidFill>
                <a:latin typeface="Arial"/>
                <a:cs typeface="Arial"/>
              </a:rPr>
              <a:t>ea</a:t>
            </a:r>
            <a:r>
              <a:rPr sz="4000" spc="-105" dirty="0">
                <a:solidFill>
                  <a:srgbClr val="C00000"/>
                </a:solidFill>
                <a:latin typeface="Arial"/>
                <a:cs typeface="Arial"/>
              </a:rPr>
              <a:t>t</a:t>
            </a:r>
            <a:r>
              <a:rPr sz="4000" spc="-125" dirty="0">
                <a:solidFill>
                  <a:srgbClr val="C00000"/>
                </a:solidFill>
                <a:latin typeface="Arial"/>
                <a:cs typeface="Arial"/>
              </a:rPr>
              <a:t>ment</a:t>
            </a:r>
            <a:endParaRPr sz="4000">
              <a:latin typeface="Arial"/>
              <a:cs typeface="Arial"/>
            </a:endParaRPr>
          </a:p>
        </p:txBody>
      </p:sp>
      <p:sp>
        <p:nvSpPr>
          <p:cNvPr id="4" name="object 4"/>
          <p:cNvSpPr txBox="1"/>
          <p:nvPr/>
        </p:nvSpPr>
        <p:spPr>
          <a:xfrm>
            <a:off x="694508" y="1336472"/>
            <a:ext cx="9238615" cy="3042920"/>
          </a:xfrm>
          <a:prstGeom prst="rect">
            <a:avLst/>
          </a:prstGeom>
        </p:spPr>
        <p:txBody>
          <a:bodyPr vert="horz" wrap="square" lIns="0" tIns="0" rIns="0" bIns="0" rtlCol="0">
            <a:spAutoFit/>
          </a:bodyPr>
          <a:lstStyle/>
          <a:p>
            <a:pPr marL="355600" marR="1842770" indent="-342900">
              <a:lnSpc>
                <a:spcPct val="100000"/>
              </a:lnSpc>
              <a:buClr>
                <a:srgbClr val="D51F1A"/>
              </a:buClr>
              <a:buFont typeface="Wingdings"/>
              <a:buChar char=""/>
              <a:tabLst>
                <a:tab pos="355600" algn="l"/>
              </a:tabLst>
            </a:pPr>
            <a:r>
              <a:rPr sz="2400" spc="-10" dirty="0">
                <a:solidFill>
                  <a:srgbClr val="212121"/>
                </a:solidFill>
                <a:latin typeface="Arial"/>
                <a:cs typeface="Arial"/>
              </a:rPr>
              <a:t>R</a:t>
            </a:r>
            <a:r>
              <a:rPr sz="2400" spc="-5" dirty="0">
                <a:solidFill>
                  <a:srgbClr val="212121"/>
                </a:solidFill>
                <a:latin typeface="Arial"/>
                <a:cs typeface="Arial"/>
              </a:rPr>
              <a:t>out</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e</a:t>
            </a:r>
            <a:r>
              <a:rPr sz="2400" spc="25" dirty="0">
                <a:solidFill>
                  <a:srgbClr val="212121"/>
                </a:solidFill>
                <a:latin typeface="Arial"/>
                <a:cs typeface="Arial"/>
              </a:rPr>
              <a:t> </a:t>
            </a:r>
            <a:r>
              <a:rPr sz="2400" spc="-5" dirty="0">
                <a:solidFill>
                  <a:srgbClr val="212121"/>
                </a:solidFill>
                <a:latin typeface="Arial"/>
                <a:cs typeface="Arial"/>
              </a:rPr>
              <a:t>te</a:t>
            </a:r>
            <a:r>
              <a:rPr sz="2400" dirty="0">
                <a:solidFill>
                  <a:srgbClr val="212121"/>
                </a:solidFill>
                <a:latin typeface="Arial"/>
                <a:cs typeface="Arial"/>
              </a:rPr>
              <a:t>s</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 </a:t>
            </a:r>
            <a:r>
              <a:rPr sz="2400" spc="-5" dirty="0">
                <a:solidFill>
                  <a:srgbClr val="212121"/>
                </a:solidFill>
                <a:latin typeface="Arial"/>
                <a:cs typeface="Arial"/>
              </a:rPr>
              <a:t>fo</a:t>
            </a:r>
            <a:r>
              <a:rPr sz="2400" dirty="0">
                <a:solidFill>
                  <a:srgbClr val="212121"/>
                </a:solidFill>
                <a:latin typeface="Arial"/>
                <a:cs typeface="Arial"/>
              </a:rPr>
              <a:t>r</a:t>
            </a:r>
            <a:r>
              <a:rPr sz="2400" spc="-15" dirty="0">
                <a:solidFill>
                  <a:srgbClr val="212121"/>
                </a:solidFill>
                <a:latin typeface="Arial"/>
                <a:cs typeface="Arial"/>
              </a:rPr>
              <a:t> </a:t>
            </a:r>
            <a:r>
              <a:rPr sz="2400" spc="-10" dirty="0">
                <a:solidFill>
                  <a:srgbClr val="212121"/>
                </a:solidFill>
                <a:latin typeface="Arial"/>
                <a:cs typeface="Arial"/>
              </a:rPr>
              <a:t>HC</a:t>
            </a:r>
            <a:r>
              <a:rPr sz="2400" dirty="0">
                <a:solidFill>
                  <a:srgbClr val="212121"/>
                </a:solidFill>
                <a:latin typeface="Arial"/>
                <a:cs typeface="Arial"/>
              </a:rPr>
              <a:t>V</a:t>
            </a:r>
            <a:r>
              <a:rPr sz="2400" spc="10" dirty="0">
                <a:solidFill>
                  <a:srgbClr val="212121"/>
                </a:solidFill>
                <a:latin typeface="Arial"/>
                <a:cs typeface="Arial"/>
              </a:rPr>
              <a:t> </a:t>
            </a:r>
            <a:r>
              <a:rPr sz="2400" spc="-10" dirty="0">
                <a:solidFill>
                  <a:srgbClr val="212121"/>
                </a:solidFill>
                <a:latin typeface="Arial"/>
                <a:cs typeface="Arial"/>
              </a:rPr>
              <a:t>RN</a:t>
            </a:r>
            <a:r>
              <a:rPr sz="2400" dirty="0">
                <a:solidFill>
                  <a:srgbClr val="212121"/>
                </a:solidFill>
                <a:latin typeface="Arial"/>
                <a:cs typeface="Arial"/>
              </a:rPr>
              <a:t>A</a:t>
            </a:r>
            <a:r>
              <a:rPr sz="2400" spc="-120" dirty="0">
                <a:solidFill>
                  <a:srgbClr val="212121"/>
                </a:solidFill>
                <a:latin typeface="Arial"/>
                <a:cs typeface="Arial"/>
              </a:rPr>
              <a:t> </a:t>
            </a:r>
            <a:r>
              <a:rPr sz="2400" i="1" spc="-5" dirty="0">
                <a:solidFill>
                  <a:srgbClr val="212121"/>
                </a:solidFill>
                <a:latin typeface="Arial"/>
                <a:cs typeface="Arial"/>
              </a:rPr>
              <a:t>du</a:t>
            </a:r>
            <a:r>
              <a:rPr sz="2400" i="1" dirty="0">
                <a:solidFill>
                  <a:srgbClr val="212121"/>
                </a:solidFill>
                <a:latin typeface="Arial"/>
                <a:cs typeface="Arial"/>
              </a:rPr>
              <a:t>r</a:t>
            </a:r>
            <a:r>
              <a:rPr sz="2400" i="1" spc="-10" dirty="0">
                <a:solidFill>
                  <a:srgbClr val="212121"/>
                </a:solidFill>
                <a:latin typeface="Arial"/>
                <a:cs typeface="Arial"/>
              </a:rPr>
              <a:t>i</a:t>
            </a:r>
            <a:r>
              <a:rPr sz="2400" i="1" spc="-5" dirty="0">
                <a:solidFill>
                  <a:srgbClr val="212121"/>
                </a:solidFill>
                <a:latin typeface="Arial"/>
                <a:cs typeface="Arial"/>
              </a:rPr>
              <a:t>n</a:t>
            </a:r>
            <a:r>
              <a:rPr sz="2400" i="1" dirty="0">
                <a:solidFill>
                  <a:srgbClr val="212121"/>
                </a:solidFill>
                <a:latin typeface="Arial"/>
                <a:cs typeface="Arial"/>
              </a:rPr>
              <a:t>g</a:t>
            </a:r>
            <a:r>
              <a:rPr sz="2400" i="1" spc="2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t</a:t>
            </a:r>
            <a:r>
              <a:rPr sz="2400" spc="-15"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s </a:t>
            </a:r>
            <a:r>
              <a:rPr sz="2400" spc="-5" dirty="0">
                <a:solidFill>
                  <a:srgbClr val="212121"/>
                </a:solidFill>
                <a:latin typeface="Arial"/>
                <a:cs typeface="Arial"/>
              </a:rPr>
              <a:t>not </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c</a:t>
            </a:r>
            <a:r>
              <a:rPr sz="2400" spc="-5" dirty="0">
                <a:solidFill>
                  <a:srgbClr val="212121"/>
                </a:solidFill>
                <a:latin typeface="Arial"/>
                <a:cs typeface="Arial"/>
              </a:rPr>
              <a:t>o</a:t>
            </a:r>
            <a:r>
              <a:rPr sz="2400" dirty="0">
                <a:solidFill>
                  <a:srgbClr val="212121"/>
                </a:solidFill>
                <a:latin typeface="Arial"/>
                <a:cs typeface="Arial"/>
              </a:rPr>
              <a:t>mm</a:t>
            </a:r>
            <a:r>
              <a:rPr sz="2400" spc="-5" dirty="0">
                <a:solidFill>
                  <a:srgbClr val="212121"/>
                </a:solidFill>
                <a:latin typeface="Arial"/>
                <a:cs typeface="Arial"/>
              </a:rPr>
              <a:t>ende</a:t>
            </a:r>
            <a:r>
              <a:rPr sz="2400" dirty="0">
                <a:solidFill>
                  <a:srgbClr val="212121"/>
                </a:solidFill>
                <a:latin typeface="Arial"/>
                <a:cs typeface="Arial"/>
              </a:rPr>
              <a:t>d</a:t>
            </a:r>
            <a:r>
              <a:rPr sz="2400" spc="15" dirty="0">
                <a:solidFill>
                  <a:srgbClr val="212121"/>
                </a:solidFill>
                <a:latin typeface="Arial"/>
                <a:cs typeface="Arial"/>
              </a:rPr>
              <a:t> </a:t>
            </a:r>
            <a:r>
              <a:rPr sz="2400" spc="-5" dirty="0">
                <a:solidFill>
                  <a:srgbClr val="212121"/>
                </a:solidFill>
                <a:latin typeface="Arial"/>
                <a:cs typeface="Arial"/>
              </a:rPr>
              <a:t>un</a:t>
            </a:r>
            <a:r>
              <a:rPr sz="2400" spc="-10" dirty="0">
                <a:solidFill>
                  <a:srgbClr val="212121"/>
                </a:solidFill>
                <a:latin typeface="Arial"/>
                <a:cs typeface="Arial"/>
              </a:rPr>
              <a:t>l</a:t>
            </a:r>
            <a:r>
              <a:rPr sz="2400" spc="-5" dirty="0">
                <a:solidFill>
                  <a:srgbClr val="212121"/>
                </a:solidFill>
                <a:latin typeface="Arial"/>
                <a:cs typeface="Arial"/>
              </a:rPr>
              <a:t>e</a:t>
            </a:r>
            <a:r>
              <a:rPr sz="2400" dirty="0">
                <a:solidFill>
                  <a:srgbClr val="212121"/>
                </a:solidFill>
                <a:latin typeface="Arial"/>
                <a:cs typeface="Arial"/>
              </a:rPr>
              <a:t>ss</a:t>
            </a:r>
            <a:endParaRPr sz="2400" dirty="0">
              <a:latin typeface="Arial"/>
              <a:cs typeface="Arial"/>
            </a:endParaRPr>
          </a:p>
          <a:p>
            <a:pPr marL="1016635" marR="749300" lvl="1" indent="-342900">
              <a:lnSpc>
                <a:spcPct val="100000"/>
              </a:lnSpc>
              <a:spcBef>
                <a:spcPts val="520"/>
              </a:spcBef>
              <a:buClr>
                <a:srgbClr val="D51F1A"/>
              </a:buClr>
              <a:buFont typeface="Wingdings"/>
              <a:buChar char=""/>
              <a:tabLst>
                <a:tab pos="1017269" algn="l"/>
              </a:tabLst>
            </a:pPr>
            <a:r>
              <a:rPr sz="2200" spc="-20" dirty="0">
                <a:solidFill>
                  <a:srgbClr val="212121"/>
                </a:solidFill>
                <a:latin typeface="Arial"/>
                <a:cs typeface="Arial"/>
              </a:rPr>
              <a:t>A</a:t>
            </a:r>
            <a:r>
              <a:rPr sz="2200" spc="-185" dirty="0">
                <a:solidFill>
                  <a:srgbClr val="212121"/>
                </a:solidFill>
                <a:latin typeface="Arial"/>
                <a:cs typeface="Arial"/>
              </a:rPr>
              <a:t>L</a:t>
            </a:r>
            <a:r>
              <a:rPr sz="2200" spc="-15" dirty="0">
                <a:solidFill>
                  <a:srgbClr val="212121"/>
                </a:solidFill>
                <a:latin typeface="Arial"/>
                <a:cs typeface="Arial"/>
              </a:rPr>
              <a:t>T</a:t>
            </a:r>
            <a:r>
              <a:rPr sz="2200" spc="-25" dirty="0">
                <a:solidFill>
                  <a:srgbClr val="212121"/>
                </a:solidFill>
                <a:latin typeface="Arial"/>
                <a:cs typeface="Arial"/>
              </a:rPr>
              <a:t> </a:t>
            </a:r>
            <a:r>
              <a:rPr sz="2200" spc="-10" dirty="0">
                <a:solidFill>
                  <a:srgbClr val="212121"/>
                </a:solidFill>
                <a:latin typeface="Arial"/>
                <a:cs typeface="Arial"/>
              </a:rPr>
              <a:t>le</a:t>
            </a:r>
            <a:r>
              <a:rPr sz="2200" spc="-25" dirty="0">
                <a:solidFill>
                  <a:srgbClr val="212121"/>
                </a:solidFill>
                <a:latin typeface="Arial"/>
                <a:cs typeface="Arial"/>
              </a:rPr>
              <a:t>v</a:t>
            </a:r>
            <a:r>
              <a:rPr sz="2200" spc="-10" dirty="0">
                <a:solidFill>
                  <a:srgbClr val="212121"/>
                </a:solidFill>
                <a:latin typeface="Arial"/>
                <a:cs typeface="Arial"/>
              </a:rPr>
              <a:t>els fail</a:t>
            </a:r>
            <a:r>
              <a:rPr sz="2200"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15" dirty="0">
                <a:solidFill>
                  <a:srgbClr val="212121"/>
                </a:solidFill>
                <a:latin typeface="Arial"/>
                <a:cs typeface="Arial"/>
              </a:rPr>
              <a:t>de</a:t>
            </a:r>
            <a:r>
              <a:rPr sz="2200" spc="-10" dirty="0">
                <a:solidFill>
                  <a:srgbClr val="212121"/>
                </a:solidFill>
                <a:latin typeface="Arial"/>
                <a:cs typeface="Arial"/>
              </a:rPr>
              <a:t>cline (in</a:t>
            </a:r>
            <a:r>
              <a:rPr sz="2200" dirty="0">
                <a:solidFill>
                  <a:srgbClr val="212121"/>
                </a:solidFill>
                <a:latin typeface="Arial"/>
                <a:cs typeface="Arial"/>
              </a:rPr>
              <a:t> </a:t>
            </a:r>
            <a:r>
              <a:rPr sz="2200" spc="-15" dirty="0">
                <a:solidFill>
                  <a:srgbClr val="212121"/>
                </a:solidFill>
                <a:latin typeface="Arial"/>
                <a:cs typeface="Arial"/>
              </a:rPr>
              <a:t>people</a:t>
            </a:r>
            <a:r>
              <a:rPr sz="2200" spc="1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here</a:t>
            </a:r>
            <a:r>
              <a:rPr sz="2200" spc="10"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u</a:t>
            </a:r>
            <a:r>
              <a:rPr sz="2200" spc="-10" dirty="0">
                <a:solidFill>
                  <a:srgbClr val="212121"/>
                </a:solidFill>
                <a:latin typeface="Arial"/>
                <a:cs typeface="Arial"/>
              </a:rPr>
              <a:t>c</a:t>
            </a:r>
            <a:r>
              <a:rPr sz="2200" spc="-15" dirty="0">
                <a:solidFill>
                  <a:srgbClr val="212121"/>
                </a:solidFill>
                <a:latin typeface="Arial"/>
                <a:cs typeface="Arial"/>
              </a:rPr>
              <a:t>h</a:t>
            </a:r>
            <a:r>
              <a:rPr sz="2200" spc="-10"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onitoring</a:t>
            </a:r>
            <a:r>
              <a:rPr sz="2200" spc="10" dirty="0">
                <a:solidFill>
                  <a:srgbClr val="212121"/>
                </a:solidFill>
                <a:latin typeface="Arial"/>
                <a:cs typeface="Arial"/>
              </a:rPr>
              <a:t> </a:t>
            </a:r>
            <a:r>
              <a:rPr sz="2200" spc="-10" dirty="0">
                <a:solidFill>
                  <a:srgbClr val="212121"/>
                </a:solidFill>
                <a:latin typeface="Arial"/>
                <a:cs typeface="Arial"/>
              </a:rPr>
              <a:t>is indicated)</a:t>
            </a:r>
            <a:endParaRPr sz="2200" dirty="0">
              <a:latin typeface="Arial"/>
              <a:cs typeface="Arial"/>
            </a:endParaRPr>
          </a:p>
          <a:p>
            <a:pPr marL="1016635" lvl="1" indent="-342900">
              <a:lnSpc>
                <a:spcPct val="100000"/>
              </a:lnSpc>
              <a:spcBef>
                <a:spcPts val="525"/>
              </a:spcBef>
              <a:buClr>
                <a:srgbClr val="D51F1A"/>
              </a:buClr>
              <a:buFont typeface="Wingdings"/>
              <a:buChar char=""/>
              <a:tabLst>
                <a:tab pos="1017269" algn="l"/>
              </a:tabLst>
            </a:pPr>
            <a:r>
              <a:rPr sz="2200" spc="-25" dirty="0">
                <a:solidFill>
                  <a:srgbClr val="212121"/>
                </a:solidFill>
                <a:latin typeface="Arial"/>
                <a:cs typeface="Arial"/>
              </a:rPr>
              <a:t>C</a:t>
            </a:r>
            <a:r>
              <a:rPr sz="2200" spc="-15" dirty="0">
                <a:solidFill>
                  <a:srgbClr val="212121"/>
                </a:solidFill>
                <a:latin typeface="Arial"/>
                <a:cs typeface="Arial"/>
              </a:rPr>
              <a:t>on</a:t>
            </a:r>
            <a:r>
              <a:rPr sz="2200" spc="-10" dirty="0">
                <a:solidFill>
                  <a:srgbClr val="212121"/>
                </a:solidFill>
                <a:latin typeface="Arial"/>
                <a:cs typeface="Arial"/>
              </a:rPr>
              <a:t>c</a:t>
            </a:r>
            <a:r>
              <a:rPr sz="2200" spc="-15" dirty="0">
                <a:solidFill>
                  <a:srgbClr val="212121"/>
                </a:solidFill>
                <a:latin typeface="Arial"/>
                <a:cs typeface="Arial"/>
              </a:rPr>
              <a:t>erns</a:t>
            </a:r>
            <a:r>
              <a:rPr sz="2200" spc="5" dirty="0">
                <a:solidFill>
                  <a:srgbClr val="212121"/>
                </a:solidFill>
                <a:latin typeface="Arial"/>
                <a:cs typeface="Arial"/>
              </a:rPr>
              <a:t> </a:t>
            </a:r>
            <a:r>
              <a:rPr sz="2200" spc="-10" dirty="0">
                <a:solidFill>
                  <a:srgbClr val="212121"/>
                </a:solidFill>
                <a:latin typeface="Arial"/>
                <a:cs typeface="Arial"/>
              </a:rPr>
              <a:t>for</a:t>
            </a:r>
            <a:r>
              <a:rPr sz="2200" spc="10" dirty="0">
                <a:solidFill>
                  <a:srgbClr val="212121"/>
                </a:solidFill>
                <a:latin typeface="Arial"/>
                <a:cs typeface="Arial"/>
              </a:rPr>
              <a:t> </a:t>
            </a:r>
            <a:r>
              <a:rPr sz="2200" spc="-10" dirty="0">
                <a:solidFill>
                  <a:srgbClr val="212121"/>
                </a:solidFill>
                <a:latin typeface="Arial"/>
                <a:cs typeface="Arial"/>
              </a:rPr>
              <a:t>treat</a:t>
            </a:r>
            <a:r>
              <a:rPr sz="2200" spc="-25" dirty="0">
                <a:solidFill>
                  <a:srgbClr val="212121"/>
                </a:solidFill>
                <a:latin typeface="Arial"/>
                <a:cs typeface="Arial"/>
              </a:rPr>
              <a:t>m</a:t>
            </a:r>
            <a:r>
              <a:rPr sz="2200" spc="-15" dirty="0">
                <a:solidFill>
                  <a:srgbClr val="212121"/>
                </a:solidFill>
                <a:latin typeface="Arial"/>
                <a:cs typeface="Arial"/>
              </a:rPr>
              <a:t>ent</a:t>
            </a:r>
            <a:r>
              <a:rPr sz="2200" spc="25" dirty="0">
                <a:solidFill>
                  <a:srgbClr val="212121"/>
                </a:solidFill>
                <a:latin typeface="Arial"/>
                <a:cs typeface="Arial"/>
              </a:rPr>
              <a:t> </a:t>
            </a:r>
            <a:r>
              <a:rPr sz="2200" spc="-15" dirty="0">
                <a:solidFill>
                  <a:srgbClr val="212121"/>
                </a:solidFill>
                <a:latin typeface="Arial"/>
                <a:cs typeface="Arial"/>
              </a:rPr>
              <a:t>adheren</a:t>
            </a:r>
            <a:r>
              <a:rPr sz="2200" spc="-10" dirty="0">
                <a:solidFill>
                  <a:srgbClr val="212121"/>
                </a:solidFill>
                <a:latin typeface="Arial"/>
                <a:cs typeface="Arial"/>
              </a:rPr>
              <a:t>c</a:t>
            </a:r>
            <a:r>
              <a:rPr sz="2200" spc="-15" dirty="0">
                <a:solidFill>
                  <a:srgbClr val="212121"/>
                </a:solidFill>
                <a:latin typeface="Arial"/>
                <a:cs typeface="Arial"/>
              </a:rPr>
              <a:t>e</a:t>
            </a:r>
            <a:endParaRPr sz="2200" dirty="0">
              <a:latin typeface="Arial"/>
              <a:cs typeface="Arial"/>
            </a:endParaRPr>
          </a:p>
          <a:p>
            <a:pPr lvl="1">
              <a:lnSpc>
                <a:spcPct val="100000"/>
              </a:lnSpc>
              <a:spcBef>
                <a:spcPts val="10"/>
              </a:spcBef>
              <a:buClr>
                <a:srgbClr val="D51F1A"/>
              </a:buClr>
              <a:buFont typeface="Wingdings"/>
              <a:buChar char=""/>
            </a:pPr>
            <a:endParaRPr sz="3250" dirty="0">
              <a:latin typeface="Times New Roman"/>
              <a:cs typeface="Times New Roman"/>
            </a:endParaRPr>
          </a:p>
          <a:p>
            <a:pPr marL="241300" marR="5080" indent="-228600">
              <a:lnSpc>
                <a:spcPct val="100000"/>
              </a:lnSpc>
              <a:buClr>
                <a:srgbClr val="D51F1A"/>
              </a:buClr>
              <a:buFont typeface="Wingdings"/>
              <a:buChar char=""/>
              <a:tabLst>
                <a:tab pos="241300" algn="l"/>
              </a:tabLst>
            </a:pPr>
            <a:r>
              <a:rPr sz="2400" spc="-10" dirty="0">
                <a:solidFill>
                  <a:srgbClr val="212121"/>
                </a:solidFill>
                <a:latin typeface="Arial"/>
                <a:cs typeface="Arial"/>
              </a:rPr>
              <a:t>N</a:t>
            </a:r>
            <a:r>
              <a:rPr sz="2400" dirty="0">
                <a:solidFill>
                  <a:srgbClr val="212121"/>
                </a:solidFill>
                <a:latin typeface="Arial"/>
                <a:cs typeface="Arial"/>
              </a:rPr>
              <a:t>o </a:t>
            </a:r>
            <a:r>
              <a:rPr sz="2400" spc="-5" dirty="0">
                <a:solidFill>
                  <a:srgbClr val="212121"/>
                </a:solidFill>
                <a:latin typeface="Arial"/>
                <a:cs typeface="Arial"/>
              </a:rPr>
              <a:t>nee</a:t>
            </a:r>
            <a:r>
              <a:rPr sz="2400" dirty="0">
                <a:solidFill>
                  <a:srgbClr val="212121"/>
                </a:solidFill>
                <a:latin typeface="Arial"/>
                <a:cs typeface="Arial"/>
              </a:rPr>
              <a:t>d</a:t>
            </a:r>
            <a:r>
              <a:rPr sz="2400" spc="1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o</a:t>
            </a:r>
            <a:r>
              <a:rPr sz="2400" spc="-10" dirty="0">
                <a:solidFill>
                  <a:srgbClr val="212121"/>
                </a:solidFill>
                <a:latin typeface="Arial"/>
                <a:cs typeface="Arial"/>
              </a:rPr>
              <a:t> </a:t>
            </a:r>
            <a:r>
              <a:rPr sz="2400" dirty="0">
                <a:solidFill>
                  <a:srgbClr val="212121"/>
                </a:solidFill>
                <a:latin typeface="Arial"/>
                <a:cs typeface="Arial"/>
              </a:rPr>
              <a:t>s</a:t>
            </a:r>
            <a:r>
              <a:rPr sz="2400" spc="-5" dirty="0">
                <a:solidFill>
                  <a:srgbClr val="212121"/>
                </a:solidFill>
                <a:latin typeface="Arial"/>
                <a:cs typeface="Arial"/>
              </a:rPr>
              <a:t>to</a:t>
            </a:r>
            <a:r>
              <a:rPr sz="2400" dirty="0">
                <a:solidFill>
                  <a:srgbClr val="212121"/>
                </a:solidFill>
                <a:latin typeface="Arial"/>
                <a:cs typeface="Arial"/>
              </a:rPr>
              <a:t>p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t</a:t>
            </a:r>
            <a:r>
              <a:rPr sz="2400" spc="-15"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r</a:t>
            </a:r>
            <a:r>
              <a:rPr sz="2400" spc="-5" dirty="0">
                <a:solidFill>
                  <a:srgbClr val="212121"/>
                </a:solidFill>
                <a:latin typeface="Arial"/>
                <a:cs typeface="Arial"/>
              </a:rPr>
              <a:t> que</a:t>
            </a:r>
            <a:r>
              <a:rPr sz="2400" dirty="0">
                <a:solidFill>
                  <a:srgbClr val="212121"/>
                </a:solidFill>
                <a:latin typeface="Arial"/>
                <a:cs typeface="Arial"/>
              </a:rPr>
              <a:t>s</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a:t>
            </a:r>
            <a:r>
              <a:rPr sz="2400" dirty="0">
                <a:solidFill>
                  <a:srgbClr val="212121"/>
                </a:solidFill>
                <a:latin typeface="Arial"/>
                <a:cs typeface="Arial"/>
              </a:rPr>
              <a:t>n</a:t>
            </a:r>
            <a:r>
              <a:rPr sz="2400" spc="25" dirty="0">
                <a:solidFill>
                  <a:srgbClr val="212121"/>
                </a:solidFill>
                <a:latin typeface="Arial"/>
                <a:cs typeface="Arial"/>
              </a:rPr>
              <a:t> </a:t>
            </a:r>
            <a:r>
              <a:rPr sz="2400" spc="-5" dirty="0">
                <a:solidFill>
                  <a:srgbClr val="212121"/>
                </a:solidFill>
                <a:latin typeface="Arial"/>
                <a:cs typeface="Arial"/>
              </a:rPr>
              <a:t>adhe</a:t>
            </a:r>
            <a:r>
              <a:rPr sz="2400" dirty="0">
                <a:solidFill>
                  <a:srgbClr val="212121"/>
                </a:solidFill>
                <a:latin typeface="Arial"/>
                <a:cs typeface="Arial"/>
              </a:rPr>
              <a:t>r</a:t>
            </a:r>
            <a:r>
              <a:rPr sz="2400" spc="-5" dirty="0">
                <a:solidFill>
                  <a:srgbClr val="212121"/>
                </a:solidFill>
                <a:latin typeface="Arial"/>
                <a:cs typeface="Arial"/>
              </a:rPr>
              <a:t>en</a:t>
            </a:r>
            <a:r>
              <a:rPr sz="2400" dirty="0">
                <a:solidFill>
                  <a:srgbClr val="212121"/>
                </a:solidFill>
                <a:latin typeface="Arial"/>
                <a:cs typeface="Arial"/>
              </a:rPr>
              <a:t>ce</a:t>
            </a:r>
            <a:r>
              <a:rPr sz="2400" spc="25" dirty="0">
                <a:solidFill>
                  <a:srgbClr val="212121"/>
                </a:solidFill>
                <a:latin typeface="Arial"/>
                <a:cs typeface="Arial"/>
              </a:rPr>
              <a:t> </a:t>
            </a:r>
            <a:r>
              <a:rPr sz="2400" spc="-10" dirty="0">
                <a:solidFill>
                  <a:srgbClr val="212121"/>
                </a:solidFill>
                <a:latin typeface="Arial"/>
                <a:cs typeface="Arial"/>
              </a:rPr>
              <a:t>if</a:t>
            </a:r>
            <a:r>
              <a:rPr sz="2400" spc="-5" dirty="0">
                <a:solidFill>
                  <a:srgbClr val="212121"/>
                </a:solidFill>
                <a:latin typeface="Arial"/>
                <a:cs typeface="Arial"/>
              </a:rPr>
              <a:t> </a:t>
            </a:r>
            <a:r>
              <a:rPr sz="2400" spc="-10" dirty="0">
                <a:solidFill>
                  <a:srgbClr val="212121"/>
                </a:solidFill>
                <a:latin typeface="Arial"/>
                <a:cs typeface="Arial"/>
              </a:rPr>
              <a:t>RN</a:t>
            </a:r>
            <a:r>
              <a:rPr sz="2400" spc="-20" dirty="0">
                <a:solidFill>
                  <a:srgbClr val="212121"/>
                </a:solidFill>
                <a:latin typeface="Arial"/>
                <a:cs typeface="Arial"/>
              </a:rPr>
              <a:t>A</a:t>
            </a:r>
            <a:r>
              <a:rPr sz="2400" spc="-120" dirty="0">
                <a:solidFill>
                  <a:srgbClr val="212121"/>
                </a:solidFill>
                <a:latin typeface="Arial"/>
                <a:cs typeface="Arial"/>
              </a:rPr>
              <a:t> </a:t>
            </a:r>
            <a:r>
              <a:rPr sz="2400" spc="-10" dirty="0">
                <a:solidFill>
                  <a:srgbClr val="212121"/>
                </a:solidFill>
                <a:latin typeface="Arial"/>
                <a:cs typeface="Arial"/>
              </a:rPr>
              <a:t>l</a:t>
            </a:r>
            <a:r>
              <a:rPr sz="2400" spc="-5" dirty="0">
                <a:solidFill>
                  <a:srgbClr val="212121"/>
                </a:solidFill>
                <a:latin typeface="Arial"/>
                <a:cs typeface="Arial"/>
              </a:rPr>
              <a:t>e</a:t>
            </a:r>
            <a:r>
              <a:rPr sz="2400" dirty="0">
                <a:solidFill>
                  <a:srgbClr val="212121"/>
                </a:solidFill>
                <a:latin typeface="Arial"/>
                <a:cs typeface="Arial"/>
              </a:rPr>
              <a:t>v</a:t>
            </a:r>
            <a:r>
              <a:rPr sz="2400" spc="-5" dirty="0">
                <a:solidFill>
                  <a:srgbClr val="212121"/>
                </a:solidFill>
                <a:latin typeface="Arial"/>
                <a:cs typeface="Arial"/>
              </a:rPr>
              <a:t>e</a:t>
            </a:r>
            <a:r>
              <a:rPr sz="2400" spc="-10" dirty="0">
                <a:solidFill>
                  <a:srgbClr val="212121"/>
                </a:solidFill>
                <a:latin typeface="Arial"/>
                <a:cs typeface="Arial"/>
              </a:rPr>
              <a:t>l</a:t>
            </a:r>
            <a:r>
              <a:rPr sz="2400" dirty="0">
                <a:solidFill>
                  <a:srgbClr val="212121"/>
                </a:solidFill>
                <a:latin typeface="Arial"/>
                <a:cs typeface="Arial"/>
              </a:rPr>
              <a:t>s</a:t>
            </a:r>
            <a:r>
              <a:rPr sz="2400" spc="25" dirty="0">
                <a:solidFill>
                  <a:srgbClr val="212121"/>
                </a:solidFill>
                <a:latin typeface="Arial"/>
                <a:cs typeface="Arial"/>
              </a:rPr>
              <a:t> </a:t>
            </a:r>
            <a:r>
              <a:rPr sz="2400" spc="-5" dirty="0">
                <a:solidFill>
                  <a:srgbClr val="212121"/>
                </a:solidFill>
                <a:latin typeface="Arial"/>
                <a:cs typeface="Arial"/>
              </a:rPr>
              <a:t>a</a:t>
            </a:r>
            <a:r>
              <a:rPr sz="2400" dirty="0">
                <a:solidFill>
                  <a:srgbClr val="212121"/>
                </a:solidFill>
                <a:latin typeface="Arial"/>
                <a:cs typeface="Arial"/>
              </a:rPr>
              <a:t>re s</a:t>
            </a:r>
            <a:r>
              <a:rPr sz="2400" spc="-5" dirty="0">
                <a:solidFill>
                  <a:srgbClr val="212121"/>
                </a:solidFill>
                <a:latin typeface="Arial"/>
                <a:cs typeface="Arial"/>
              </a:rPr>
              <a:t>t</a:t>
            </a:r>
            <a:r>
              <a:rPr sz="2400" spc="-10" dirty="0">
                <a:solidFill>
                  <a:srgbClr val="212121"/>
                </a:solidFill>
                <a:latin typeface="Arial"/>
                <a:cs typeface="Arial"/>
              </a:rPr>
              <a:t>il</a:t>
            </a:r>
            <a:r>
              <a:rPr sz="2400" dirty="0">
                <a:solidFill>
                  <a:srgbClr val="212121"/>
                </a:solidFill>
                <a:latin typeface="Arial"/>
                <a:cs typeface="Arial"/>
              </a:rPr>
              <a:t>l</a:t>
            </a:r>
            <a:r>
              <a:rPr sz="2400" spc="10" dirty="0">
                <a:solidFill>
                  <a:srgbClr val="212121"/>
                </a:solidFill>
                <a:latin typeface="Arial"/>
                <a:cs typeface="Arial"/>
              </a:rPr>
              <a:t> </a:t>
            </a:r>
            <a:r>
              <a:rPr sz="2400" spc="-5" dirty="0">
                <a:solidFill>
                  <a:srgbClr val="212121"/>
                </a:solidFill>
                <a:latin typeface="Arial"/>
                <a:cs typeface="Arial"/>
              </a:rPr>
              <a:t>de</a:t>
            </a:r>
            <a:r>
              <a:rPr sz="2400" spc="5" dirty="0">
                <a:solidFill>
                  <a:srgbClr val="212121"/>
                </a:solidFill>
                <a:latin typeface="Arial"/>
                <a:cs typeface="Arial"/>
              </a:rPr>
              <a:t>t</a:t>
            </a:r>
            <a:r>
              <a:rPr sz="2400" spc="-5" dirty="0">
                <a:solidFill>
                  <a:srgbClr val="212121"/>
                </a:solidFill>
                <a:latin typeface="Arial"/>
                <a:cs typeface="Arial"/>
              </a:rPr>
              <a:t>e</a:t>
            </a:r>
            <a:r>
              <a:rPr sz="2400" dirty="0">
                <a:solidFill>
                  <a:srgbClr val="212121"/>
                </a:solidFill>
                <a:latin typeface="Arial"/>
                <a:cs typeface="Arial"/>
              </a:rPr>
              <a:t>c</a:t>
            </a:r>
            <a:r>
              <a:rPr sz="2400" spc="-5" dirty="0">
                <a:solidFill>
                  <a:srgbClr val="212121"/>
                </a:solidFill>
                <a:latin typeface="Arial"/>
                <a:cs typeface="Arial"/>
              </a:rPr>
              <a:t>tab</a:t>
            </a:r>
            <a:r>
              <a:rPr sz="2400" spc="-10" dirty="0">
                <a:solidFill>
                  <a:srgbClr val="212121"/>
                </a:solidFill>
                <a:latin typeface="Arial"/>
                <a:cs typeface="Arial"/>
              </a:rPr>
              <a:t>l</a:t>
            </a:r>
            <a:r>
              <a:rPr sz="2400" dirty="0">
                <a:solidFill>
                  <a:srgbClr val="212121"/>
                </a:solidFill>
                <a:latin typeface="Arial"/>
                <a:cs typeface="Arial"/>
              </a:rPr>
              <a:t>e</a:t>
            </a:r>
            <a:r>
              <a:rPr sz="2400" spc="10" dirty="0">
                <a:solidFill>
                  <a:srgbClr val="212121"/>
                </a:solidFill>
                <a:latin typeface="Arial"/>
                <a:cs typeface="Arial"/>
              </a:rPr>
              <a:t> </a:t>
            </a:r>
            <a:r>
              <a:rPr sz="2400" spc="-20" dirty="0">
                <a:solidFill>
                  <a:srgbClr val="212121"/>
                </a:solidFill>
                <a:latin typeface="Arial"/>
                <a:cs typeface="Arial"/>
              </a:rPr>
              <a:t>a</a:t>
            </a:r>
            <a:r>
              <a:rPr sz="2400" spc="-10" dirty="0">
                <a:solidFill>
                  <a:srgbClr val="212121"/>
                </a:solidFill>
                <a:latin typeface="Arial"/>
                <a:cs typeface="Arial"/>
              </a:rPr>
              <a:t>t</a:t>
            </a:r>
            <a:r>
              <a:rPr sz="2400" spc="-5" dirty="0">
                <a:solidFill>
                  <a:srgbClr val="212121"/>
                </a:solidFill>
                <a:latin typeface="Arial"/>
                <a:cs typeface="Arial"/>
              </a:rPr>
              <a:t> </a:t>
            </a:r>
            <a:r>
              <a:rPr sz="2400" dirty="0">
                <a:solidFill>
                  <a:srgbClr val="212121"/>
                </a:solidFill>
                <a:latin typeface="Arial"/>
                <a:cs typeface="Arial"/>
              </a:rPr>
              <a:t>4 </a:t>
            </a:r>
            <a:r>
              <a:rPr sz="2400" spc="-10" dirty="0">
                <a:solidFill>
                  <a:srgbClr val="212121"/>
                </a:solidFill>
                <a:latin typeface="Arial"/>
                <a:cs typeface="Arial"/>
              </a:rPr>
              <a:t>w</a:t>
            </a:r>
            <a:r>
              <a:rPr sz="2400" spc="-5" dirty="0">
                <a:solidFill>
                  <a:srgbClr val="212121"/>
                </a:solidFill>
                <a:latin typeface="Arial"/>
                <a:cs typeface="Arial"/>
              </a:rPr>
              <a:t>ee</a:t>
            </a:r>
            <a:r>
              <a:rPr sz="2400" dirty="0">
                <a:solidFill>
                  <a:srgbClr val="212121"/>
                </a:solidFill>
                <a:latin typeface="Arial"/>
                <a:cs typeface="Arial"/>
              </a:rPr>
              <a:t>ks</a:t>
            </a:r>
            <a:endParaRPr sz="24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27862" rIns="0" bIns="0" rtlCol="0">
            <a:spAutoFit/>
          </a:bodyPr>
          <a:lstStyle/>
          <a:p>
            <a:pPr marL="53975">
              <a:lnSpc>
                <a:spcPts val="4760"/>
              </a:lnSpc>
            </a:pPr>
            <a:r>
              <a:rPr spc="-110" dirty="0">
                <a:solidFill>
                  <a:srgbClr val="C00000"/>
                </a:solidFill>
              </a:rPr>
              <a:t>I</a:t>
            </a:r>
            <a:r>
              <a:rPr spc="-15" dirty="0">
                <a:solidFill>
                  <a:srgbClr val="C00000"/>
                </a:solidFill>
              </a:rPr>
              <a:t>f</a:t>
            </a:r>
            <a:r>
              <a:rPr spc="-210" dirty="0">
                <a:solidFill>
                  <a:srgbClr val="C00000"/>
                </a:solidFill>
              </a:rPr>
              <a:t> </a:t>
            </a:r>
            <a:r>
              <a:rPr spc="-130" dirty="0">
                <a:solidFill>
                  <a:srgbClr val="C00000"/>
                </a:solidFill>
              </a:rPr>
              <a:t>Mon</a:t>
            </a:r>
            <a:r>
              <a:rPr spc="-110" dirty="0">
                <a:solidFill>
                  <a:srgbClr val="C00000"/>
                </a:solidFill>
              </a:rPr>
              <a:t>it</a:t>
            </a:r>
            <a:r>
              <a:rPr spc="-125" dirty="0">
                <a:solidFill>
                  <a:srgbClr val="C00000"/>
                </a:solidFill>
              </a:rPr>
              <a:t>o</a:t>
            </a:r>
            <a:r>
              <a:rPr spc="-110" dirty="0">
                <a:solidFill>
                  <a:srgbClr val="C00000"/>
                </a:solidFill>
              </a:rPr>
              <a:t>ri</a:t>
            </a:r>
            <a:r>
              <a:rPr spc="-130" dirty="0">
                <a:solidFill>
                  <a:srgbClr val="C00000"/>
                </a:solidFill>
              </a:rPr>
              <a:t>n</a:t>
            </a:r>
            <a:r>
              <a:rPr spc="-25" dirty="0">
                <a:solidFill>
                  <a:srgbClr val="C00000"/>
                </a:solidFill>
              </a:rPr>
              <a:t>g</a:t>
            </a:r>
            <a:r>
              <a:rPr spc="-204" dirty="0">
                <a:solidFill>
                  <a:srgbClr val="C00000"/>
                </a:solidFill>
              </a:rPr>
              <a:t> </a:t>
            </a:r>
            <a:r>
              <a:rPr spc="-110" dirty="0">
                <a:solidFill>
                  <a:srgbClr val="C00000"/>
                </a:solidFill>
              </a:rPr>
              <a:t>I</a:t>
            </a:r>
            <a:r>
              <a:rPr spc="-20" dirty="0">
                <a:solidFill>
                  <a:srgbClr val="C00000"/>
                </a:solidFill>
              </a:rPr>
              <a:t>s</a:t>
            </a:r>
            <a:r>
              <a:rPr spc="-195" dirty="0">
                <a:solidFill>
                  <a:srgbClr val="C00000"/>
                </a:solidFill>
              </a:rPr>
              <a:t> </a:t>
            </a:r>
            <a:r>
              <a:rPr spc="-105" dirty="0">
                <a:solidFill>
                  <a:srgbClr val="C00000"/>
                </a:solidFill>
              </a:rPr>
              <a:t>I</a:t>
            </a:r>
            <a:r>
              <a:rPr spc="-130" dirty="0">
                <a:solidFill>
                  <a:srgbClr val="C00000"/>
                </a:solidFill>
              </a:rPr>
              <a:t>nd</a:t>
            </a:r>
            <a:r>
              <a:rPr spc="-110" dirty="0">
                <a:solidFill>
                  <a:srgbClr val="C00000"/>
                </a:solidFill>
              </a:rPr>
              <a:t>ic</a:t>
            </a:r>
            <a:r>
              <a:rPr spc="-130" dirty="0">
                <a:solidFill>
                  <a:srgbClr val="C00000"/>
                </a:solidFill>
              </a:rPr>
              <a:t>a</a:t>
            </a:r>
            <a:r>
              <a:rPr spc="-105" dirty="0">
                <a:solidFill>
                  <a:srgbClr val="C00000"/>
                </a:solidFill>
              </a:rPr>
              <a:t>t</a:t>
            </a:r>
            <a:r>
              <a:rPr spc="-130" dirty="0">
                <a:solidFill>
                  <a:srgbClr val="C00000"/>
                </a:solidFill>
              </a:rPr>
              <a:t>ed</a:t>
            </a:r>
            <a:r>
              <a:rPr spc="-15" dirty="0">
                <a:solidFill>
                  <a:srgbClr val="C00000"/>
                </a:solidFill>
              </a:rPr>
              <a:t>,</a:t>
            </a:r>
            <a:r>
              <a:rPr spc="-235" dirty="0">
                <a:solidFill>
                  <a:srgbClr val="C00000"/>
                </a:solidFill>
              </a:rPr>
              <a:t> </a:t>
            </a:r>
            <a:r>
              <a:rPr spc="-125" dirty="0">
                <a:solidFill>
                  <a:srgbClr val="C00000"/>
                </a:solidFill>
              </a:rPr>
              <a:t>a</a:t>
            </a:r>
            <a:r>
              <a:rPr spc="-130" dirty="0">
                <a:solidFill>
                  <a:srgbClr val="C00000"/>
                </a:solidFill>
              </a:rPr>
              <a:t>n</a:t>
            </a:r>
            <a:r>
              <a:rPr spc="-25" dirty="0">
                <a:solidFill>
                  <a:srgbClr val="C00000"/>
                </a:solidFill>
              </a:rPr>
              <a:t>d</a:t>
            </a:r>
            <a:r>
              <a:rPr spc="-409" dirty="0">
                <a:solidFill>
                  <a:srgbClr val="C00000"/>
                </a:solidFill>
              </a:rPr>
              <a:t> </a:t>
            </a:r>
            <a:r>
              <a:rPr spc="-130" dirty="0">
                <a:solidFill>
                  <a:srgbClr val="C00000"/>
                </a:solidFill>
              </a:rPr>
              <a:t>A</a:t>
            </a:r>
            <a:r>
              <a:rPr spc="-425" dirty="0">
                <a:solidFill>
                  <a:srgbClr val="C00000"/>
                </a:solidFill>
              </a:rPr>
              <a:t>L</a:t>
            </a:r>
            <a:r>
              <a:rPr spc="-25" dirty="0">
                <a:solidFill>
                  <a:srgbClr val="C00000"/>
                </a:solidFill>
              </a:rPr>
              <a:t>T</a:t>
            </a:r>
            <a:r>
              <a:rPr spc="-280" dirty="0">
                <a:solidFill>
                  <a:srgbClr val="C00000"/>
                </a:solidFill>
              </a:rPr>
              <a:t> </a:t>
            </a:r>
            <a:r>
              <a:rPr spc="-135" dirty="0">
                <a:solidFill>
                  <a:srgbClr val="C00000"/>
                </a:solidFill>
              </a:rPr>
              <a:t>R</a:t>
            </a:r>
            <a:r>
              <a:rPr spc="-110" dirty="0">
                <a:solidFill>
                  <a:srgbClr val="C00000"/>
                </a:solidFill>
              </a:rPr>
              <a:t>i</a:t>
            </a:r>
            <a:r>
              <a:rPr spc="-114" dirty="0">
                <a:solidFill>
                  <a:srgbClr val="C00000"/>
                </a:solidFill>
              </a:rPr>
              <a:t>s</a:t>
            </a:r>
            <a:r>
              <a:rPr spc="-125" dirty="0">
                <a:solidFill>
                  <a:srgbClr val="C00000"/>
                </a:solidFill>
              </a:rPr>
              <a:t>e</a:t>
            </a:r>
            <a:r>
              <a:rPr spc="-114" dirty="0">
                <a:solidFill>
                  <a:srgbClr val="C00000"/>
                </a:solidFill>
              </a:rPr>
              <a:t>s</a:t>
            </a:r>
            <a:r>
              <a:rPr spc="-105" dirty="0">
                <a:solidFill>
                  <a:srgbClr val="C00000"/>
                </a:solidFill>
              </a:rPr>
              <a:t>..</a:t>
            </a:r>
            <a:r>
              <a:rPr spc="-15" dirty="0">
                <a:solidFill>
                  <a:srgbClr val="C00000"/>
                </a:solidFill>
              </a:rPr>
              <a:t>.</a:t>
            </a:r>
          </a:p>
        </p:txBody>
      </p:sp>
      <p:sp>
        <p:nvSpPr>
          <p:cNvPr id="4" name="object 4"/>
          <p:cNvSpPr txBox="1"/>
          <p:nvPr/>
        </p:nvSpPr>
        <p:spPr>
          <a:xfrm>
            <a:off x="598365" y="1581286"/>
            <a:ext cx="9740900" cy="3514725"/>
          </a:xfrm>
          <a:prstGeom prst="rect">
            <a:avLst/>
          </a:prstGeom>
        </p:spPr>
        <p:txBody>
          <a:bodyPr vert="horz" wrap="square" lIns="0" tIns="0" rIns="0" bIns="0" rtlCol="0">
            <a:spAutoFit/>
          </a:bodyPr>
          <a:lstStyle/>
          <a:p>
            <a:pPr marL="355600" indent="-342900">
              <a:lnSpc>
                <a:spcPct val="100000"/>
              </a:lnSpc>
              <a:buClr>
                <a:srgbClr val="D51F1A"/>
              </a:buClr>
              <a:buFont typeface="Wingdings"/>
              <a:buChar char=""/>
              <a:tabLst>
                <a:tab pos="355600" algn="l"/>
              </a:tabLst>
            </a:pPr>
            <a:r>
              <a:rPr sz="2400" b="1" u="heavy" spc="-15" dirty="0">
                <a:solidFill>
                  <a:srgbClr val="212121"/>
                </a:solidFill>
                <a:latin typeface="Arial"/>
                <a:cs typeface="Arial"/>
              </a:rPr>
              <a:t>&gt;</a:t>
            </a:r>
            <a:r>
              <a:rPr sz="2400" b="1" spc="-5" dirty="0">
                <a:solidFill>
                  <a:srgbClr val="212121"/>
                </a:solidFill>
                <a:latin typeface="Arial"/>
                <a:cs typeface="Arial"/>
              </a:rPr>
              <a:t> 10</a:t>
            </a:r>
            <a:r>
              <a:rPr sz="2400" b="1" dirty="0">
                <a:solidFill>
                  <a:srgbClr val="212121"/>
                </a:solidFill>
                <a:latin typeface="Arial"/>
                <a:cs typeface="Arial"/>
              </a:rPr>
              <a:t>-f</a:t>
            </a:r>
            <a:r>
              <a:rPr sz="2400" b="1" spc="-20" dirty="0">
                <a:solidFill>
                  <a:srgbClr val="212121"/>
                </a:solidFill>
                <a:latin typeface="Arial"/>
                <a:cs typeface="Arial"/>
              </a:rPr>
              <a:t>o</a:t>
            </a:r>
            <a:r>
              <a:rPr sz="2400" b="1" spc="-5" dirty="0">
                <a:solidFill>
                  <a:srgbClr val="212121"/>
                </a:solidFill>
                <a:latin typeface="Arial"/>
                <a:cs typeface="Arial"/>
              </a:rPr>
              <a:t>l</a:t>
            </a:r>
            <a:r>
              <a:rPr sz="2400" b="1" spc="-15" dirty="0">
                <a:solidFill>
                  <a:srgbClr val="212121"/>
                </a:solidFill>
                <a:latin typeface="Arial"/>
                <a:cs typeface="Arial"/>
              </a:rPr>
              <a:t>d</a:t>
            </a:r>
            <a:r>
              <a:rPr sz="2400" b="1" spc="-25" dirty="0">
                <a:solidFill>
                  <a:srgbClr val="212121"/>
                </a:solidFill>
                <a:latin typeface="Arial"/>
                <a:cs typeface="Arial"/>
              </a:rPr>
              <a:t> </a:t>
            </a:r>
            <a:r>
              <a:rPr sz="2400" b="1" spc="-5" dirty="0">
                <a:solidFill>
                  <a:srgbClr val="212121"/>
                </a:solidFill>
                <a:latin typeface="Arial"/>
                <a:cs typeface="Arial"/>
              </a:rPr>
              <a:t>inc</a:t>
            </a:r>
            <a:r>
              <a:rPr sz="2400" b="1" dirty="0">
                <a:solidFill>
                  <a:srgbClr val="212121"/>
                </a:solidFill>
                <a:latin typeface="Arial"/>
                <a:cs typeface="Arial"/>
              </a:rPr>
              <a:t>r</a:t>
            </a:r>
            <a:r>
              <a:rPr sz="2400" b="1" spc="-5" dirty="0">
                <a:solidFill>
                  <a:srgbClr val="212121"/>
                </a:solidFill>
                <a:latin typeface="Arial"/>
                <a:cs typeface="Arial"/>
              </a:rPr>
              <a:t>eas</a:t>
            </a:r>
            <a:r>
              <a:rPr sz="2400" b="1" dirty="0">
                <a:solidFill>
                  <a:srgbClr val="212121"/>
                </a:solidFill>
                <a:latin typeface="Arial"/>
                <a:cs typeface="Arial"/>
              </a:rPr>
              <a:t>e</a:t>
            </a:r>
            <a:r>
              <a:rPr sz="2400" b="1" spc="15" dirty="0">
                <a:solidFill>
                  <a:srgbClr val="212121"/>
                </a:solidFill>
                <a:latin typeface="Arial"/>
                <a:cs typeface="Arial"/>
              </a:rPr>
              <a:t> </a:t>
            </a:r>
            <a:r>
              <a:rPr sz="2400" b="1" spc="-5" dirty="0">
                <a:solidFill>
                  <a:srgbClr val="212121"/>
                </a:solidFill>
                <a:latin typeface="Arial"/>
                <a:cs typeface="Arial"/>
              </a:rPr>
              <a:t>i</a:t>
            </a:r>
            <a:r>
              <a:rPr sz="2400" b="1" spc="-15" dirty="0">
                <a:solidFill>
                  <a:srgbClr val="212121"/>
                </a:solidFill>
                <a:latin typeface="Arial"/>
                <a:cs typeface="Arial"/>
              </a:rPr>
              <a:t>n</a:t>
            </a:r>
            <a:r>
              <a:rPr sz="2400" b="1" spc="-110" dirty="0">
                <a:solidFill>
                  <a:srgbClr val="212121"/>
                </a:solidFill>
                <a:latin typeface="Arial"/>
                <a:cs typeface="Arial"/>
              </a:rPr>
              <a:t> </a:t>
            </a:r>
            <a:r>
              <a:rPr sz="2400" b="1" spc="-10" dirty="0">
                <a:solidFill>
                  <a:srgbClr val="212121"/>
                </a:solidFill>
                <a:latin typeface="Arial"/>
                <a:cs typeface="Arial"/>
              </a:rPr>
              <a:t>A</a:t>
            </a:r>
            <a:r>
              <a:rPr sz="2400" b="1" spc="-200" dirty="0">
                <a:solidFill>
                  <a:srgbClr val="212121"/>
                </a:solidFill>
                <a:latin typeface="Arial"/>
                <a:cs typeface="Arial"/>
              </a:rPr>
              <a:t>L</a:t>
            </a:r>
            <a:r>
              <a:rPr sz="2400" b="1" spc="-15" dirty="0">
                <a:solidFill>
                  <a:srgbClr val="212121"/>
                </a:solidFill>
                <a:latin typeface="Arial"/>
                <a:cs typeface="Arial"/>
              </a:rPr>
              <a:t>T</a:t>
            </a:r>
            <a:r>
              <a:rPr sz="2400" b="1" dirty="0">
                <a:solidFill>
                  <a:srgbClr val="212121"/>
                </a:solidFill>
                <a:latin typeface="Arial"/>
                <a:cs typeface="Arial"/>
              </a:rPr>
              <a:t> </a:t>
            </a:r>
            <a:r>
              <a:rPr sz="2400" spc="-5" dirty="0">
                <a:solidFill>
                  <a:srgbClr val="212121"/>
                </a:solidFill>
                <a:latin typeface="Arial"/>
                <a:cs typeface="Arial"/>
              </a:rPr>
              <a:t>f</a:t>
            </a:r>
            <a:r>
              <a:rPr sz="2400" dirty="0">
                <a:solidFill>
                  <a:srgbClr val="212121"/>
                </a:solidFill>
                <a:latin typeface="Arial"/>
                <a:cs typeface="Arial"/>
              </a:rPr>
              <a:t>r</a:t>
            </a:r>
            <a:r>
              <a:rPr sz="2400" spc="-5" dirty="0">
                <a:solidFill>
                  <a:srgbClr val="212121"/>
                </a:solidFill>
                <a:latin typeface="Arial"/>
                <a:cs typeface="Arial"/>
              </a:rPr>
              <a:t>o</a:t>
            </a:r>
            <a:r>
              <a:rPr sz="2400" dirty="0">
                <a:solidFill>
                  <a:srgbClr val="212121"/>
                </a:solidFill>
                <a:latin typeface="Arial"/>
                <a:cs typeface="Arial"/>
              </a:rPr>
              <a:t>m</a:t>
            </a:r>
            <a:r>
              <a:rPr sz="2400" spc="-15" dirty="0">
                <a:solidFill>
                  <a:srgbClr val="212121"/>
                </a:solidFill>
                <a:latin typeface="Arial"/>
                <a:cs typeface="Arial"/>
              </a:rPr>
              <a:t> </a:t>
            </a:r>
            <a:r>
              <a:rPr sz="2400" spc="-5" dirty="0">
                <a:solidFill>
                  <a:srgbClr val="212121"/>
                </a:solidFill>
                <a:latin typeface="Arial"/>
                <a:cs typeface="Arial"/>
              </a:rPr>
              <a:t>ba</a:t>
            </a:r>
            <a:r>
              <a:rPr sz="2400" dirty="0">
                <a:solidFill>
                  <a:srgbClr val="212121"/>
                </a:solidFill>
                <a:latin typeface="Arial"/>
                <a:cs typeface="Arial"/>
              </a:rPr>
              <a:t>s</a:t>
            </a:r>
            <a:r>
              <a:rPr sz="2400" spc="-5" dirty="0">
                <a:solidFill>
                  <a:srgbClr val="212121"/>
                </a:solidFill>
                <a:latin typeface="Arial"/>
                <a:cs typeface="Arial"/>
              </a:rPr>
              <a:t>e</a:t>
            </a:r>
            <a:r>
              <a:rPr sz="2400" spc="-10" dirty="0">
                <a:solidFill>
                  <a:srgbClr val="212121"/>
                </a:solidFill>
                <a:latin typeface="Arial"/>
                <a:cs typeface="Arial"/>
              </a:rPr>
              <a:t>li</a:t>
            </a:r>
            <a:r>
              <a:rPr sz="2400" spc="-5" dirty="0">
                <a:solidFill>
                  <a:srgbClr val="212121"/>
                </a:solidFill>
                <a:latin typeface="Arial"/>
                <a:cs typeface="Arial"/>
              </a:rPr>
              <a:t>n</a:t>
            </a:r>
            <a:r>
              <a:rPr sz="2400" dirty="0">
                <a:solidFill>
                  <a:srgbClr val="212121"/>
                </a:solidFill>
                <a:latin typeface="Arial"/>
                <a:cs typeface="Arial"/>
              </a:rPr>
              <a:t>e</a:t>
            </a:r>
            <a:r>
              <a:rPr sz="2400" spc="35" dirty="0">
                <a:solidFill>
                  <a:srgbClr val="212121"/>
                </a:solidFill>
                <a:latin typeface="Arial"/>
                <a:cs typeface="Arial"/>
              </a:rPr>
              <a:t> </a:t>
            </a:r>
            <a:r>
              <a:rPr sz="2400" spc="-5" dirty="0">
                <a:solidFill>
                  <a:srgbClr val="212121"/>
                </a:solidFill>
                <a:latin typeface="Arial"/>
                <a:cs typeface="Arial"/>
              </a:rPr>
              <a:t>du</a:t>
            </a:r>
            <a:r>
              <a:rPr sz="2400" dirty="0">
                <a:solidFill>
                  <a:srgbClr val="212121"/>
                </a:solidFill>
                <a:latin typeface="Arial"/>
                <a:cs typeface="Arial"/>
              </a:rPr>
              <a:t>r</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2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spc="5" dirty="0">
                <a:solidFill>
                  <a:srgbClr val="212121"/>
                </a:solidFill>
                <a:latin typeface="Arial"/>
                <a:cs typeface="Arial"/>
              </a:rPr>
              <a:t>t</a:t>
            </a:r>
            <a:r>
              <a:rPr sz="2400" spc="-10" dirty="0">
                <a:solidFill>
                  <a:srgbClr val="212121"/>
                </a:solidFill>
                <a:latin typeface="Arial"/>
                <a:cs typeface="Arial"/>
              </a:rPr>
              <a:t>:</a:t>
            </a:r>
            <a:endParaRPr sz="2400">
              <a:latin typeface="Arial"/>
              <a:cs typeface="Arial"/>
            </a:endParaRPr>
          </a:p>
          <a:p>
            <a:pPr marL="1016635" marR="5080" lvl="1" indent="-342900">
              <a:lnSpc>
                <a:spcPct val="100000"/>
              </a:lnSpc>
              <a:spcBef>
                <a:spcPts val="1000"/>
              </a:spcBef>
              <a:buClr>
                <a:srgbClr val="D51F1A"/>
              </a:buClr>
              <a:buFont typeface="Wingdings"/>
              <a:buChar char=""/>
              <a:tabLst>
                <a:tab pos="1017269" algn="l"/>
              </a:tabLst>
            </a:pPr>
            <a:r>
              <a:rPr sz="2000" i="1" dirty="0">
                <a:solidFill>
                  <a:srgbClr val="212121"/>
                </a:solidFill>
                <a:latin typeface="Arial"/>
                <a:cs typeface="Arial"/>
              </a:rPr>
              <a:t>D</a:t>
            </a:r>
            <a:r>
              <a:rPr sz="2000" i="1" spc="-5" dirty="0">
                <a:solidFill>
                  <a:srgbClr val="212121"/>
                </a:solidFill>
                <a:latin typeface="Arial"/>
                <a:cs typeface="Arial"/>
              </a:rPr>
              <a:t>i</a:t>
            </a:r>
            <a:r>
              <a:rPr sz="2000" i="1" spc="5" dirty="0">
                <a:solidFill>
                  <a:srgbClr val="212121"/>
                </a:solidFill>
                <a:latin typeface="Arial"/>
                <a:cs typeface="Arial"/>
              </a:rPr>
              <a:t>sc</a:t>
            </a:r>
            <a:r>
              <a:rPr sz="2000" i="1" dirty="0">
                <a:solidFill>
                  <a:srgbClr val="212121"/>
                </a:solidFill>
                <a:latin typeface="Arial"/>
                <a:cs typeface="Arial"/>
              </a:rPr>
              <a:t>on</a:t>
            </a:r>
            <a:r>
              <a:rPr sz="2000" i="1" spc="-5" dirty="0">
                <a:solidFill>
                  <a:srgbClr val="212121"/>
                </a:solidFill>
                <a:latin typeface="Arial"/>
                <a:cs typeface="Arial"/>
              </a:rPr>
              <a:t>ti</a:t>
            </a:r>
            <a:r>
              <a:rPr sz="2000" i="1" dirty="0">
                <a:solidFill>
                  <a:srgbClr val="212121"/>
                </a:solidFill>
                <a:latin typeface="Arial"/>
                <a:cs typeface="Arial"/>
              </a:rPr>
              <a:t>nue</a:t>
            </a:r>
            <a:r>
              <a:rPr sz="2000" i="1" spc="-30"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A</a:t>
            </a:r>
            <a:r>
              <a:rPr sz="2000" dirty="0">
                <a:solidFill>
                  <a:srgbClr val="212121"/>
                </a:solidFill>
                <a:latin typeface="Arial"/>
                <a:cs typeface="Arial"/>
              </a:rPr>
              <a:t>A</a:t>
            </a:r>
            <a:r>
              <a:rPr sz="2000" spc="-120"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herap</a:t>
            </a:r>
            <a:r>
              <a:rPr sz="2000" spc="-150" dirty="0">
                <a:solidFill>
                  <a:srgbClr val="212121"/>
                </a:solidFill>
                <a:latin typeface="Arial"/>
                <a:cs typeface="Arial"/>
              </a:rPr>
              <a:t>y</a:t>
            </a:r>
            <a:r>
              <a:rPr sz="2000" dirty="0">
                <a:solidFill>
                  <a:srgbClr val="212121"/>
                </a:solidFill>
                <a:latin typeface="Arial"/>
                <a:cs typeface="Arial"/>
              </a:rPr>
              <a:t>,</a:t>
            </a:r>
            <a:r>
              <a:rPr sz="2000" spc="-35" dirty="0">
                <a:solidFill>
                  <a:srgbClr val="212121"/>
                </a:solidFill>
                <a:latin typeface="Arial"/>
                <a:cs typeface="Arial"/>
              </a:rPr>
              <a:t> </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pe</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a</a:t>
            </a:r>
            <a:r>
              <a:rPr sz="2000" spc="-5" dirty="0">
                <a:solidFill>
                  <a:srgbClr val="212121"/>
                </a:solidFill>
                <a:latin typeface="Arial"/>
                <a:cs typeface="Arial"/>
              </a:rPr>
              <a:t>ll</a:t>
            </a:r>
            <a:r>
              <a:rPr sz="2000" dirty="0">
                <a:solidFill>
                  <a:srgbClr val="212121"/>
                </a:solidFill>
                <a:latin typeface="Arial"/>
                <a:cs typeface="Arial"/>
              </a:rPr>
              <a:t>y</a:t>
            </a:r>
            <a:r>
              <a:rPr sz="2000" spc="-2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f</a:t>
            </a:r>
            <a:r>
              <a:rPr sz="2000" spc="-10" dirty="0">
                <a:solidFill>
                  <a:srgbClr val="212121"/>
                </a:solidFill>
                <a:latin typeface="Arial"/>
                <a:cs typeface="Arial"/>
              </a:rPr>
              <a:t> </a:t>
            </a:r>
            <a:r>
              <a:rPr sz="2000" spc="5" dirty="0">
                <a:solidFill>
                  <a:srgbClr val="212121"/>
                </a:solidFill>
                <a:latin typeface="Arial"/>
                <a:cs typeface="Arial"/>
              </a:rPr>
              <a:t>s</a:t>
            </a:r>
            <a:r>
              <a:rPr sz="2000" spc="-10" dirty="0">
                <a:solidFill>
                  <a:srgbClr val="212121"/>
                </a:solidFill>
                <a:latin typeface="Arial"/>
                <a:cs typeface="Arial"/>
              </a:rPr>
              <a:t>y</a:t>
            </a:r>
            <a:r>
              <a:rPr sz="2000" spc="-5" dirty="0">
                <a:solidFill>
                  <a:srgbClr val="212121"/>
                </a:solidFill>
                <a:latin typeface="Arial"/>
                <a:cs typeface="Arial"/>
              </a:rPr>
              <a:t>m</a:t>
            </a:r>
            <a:r>
              <a:rPr sz="2000" dirty="0">
                <a:solidFill>
                  <a:srgbClr val="212121"/>
                </a:solidFill>
                <a:latin typeface="Arial"/>
                <a:cs typeface="Arial"/>
              </a:rPr>
              <a:t>p</a:t>
            </a:r>
            <a:r>
              <a:rPr sz="2000" spc="-5" dirty="0">
                <a:solidFill>
                  <a:srgbClr val="212121"/>
                </a:solidFill>
                <a:latin typeface="Arial"/>
                <a:cs typeface="Arial"/>
              </a:rPr>
              <a:t>t</a:t>
            </a:r>
            <a:r>
              <a:rPr sz="2000" dirty="0">
                <a:solidFill>
                  <a:srgbClr val="212121"/>
                </a:solidFill>
                <a:latin typeface="Arial"/>
                <a:cs typeface="Arial"/>
              </a:rPr>
              <a:t>o</a:t>
            </a:r>
            <a:r>
              <a:rPr sz="2000" spc="-5" dirty="0">
                <a:solidFill>
                  <a:srgbClr val="212121"/>
                </a:solidFill>
                <a:latin typeface="Arial"/>
                <a:cs typeface="Arial"/>
              </a:rPr>
              <a:t>m</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c</a:t>
            </a:r>
            <a:r>
              <a:rPr sz="2000" spc="-35"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j</a:t>
            </a:r>
            <a:r>
              <a:rPr sz="2000" dirty="0">
                <a:solidFill>
                  <a:srgbClr val="212121"/>
                </a:solidFill>
                <a:latin typeface="Arial"/>
                <a:cs typeface="Arial"/>
              </a:rPr>
              <a:t>aund</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e,</a:t>
            </a:r>
            <a:r>
              <a:rPr sz="2000" spc="-35" dirty="0">
                <a:solidFill>
                  <a:srgbClr val="212121"/>
                </a:solidFill>
                <a:latin typeface="Arial"/>
                <a:cs typeface="Arial"/>
              </a:rPr>
              <a:t> </a:t>
            </a:r>
            <a:r>
              <a:rPr sz="2000" dirty="0">
                <a:solidFill>
                  <a:srgbClr val="212121"/>
                </a:solidFill>
                <a:latin typeface="Arial"/>
                <a:cs typeface="Arial"/>
              </a:rPr>
              <a:t>N</a:t>
            </a:r>
            <a:r>
              <a:rPr sz="2000" spc="-5" dirty="0">
                <a:solidFill>
                  <a:srgbClr val="212121"/>
                </a:solidFill>
                <a:latin typeface="Arial"/>
                <a:cs typeface="Arial"/>
              </a:rPr>
              <a:t>/</a:t>
            </a:r>
            <a:r>
              <a:rPr sz="2000" spc="-185" dirty="0">
                <a:solidFill>
                  <a:srgbClr val="212121"/>
                </a:solidFill>
                <a:latin typeface="Arial"/>
                <a:cs typeface="Arial"/>
              </a:rPr>
              <a:t>V</a:t>
            </a:r>
            <a:r>
              <a:rPr sz="2000" dirty="0">
                <a:solidFill>
                  <a:srgbClr val="212121"/>
                </a:solidFill>
                <a:latin typeface="Arial"/>
                <a:cs typeface="Arial"/>
              </a:rPr>
              <a:t>,</a:t>
            </a:r>
            <a:r>
              <a:rPr sz="2000" spc="-25" dirty="0">
                <a:solidFill>
                  <a:srgbClr val="212121"/>
                </a:solidFill>
                <a:latin typeface="Arial"/>
                <a:cs typeface="Arial"/>
              </a:rPr>
              <a:t> </a:t>
            </a:r>
            <a:r>
              <a:rPr sz="2000" dirty="0">
                <a:solidFill>
                  <a:srgbClr val="212121"/>
                </a:solidFill>
                <a:latin typeface="Arial"/>
                <a:cs typeface="Arial"/>
              </a:rPr>
              <a:t>abdo</a:t>
            </a:r>
            <a:r>
              <a:rPr sz="2000" spc="-5" dirty="0">
                <a:solidFill>
                  <a:srgbClr val="212121"/>
                </a:solidFill>
                <a:latin typeface="Arial"/>
                <a:cs typeface="Arial"/>
              </a:rPr>
              <a:t>mi</a:t>
            </a:r>
            <a:r>
              <a:rPr sz="2000" dirty="0">
                <a:solidFill>
                  <a:srgbClr val="212121"/>
                </a:solidFill>
                <a:latin typeface="Arial"/>
                <a:cs typeface="Arial"/>
              </a:rPr>
              <a:t>nal pa</a:t>
            </a:r>
            <a:r>
              <a:rPr sz="2000" spc="-5" dirty="0">
                <a:solidFill>
                  <a:srgbClr val="212121"/>
                </a:solidFill>
                <a:latin typeface="Arial"/>
                <a:cs typeface="Arial"/>
              </a:rPr>
              <a:t>i</a:t>
            </a:r>
            <a:r>
              <a:rPr sz="2000" dirty="0">
                <a:solidFill>
                  <a:srgbClr val="212121"/>
                </a:solidFill>
                <a:latin typeface="Arial"/>
                <a:cs typeface="Arial"/>
              </a:rPr>
              <a:t>n)</a:t>
            </a:r>
            <a:r>
              <a:rPr sz="2000" spc="-15" dirty="0">
                <a:solidFill>
                  <a:srgbClr val="212121"/>
                </a:solidFill>
                <a:latin typeface="Arial"/>
                <a:cs typeface="Arial"/>
              </a:rPr>
              <a:t> </a:t>
            </a:r>
            <a:r>
              <a:rPr sz="2000" dirty="0">
                <a:solidFill>
                  <a:srgbClr val="212121"/>
                </a:solidFill>
                <a:latin typeface="Arial"/>
                <a:cs typeface="Arial"/>
              </a:rPr>
              <a:t>or</a:t>
            </a:r>
            <a:r>
              <a:rPr sz="2000" spc="-25" dirty="0">
                <a:solidFill>
                  <a:srgbClr val="212121"/>
                </a:solidFill>
                <a:latin typeface="Arial"/>
                <a:cs typeface="Arial"/>
              </a:rPr>
              <a:t> </a:t>
            </a:r>
            <a:r>
              <a:rPr sz="2000" spc="5" dirty="0">
                <a:solidFill>
                  <a:srgbClr val="212121"/>
                </a:solidFill>
                <a:latin typeface="Arial"/>
                <a:cs typeface="Arial"/>
              </a:rPr>
              <a:t>s</a:t>
            </a:r>
            <a:r>
              <a:rPr sz="2000" spc="-5" dirty="0">
                <a:solidFill>
                  <a:srgbClr val="212121"/>
                </a:solidFill>
                <a:latin typeface="Arial"/>
                <a:cs typeface="Arial"/>
              </a:rPr>
              <a:t>i</a:t>
            </a:r>
            <a:r>
              <a:rPr sz="2000" dirty="0">
                <a:solidFill>
                  <a:srgbClr val="212121"/>
                </a:solidFill>
                <a:latin typeface="Arial"/>
                <a:cs typeface="Arial"/>
              </a:rPr>
              <a:t>gn</a:t>
            </a:r>
            <a:r>
              <a:rPr sz="2000" spc="-5" dirty="0">
                <a:solidFill>
                  <a:srgbClr val="212121"/>
                </a:solidFill>
                <a:latin typeface="Arial"/>
                <a:cs typeface="Arial"/>
              </a:rPr>
              <a:t>ifi</a:t>
            </a:r>
            <a:r>
              <a:rPr sz="2000" spc="5" dirty="0">
                <a:solidFill>
                  <a:srgbClr val="212121"/>
                </a:solidFill>
                <a:latin typeface="Arial"/>
                <a:cs typeface="Arial"/>
              </a:rPr>
              <a:t>c</a:t>
            </a:r>
            <a:r>
              <a:rPr sz="2000" dirty="0">
                <a:solidFill>
                  <a:srgbClr val="212121"/>
                </a:solidFill>
                <a:latin typeface="Arial"/>
                <a:cs typeface="Arial"/>
              </a:rPr>
              <a:t>an</a:t>
            </a:r>
            <a:r>
              <a:rPr sz="2000" spc="-5" dirty="0">
                <a:solidFill>
                  <a:srgbClr val="212121"/>
                </a:solidFill>
                <a:latin typeface="Arial"/>
                <a:cs typeface="Arial"/>
              </a:rPr>
              <a:t>tl</a:t>
            </a:r>
            <a:r>
              <a:rPr sz="2000" dirty="0">
                <a:solidFill>
                  <a:srgbClr val="212121"/>
                </a:solidFill>
                <a:latin typeface="Arial"/>
                <a:cs typeface="Arial"/>
              </a:rPr>
              <a:t>y</a:t>
            </a:r>
            <a:r>
              <a:rPr sz="2000" spc="-1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c</a:t>
            </a:r>
            <a:r>
              <a:rPr sz="2000" dirty="0">
                <a:solidFill>
                  <a:srgbClr val="212121"/>
                </a:solidFill>
                <a:latin typeface="Arial"/>
                <a:cs typeface="Arial"/>
              </a:rPr>
              <a:t>rea</a:t>
            </a:r>
            <a:r>
              <a:rPr sz="2000" spc="5" dirty="0">
                <a:solidFill>
                  <a:srgbClr val="212121"/>
                </a:solidFill>
                <a:latin typeface="Arial"/>
                <a:cs typeface="Arial"/>
              </a:rPr>
              <a:t>s</a:t>
            </a:r>
            <a:r>
              <a:rPr sz="2000" dirty="0">
                <a:solidFill>
                  <a:srgbClr val="212121"/>
                </a:solidFill>
                <a:latin typeface="Arial"/>
                <a:cs typeface="Arial"/>
              </a:rPr>
              <a:t>ed</a:t>
            </a:r>
            <a:r>
              <a:rPr sz="2000" spc="-4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NR,</a:t>
            </a:r>
            <a:r>
              <a:rPr sz="2000" spc="-25" dirty="0">
                <a:solidFill>
                  <a:srgbClr val="212121"/>
                </a:solidFill>
                <a:latin typeface="Arial"/>
                <a:cs typeface="Arial"/>
              </a:rPr>
              <a:t> </a:t>
            </a:r>
            <a:r>
              <a:rPr sz="2000" dirty="0">
                <a:solidFill>
                  <a:srgbClr val="212121"/>
                </a:solidFill>
                <a:latin typeface="Arial"/>
                <a:cs typeface="Arial"/>
              </a:rPr>
              <a:t>b</a:t>
            </a:r>
            <a:r>
              <a:rPr sz="2000" spc="-5" dirty="0">
                <a:solidFill>
                  <a:srgbClr val="212121"/>
                </a:solidFill>
                <a:latin typeface="Arial"/>
                <a:cs typeface="Arial"/>
              </a:rPr>
              <a:t>ili</a:t>
            </a:r>
            <a:r>
              <a:rPr sz="2000" dirty="0">
                <a:solidFill>
                  <a:srgbClr val="212121"/>
                </a:solidFill>
                <a:latin typeface="Arial"/>
                <a:cs typeface="Arial"/>
              </a:rPr>
              <a:t>rub</a:t>
            </a:r>
            <a:r>
              <a:rPr sz="2000" spc="-5" dirty="0">
                <a:solidFill>
                  <a:srgbClr val="212121"/>
                </a:solidFill>
                <a:latin typeface="Arial"/>
                <a:cs typeface="Arial"/>
              </a:rPr>
              <a:t>i</a:t>
            </a:r>
            <a:r>
              <a:rPr sz="2000" dirty="0">
                <a:solidFill>
                  <a:srgbClr val="212121"/>
                </a:solidFill>
                <a:latin typeface="Arial"/>
                <a:cs typeface="Arial"/>
              </a:rPr>
              <a:t>n,</a:t>
            </a:r>
            <a:r>
              <a:rPr sz="2000" spc="-135" dirty="0">
                <a:solidFill>
                  <a:srgbClr val="212121"/>
                </a:solidFill>
                <a:latin typeface="Arial"/>
                <a:cs typeface="Arial"/>
              </a:rPr>
              <a:t> </a:t>
            </a:r>
            <a:r>
              <a:rPr sz="2000" spc="-5" dirty="0">
                <a:solidFill>
                  <a:srgbClr val="212121"/>
                </a:solidFill>
                <a:latin typeface="Arial"/>
                <a:cs typeface="Arial"/>
              </a:rPr>
              <a:t>A</a:t>
            </a:r>
            <a:r>
              <a:rPr sz="2000" dirty="0">
                <a:solidFill>
                  <a:srgbClr val="212121"/>
                </a:solidFill>
                <a:latin typeface="Arial"/>
                <a:cs typeface="Arial"/>
              </a:rPr>
              <a:t>L</a:t>
            </a:r>
            <a:r>
              <a:rPr sz="2000" spc="-5" dirty="0">
                <a:solidFill>
                  <a:srgbClr val="212121"/>
                </a:solidFill>
                <a:latin typeface="Arial"/>
                <a:cs typeface="Arial"/>
              </a:rPr>
              <a:t>P*</a:t>
            </a:r>
            <a:endParaRPr sz="2000">
              <a:latin typeface="Arial"/>
              <a:cs typeface="Arial"/>
            </a:endParaRPr>
          </a:p>
          <a:p>
            <a:pPr lvl="1">
              <a:lnSpc>
                <a:spcPct val="100000"/>
              </a:lnSpc>
              <a:buClr>
                <a:srgbClr val="D51F1A"/>
              </a:buClr>
              <a:buFont typeface="Wingdings"/>
              <a:buChar char=""/>
            </a:pPr>
            <a:endParaRPr sz="2000">
              <a:latin typeface="Times New Roman"/>
              <a:cs typeface="Times New Roman"/>
            </a:endParaRPr>
          </a:p>
          <a:p>
            <a:pPr lvl="1">
              <a:lnSpc>
                <a:spcPct val="100000"/>
              </a:lnSpc>
              <a:spcBef>
                <a:spcPts val="49"/>
              </a:spcBef>
              <a:buClr>
                <a:srgbClr val="D51F1A"/>
              </a:buClr>
              <a:buFont typeface="Wingdings"/>
              <a:buChar char=""/>
            </a:pPr>
            <a:endParaRPr sz="2200">
              <a:latin typeface="Times New Roman"/>
              <a:cs typeface="Times New Roman"/>
            </a:endParaRPr>
          </a:p>
          <a:p>
            <a:pPr marL="12700">
              <a:lnSpc>
                <a:spcPct val="100000"/>
              </a:lnSpc>
            </a:pPr>
            <a:r>
              <a:rPr sz="2400" dirty="0">
                <a:solidFill>
                  <a:srgbClr val="D51F1A"/>
                </a:solidFill>
                <a:latin typeface="Wingdings"/>
                <a:cs typeface="Wingdings"/>
              </a:rPr>
              <a:t></a:t>
            </a:r>
            <a:r>
              <a:rPr sz="2400" b="1" spc="-15" dirty="0">
                <a:solidFill>
                  <a:srgbClr val="212121"/>
                </a:solidFill>
                <a:latin typeface="Arial"/>
                <a:cs typeface="Arial"/>
              </a:rPr>
              <a:t>&lt;</a:t>
            </a:r>
            <a:r>
              <a:rPr sz="2400" b="1" spc="-5" dirty="0">
                <a:solidFill>
                  <a:srgbClr val="212121"/>
                </a:solidFill>
                <a:latin typeface="Arial"/>
                <a:cs typeface="Arial"/>
              </a:rPr>
              <a:t> 10</a:t>
            </a:r>
            <a:r>
              <a:rPr sz="2400" b="1" dirty="0">
                <a:solidFill>
                  <a:srgbClr val="212121"/>
                </a:solidFill>
                <a:latin typeface="Arial"/>
                <a:cs typeface="Arial"/>
              </a:rPr>
              <a:t>-f</a:t>
            </a:r>
            <a:r>
              <a:rPr sz="2400" b="1" spc="-20" dirty="0">
                <a:solidFill>
                  <a:srgbClr val="212121"/>
                </a:solidFill>
                <a:latin typeface="Arial"/>
                <a:cs typeface="Arial"/>
              </a:rPr>
              <a:t>o</a:t>
            </a:r>
            <a:r>
              <a:rPr sz="2400" b="1" spc="-5" dirty="0">
                <a:solidFill>
                  <a:srgbClr val="212121"/>
                </a:solidFill>
                <a:latin typeface="Arial"/>
                <a:cs typeface="Arial"/>
              </a:rPr>
              <a:t>l</a:t>
            </a:r>
            <a:r>
              <a:rPr sz="2400" b="1" spc="-15" dirty="0">
                <a:solidFill>
                  <a:srgbClr val="212121"/>
                </a:solidFill>
                <a:latin typeface="Arial"/>
                <a:cs typeface="Arial"/>
              </a:rPr>
              <a:t>d</a:t>
            </a:r>
            <a:r>
              <a:rPr sz="2400" b="1" spc="-25" dirty="0">
                <a:solidFill>
                  <a:srgbClr val="212121"/>
                </a:solidFill>
                <a:latin typeface="Arial"/>
                <a:cs typeface="Arial"/>
              </a:rPr>
              <a:t> </a:t>
            </a:r>
            <a:r>
              <a:rPr sz="2400" b="1" spc="-5" dirty="0">
                <a:solidFill>
                  <a:srgbClr val="212121"/>
                </a:solidFill>
                <a:latin typeface="Arial"/>
                <a:cs typeface="Arial"/>
              </a:rPr>
              <a:t>inc</a:t>
            </a:r>
            <a:r>
              <a:rPr sz="2400" b="1" dirty="0">
                <a:solidFill>
                  <a:srgbClr val="212121"/>
                </a:solidFill>
                <a:latin typeface="Arial"/>
                <a:cs typeface="Arial"/>
              </a:rPr>
              <a:t>r</a:t>
            </a:r>
            <a:r>
              <a:rPr sz="2400" b="1" spc="-5" dirty="0">
                <a:solidFill>
                  <a:srgbClr val="212121"/>
                </a:solidFill>
                <a:latin typeface="Arial"/>
                <a:cs typeface="Arial"/>
              </a:rPr>
              <a:t>eas</a:t>
            </a:r>
            <a:r>
              <a:rPr sz="2400" b="1" dirty="0">
                <a:solidFill>
                  <a:srgbClr val="212121"/>
                </a:solidFill>
                <a:latin typeface="Arial"/>
                <a:cs typeface="Arial"/>
              </a:rPr>
              <a:t>e</a:t>
            </a:r>
            <a:r>
              <a:rPr sz="2400" b="1" spc="15" dirty="0">
                <a:solidFill>
                  <a:srgbClr val="212121"/>
                </a:solidFill>
                <a:latin typeface="Arial"/>
                <a:cs typeface="Arial"/>
              </a:rPr>
              <a:t> </a:t>
            </a:r>
            <a:r>
              <a:rPr sz="2400" b="1" spc="-5" dirty="0">
                <a:solidFill>
                  <a:srgbClr val="212121"/>
                </a:solidFill>
                <a:latin typeface="Arial"/>
                <a:cs typeface="Arial"/>
              </a:rPr>
              <a:t>i</a:t>
            </a:r>
            <a:r>
              <a:rPr sz="2400" b="1" spc="-15" dirty="0">
                <a:solidFill>
                  <a:srgbClr val="212121"/>
                </a:solidFill>
                <a:latin typeface="Arial"/>
                <a:cs typeface="Arial"/>
              </a:rPr>
              <a:t>n</a:t>
            </a:r>
            <a:r>
              <a:rPr sz="2400" b="1" spc="-110" dirty="0">
                <a:solidFill>
                  <a:srgbClr val="212121"/>
                </a:solidFill>
                <a:latin typeface="Arial"/>
                <a:cs typeface="Arial"/>
              </a:rPr>
              <a:t> </a:t>
            </a:r>
            <a:r>
              <a:rPr sz="2400" b="1" spc="-10" dirty="0">
                <a:solidFill>
                  <a:srgbClr val="212121"/>
                </a:solidFill>
                <a:latin typeface="Arial"/>
                <a:cs typeface="Arial"/>
              </a:rPr>
              <a:t>A</a:t>
            </a:r>
            <a:r>
              <a:rPr sz="2400" b="1" spc="-200" dirty="0">
                <a:solidFill>
                  <a:srgbClr val="212121"/>
                </a:solidFill>
                <a:latin typeface="Arial"/>
                <a:cs typeface="Arial"/>
              </a:rPr>
              <a:t>L</a:t>
            </a:r>
            <a:r>
              <a:rPr sz="2400" b="1" spc="-15" dirty="0">
                <a:solidFill>
                  <a:srgbClr val="212121"/>
                </a:solidFill>
                <a:latin typeface="Arial"/>
                <a:cs typeface="Arial"/>
              </a:rPr>
              <a:t>T</a:t>
            </a:r>
            <a:r>
              <a:rPr sz="2400" b="1" dirty="0">
                <a:solidFill>
                  <a:srgbClr val="212121"/>
                </a:solidFill>
                <a:latin typeface="Arial"/>
                <a:cs typeface="Arial"/>
              </a:rPr>
              <a:t> </a:t>
            </a:r>
            <a:r>
              <a:rPr sz="2400" spc="-5" dirty="0">
                <a:solidFill>
                  <a:srgbClr val="212121"/>
                </a:solidFill>
                <a:latin typeface="Arial"/>
                <a:cs typeface="Arial"/>
              </a:rPr>
              <a:t>f</a:t>
            </a:r>
            <a:r>
              <a:rPr sz="2400" dirty="0">
                <a:solidFill>
                  <a:srgbClr val="212121"/>
                </a:solidFill>
                <a:latin typeface="Arial"/>
                <a:cs typeface="Arial"/>
              </a:rPr>
              <a:t>r</a:t>
            </a:r>
            <a:r>
              <a:rPr sz="2400" spc="-5" dirty="0">
                <a:solidFill>
                  <a:srgbClr val="212121"/>
                </a:solidFill>
                <a:latin typeface="Arial"/>
                <a:cs typeface="Arial"/>
              </a:rPr>
              <a:t>o</a:t>
            </a:r>
            <a:r>
              <a:rPr sz="2400" dirty="0">
                <a:solidFill>
                  <a:srgbClr val="212121"/>
                </a:solidFill>
                <a:latin typeface="Arial"/>
                <a:cs typeface="Arial"/>
              </a:rPr>
              <a:t>m</a:t>
            </a:r>
            <a:r>
              <a:rPr sz="2400" spc="-15" dirty="0">
                <a:solidFill>
                  <a:srgbClr val="212121"/>
                </a:solidFill>
                <a:latin typeface="Arial"/>
                <a:cs typeface="Arial"/>
              </a:rPr>
              <a:t> </a:t>
            </a:r>
            <a:r>
              <a:rPr sz="2400" spc="-5" dirty="0">
                <a:solidFill>
                  <a:srgbClr val="212121"/>
                </a:solidFill>
                <a:latin typeface="Arial"/>
                <a:cs typeface="Arial"/>
              </a:rPr>
              <a:t>ba</a:t>
            </a:r>
            <a:r>
              <a:rPr sz="2400" dirty="0">
                <a:solidFill>
                  <a:srgbClr val="212121"/>
                </a:solidFill>
                <a:latin typeface="Arial"/>
                <a:cs typeface="Arial"/>
              </a:rPr>
              <a:t>s</a:t>
            </a:r>
            <a:r>
              <a:rPr sz="2400" spc="-5" dirty="0">
                <a:solidFill>
                  <a:srgbClr val="212121"/>
                </a:solidFill>
                <a:latin typeface="Arial"/>
                <a:cs typeface="Arial"/>
              </a:rPr>
              <a:t>e</a:t>
            </a:r>
            <a:r>
              <a:rPr sz="2400" spc="-10" dirty="0">
                <a:solidFill>
                  <a:srgbClr val="212121"/>
                </a:solidFill>
                <a:latin typeface="Arial"/>
                <a:cs typeface="Arial"/>
              </a:rPr>
              <a:t>li</a:t>
            </a:r>
            <a:r>
              <a:rPr sz="2400" spc="-5" dirty="0">
                <a:solidFill>
                  <a:srgbClr val="212121"/>
                </a:solidFill>
                <a:latin typeface="Arial"/>
                <a:cs typeface="Arial"/>
              </a:rPr>
              <a:t>ne:</a:t>
            </a:r>
            <a:endParaRPr sz="2400">
              <a:latin typeface="Arial"/>
              <a:cs typeface="Arial"/>
            </a:endParaRPr>
          </a:p>
          <a:p>
            <a:pPr marL="998219" lvl="1" indent="-324485">
              <a:lnSpc>
                <a:spcPct val="100000"/>
              </a:lnSpc>
              <a:spcBef>
                <a:spcPts val="1000"/>
              </a:spcBef>
              <a:buClr>
                <a:srgbClr val="D51F1A"/>
              </a:buClr>
              <a:buFont typeface="Wingdings"/>
              <a:buChar char=""/>
              <a:tabLst>
                <a:tab pos="998855" algn="l"/>
              </a:tabLst>
            </a:pPr>
            <a:r>
              <a:rPr sz="2000" dirty="0">
                <a:solidFill>
                  <a:srgbClr val="212121"/>
                </a:solidFill>
                <a:latin typeface="Arial"/>
                <a:cs typeface="Arial"/>
              </a:rPr>
              <a:t>W</a:t>
            </a:r>
            <a:r>
              <a:rPr sz="2000" spc="-5" dirty="0">
                <a:solidFill>
                  <a:srgbClr val="212121"/>
                </a:solidFill>
                <a:latin typeface="Arial"/>
                <a:cs typeface="Arial"/>
              </a:rPr>
              <a:t>it</a:t>
            </a:r>
            <a:r>
              <a:rPr sz="2000" dirty="0">
                <a:solidFill>
                  <a:srgbClr val="212121"/>
                </a:solidFill>
                <a:latin typeface="Arial"/>
                <a:cs typeface="Arial"/>
              </a:rPr>
              <a:t>h</a:t>
            </a:r>
            <a:r>
              <a:rPr sz="2000" spc="-5" dirty="0">
                <a:solidFill>
                  <a:srgbClr val="212121"/>
                </a:solidFill>
                <a:latin typeface="Arial"/>
                <a:cs typeface="Arial"/>
              </a:rPr>
              <a:t> </a:t>
            </a:r>
            <a:r>
              <a:rPr sz="2000" spc="5" dirty="0">
                <a:solidFill>
                  <a:srgbClr val="212121"/>
                </a:solidFill>
                <a:latin typeface="Arial"/>
                <a:cs typeface="Arial"/>
              </a:rPr>
              <a:t>s</a:t>
            </a:r>
            <a:r>
              <a:rPr sz="2000" spc="-10" dirty="0">
                <a:solidFill>
                  <a:srgbClr val="212121"/>
                </a:solidFill>
                <a:latin typeface="Arial"/>
                <a:cs typeface="Arial"/>
              </a:rPr>
              <a:t>y</a:t>
            </a:r>
            <a:r>
              <a:rPr sz="2000" spc="-5" dirty="0">
                <a:solidFill>
                  <a:srgbClr val="212121"/>
                </a:solidFill>
                <a:latin typeface="Arial"/>
                <a:cs typeface="Arial"/>
              </a:rPr>
              <a:t>m</a:t>
            </a:r>
            <a:r>
              <a:rPr sz="2000" dirty="0">
                <a:solidFill>
                  <a:srgbClr val="212121"/>
                </a:solidFill>
                <a:latin typeface="Arial"/>
                <a:cs typeface="Arial"/>
              </a:rPr>
              <a:t>p</a:t>
            </a:r>
            <a:r>
              <a:rPr sz="2000" spc="-5" dirty="0">
                <a:solidFill>
                  <a:srgbClr val="212121"/>
                </a:solidFill>
                <a:latin typeface="Arial"/>
                <a:cs typeface="Arial"/>
              </a:rPr>
              <a:t>t</a:t>
            </a:r>
            <a:r>
              <a:rPr sz="2000" dirty="0">
                <a:solidFill>
                  <a:srgbClr val="212121"/>
                </a:solidFill>
                <a:latin typeface="Arial"/>
                <a:cs typeface="Arial"/>
              </a:rPr>
              <a:t>o</a:t>
            </a:r>
            <a:r>
              <a:rPr sz="2000" spc="-5" dirty="0">
                <a:solidFill>
                  <a:srgbClr val="212121"/>
                </a:solidFill>
                <a:latin typeface="Arial"/>
                <a:cs typeface="Arial"/>
              </a:rPr>
              <a:t>m</a:t>
            </a:r>
            <a:r>
              <a:rPr sz="2000" dirty="0">
                <a:solidFill>
                  <a:srgbClr val="212121"/>
                </a:solidFill>
                <a:latin typeface="Arial"/>
                <a:cs typeface="Arial"/>
              </a:rPr>
              <a:t>s</a:t>
            </a:r>
            <a:r>
              <a:rPr sz="2000" spc="-35" dirty="0">
                <a:solidFill>
                  <a:srgbClr val="212121"/>
                </a:solidFill>
                <a:latin typeface="Arial"/>
                <a:cs typeface="Arial"/>
              </a:rPr>
              <a:t> </a:t>
            </a:r>
            <a:r>
              <a:rPr sz="2000" dirty="0">
                <a:solidFill>
                  <a:srgbClr val="212121"/>
                </a:solidFill>
                <a:latin typeface="Arial"/>
                <a:cs typeface="Arial"/>
              </a:rPr>
              <a:t>or</a:t>
            </a:r>
            <a:r>
              <a:rPr sz="2000" spc="-15" dirty="0">
                <a:solidFill>
                  <a:srgbClr val="212121"/>
                </a:solidFill>
                <a:latin typeface="Arial"/>
                <a:cs typeface="Arial"/>
              </a:rPr>
              <a:t> </a:t>
            </a:r>
            <a:r>
              <a:rPr sz="2000" spc="-5" dirty="0">
                <a:solidFill>
                  <a:srgbClr val="212121"/>
                </a:solidFill>
                <a:latin typeface="Arial"/>
                <a:cs typeface="Arial"/>
              </a:rPr>
              <a:t>"</a:t>
            </a:r>
            <a:r>
              <a:rPr sz="2000" spc="5" dirty="0">
                <a:solidFill>
                  <a:srgbClr val="212121"/>
                </a:solidFill>
                <a:latin typeface="Arial"/>
                <a:cs typeface="Arial"/>
              </a:rPr>
              <a:t>s</a:t>
            </a:r>
            <a:r>
              <a:rPr sz="2000" spc="-5" dirty="0">
                <a:solidFill>
                  <a:srgbClr val="212121"/>
                </a:solidFill>
                <a:latin typeface="Arial"/>
                <a:cs typeface="Arial"/>
              </a:rPr>
              <a:t>i</a:t>
            </a:r>
            <a:r>
              <a:rPr sz="2000" dirty="0">
                <a:solidFill>
                  <a:srgbClr val="212121"/>
                </a:solidFill>
                <a:latin typeface="Arial"/>
                <a:cs typeface="Arial"/>
              </a:rPr>
              <a:t>gn</a:t>
            </a:r>
            <a:r>
              <a:rPr sz="2000" spc="-5" dirty="0">
                <a:solidFill>
                  <a:srgbClr val="212121"/>
                </a:solidFill>
                <a:latin typeface="Arial"/>
                <a:cs typeface="Arial"/>
              </a:rPr>
              <a:t>ifi</a:t>
            </a:r>
            <a:r>
              <a:rPr sz="2000" spc="5" dirty="0">
                <a:solidFill>
                  <a:srgbClr val="212121"/>
                </a:solidFill>
                <a:latin typeface="Arial"/>
                <a:cs typeface="Arial"/>
              </a:rPr>
              <a:t>c</a:t>
            </a:r>
            <a:r>
              <a:rPr sz="2000" dirty="0">
                <a:solidFill>
                  <a:srgbClr val="212121"/>
                </a:solidFill>
                <a:latin typeface="Arial"/>
                <a:cs typeface="Arial"/>
              </a:rPr>
              <a:t>an</a:t>
            </a:r>
            <a:r>
              <a:rPr sz="2000" spc="-5" dirty="0">
                <a:solidFill>
                  <a:srgbClr val="212121"/>
                </a:solidFill>
                <a:latin typeface="Arial"/>
                <a:cs typeface="Arial"/>
              </a:rPr>
              <a:t>tl</a:t>
            </a:r>
            <a:r>
              <a:rPr sz="2000" spc="-10" dirty="0">
                <a:solidFill>
                  <a:srgbClr val="212121"/>
                </a:solidFill>
                <a:latin typeface="Arial"/>
                <a:cs typeface="Arial"/>
              </a:rPr>
              <a:t>y</a:t>
            </a:r>
            <a:r>
              <a:rPr sz="2000" dirty="0">
                <a:solidFill>
                  <a:srgbClr val="212121"/>
                </a:solidFill>
                <a:latin typeface="Arial"/>
                <a:cs typeface="Arial"/>
              </a:rPr>
              <a:t>"</a:t>
            </a:r>
            <a:r>
              <a:rPr sz="2000" spc="-1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c</a:t>
            </a:r>
            <a:r>
              <a:rPr sz="2000" dirty="0">
                <a:solidFill>
                  <a:srgbClr val="212121"/>
                </a:solidFill>
                <a:latin typeface="Arial"/>
                <a:cs typeface="Arial"/>
              </a:rPr>
              <a:t>rea</a:t>
            </a:r>
            <a:r>
              <a:rPr sz="2000" spc="5" dirty="0">
                <a:solidFill>
                  <a:srgbClr val="212121"/>
                </a:solidFill>
                <a:latin typeface="Arial"/>
                <a:cs typeface="Arial"/>
              </a:rPr>
              <a:t>s</a:t>
            </a:r>
            <a:r>
              <a:rPr sz="2000" dirty="0">
                <a:solidFill>
                  <a:srgbClr val="212121"/>
                </a:solidFill>
                <a:latin typeface="Arial"/>
                <a:cs typeface="Arial"/>
              </a:rPr>
              <a:t>ed</a:t>
            </a:r>
            <a:r>
              <a:rPr sz="2000" spc="-5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NR,</a:t>
            </a:r>
            <a:r>
              <a:rPr sz="2000" spc="-10" dirty="0">
                <a:solidFill>
                  <a:srgbClr val="212121"/>
                </a:solidFill>
                <a:latin typeface="Arial"/>
                <a:cs typeface="Arial"/>
              </a:rPr>
              <a:t> </a:t>
            </a:r>
            <a:r>
              <a:rPr sz="2000" dirty="0">
                <a:solidFill>
                  <a:srgbClr val="212121"/>
                </a:solidFill>
                <a:latin typeface="Arial"/>
                <a:cs typeface="Arial"/>
              </a:rPr>
              <a:t>b</a:t>
            </a:r>
            <a:r>
              <a:rPr sz="2000" spc="-5" dirty="0">
                <a:solidFill>
                  <a:srgbClr val="212121"/>
                </a:solidFill>
                <a:latin typeface="Arial"/>
                <a:cs typeface="Arial"/>
              </a:rPr>
              <a:t>ili</a:t>
            </a:r>
            <a:r>
              <a:rPr sz="2000" dirty="0">
                <a:solidFill>
                  <a:srgbClr val="212121"/>
                </a:solidFill>
                <a:latin typeface="Arial"/>
                <a:cs typeface="Arial"/>
              </a:rPr>
              <a:t>rub</a:t>
            </a:r>
            <a:r>
              <a:rPr sz="2000" spc="-5" dirty="0">
                <a:solidFill>
                  <a:srgbClr val="212121"/>
                </a:solidFill>
                <a:latin typeface="Arial"/>
                <a:cs typeface="Arial"/>
              </a:rPr>
              <a:t>i</a:t>
            </a:r>
            <a:r>
              <a:rPr sz="2000" dirty="0">
                <a:solidFill>
                  <a:srgbClr val="212121"/>
                </a:solidFill>
                <a:latin typeface="Arial"/>
                <a:cs typeface="Arial"/>
              </a:rPr>
              <a:t>n,</a:t>
            </a:r>
            <a:r>
              <a:rPr sz="2000" spc="-130" dirty="0">
                <a:solidFill>
                  <a:srgbClr val="212121"/>
                </a:solidFill>
                <a:latin typeface="Arial"/>
                <a:cs typeface="Arial"/>
              </a:rPr>
              <a:t> </a:t>
            </a:r>
            <a:r>
              <a:rPr sz="2000" spc="-5" dirty="0">
                <a:solidFill>
                  <a:srgbClr val="212121"/>
                </a:solidFill>
                <a:latin typeface="Arial"/>
                <a:cs typeface="Arial"/>
              </a:rPr>
              <a:t>A</a:t>
            </a:r>
            <a:r>
              <a:rPr sz="2000" dirty="0">
                <a:solidFill>
                  <a:srgbClr val="212121"/>
                </a:solidFill>
                <a:latin typeface="Arial"/>
                <a:cs typeface="Arial"/>
              </a:rPr>
              <a:t>L</a:t>
            </a:r>
            <a:r>
              <a:rPr sz="2000" spc="-5" dirty="0">
                <a:solidFill>
                  <a:srgbClr val="212121"/>
                </a:solidFill>
                <a:latin typeface="Arial"/>
                <a:cs typeface="Arial"/>
              </a:rPr>
              <a:t>P</a:t>
            </a:r>
            <a:r>
              <a:rPr sz="2000" dirty="0">
                <a:solidFill>
                  <a:srgbClr val="212121"/>
                </a:solidFill>
                <a:latin typeface="Arial"/>
                <a:cs typeface="Arial"/>
              </a:rPr>
              <a:t>:</a:t>
            </a:r>
            <a:r>
              <a:rPr sz="2000" spc="-15" dirty="0">
                <a:solidFill>
                  <a:srgbClr val="212121"/>
                </a:solidFill>
                <a:latin typeface="Arial"/>
                <a:cs typeface="Arial"/>
              </a:rPr>
              <a:t> </a:t>
            </a:r>
            <a:r>
              <a:rPr sz="2000" i="1" dirty="0">
                <a:solidFill>
                  <a:srgbClr val="212121"/>
                </a:solidFill>
                <a:latin typeface="Arial"/>
                <a:cs typeface="Arial"/>
              </a:rPr>
              <a:t>D</a:t>
            </a:r>
            <a:r>
              <a:rPr sz="2000" i="1" spc="-5" dirty="0">
                <a:solidFill>
                  <a:srgbClr val="212121"/>
                </a:solidFill>
                <a:latin typeface="Arial"/>
                <a:cs typeface="Arial"/>
              </a:rPr>
              <a:t>i</a:t>
            </a:r>
            <a:r>
              <a:rPr sz="2000" i="1" spc="5" dirty="0">
                <a:solidFill>
                  <a:srgbClr val="212121"/>
                </a:solidFill>
                <a:latin typeface="Arial"/>
                <a:cs typeface="Arial"/>
              </a:rPr>
              <a:t>sc</a:t>
            </a:r>
            <a:r>
              <a:rPr sz="2000" i="1" dirty="0">
                <a:solidFill>
                  <a:srgbClr val="212121"/>
                </a:solidFill>
                <a:latin typeface="Arial"/>
                <a:cs typeface="Arial"/>
              </a:rPr>
              <a:t>on</a:t>
            </a:r>
            <a:r>
              <a:rPr sz="2000" i="1" spc="-5" dirty="0">
                <a:solidFill>
                  <a:srgbClr val="212121"/>
                </a:solidFill>
                <a:latin typeface="Arial"/>
                <a:cs typeface="Arial"/>
              </a:rPr>
              <a:t>ti</a:t>
            </a:r>
            <a:r>
              <a:rPr sz="2000" i="1" dirty="0">
                <a:solidFill>
                  <a:srgbClr val="212121"/>
                </a:solidFill>
                <a:latin typeface="Arial"/>
                <a:cs typeface="Arial"/>
              </a:rPr>
              <a:t>nue</a:t>
            </a:r>
            <a:endParaRPr sz="2000">
              <a:latin typeface="Arial"/>
              <a:cs typeface="Arial"/>
            </a:endParaRPr>
          </a:p>
          <a:p>
            <a:pPr marL="673735">
              <a:lnSpc>
                <a:spcPct val="100000"/>
              </a:lnSpc>
            </a:pPr>
            <a:r>
              <a:rPr sz="2000" dirty="0">
                <a:solidFill>
                  <a:srgbClr val="212121"/>
                </a:solidFill>
                <a:latin typeface="Arial"/>
                <a:cs typeface="Arial"/>
              </a:rPr>
              <a:t>D</a:t>
            </a:r>
            <a:r>
              <a:rPr sz="2000" spc="-5" dirty="0">
                <a:solidFill>
                  <a:srgbClr val="212121"/>
                </a:solidFill>
                <a:latin typeface="Arial"/>
                <a:cs typeface="Arial"/>
              </a:rPr>
              <a:t>AA</a:t>
            </a:r>
            <a:endParaRPr sz="2000">
              <a:latin typeface="Arial"/>
              <a:cs typeface="Arial"/>
            </a:endParaRPr>
          </a:p>
          <a:p>
            <a:pPr marL="673735" marR="241300" lvl="1">
              <a:lnSpc>
                <a:spcPct val="100000"/>
              </a:lnSpc>
              <a:spcBef>
                <a:spcPts val="1005"/>
              </a:spcBef>
              <a:buClr>
                <a:srgbClr val="D51F1A"/>
              </a:buClr>
              <a:buFont typeface="Wingdings"/>
              <a:buChar char=""/>
              <a:tabLst>
                <a:tab pos="1055370" algn="l"/>
              </a:tabLst>
            </a:pPr>
            <a:r>
              <a:rPr sz="2000" spc="-5" dirty="0">
                <a:solidFill>
                  <a:srgbClr val="212121"/>
                </a:solidFill>
                <a:latin typeface="Arial"/>
                <a:cs typeface="Arial"/>
              </a:rPr>
              <a:t>A</a:t>
            </a:r>
            <a:r>
              <a:rPr sz="2000" spc="5" dirty="0">
                <a:solidFill>
                  <a:srgbClr val="212121"/>
                </a:solidFill>
                <a:latin typeface="Arial"/>
                <a:cs typeface="Arial"/>
              </a:rPr>
              <a:t>s</a:t>
            </a:r>
            <a:r>
              <a:rPr sz="2000" spc="-10" dirty="0">
                <a:solidFill>
                  <a:srgbClr val="212121"/>
                </a:solidFill>
                <a:latin typeface="Arial"/>
                <a:cs typeface="Arial"/>
              </a:rPr>
              <a:t>y</a:t>
            </a:r>
            <a:r>
              <a:rPr sz="2000" spc="-5" dirty="0">
                <a:solidFill>
                  <a:srgbClr val="212121"/>
                </a:solidFill>
                <a:latin typeface="Arial"/>
                <a:cs typeface="Arial"/>
              </a:rPr>
              <a:t>m</a:t>
            </a:r>
            <a:r>
              <a:rPr sz="2000" dirty="0">
                <a:solidFill>
                  <a:srgbClr val="212121"/>
                </a:solidFill>
                <a:latin typeface="Arial"/>
                <a:cs typeface="Arial"/>
              </a:rPr>
              <a:t>p</a:t>
            </a:r>
            <a:r>
              <a:rPr sz="2000" spc="-5" dirty="0">
                <a:solidFill>
                  <a:srgbClr val="212121"/>
                </a:solidFill>
                <a:latin typeface="Arial"/>
                <a:cs typeface="Arial"/>
              </a:rPr>
              <a:t>t</a:t>
            </a:r>
            <a:r>
              <a:rPr sz="2000" dirty="0">
                <a:solidFill>
                  <a:srgbClr val="212121"/>
                </a:solidFill>
                <a:latin typeface="Arial"/>
                <a:cs typeface="Arial"/>
              </a:rPr>
              <a:t>o</a:t>
            </a:r>
            <a:r>
              <a:rPr sz="2000" spc="-5" dirty="0">
                <a:solidFill>
                  <a:srgbClr val="212121"/>
                </a:solidFill>
                <a:latin typeface="Arial"/>
                <a:cs typeface="Arial"/>
              </a:rPr>
              <a:t>m</a:t>
            </a:r>
            <a:r>
              <a:rPr sz="2000" dirty="0">
                <a:solidFill>
                  <a:srgbClr val="212121"/>
                </a:solidFill>
                <a:latin typeface="Arial"/>
                <a:cs typeface="Arial"/>
              </a:rPr>
              <a:t>a</a:t>
            </a:r>
            <a:r>
              <a:rPr sz="2000" spc="-5" dirty="0">
                <a:solidFill>
                  <a:srgbClr val="212121"/>
                </a:solidFill>
                <a:latin typeface="Arial"/>
                <a:cs typeface="Arial"/>
              </a:rPr>
              <a:t>ti</a:t>
            </a:r>
            <a:r>
              <a:rPr sz="2000" spc="5" dirty="0">
                <a:solidFill>
                  <a:srgbClr val="212121"/>
                </a:solidFill>
                <a:latin typeface="Arial"/>
                <a:cs typeface="Arial"/>
              </a:rPr>
              <a:t>c</a:t>
            </a:r>
            <a:r>
              <a:rPr sz="2000" dirty="0">
                <a:solidFill>
                  <a:srgbClr val="212121"/>
                </a:solidFill>
                <a:latin typeface="Arial"/>
                <a:cs typeface="Arial"/>
              </a:rPr>
              <a:t>:</a:t>
            </a:r>
            <a:r>
              <a:rPr sz="2000" spc="-35"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on</a:t>
            </a:r>
            <a:r>
              <a:rPr sz="2000" spc="-5" dirty="0">
                <a:solidFill>
                  <a:srgbClr val="212121"/>
                </a:solidFill>
                <a:latin typeface="Arial"/>
                <a:cs typeface="Arial"/>
              </a:rPr>
              <a:t>it</a:t>
            </a:r>
            <a:r>
              <a:rPr sz="2000" dirty="0">
                <a:solidFill>
                  <a:srgbClr val="212121"/>
                </a:solidFill>
                <a:latin typeface="Arial"/>
                <a:cs typeface="Arial"/>
              </a:rPr>
              <a:t>or</a:t>
            </a:r>
            <a:r>
              <a:rPr sz="2000" spc="-25" dirty="0">
                <a:solidFill>
                  <a:srgbClr val="212121"/>
                </a:solidFill>
                <a:latin typeface="Arial"/>
                <a:cs typeface="Arial"/>
              </a:rPr>
              <a:t> </a:t>
            </a:r>
            <a:r>
              <a:rPr sz="2000" spc="5" dirty="0">
                <a:solidFill>
                  <a:srgbClr val="212121"/>
                </a:solidFill>
                <a:latin typeface="Arial"/>
                <a:cs typeface="Arial"/>
              </a:rPr>
              <a:t>c</a:t>
            </a:r>
            <a:r>
              <a:rPr sz="2000" spc="-5" dirty="0">
                <a:solidFill>
                  <a:srgbClr val="212121"/>
                </a:solidFill>
                <a:latin typeface="Arial"/>
                <a:cs typeface="Arial"/>
              </a:rPr>
              <a:t>l</a:t>
            </a:r>
            <a:r>
              <a:rPr sz="2000" dirty="0">
                <a:solidFill>
                  <a:srgbClr val="212121"/>
                </a:solidFill>
                <a:latin typeface="Arial"/>
                <a:cs typeface="Arial"/>
              </a:rPr>
              <a:t>o</a:t>
            </a:r>
            <a:r>
              <a:rPr sz="2000" spc="5" dirty="0">
                <a:solidFill>
                  <a:srgbClr val="212121"/>
                </a:solidFill>
                <a:latin typeface="Arial"/>
                <a:cs typeface="Arial"/>
              </a:rPr>
              <a:t>s</a:t>
            </a:r>
            <a:r>
              <a:rPr sz="2000" dirty="0">
                <a:solidFill>
                  <a:srgbClr val="212121"/>
                </a:solidFill>
                <a:latin typeface="Arial"/>
                <a:cs typeface="Arial"/>
              </a:rPr>
              <a:t>e</a:t>
            </a:r>
            <a:r>
              <a:rPr sz="2000" spc="-5" dirty="0">
                <a:solidFill>
                  <a:srgbClr val="212121"/>
                </a:solidFill>
                <a:latin typeface="Arial"/>
                <a:cs typeface="Arial"/>
              </a:rPr>
              <a:t>l</a:t>
            </a:r>
            <a:r>
              <a:rPr sz="2000" dirty="0">
                <a:solidFill>
                  <a:srgbClr val="212121"/>
                </a:solidFill>
                <a:latin typeface="Arial"/>
                <a:cs typeface="Arial"/>
              </a:rPr>
              <a:t>y</a:t>
            </a:r>
            <a:r>
              <a:rPr sz="2000" spc="-25"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dirty="0">
                <a:solidFill>
                  <a:srgbClr val="212121"/>
                </a:solidFill>
                <a:latin typeface="Arial"/>
                <a:cs typeface="Arial"/>
              </a:rPr>
              <a:t>repeat</a:t>
            </a:r>
            <a:r>
              <a:rPr sz="2000" spc="-3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e</a:t>
            </a:r>
            <a:r>
              <a:rPr sz="2000" spc="5" dirty="0">
                <a:solidFill>
                  <a:srgbClr val="212121"/>
                </a:solidFill>
                <a:latin typeface="Arial"/>
                <a:cs typeface="Arial"/>
              </a:rPr>
              <a:t>s</a:t>
            </a:r>
            <a:r>
              <a:rPr sz="2000" spc="-5" dirty="0">
                <a:solidFill>
                  <a:srgbClr val="212121"/>
                </a:solidFill>
                <a:latin typeface="Arial"/>
                <a:cs typeface="Arial"/>
              </a:rPr>
              <a:t>ti</a:t>
            </a:r>
            <a:r>
              <a:rPr sz="2000" dirty="0">
                <a:solidFill>
                  <a:srgbClr val="212121"/>
                </a:solidFill>
                <a:latin typeface="Arial"/>
                <a:cs typeface="Arial"/>
              </a:rPr>
              <a:t>ng</a:t>
            </a:r>
            <a:r>
              <a:rPr sz="2000" spc="-3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 </a:t>
            </a:r>
            <a:r>
              <a:rPr sz="2000" dirty="0">
                <a:solidFill>
                  <a:srgbClr val="212121"/>
                </a:solidFill>
                <a:latin typeface="Arial"/>
                <a:cs typeface="Arial"/>
              </a:rPr>
              <a:t>2</a:t>
            </a:r>
            <a:r>
              <a:rPr sz="2000" spc="-5" dirty="0">
                <a:solidFill>
                  <a:srgbClr val="212121"/>
                </a:solidFill>
                <a:latin typeface="Arial"/>
                <a:cs typeface="Arial"/>
              </a:rPr>
              <a:t> </a:t>
            </a:r>
            <a:r>
              <a:rPr sz="2000" dirty="0">
                <a:solidFill>
                  <a:srgbClr val="212121"/>
                </a:solidFill>
                <a:latin typeface="Arial"/>
                <a:cs typeface="Arial"/>
              </a:rPr>
              <a:t>wee</a:t>
            </a:r>
            <a:r>
              <a:rPr sz="2000" spc="5" dirty="0">
                <a:solidFill>
                  <a:srgbClr val="212121"/>
                </a:solidFill>
                <a:latin typeface="Arial"/>
                <a:cs typeface="Arial"/>
              </a:rPr>
              <a:t>ks</a:t>
            </a:r>
            <a:r>
              <a:rPr sz="2000" dirty="0">
                <a:solidFill>
                  <a:srgbClr val="212121"/>
                </a:solidFill>
                <a:latin typeface="Arial"/>
                <a:cs typeface="Arial"/>
              </a:rPr>
              <a:t>.</a:t>
            </a:r>
            <a:r>
              <a:rPr sz="2000" spc="-5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f</a:t>
            </a:r>
            <a:r>
              <a:rPr sz="2000" spc="-10" dirty="0">
                <a:solidFill>
                  <a:srgbClr val="212121"/>
                </a:solidFill>
                <a:latin typeface="Arial"/>
                <a:cs typeface="Arial"/>
              </a:rPr>
              <a:t> </a:t>
            </a:r>
            <a:r>
              <a:rPr sz="2000" dirty="0">
                <a:solidFill>
                  <a:srgbClr val="212121"/>
                </a:solidFill>
                <a:latin typeface="Arial"/>
                <a:cs typeface="Arial"/>
              </a:rPr>
              <a:t>per</a:t>
            </a:r>
            <a:r>
              <a:rPr sz="2000" spc="5" dirty="0">
                <a:solidFill>
                  <a:srgbClr val="212121"/>
                </a:solidFill>
                <a:latin typeface="Arial"/>
                <a:cs typeface="Arial"/>
              </a:rPr>
              <a:t>s</a:t>
            </a:r>
            <a:r>
              <a:rPr sz="2000" spc="-5" dirty="0">
                <a:solidFill>
                  <a:srgbClr val="212121"/>
                </a:solidFill>
                <a:latin typeface="Arial"/>
                <a:cs typeface="Arial"/>
              </a:rPr>
              <a:t>i</a:t>
            </a:r>
            <a:r>
              <a:rPr sz="2000" spc="5" dirty="0">
                <a:solidFill>
                  <a:srgbClr val="212121"/>
                </a:solidFill>
                <a:latin typeface="Arial"/>
                <a:cs typeface="Arial"/>
              </a:rPr>
              <a:t>s</a:t>
            </a:r>
            <a:r>
              <a:rPr sz="2000" spc="-5" dirty="0">
                <a:solidFill>
                  <a:srgbClr val="212121"/>
                </a:solidFill>
                <a:latin typeface="Arial"/>
                <a:cs typeface="Arial"/>
              </a:rPr>
              <a:t>t</a:t>
            </a:r>
            <a:r>
              <a:rPr sz="2000" dirty="0">
                <a:solidFill>
                  <a:srgbClr val="212121"/>
                </a:solidFill>
                <a:latin typeface="Arial"/>
                <a:cs typeface="Arial"/>
              </a:rPr>
              <a:t>en</a:t>
            </a:r>
            <a:r>
              <a:rPr sz="2000" spc="-5" dirty="0">
                <a:solidFill>
                  <a:srgbClr val="212121"/>
                </a:solidFill>
                <a:latin typeface="Arial"/>
                <a:cs typeface="Arial"/>
              </a:rPr>
              <a:t>tl</a:t>
            </a:r>
            <a:r>
              <a:rPr sz="2000" dirty="0">
                <a:solidFill>
                  <a:srgbClr val="212121"/>
                </a:solidFill>
                <a:latin typeface="Arial"/>
                <a:cs typeface="Arial"/>
              </a:rPr>
              <a:t>y e</a:t>
            </a:r>
            <a:r>
              <a:rPr sz="2000" spc="-5" dirty="0">
                <a:solidFill>
                  <a:srgbClr val="212121"/>
                </a:solidFill>
                <a:latin typeface="Arial"/>
                <a:cs typeface="Arial"/>
              </a:rPr>
              <a:t>l</a:t>
            </a:r>
            <a:r>
              <a:rPr sz="2000" dirty="0">
                <a:solidFill>
                  <a:srgbClr val="212121"/>
                </a:solidFill>
                <a:latin typeface="Arial"/>
                <a:cs typeface="Arial"/>
              </a:rPr>
              <a:t>e</a:t>
            </a:r>
            <a:r>
              <a:rPr sz="2000" spc="-10" dirty="0">
                <a:solidFill>
                  <a:srgbClr val="212121"/>
                </a:solidFill>
                <a:latin typeface="Arial"/>
                <a:cs typeface="Arial"/>
              </a:rPr>
              <a:t>v</a:t>
            </a:r>
            <a:r>
              <a:rPr sz="2000" dirty="0">
                <a:solidFill>
                  <a:srgbClr val="212121"/>
                </a:solidFill>
                <a:latin typeface="Arial"/>
                <a:cs typeface="Arial"/>
              </a:rPr>
              <a:t>a</a:t>
            </a:r>
            <a:r>
              <a:rPr sz="2000" spc="-5" dirty="0">
                <a:solidFill>
                  <a:srgbClr val="212121"/>
                </a:solidFill>
                <a:latin typeface="Arial"/>
                <a:cs typeface="Arial"/>
              </a:rPr>
              <a:t>t</a:t>
            </a:r>
            <a:r>
              <a:rPr sz="2000" dirty="0">
                <a:solidFill>
                  <a:srgbClr val="212121"/>
                </a:solidFill>
                <a:latin typeface="Arial"/>
                <a:cs typeface="Arial"/>
              </a:rPr>
              <a:t>ed,</a:t>
            </a:r>
            <a:r>
              <a:rPr sz="2000" spc="-2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on</a:t>
            </a:r>
            <a:r>
              <a:rPr sz="2000" spc="5" dirty="0">
                <a:solidFill>
                  <a:srgbClr val="212121"/>
                </a:solidFill>
                <a:latin typeface="Arial"/>
                <a:cs typeface="Arial"/>
              </a:rPr>
              <a:t>s</a:t>
            </a:r>
            <a:r>
              <a:rPr sz="2000" spc="-5" dirty="0">
                <a:solidFill>
                  <a:srgbClr val="212121"/>
                </a:solidFill>
                <a:latin typeface="Arial"/>
                <a:cs typeface="Arial"/>
              </a:rPr>
              <a:t>i</a:t>
            </a:r>
            <a:r>
              <a:rPr sz="2000" dirty="0">
                <a:solidFill>
                  <a:srgbClr val="212121"/>
                </a:solidFill>
                <a:latin typeface="Arial"/>
                <a:cs typeface="Arial"/>
              </a:rPr>
              <a:t>der</a:t>
            </a:r>
            <a:r>
              <a:rPr sz="2000" spc="-40"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spc="5" dirty="0">
                <a:solidFill>
                  <a:srgbClr val="212121"/>
                </a:solidFill>
                <a:latin typeface="Arial"/>
                <a:cs typeface="Arial"/>
              </a:rPr>
              <a:t>sc</a:t>
            </a:r>
            <a:r>
              <a:rPr sz="2000" dirty="0">
                <a:solidFill>
                  <a:srgbClr val="212121"/>
                </a:solidFill>
                <a:latin typeface="Arial"/>
                <a:cs typeface="Arial"/>
              </a:rPr>
              <a:t>on</a:t>
            </a:r>
            <a:r>
              <a:rPr sz="2000" spc="-5" dirty="0">
                <a:solidFill>
                  <a:srgbClr val="212121"/>
                </a:solidFill>
                <a:latin typeface="Arial"/>
                <a:cs typeface="Arial"/>
              </a:rPr>
              <a:t>ti</a:t>
            </a:r>
            <a:r>
              <a:rPr sz="2000" dirty="0">
                <a:solidFill>
                  <a:srgbClr val="212121"/>
                </a:solidFill>
                <a:latin typeface="Arial"/>
                <a:cs typeface="Arial"/>
              </a:rPr>
              <a:t>nua</a:t>
            </a:r>
            <a:r>
              <a:rPr sz="2000" spc="-5" dirty="0">
                <a:solidFill>
                  <a:srgbClr val="212121"/>
                </a:solidFill>
                <a:latin typeface="Arial"/>
                <a:cs typeface="Arial"/>
              </a:rPr>
              <a:t>ti</a:t>
            </a:r>
            <a:r>
              <a:rPr sz="2000" dirty="0">
                <a:solidFill>
                  <a:srgbClr val="212121"/>
                </a:solidFill>
                <a:latin typeface="Arial"/>
                <a:cs typeface="Arial"/>
              </a:rPr>
              <a:t>on</a:t>
            </a:r>
            <a:endParaRPr sz="20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2391425" y="6538183"/>
            <a:ext cx="5978525" cy="249554"/>
          </a:xfrm>
          <a:prstGeom prst="rect">
            <a:avLst/>
          </a:prstGeom>
        </p:spPr>
        <p:txBody>
          <a:bodyPr vert="horz" wrap="square" lIns="0" tIns="0" rIns="0" bIns="0" rtlCol="0">
            <a:spAutoFit/>
          </a:bodyPr>
          <a:lstStyle/>
          <a:p>
            <a:pPr marL="12700" marR="5080">
              <a:lnSpc>
                <a:spcPct val="100000"/>
              </a:lnSpc>
            </a:pPr>
            <a:r>
              <a:rPr sz="800" i="1" dirty="0">
                <a:solidFill>
                  <a:srgbClr val="212121"/>
                </a:solidFill>
                <a:latin typeface="Arial"/>
                <a:cs typeface="Arial"/>
              </a:rPr>
              <a:t>S</a:t>
            </a:r>
            <a:r>
              <a:rPr sz="800" i="1" spc="-5" dirty="0">
                <a:solidFill>
                  <a:srgbClr val="212121"/>
                </a:solidFill>
                <a:latin typeface="Arial"/>
                <a:cs typeface="Arial"/>
              </a:rPr>
              <a:t>our</a:t>
            </a:r>
            <a:r>
              <a:rPr sz="800" i="1" spc="5" dirty="0">
                <a:solidFill>
                  <a:srgbClr val="212121"/>
                </a:solidFill>
                <a:latin typeface="Arial"/>
                <a:cs typeface="Arial"/>
              </a:rPr>
              <a:t>c</a:t>
            </a:r>
            <a:r>
              <a:rPr sz="800" i="1" spc="-5" dirty="0">
                <a:solidFill>
                  <a:srgbClr val="212121"/>
                </a:solidFill>
                <a:latin typeface="Arial"/>
                <a:cs typeface="Arial"/>
              </a:rPr>
              <a:t>e</a:t>
            </a:r>
            <a:r>
              <a:rPr sz="800" i="1" dirty="0">
                <a:solidFill>
                  <a:srgbClr val="212121"/>
                </a:solidFill>
                <a:latin typeface="Arial"/>
                <a:cs typeface="Arial"/>
              </a:rPr>
              <a:t>:</a:t>
            </a:r>
            <a:r>
              <a:rPr sz="800" i="1" spc="10" dirty="0">
                <a:solidFill>
                  <a:srgbClr val="212121"/>
                </a:solidFill>
                <a:latin typeface="Arial"/>
                <a:cs typeface="Arial"/>
              </a:rPr>
              <a:t> </a:t>
            </a:r>
            <a:r>
              <a:rPr sz="800" i="1" dirty="0">
                <a:solidFill>
                  <a:srgbClr val="212121"/>
                </a:solidFill>
                <a:latin typeface="Arial"/>
                <a:cs typeface="Arial"/>
              </a:rPr>
              <a:t>A</a:t>
            </a:r>
            <a:r>
              <a:rPr sz="800" i="1" spc="-10" dirty="0">
                <a:solidFill>
                  <a:srgbClr val="212121"/>
                </a:solidFill>
                <a:latin typeface="Arial"/>
                <a:cs typeface="Arial"/>
              </a:rPr>
              <a:t>m</a:t>
            </a:r>
            <a:r>
              <a:rPr sz="800" i="1" spc="-5" dirty="0">
                <a:solidFill>
                  <a:srgbClr val="212121"/>
                </a:solidFill>
                <a:latin typeface="Arial"/>
                <a:cs typeface="Arial"/>
              </a:rPr>
              <a:t>er</a:t>
            </a:r>
            <a:r>
              <a:rPr sz="800" i="1" dirty="0">
                <a:solidFill>
                  <a:srgbClr val="212121"/>
                </a:solidFill>
                <a:latin typeface="Arial"/>
                <a:cs typeface="Arial"/>
              </a:rPr>
              <a:t>i</a:t>
            </a:r>
            <a:r>
              <a:rPr sz="800" i="1" spc="5" dirty="0">
                <a:solidFill>
                  <a:srgbClr val="212121"/>
                </a:solidFill>
                <a:latin typeface="Arial"/>
                <a:cs typeface="Arial"/>
              </a:rPr>
              <a:t>c</a:t>
            </a:r>
            <a:r>
              <a:rPr sz="800" i="1" spc="-5" dirty="0">
                <a:solidFill>
                  <a:srgbClr val="212121"/>
                </a:solidFill>
                <a:latin typeface="Arial"/>
                <a:cs typeface="Arial"/>
              </a:rPr>
              <a:t>a</a:t>
            </a:r>
            <a:r>
              <a:rPr sz="800" i="1" dirty="0">
                <a:solidFill>
                  <a:srgbClr val="212121"/>
                </a:solidFill>
                <a:latin typeface="Arial"/>
                <a:cs typeface="Arial"/>
              </a:rPr>
              <a:t>n A</a:t>
            </a:r>
            <a:r>
              <a:rPr sz="800" i="1" spc="5" dirty="0">
                <a:solidFill>
                  <a:srgbClr val="212121"/>
                </a:solidFill>
                <a:latin typeface="Arial"/>
                <a:cs typeface="Arial"/>
              </a:rPr>
              <a:t>ss</a:t>
            </a:r>
            <a:r>
              <a:rPr sz="800" i="1" spc="-5" dirty="0">
                <a:solidFill>
                  <a:srgbClr val="212121"/>
                </a:solidFill>
                <a:latin typeface="Arial"/>
                <a:cs typeface="Arial"/>
              </a:rPr>
              <a:t>o</a:t>
            </a:r>
            <a:r>
              <a:rPr sz="800" i="1" spc="5" dirty="0">
                <a:solidFill>
                  <a:srgbClr val="212121"/>
                </a:solidFill>
                <a:latin typeface="Arial"/>
                <a:cs typeface="Arial"/>
              </a:rPr>
              <a:t>c</a:t>
            </a:r>
            <a:r>
              <a:rPr sz="800" i="1" dirty="0">
                <a:solidFill>
                  <a:srgbClr val="212121"/>
                </a:solidFill>
                <a:latin typeface="Arial"/>
                <a:cs typeface="Arial"/>
              </a:rPr>
              <a:t>i</a:t>
            </a:r>
            <a:r>
              <a:rPr sz="800" i="1" spc="-5" dirty="0">
                <a:solidFill>
                  <a:srgbClr val="212121"/>
                </a:solidFill>
                <a:latin typeface="Arial"/>
                <a:cs typeface="Arial"/>
              </a:rPr>
              <a:t>a</a:t>
            </a:r>
            <a:r>
              <a:rPr sz="800" i="1" dirty="0">
                <a:solidFill>
                  <a:srgbClr val="212121"/>
                </a:solidFill>
                <a:latin typeface="Arial"/>
                <a:cs typeface="Arial"/>
              </a:rPr>
              <a:t>ti</a:t>
            </a:r>
            <a:r>
              <a:rPr sz="800" i="1" spc="-5" dirty="0">
                <a:solidFill>
                  <a:srgbClr val="212121"/>
                </a:solidFill>
                <a:latin typeface="Arial"/>
                <a:cs typeface="Arial"/>
              </a:rPr>
              <a:t>o</a:t>
            </a:r>
            <a:r>
              <a:rPr sz="800" i="1" dirty="0">
                <a:solidFill>
                  <a:srgbClr val="212121"/>
                </a:solidFill>
                <a:latin typeface="Arial"/>
                <a:cs typeface="Arial"/>
              </a:rPr>
              <a:t>n</a:t>
            </a:r>
            <a:r>
              <a:rPr sz="800" i="1" spc="-25" dirty="0">
                <a:solidFill>
                  <a:srgbClr val="212121"/>
                </a:solidFill>
                <a:latin typeface="Arial"/>
                <a:cs typeface="Arial"/>
              </a:rPr>
              <a:t> </a:t>
            </a:r>
            <a:r>
              <a:rPr sz="800" i="1" dirty="0">
                <a:solidFill>
                  <a:srgbClr val="212121"/>
                </a:solidFill>
                <a:latin typeface="Arial"/>
                <a:cs typeface="Arial"/>
              </a:rPr>
              <a:t>f</a:t>
            </a:r>
            <a:r>
              <a:rPr sz="800" i="1" spc="-5" dirty="0">
                <a:solidFill>
                  <a:srgbClr val="212121"/>
                </a:solidFill>
                <a:latin typeface="Arial"/>
                <a:cs typeface="Arial"/>
              </a:rPr>
              <a:t>o</a:t>
            </a:r>
            <a:r>
              <a:rPr sz="800" i="1" dirty="0">
                <a:solidFill>
                  <a:srgbClr val="212121"/>
                </a:solidFill>
                <a:latin typeface="Arial"/>
                <a:cs typeface="Arial"/>
              </a:rPr>
              <a:t>r t</a:t>
            </a:r>
            <a:r>
              <a:rPr sz="800" i="1" spc="-5" dirty="0">
                <a:solidFill>
                  <a:srgbClr val="212121"/>
                </a:solidFill>
                <a:latin typeface="Arial"/>
                <a:cs typeface="Arial"/>
              </a:rPr>
              <a:t>h</a:t>
            </a:r>
            <a:r>
              <a:rPr sz="800" i="1" dirty="0">
                <a:solidFill>
                  <a:srgbClr val="212121"/>
                </a:solidFill>
                <a:latin typeface="Arial"/>
                <a:cs typeface="Arial"/>
              </a:rPr>
              <a:t>e</a:t>
            </a:r>
            <a:r>
              <a:rPr sz="800" i="1" spc="10" dirty="0">
                <a:solidFill>
                  <a:srgbClr val="212121"/>
                </a:solidFill>
                <a:latin typeface="Arial"/>
                <a:cs typeface="Arial"/>
              </a:rPr>
              <a:t> </a:t>
            </a:r>
            <a:r>
              <a:rPr sz="800" i="1" dirty="0">
                <a:solidFill>
                  <a:srgbClr val="212121"/>
                </a:solidFill>
                <a:latin typeface="Arial"/>
                <a:cs typeface="Arial"/>
              </a:rPr>
              <a:t>St</a:t>
            </a:r>
            <a:r>
              <a:rPr sz="800" i="1" spc="-5" dirty="0">
                <a:solidFill>
                  <a:srgbClr val="212121"/>
                </a:solidFill>
                <a:latin typeface="Arial"/>
                <a:cs typeface="Arial"/>
              </a:rPr>
              <a:t>ud</a:t>
            </a:r>
            <a:r>
              <a:rPr sz="800" i="1" dirty="0">
                <a:solidFill>
                  <a:srgbClr val="212121"/>
                </a:solidFill>
                <a:latin typeface="Arial"/>
                <a:cs typeface="Arial"/>
              </a:rPr>
              <a:t>y</a:t>
            </a:r>
            <a:r>
              <a:rPr sz="800" i="1" spc="10" dirty="0">
                <a:solidFill>
                  <a:srgbClr val="212121"/>
                </a:solidFill>
                <a:latin typeface="Arial"/>
                <a:cs typeface="Arial"/>
              </a:rPr>
              <a:t> </a:t>
            </a:r>
            <a:r>
              <a:rPr sz="800" i="1" spc="-5" dirty="0">
                <a:solidFill>
                  <a:srgbClr val="212121"/>
                </a:solidFill>
                <a:latin typeface="Arial"/>
                <a:cs typeface="Arial"/>
              </a:rPr>
              <a:t>o</a:t>
            </a:r>
            <a:r>
              <a:rPr sz="800" i="1" dirty="0">
                <a:solidFill>
                  <a:srgbClr val="212121"/>
                </a:solidFill>
                <a:latin typeface="Arial"/>
                <a:cs typeface="Arial"/>
              </a:rPr>
              <a:t>f</a:t>
            </a:r>
            <a:r>
              <a:rPr sz="800" i="1" spc="10" dirty="0">
                <a:solidFill>
                  <a:srgbClr val="212121"/>
                </a:solidFill>
                <a:latin typeface="Arial"/>
                <a:cs typeface="Arial"/>
              </a:rPr>
              <a:t> </a:t>
            </a:r>
            <a:r>
              <a:rPr sz="800" i="1" spc="-5" dirty="0">
                <a:solidFill>
                  <a:srgbClr val="212121"/>
                </a:solidFill>
                <a:latin typeface="Arial"/>
                <a:cs typeface="Arial"/>
              </a:rPr>
              <a:t>L</a:t>
            </a:r>
            <a:r>
              <a:rPr sz="800" i="1" dirty="0">
                <a:solidFill>
                  <a:srgbClr val="212121"/>
                </a:solidFill>
                <a:latin typeface="Arial"/>
                <a:cs typeface="Arial"/>
              </a:rPr>
              <a:t>i</a:t>
            </a:r>
            <a:r>
              <a:rPr sz="800" i="1" spc="5" dirty="0">
                <a:solidFill>
                  <a:srgbClr val="212121"/>
                </a:solidFill>
                <a:latin typeface="Arial"/>
                <a:cs typeface="Arial"/>
              </a:rPr>
              <a:t>v</a:t>
            </a:r>
            <a:r>
              <a:rPr sz="800" i="1" spc="-5" dirty="0">
                <a:solidFill>
                  <a:srgbClr val="212121"/>
                </a:solidFill>
                <a:latin typeface="Arial"/>
                <a:cs typeface="Arial"/>
              </a:rPr>
              <a:t>e</a:t>
            </a:r>
            <a:r>
              <a:rPr sz="800" i="1" dirty="0">
                <a:solidFill>
                  <a:srgbClr val="212121"/>
                </a:solidFill>
                <a:latin typeface="Arial"/>
                <a:cs typeface="Arial"/>
              </a:rPr>
              <a:t>r</a:t>
            </a:r>
            <a:r>
              <a:rPr sz="800" i="1" spc="-15" dirty="0">
                <a:solidFill>
                  <a:srgbClr val="212121"/>
                </a:solidFill>
                <a:latin typeface="Arial"/>
                <a:cs typeface="Arial"/>
              </a:rPr>
              <a:t> </a:t>
            </a:r>
            <a:r>
              <a:rPr sz="800" i="1" spc="-5" dirty="0">
                <a:solidFill>
                  <a:srgbClr val="212121"/>
                </a:solidFill>
                <a:latin typeface="Arial"/>
                <a:cs typeface="Arial"/>
              </a:rPr>
              <a:t>D</a:t>
            </a:r>
            <a:r>
              <a:rPr sz="800" i="1" dirty="0">
                <a:solidFill>
                  <a:srgbClr val="212121"/>
                </a:solidFill>
                <a:latin typeface="Arial"/>
                <a:cs typeface="Arial"/>
              </a:rPr>
              <a:t>i</a:t>
            </a:r>
            <a:r>
              <a:rPr sz="800" i="1" spc="5" dirty="0">
                <a:solidFill>
                  <a:srgbClr val="212121"/>
                </a:solidFill>
                <a:latin typeface="Arial"/>
                <a:cs typeface="Arial"/>
              </a:rPr>
              <a:t>s</a:t>
            </a:r>
            <a:r>
              <a:rPr sz="800" i="1" spc="-5" dirty="0">
                <a:solidFill>
                  <a:srgbClr val="212121"/>
                </a:solidFill>
                <a:latin typeface="Arial"/>
                <a:cs typeface="Arial"/>
              </a:rPr>
              <a:t>ea</a:t>
            </a:r>
            <a:r>
              <a:rPr sz="800" i="1" spc="5" dirty="0">
                <a:solidFill>
                  <a:srgbClr val="212121"/>
                </a:solidFill>
                <a:latin typeface="Arial"/>
                <a:cs typeface="Arial"/>
              </a:rPr>
              <a:t>s</a:t>
            </a:r>
            <a:r>
              <a:rPr sz="800" i="1" spc="-5" dirty="0">
                <a:solidFill>
                  <a:srgbClr val="212121"/>
                </a:solidFill>
                <a:latin typeface="Arial"/>
                <a:cs typeface="Arial"/>
              </a:rPr>
              <a:t>e</a:t>
            </a:r>
            <a:r>
              <a:rPr sz="800" i="1" dirty="0">
                <a:solidFill>
                  <a:srgbClr val="212121"/>
                </a:solidFill>
                <a:latin typeface="Arial"/>
                <a:cs typeface="Arial"/>
              </a:rPr>
              <a:t>s</a:t>
            </a:r>
            <a:r>
              <a:rPr sz="800" i="1" spc="-5" dirty="0">
                <a:solidFill>
                  <a:srgbClr val="212121"/>
                </a:solidFill>
                <a:latin typeface="Arial"/>
                <a:cs typeface="Arial"/>
              </a:rPr>
              <a:t> (</a:t>
            </a:r>
            <a:r>
              <a:rPr sz="800" i="1" dirty="0">
                <a:solidFill>
                  <a:srgbClr val="212121"/>
                </a:solidFill>
                <a:latin typeface="Arial"/>
                <a:cs typeface="Arial"/>
              </a:rPr>
              <a:t>AAS</a:t>
            </a:r>
            <a:r>
              <a:rPr sz="800" i="1" spc="-5" dirty="0">
                <a:solidFill>
                  <a:srgbClr val="212121"/>
                </a:solidFill>
                <a:latin typeface="Arial"/>
                <a:cs typeface="Arial"/>
              </a:rPr>
              <a:t>LD</a:t>
            </a:r>
            <a:r>
              <a:rPr sz="800" i="1" dirty="0">
                <a:solidFill>
                  <a:srgbClr val="212121"/>
                </a:solidFill>
                <a:latin typeface="Arial"/>
                <a:cs typeface="Arial"/>
              </a:rPr>
              <a:t>)</a:t>
            </a:r>
            <a:r>
              <a:rPr sz="800" i="1" spc="-10" dirty="0">
                <a:solidFill>
                  <a:srgbClr val="212121"/>
                </a:solidFill>
                <a:latin typeface="Arial"/>
                <a:cs typeface="Arial"/>
              </a:rPr>
              <a:t> </a:t>
            </a:r>
            <a:r>
              <a:rPr sz="800" i="1" dirty="0">
                <a:solidFill>
                  <a:srgbClr val="212121"/>
                </a:solidFill>
                <a:latin typeface="Arial"/>
                <a:cs typeface="Arial"/>
              </a:rPr>
              <a:t>&amp;</a:t>
            </a:r>
            <a:r>
              <a:rPr sz="800" i="1" spc="5" dirty="0">
                <a:solidFill>
                  <a:srgbClr val="212121"/>
                </a:solidFill>
                <a:latin typeface="Arial"/>
                <a:cs typeface="Arial"/>
              </a:rPr>
              <a:t> </a:t>
            </a:r>
            <a:r>
              <a:rPr sz="800" i="1" dirty="0">
                <a:solidFill>
                  <a:srgbClr val="212121"/>
                </a:solidFill>
                <a:latin typeface="Arial"/>
                <a:cs typeface="Arial"/>
              </a:rPr>
              <a:t>I</a:t>
            </a:r>
            <a:r>
              <a:rPr sz="800" i="1" spc="-5" dirty="0">
                <a:solidFill>
                  <a:srgbClr val="212121"/>
                </a:solidFill>
                <a:latin typeface="Arial"/>
                <a:cs typeface="Arial"/>
              </a:rPr>
              <a:t>n</a:t>
            </a:r>
            <a:r>
              <a:rPr sz="800" i="1" dirty="0">
                <a:solidFill>
                  <a:srgbClr val="212121"/>
                </a:solidFill>
                <a:latin typeface="Arial"/>
                <a:cs typeface="Arial"/>
              </a:rPr>
              <a:t>f</a:t>
            </a:r>
            <a:r>
              <a:rPr sz="800" i="1" spc="-5" dirty="0">
                <a:solidFill>
                  <a:srgbClr val="212121"/>
                </a:solidFill>
                <a:latin typeface="Arial"/>
                <a:cs typeface="Arial"/>
              </a:rPr>
              <a:t>e</a:t>
            </a:r>
            <a:r>
              <a:rPr sz="800" i="1" spc="5" dirty="0">
                <a:solidFill>
                  <a:srgbClr val="212121"/>
                </a:solidFill>
                <a:latin typeface="Arial"/>
                <a:cs typeface="Arial"/>
              </a:rPr>
              <a:t>c</a:t>
            </a:r>
            <a:r>
              <a:rPr sz="800" i="1" dirty="0">
                <a:solidFill>
                  <a:srgbClr val="212121"/>
                </a:solidFill>
                <a:latin typeface="Arial"/>
                <a:cs typeface="Arial"/>
              </a:rPr>
              <a:t>ti</a:t>
            </a:r>
            <a:r>
              <a:rPr sz="800" i="1" spc="-5" dirty="0">
                <a:solidFill>
                  <a:srgbClr val="212121"/>
                </a:solidFill>
                <a:latin typeface="Arial"/>
                <a:cs typeface="Arial"/>
              </a:rPr>
              <a:t>ou</a:t>
            </a:r>
            <a:r>
              <a:rPr sz="800" i="1" dirty="0">
                <a:solidFill>
                  <a:srgbClr val="212121"/>
                </a:solidFill>
                <a:latin typeface="Arial"/>
                <a:cs typeface="Arial"/>
              </a:rPr>
              <a:t>s</a:t>
            </a:r>
            <a:r>
              <a:rPr sz="800" i="1" spc="-5" dirty="0">
                <a:solidFill>
                  <a:srgbClr val="212121"/>
                </a:solidFill>
                <a:latin typeface="Arial"/>
                <a:cs typeface="Arial"/>
              </a:rPr>
              <a:t> D</a:t>
            </a:r>
            <a:r>
              <a:rPr sz="800" i="1" dirty="0">
                <a:solidFill>
                  <a:srgbClr val="212121"/>
                </a:solidFill>
                <a:latin typeface="Arial"/>
                <a:cs typeface="Arial"/>
              </a:rPr>
              <a:t>i</a:t>
            </a:r>
            <a:r>
              <a:rPr sz="800" i="1" spc="5" dirty="0">
                <a:solidFill>
                  <a:srgbClr val="212121"/>
                </a:solidFill>
                <a:latin typeface="Arial"/>
                <a:cs typeface="Arial"/>
              </a:rPr>
              <a:t>s</a:t>
            </a:r>
            <a:r>
              <a:rPr sz="800" i="1" spc="-5" dirty="0">
                <a:solidFill>
                  <a:srgbClr val="212121"/>
                </a:solidFill>
                <a:latin typeface="Arial"/>
                <a:cs typeface="Arial"/>
              </a:rPr>
              <a:t>ea</a:t>
            </a:r>
            <a:r>
              <a:rPr sz="800" i="1" spc="5" dirty="0">
                <a:solidFill>
                  <a:srgbClr val="212121"/>
                </a:solidFill>
                <a:latin typeface="Arial"/>
                <a:cs typeface="Arial"/>
              </a:rPr>
              <a:t>s</a:t>
            </a:r>
            <a:r>
              <a:rPr sz="800" i="1" spc="-5" dirty="0">
                <a:solidFill>
                  <a:srgbClr val="212121"/>
                </a:solidFill>
                <a:latin typeface="Arial"/>
                <a:cs typeface="Arial"/>
              </a:rPr>
              <a:t>e</a:t>
            </a:r>
            <a:r>
              <a:rPr sz="800" i="1" dirty="0">
                <a:solidFill>
                  <a:srgbClr val="212121"/>
                </a:solidFill>
                <a:latin typeface="Arial"/>
                <a:cs typeface="Arial"/>
              </a:rPr>
              <a:t>s</a:t>
            </a:r>
            <a:r>
              <a:rPr sz="800" i="1" spc="-5" dirty="0">
                <a:solidFill>
                  <a:srgbClr val="212121"/>
                </a:solidFill>
                <a:latin typeface="Arial"/>
                <a:cs typeface="Arial"/>
              </a:rPr>
              <a:t> </a:t>
            </a:r>
            <a:r>
              <a:rPr sz="800" i="1" dirty="0">
                <a:solidFill>
                  <a:srgbClr val="212121"/>
                </a:solidFill>
                <a:latin typeface="Arial"/>
                <a:cs typeface="Arial"/>
              </a:rPr>
              <a:t>S</a:t>
            </a:r>
            <a:r>
              <a:rPr sz="800" i="1" spc="-5" dirty="0">
                <a:solidFill>
                  <a:srgbClr val="212121"/>
                </a:solidFill>
                <a:latin typeface="Arial"/>
                <a:cs typeface="Arial"/>
              </a:rPr>
              <a:t>o</a:t>
            </a:r>
            <a:r>
              <a:rPr sz="800" i="1" spc="5" dirty="0">
                <a:solidFill>
                  <a:srgbClr val="212121"/>
                </a:solidFill>
                <a:latin typeface="Arial"/>
                <a:cs typeface="Arial"/>
              </a:rPr>
              <a:t>c</a:t>
            </a:r>
            <a:r>
              <a:rPr sz="800" i="1" dirty="0">
                <a:solidFill>
                  <a:srgbClr val="212121"/>
                </a:solidFill>
                <a:latin typeface="Arial"/>
                <a:cs typeface="Arial"/>
              </a:rPr>
              <a:t>i</a:t>
            </a:r>
            <a:r>
              <a:rPr sz="800" i="1" spc="-5" dirty="0">
                <a:solidFill>
                  <a:srgbClr val="212121"/>
                </a:solidFill>
                <a:latin typeface="Arial"/>
                <a:cs typeface="Arial"/>
              </a:rPr>
              <a:t>e</a:t>
            </a:r>
            <a:r>
              <a:rPr sz="800" i="1" dirty="0">
                <a:solidFill>
                  <a:srgbClr val="212121"/>
                </a:solidFill>
                <a:latin typeface="Arial"/>
                <a:cs typeface="Arial"/>
              </a:rPr>
              <a:t>ty</a:t>
            </a:r>
            <a:r>
              <a:rPr sz="800" i="1" spc="-15" dirty="0">
                <a:solidFill>
                  <a:srgbClr val="212121"/>
                </a:solidFill>
                <a:latin typeface="Arial"/>
                <a:cs typeface="Arial"/>
              </a:rPr>
              <a:t> </a:t>
            </a:r>
            <a:r>
              <a:rPr sz="800" i="1" spc="-5" dirty="0">
                <a:solidFill>
                  <a:srgbClr val="212121"/>
                </a:solidFill>
                <a:latin typeface="Arial"/>
                <a:cs typeface="Arial"/>
              </a:rPr>
              <a:t>o</a:t>
            </a:r>
            <a:r>
              <a:rPr sz="800" i="1" dirty="0">
                <a:solidFill>
                  <a:srgbClr val="212121"/>
                </a:solidFill>
                <a:latin typeface="Arial"/>
                <a:cs typeface="Arial"/>
              </a:rPr>
              <a:t>f</a:t>
            </a:r>
            <a:r>
              <a:rPr sz="800" i="1" spc="10" dirty="0">
                <a:solidFill>
                  <a:srgbClr val="212121"/>
                </a:solidFill>
                <a:latin typeface="Arial"/>
                <a:cs typeface="Arial"/>
              </a:rPr>
              <a:t> </a:t>
            </a:r>
            <a:r>
              <a:rPr sz="800" i="1" dirty="0">
                <a:solidFill>
                  <a:srgbClr val="212121"/>
                </a:solidFill>
                <a:latin typeface="Arial"/>
                <a:cs typeface="Arial"/>
              </a:rPr>
              <a:t>A</a:t>
            </a:r>
            <a:r>
              <a:rPr sz="800" i="1" spc="-10" dirty="0">
                <a:solidFill>
                  <a:srgbClr val="212121"/>
                </a:solidFill>
                <a:latin typeface="Arial"/>
                <a:cs typeface="Arial"/>
              </a:rPr>
              <a:t>m</a:t>
            </a:r>
            <a:r>
              <a:rPr sz="800" i="1" spc="-5" dirty="0">
                <a:solidFill>
                  <a:srgbClr val="212121"/>
                </a:solidFill>
                <a:latin typeface="Arial"/>
                <a:cs typeface="Arial"/>
              </a:rPr>
              <a:t>er</a:t>
            </a:r>
            <a:r>
              <a:rPr sz="800" i="1" dirty="0">
                <a:solidFill>
                  <a:srgbClr val="212121"/>
                </a:solidFill>
                <a:latin typeface="Arial"/>
                <a:cs typeface="Arial"/>
              </a:rPr>
              <a:t>i</a:t>
            </a:r>
            <a:r>
              <a:rPr sz="800" i="1" spc="5" dirty="0">
                <a:solidFill>
                  <a:srgbClr val="212121"/>
                </a:solidFill>
                <a:latin typeface="Arial"/>
                <a:cs typeface="Arial"/>
              </a:rPr>
              <a:t>c</a:t>
            </a:r>
            <a:r>
              <a:rPr sz="800" i="1" dirty="0">
                <a:solidFill>
                  <a:srgbClr val="212121"/>
                </a:solidFill>
                <a:latin typeface="Arial"/>
                <a:cs typeface="Arial"/>
              </a:rPr>
              <a:t>a </a:t>
            </a:r>
            <a:r>
              <a:rPr sz="800" i="1" spc="-5" dirty="0">
                <a:solidFill>
                  <a:srgbClr val="212121"/>
                </a:solidFill>
                <a:latin typeface="Arial"/>
                <a:cs typeface="Arial"/>
              </a:rPr>
              <a:t>(</a:t>
            </a:r>
            <a:r>
              <a:rPr sz="800" i="1" dirty="0">
                <a:solidFill>
                  <a:srgbClr val="212121"/>
                </a:solidFill>
                <a:latin typeface="Arial"/>
                <a:cs typeface="Arial"/>
              </a:rPr>
              <a:t>I</a:t>
            </a:r>
            <a:r>
              <a:rPr sz="800" i="1" spc="-5" dirty="0">
                <a:solidFill>
                  <a:srgbClr val="212121"/>
                </a:solidFill>
                <a:latin typeface="Arial"/>
                <a:cs typeface="Arial"/>
              </a:rPr>
              <a:t>D</a:t>
            </a:r>
            <a:r>
              <a:rPr sz="800" i="1" dirty="0">
                <a:solidFill>
                  <a:srgbClr val="212121"/>
                </a:solidFill>
                <a:latin typeface="Arial"/>
                <a:cs typeface="Arial"/>
              </a:rPr>
              <a:t>SA)</a:t>
            </a:r>
            <a:r>
              <a:rPr sz="800" i="1" spc="-25" dirty="0">
                <a:solidFill>
                  <a:srgbClr val="212121"/>
                </a:solidFill>
                <a:latin typeface="Arial"/>
                <a:cs typeface="Arial"/>
              </a:rPr>
              <a:t> </a:t>
            </a:r>
            <a:r>
              <a:rPr sz="800" i="1" spc="5" dirty="0">
                <a:solidFill>
                  <a:srgbClr val="212121"/>
                </a:solidFill>
                <a:latin typeface="Arial"/>
                <a:cs typeface="Arial"/>
              </a:rPr>
              <a:t>c</a:t>
            </a:r>
            <a:r>
              <a:rPr sz="800" i="1" spc="-5" dirty="0">
                <a:solidFill>
                  <a:srgbClr val="212121"/>
                </a:solidFill>
                <a:latin typeface="Arial"/>
                <a:cs typeface="Arial"/>
              </a:rPr>
              <a:t>on</a:t>
            </a:r>
            <a:r>
              <a:rPr sz="800" i="1" spc="5" dirty="0">
                <a:solidFill>
                  <a:srgbClr val="212121"/>
                </a:solidFill>
                <a:latin typeface="Arial"/>
                <a:cs typeface="Arial"/>
              </a:rPr>
              <a:t>s</a:t>
            </a:r>
            <a:r>
              <a:rPr sz="800" i="1" spc="-5" dirty="0">
                <a:solidFill>
                  <a:srgbClr val="212121"/>
                </a:solidFill>
                <a:latin typeface="Arial"/>
                <a:cs typeface="Arial"/>
              </a:rPr>
              <a:t>en</a:t>
            </a:r>
            <a:r>
              <a:rPr sz="800" i="1" spc="5" dirty="0">
                <a:solidFill>
                  <a:srgbClr val="212121"/>
                </a:solidFill>
                <a:latin typeface="Arial"/>
                <a:cs typeface="Arial"/>
              </a:rPr>
              <a:t>s</a:t>
            </a:r>
            <a:r>
              <a:rPr sz="800" i="1" spc="-5" dirty="0">
                <a:solidFill>
                  <a:srgbClr val="212121"/>
                </a:solidFill>
                <a:latin typeface="Arial"/>
                <a:cs typeface="Arial"/>
              </a:rPr>
              <a:t>u</a:t>
            </a:r>
            <a:r>
              <a:rPr sz="800" i="1" dirty="0">
                <a:solidFill>
                  <a:srgbClr val="212121"/>
                </a:solidFill>
                <a:latin typeface="Arial"/>
                <a:cs typeface="Arial"/>
              </a:rPr>
              <a:t>s </a:t>
            </a:r>
            <a:r>
              <a:rPr sz="800" i="1" spc="-5" dirty="0">
                <a:solidFill>
                  <a:srgbClr val="212121"/>
                </a:solidFill>
                <a:latin typeface="Arial"/>
                <a:cs typeface="Arial"/>
              </a:rPr>
              <a:t>gu</a:t>
            </a:r>
            <a:r>
              <a:rPr sz="800" i="1" dirty="0">
                <a:solidFill>
                  <a:srgbClr val="212121"/>
                </a:solidFill>
                <a:latin typeface="Arial"/>
                <a:cs typeface="Arial"/>
              </a:rPr>
              <a:t>i</a:t>
            </a:r>
            <a:r>
              <a:rPr sz="800" i="1" spc="-5" dirty="0">
                <a:solidFill>
                  <a:srgbClr val="212121"/>
                </a:solidFill>
                <a:latin typeface="Arial"/>
                <a:cs typeface="Arial"/>
              </a:rPr>
              <a:t>dan</a:t>
            </a:r>
            <a:r>
              <a:rPr sz="800" i="1" spc="5" dirty="0">
                <a:solidFill>
                  <a:srgbClr val="212121"/>
                </a:solidFill>
                <a:latin typeface="Arial"/>
                <a:cs typeface="Arial"/>
              </a:rPr>
              <a:t>c</a:t>
            </a:r>
            <a:r>
              <a:rPr sz="800" i="1" spc="-5" dirty="0">
                <a:solidFill>
                  <a:srgbClr val="212121"/>
                </a:solidFill>
                <a:latin typeface="Arial"/>
                <a:cs typeface="Arial"/>
              </a:rPr>
              <a:t>e</a:t>
            </a:r>
            <a:r>
              <a:rPr sz="800" i="1" dirty="0">
                <a:solidFill>
                  <a:srgbClr val="212121"/>
                </a:solidFill>
                <a:latin typeface="Arial"/>
                <a:cs typeface="Arial"/>
              </a:rPr>
              <a:t>,</a:t>
            </a:r>
            <a:r>
              <a:rPr sz="800" i="1" spc="20" dirty="0">
                <a:solidFill>
                  <a:srgbClr val="212121"/>
                </a:solidFill>
                <a:latin typeface="Arial"/>
                <a:cs typeface="Arial"/>
              </a:rPr>
              <a:t> </a:t>
            </a:r>
            <a:r>
              <a:rPr sz="800" i="1" spc="-5" dirty="0">
                <a:solidFill>
                  <a:srgbClr val="212121"/>
                </a:solidFill>
                <a:latin typeface="Arial"/>
                <a:cs typeface="Arial"/>
              </a:rPr>
              <a:t>a</a:t>
            </a:r>
            <a:r>
              <a:rPr sz="800" i="1" spc="5" dirty="0">
                <a:solidFill>
                  <a:srgbClr val="212121"/>
                </a:solidFill>
                <a:latin typeface="Arial"/>
                <a:cs typeface="Arial"/>
              </a:rPr>
              <a:t>v</a:t>
            </a:r>
            <a:r>
              <a:rPr sz="800" i="1" spc="-5" dirty="0">
                <a:solidFill>
                  <a:srgbClr val="212121"/>
                </a:solidFill>
                <a:latin typeface="Arial"/>
                <a:cs typeface="Arial"/>
              </a:rPr>
              <a:t>a</a:t>
            </a:r>
            <a:r>
              <a:rPr sz="800" i="1" dirty="0">
                <a:solidFill>
                  <a:srgbClr val="212121"/>
                </a:solidFill>
                <a:latin typeface="Arial"/>
                <a:cs typeface="Arial"/>
              </a:rPr>
              <a:t>il</a:t>
            </a:r>
            <a:r>
              <a:rPr sz="800" i="1" spc="-5" dirty="0">
                <a:solidFill>
                  <a:srgbClr val="212121"/>
                </a:solidFill>
                <a:latin typeface="Arial"/>
                <a:cs typeface="Arial"/>
              </a:rPr>
              <a:t>ab</a:t>
            </a:r>
            <a:r>
              <a:rPr sz="800" i="1" dirty="0">
                <a:solidFill>
                  <a:srgbClr val="212121"/>
                </a:solidFill>
                <a:latin typeface="Arial"/>
                <a:cs typeface="Arial"/>
              </a:rPr>
              <a:t>le</a:t>
            </a:r>
            <a:r>
              <a:rPr sz="800" i="1" spc="10" dirty="0">
                <a:solidFill>
                  <a:srgbClr val="212121"/>
                </a:solidFill>
                <a:latin typeface="Arial"/>
                <a:cs typeface="Arial"/>
              </a:rPr>
              <a:t> </a:t>
            </a:r>
            <a:r>
              <a:rPr sz="800" i="1" spc="-5" dirty="0">
                <a:solidFill>
                  <a:srgbClr val="212121"/>
                </a:solidFill>
                <a:latin typeface="Arial"/>
                <a:cs typeface="Arial"/>
              </a:rPr>
              <a:t>a</a:t>
            </a:r>
            <a:r>
              <a:rPr sz="800" i="1" dirty="0">
                <a:solidFill>
                  <a:srgbClr val="212121"/>
                </a:solidFill>
                <a:latin typeface="Arial"/>
                <a:cs typeface="Arial"/>
              </a:rPr>
              <a:t>t</a:t>
            </a:r>
            <a:r>
              <a:rPr sz="800" i="1" spc="10" dirty="0">
                <a:solidFill>
                  <a:srgbClr val="212121"/>
                </a:solidFill>
                <a:latin typeface="Arial"/>
                <a:cs typeface="Arial"/>
              </a:rPr>
              <a:t> </a:t>
            </a:r>
            <a:r>
              <a:rPr sz="800" i="1" spc="-5" dirty="0">
                <a:solidFill>
                  <a:srgbClr val="212121"/>
                </a:solidFill>
                <a:latin typeface="Arial"/>
                <a:cs typeface="Arial"/>
              </a:rPr>
              <a:t>HC</a:t>
            </a:r>
            <a:r>
              <a:rPr sz="800" i="1" dirty="0">
                <a:solidFill>
                  <a:srgbClr val="212121"/>
                </a:solidFill>
                <a:latin typeface="Arial"/>
                <a:cs typeface="Arial"/>
              </a:rPr>
              <a:t>V</a:t>
            </a:r>
            <a:r>
              <a:rPr sz="800" i="1" spc="-5" dirty="0">
                <a:solidFill>
                  <a:srgbClr val="212121"/>
                </a:solidFill>
                <a:latin typeface="Arial"/>
                <a:cs typeface="Arial"/>
              </a:rPr>
              <a:t>gu</a:t>
            </a:r>
            <a:r>
              <a:rPr sz="800" i="1" dirty="0">
                <a:solidFill>
                  <a:srgbClr val="212121"/>
                </a:solidFill>
                <a:latin typeface="Arial"/>
                <a:cs typeface="Arial"/>
              </a:rPr>
              <a:t>i</a:t>
            </a:r>
            <a:r>
              <a:rPr sz="800" i="1" spc="-5" dirty="0">
                <a:solidFill>
                  <a:srgbClr val="212121"/>
                </a:solidFill>
                <a:latin typeface="Arial"/>
                <a:cs typeface="Arial"/>
              </a:rPr>
              <a:t>de</a:t>
            </a:r>
            <a:r>
              <a:rPr sz="800" i="1" dirty="0">
                <a:solidFill>
                  <a:srgbClr val="212121"/>
                </a:solidFill>
                <a:latin typeface="Arial"/>
                <a:cs typeface="Arial"/>
              </a:rPr>
              <a:t>li</a:t>
            </a:r>
            <a:r>
              <a:rPr sz="800" i="1" spc="-5" dirty="0">
                <a:solidFill>
                  <a:srgbClr val="212121"/>
                </a:solidFill>
                <a:latin typeface="Arial"/>
                <a:cs typeface="Arial"/>
              </a:rPr>
              <a:t>ne</a:t>
            </a:r>
            <a:r>
              <a:rPr sz="800" i="1" spc="5" dirty="0">
                <a:solidFill>
                  <a:srgbClr val="212121"/>
                </a:solidFill>
                <a:latin typeface="Arial"/>
                <a:cs typeface="Arial"/>
              </a:rPr>
              <a:t>s</a:t>
            </a:r>
            <a:r>
              <a:rPr sz="800" i="1" dirty="0">
                <a:solidFill>
                  <a:srgbClr val="212121"/>
                </a:solidFill>
                <a:latin typeface="Arial"/>
                <a:cs typeface="Arial"/>
              </a:rPr>
              <a:t>.</a:t>
            </a:r>
            <a:r>
              <a:rPr sz="800" i="1" spc="-5" dirty="0">
                <a:solidFill>
                  <a:srgbClr val="212121"/>
                </a:solidFill>
                <a:latin typeface="Arial"/>
                <a:cs typeface="Arial"/>
              </a:rPr>
              <a:t>or</a:t>
            </a:r>
            <a:r>
              <a:rPr sz="800" i="1" dirty="0">
                <a:solidFill>
                  <a:srgbClr val="212121"/>
                </a:solidFill>
                <a:latin typeface="Arial"/>
                <a:cs typeface="Arial"/>
              </a:rPr>
              <a:t>g</a:t>
            </a:r>
            <a:endParaRPr sz="8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97977" rIns="0" bIns="0" rtlCol="0">
            <a:spAutoFit/>
          </a:bodyPr>
          <a:lstStyle/>
          <a:p>
            <a:pPr marL="57150">
              <a:lnSpc>
                <a:spcPts val="4760"/>
              </a:lnSpc>
            </a:pPr>
            <a:r>
              <a:rPr spc="-125" dirty="0">
                <a:solidFill>
                  <a:srgbClr val="C00000"/>
                </a:solidFill>
              </a:rPr>
              <a:t>Ad</a:t>
            </a:r>
            <a:r>
              <a:rPr spc="-130" dirty="0">
                <a:solidFill>
                  <a:srgbClr val="C00000"/>
                </a:solidFill>
              </a:rPr>
              <a:t>d</a:t>
            </a:r>
            <a:r>
              <a:rPr spc="-110" dirty="0">
                <a:solidFill>
                  <a:srgbClr val="C00000"/>
                </a:solidFill>
              </a:rPr>
              <a:t>it</a:t>
            </a:r>
            <a:r>
              <a:rPr spc="-120" dirty="0">
                <a:solidFill>
                  <a:srgbClr val="C00000"/>
                </a:solidFill>
              </a:rPr>
              <a:t>io</a:t>
            </a:r>
            <a:r>
              <a:rPr spc="-130" dirty="0">
                <a:solidFill>
                  <a:srgbClr val="C00000"/>
                </a:solidFill>
              </a:rPr>
              <a:t>na</a:t>
            </a:r>
            <a:r>
              <a:rPr spc="-10" dirty="0">
                <a:solidFill>
                  <a:srgbClr val="C00000"/>
                </a:solidFill>
              </a:rPr>
              <a:t>l</a:t>
            </a:r>
            <a:r>
              <a:rPr spc="-215" dirty="0">
                <a:solidFill>
                  <a:srgbClr val="C00000"/>
                </a:solidFill>
              </a:rPr>
              <a:t> </a:t>
            </a:r>
            <a:r>
              <a:rPr spc="-135" dirty="0">
                <a:solidFill>
                  <a:srgbClr val="C00000"/>
                </a:solidFill>
              </a:rPr>
              <a:t>Co</a:t>
            </a:r>
            <a:r>
              <a:rPr spc="-125" dirty="0">
                <a:solidFill>
                  <a:srgbClr val="C00000"/>
                </a:solidFill>
              </a:rPr>
              <a:t>n</a:t>
            </a:r>
            <a:r>
              <a:rPr spc="-114" dirty="0">
                <a:solidFill>
                  <a:srgbClr val="C00000"/>
                </a:solidFill>
              </a:rPr>
              <a:t>s</a:t>
            </a:r>
            <a:r>
              <a:rPr spc="-120" dirty="0">
                <a:solidFill>
                  <a:srgbClr val="C00000"/>
                </a:solidFill>
              </a:rPr>
              <a:t>id</a:t>
            </a:r>
            <a:r>
              <a:rPr spc="-130" dirty="0">
                <a:solidFill>
                  <a:srgbClr val="C00000"/>
                </a:solidFill>
              </a:rPr>
              <a:t>e</a:t>
            </a:r>
            <a:r>
              <a:rPr spc="-110" dirty="0">
                <a:solidFill>
                  <a:srgbClr val="C00000"/>
                </a:solidFill>
              </a:rPr>
              <a:t>r</a:t>
            </a:r>
            <a:r>
              <a:rPr spc="-130" dirty="0">
                <a:solidFill>
                  <a:srgbClr val="C00000"/>
                </a:solidFill>
              </a:rPr>
              <a:t>a</a:t>
            </a:r>
            <a:r>
              <a:rPr spc="-105" dirty="0">
                <a:solidFill>
                  <a:srgbClr val="C00000"/>
                </a:solidFill>
              </a:rPr>
              <a:t>t</a:t>
            </a:r>
            <a:r>
              <a:rPr spc="-110" dirty="0">
                <a:solidFill>
                  <a:srgbClr val="C00000"/>
                </a:solidFill>
              </a:rPr>
              <a:t>i</a:t>
            </a:r>
            <a:r>
              <a:rPr spc="-130" dirty="0">
                <a:solidFill>
                  <a:srgbClr val="C00000"/>
                </a:solidFill>
              </a:rPr>
              <a:t>ons</a:t>
            </a:r>
          </a:p>
        </p:txBody>
      </p:sp>
      <p:sp>
        <p:nvSpPr>
          <p:cNvPr id="4" name="object 4"/>
          <p:cNvSpPr txBox="1"/>
          <p:nvPr/>
        </p:nvSpPr>
        <p:spPr>
          <a:xfrm>
            <a:off x="593095" y="1708850"/>
            <a:ext cx="10685268" cy="3990975"/>
          </a:xfrm>
          <a:prstGeom prst="rect">
            <a:avLst/>
          </a:prstGeom>
        </p:spPr>
        <p:txBody>
          <a:bodyPr vert="horz" wrap="square" lIns="0" tIns="0" rIns="0" bIns="0" rtlCol="0">
            <a:spAutoFit/>
          </a:bodyPr>
          <a:lstStyle/>
          <a:p>
            <a:pPr marL="241300" marR="573405" indent="-228600">
              <a:lnSpc>
                <a:spcPts val="2380"/>
              </a:lnSpc>
              <a:buClr>
                <a:srgbClr val="D51F1A"/>
              </a:buClr>
              <a:buFont typeface="Wingdings"/>
              <a:buChar char=""/>
              <a:tabLst>
                <a:tab pos="241300" algn="l"/>
              </a:tabLst>
            </a:pPr>
            <a:r>
              <a:rPr sz="2200" spc="-25" dirty="0">
                <a:solidFill>
                  <a:srgbClr val="212121"/>
                </a:solidFill>
                <a:latin typeface="Arial"/>
                <a:cs typeface="Arial"/>
              </a:rPr>
              <a:t>C</a:t>
            </a:r>
            <a:r>
              <a:rPr sz="2200" spc="-15" dirty="0">
                <a:solidFill>
                  <a:srgbClr val="212121"/>
                </a:solidFill>
                <a:latin typeface="Arial"/>
                <a:cs typeface="Arial"/>
              </a:rPr>
              <a:t>oun</a:t>
            </a:r>
            <a:r>
              <a:rPr sz="2200" spc="-10" dirty="0">
                <a:solidFill>
                  <a:srgbClr val="212121"/>
                </a:solidFill>
                <a:latin typeface="Arial"/>
                <a:cs typeface="Arial"/>
              </a:rPr>
              <a:t>sel</a:t>
            </a:r>
            <a:r>
              <a:rPr sz="2200" spc="5" dirty="0">
                <a:solidFill>
                  <a:srgbClr val="212121"/>
                </a:solidFill>
                <a:latin typeface="Arial"/>
                <a:cs typeface="Arial"/>
              </a:rPr>
              <a:t> </a:t>
            </a:r>
            <a:r>
              <a:rPr sz="2200" spc="-15" dirty="0">
                <a:solidFill>
                  <a:srgbClr val="212121"/>
                </a:solidFill>
                <a:latin typeface="Arial"/>
                <a:cs typeface="Arial"/>
              </a:rPr>
              <a:t>pat</a:t>
            </a:r>
            <a:r>
              <a:rPr sz="2200" dirty="0">
                <a:solidFill>
                  <a:srgbClr val="212121"/>
                </a:solidFill>
                <a:latin typeface="Arial"/>
                <a:cs typeface="Arial"/>
              </a:rPr>
              <a:t>i</a:t>
            </a:r>
            <a:r>
              <a:rPr sz="2200" spc="-15" dirty="0">
                <a:solidFill>
                  <a:srgbClr val="212121"/>
                </a:solidFill>
                <a:latin typeface="Arial"/>
                <a:cs typeface="Arial"/>
              </a:rPr>
              <a:t>ents</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15" dirty="0">
                <a:solidFill>
                  <a:srgbClr val="212121"/>
                </a:solidFill>
                <a:latin typeface="Arial"/>
                <a:cs typeface="Arial"/>
              </a:rPr>
              <a:t>diabetes</a:t>
            </a:r>
            <a:r>
              <a:rPr sz="2200" spc="5"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onitor</a:t>
            </a:r>
            <a:r>
              <a:rPr sz="2200" spc="10" dirty="0">
                <a:solidFill>
                  <a:srgbClr val="212121"/>
                </a:solidFill>
                <a:latin typeface="Arial"/>
                <a:cs typeface="Arial"/>
              </a:rPr>
              <a:t> </a:t>
            </a:r>
            <a:r>
              <a:rPr sz="2200" spc="-10" dirty="0">
                <a:solidFill>
                  <a:srgbClr val="212121"/>
                </a:solidFill>
                <a:latin typeface="Arial"/>
                <a:cs typeface="Arial"/>
              </a:rPr>
              <a:t>their</a:t>
            </a:r>
            <a:r>
              <a:rPr sz="2200" spc="10" dirty="0">
                <a:solidFill>
                  <a:srgbClr val="212121"/>
                </a:solidFill>
                <a:latin typeface="Arial"/>
                <a:cs typeface="Arial"/>
              </a:rPr>
              <a:t> </a:t>
            </a:r>
            <a:r>
              <a:rPr sz="2200" spc="-15" dirty="0">
                <a:solidFill>
                  <a:srgbClr val="212121"/>
                </a:solidFill>
                <a:latin typeface="Arial"/>
                <a:cs typeface="Arial"/>
              </a:rPr>
              <a:t>blood</a:t>
            </a:r>
            <a:r>
              <a:rPr sz="2200"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ugars</a:t>
            </a:r>
            <a:r>
              <a:rPr sz="2200" spc="5"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sz="2200" spc="-15" dirty="0">
                <a:solidFill>
                  <a:srgbClr val="212121"/>
                </a:solidFill>
                <a:latin typeface="Arial"/>
                <a:cs typeface="Arial"/>
              </a:rPr>
              <a:t>about</a:t>
            </a:r>
            <a:r>
              <a:rPr sz="2200" spc="-10" dirty="0">
                <a:solidFill>
                  <a:srgbClr val="212121"/>
                </a:solidFill>
                <a:latin typeface="Arial"/>
                <a:cs typeface="Arial"/>
              </a:rPr>
              <a:t> risk</a:t>
            </a:r>
            <a:r>
              <a:rPr sz="2200" spc="-15" dirty="0">
                <a:solidFill>
                  <a:srgbClr val="212121"/>
                </a:solidFill>
                <a:latin typeface="Arial"/>
                <a:cs typeface="Arial"/>
              </a:rPr>
              <a:t>s</a:t>
            </a:r>
            <a:r>
              <a:rPr sz="2200" spc="-10" dirty="0">
                <a:solidFill>
                  <a:srgbClr val="212121"/>
                </a:solidFill>
                <a:latin typeface="Arial"/>
                <a:cs typeface="Arial"/>
              </a:rPr>
              <a:t> of</a:t>
            </a:r>
            <a:r>
              <a:rPr sz="2200" dirty="0">
                <a:solidFill>
                  <a:srgbClr val="212121"/>
                </a:solidFill>
                <a:latin typeface="Arial"/>
                <a:cs typeface="Arial"/>
              </a:rPr>
              <a:t> </a:t>
            </a:r>
            <a:r>
              <a:rPr sz="2200" spc="-10" dirty="0">
                <a:solidFill>
                  <a:srgbClr val="212121"/>
                </a:solidFill>
                <a:latin typeface="Arial"/>
                <a:cs typeface="Arial"/>
              </a:rPr>
              <a:t>s</a:t>
            </a:r>
            <a:r>
              <a:rPr sz="2200" spc="-25" dirty="0">
                <a:solidFill>
                  <a:srgbClr val="212121"/>
                </a:solidFill>
                <a:latin typeface="Arial"/>
                <a:cs typeface="Arial"/>
              </a:rPr>
              <a:t>y</a:t>
            </a:r>
            <a:r>
              <a:rPr sz="2200" spc="-30" dirty="0">
                <a:solidFill>
                  <a:srgbClr val="212121"/>
                </a:solidFill>
                <a:latin typeface="Arial"/>
                <a:cs typeface="Arial"/>
              </a:rPr>
              <a:t>m</a:t>
            </a:r>
            <a:r>
              <a:rPr sz="2200" spc="-15" dirty="0">
                <a:solidFill>
                  <a:srgbClr val="212121"/>
                </a:solidFill>
                <a:latin typeface="Arial"/>
                <a:cs typeface="Arial"/>
              </a:rPr>
              <a:t>pto</a:t>
            </a:r>
            <a:r>
              <a:rPr sz="2200" spc="-25" dirty="0">
                <a:solidFill>
                  <a:srgbClr val="212121"/>
                </a:solidFill>
                <a:latin typeface="Arial"/>
                <a:cs typeface="Arial"/>
              </a:rPr>
              <a:t>m</a:t>
            </a:r>
            <a:r>
              <a:rPr sz="2200" spc="-10" dirty="0">
                <a:solidFill>
                  <a:srgbClr val="212121"/>
                </a:solidFill>
                <a:latin typeface="Arial"/>
                <a:cs typeface="Arial"/>
              </a:rPr>
              <a:t>at</a:t>
            </a:r>
            <a:r>
              <a:rPr sz="2200" dirty="0">
                <a:solidFill>
                  <a:srgbClr val="212121"/>
                </a:solidFill>
                <a:latin typeface="Arial"/>
                <a:cs typeface="Arial"/>
              </a:rPr>
              <a:t>i</a:t>
            </a:r>
            <a:r>
              <a:rPr sz="2200" spc="-15" dirty="0">
                <a:solidFill>
                  <a:srgbClr val="212121"/>
                </a:solidFill>
                <a:latin typeface="Arial"/>
                <a:cs typeface="Arial"/>
              </a:rPr>
              <a:t>c</a:t>
            </a:r>
            <a:r>
              <a:rPr sz="2200" spc="40" dirty="0">
                <a:solidFill>
                  <a:srgbClr val="212121"/>
                </a:solidFill>
                <a:latin typeface="Arial"/>
                <a:cs typeface="Arial"/>
              </a:rPr>
              <a:t> </a:t>
            </a:r>
            <a:r>
              <a:rPr sz="2200" spc="-15" dirty="0">
                <a:solidFill>
                  <a:srgbClr val="212121"/>
                </a:solidFill>
                <a:latin typeface="Arial"/>
                <a:cs typeface="Arial"/>
              </a:rPr>
              <a:t>h</a:t>
            </a:r>
            <a:r>
              <a:rPr sz="2200" spc="-25" dirty="0">
                <a:solidFill>
                  <a:srgbClr val="212121"/>
                </a:solidFill>
                <a:latin typeface="Arial"/>
                <a:cs typeface="Arial"/>
              </a:rPr>
              <a:t>y</a:t>
            </a:r>
            <a:r>
              <a:rPr sz="2200" spc="-15" dirty="0">
                <a:solidFill>
                  <a:srgbClr val="212121"/>
                </a:solidFill>
                <a:latin typeface="Arial"/>
                <a:cs typeface="Arial"/>
              </a:rPr>
              <a:t>pogl</a:t>
            </a:r>
            <a:r>
              <a:rPr sz="2200" spc="-25" dirty="0">
                <a:solidFill>
                  <a:srgbClr val="212121"/>
                </a:solidFill>
                <a:latin typeface="Arial"/>
                <a:cs typeface="Arial"/>
              </a:rPr>
              <a:t>y</a:t>
            </a:r>
            <a:r>
              <a:rPr sz="2200" spc="-10" dirty="0">
                <a:solidFill>
                  <a:srgbClr val="212121"/>
                </a:solidFill>
                <a:latin typeface="Arial"/>
                <a:cs typeface="Arial"/>
              </a:rPr>
              <a:t>c</a:t>
            </a:r>
            <a:r>
              <a:rPr sz="2200" spc="-15" dirty="0">
                <a:solidFill>
                  <a:srgbClr val="212121"/>
                </a:solidFill>
                <a:latin typeface="Arial"/>
                <a:cs typeface="Arial"/>
              </a:rPr>
              <a:t>e</a:t>
            </a:r>
            <a:r>
              <a:rPr sz="2200" spc="-30" dirty="0">
                <a:solidFill>
                  <a:srgbClr val="212121"/>
                </a:solidFill>
                <a:latin typeface="Arial"/>
                <a:cs typeface="Arial"/>
              </a:rPr>
              <a:t>m</a:t>
            </a:r>
            <a:r>
              <a:rPr sz="2200" spc="-10" dirty="0">
                <a:solidFill>
                  <a:srgbClr val="212121"/>
                </a:solidFill>
                <a:latin typeface="Arial"/>
                <a:cs typeface="Arial"/>
              </a:rPr>
              <a:t>ia</a:t>
            </a:r>
            <a:endParaRPr sz="2200" dirty="0">
              <a:latin typeface="Arial"/>
              <a:cs typeface="Arial"/>
            </a:endParaRPr>
          </a:p>
          <a:p>
            <a:pPr>
              <a:lnSpc>
                <a:spcPct val="100000"/>
              </a:lnSpc>
              <a:buClr>
                <a:srgbClr val="D51F1A"/>
              </a:buClr>
              <a:buFont typeface="Wingdings"/>
              <a:buChar char=""/>
            </a:pPr>
            <a:endParaRPr sz="2200" dirty="0">
              <a:latin typeface="Times New Roman"/>
              <a:cs typeface="Times New Roman"/>
            </a:endParaRPr>
          </a:p>
          <a:p>
            <a:pPr>
              <a:lnSpc>
                <a:spcPct val="100000"/>
              </a:lnSpc>
              <a:spcBef>
                <a:spcPts val="57"/>
              </a:spcBef>
              <a:buClr>
                <a:srgbClr val="D51F1A"/>
              </a:buClr>
              <a:buFont typeface="Wingdings"/>
              <a:buChar char=""/>
            </a:pPr>
            <a:endParaRPr sz="1900" dirty="0">
              <a:latin typeface="Times New Roman"/>
              <a:cs typeface="Times New Roman"/>
            </a:endParaRPr>
          </a:p>
          <a:p>
            <a:pPr marL="241300" marR="1130300" indent="-228600">
              <a:lnSpc>
                <a:spcPts val="2380"/>
              </a:lnSpc>
              <a:buClr>
                <a:srgbClr val="D51F1A"/>
              </a:buClr>
              <a:buFont typeface="Wingdings"/>
              <a:buChar char=""/>
              <a:tabLst>
                <a:tab pos="241300" algn="l"/>
              </a:tabLst>
            </a:pPr>
            <a:r>
              <a:rPr sz="2200" spc="-10" dirty="0">
                <a:solidFill>
                  <a:srgbClr val="212121"/>
                </a:solidFill>
                <a:latin typeface="Arial"/>
                <a:cs typeface="Arial"/>
              </a:rPr>
              <a:t>Info</a:t>
            </a:r>
            <a:r>
              <a:rPr sz="2200" spc="-15" dirty="0">
                <a:solidFill>
                  <a:srgbClr val="212121"/>
                </a:solidFill>
                <a:latin typeface="Arial"/>
                <a:cs typeface="Arial"/>
              </a:rPr>
              <a:t>r</a:t>
            </a:r>
            <a:r>
              <a:rPr sz="2200" spc="-20" dirty="0">
                <a:solidFill>
                  <a:srgbClr val="212121"/>
                </a:solidFill>
                <a:latin typeface="Arial"/>
                <a:cs typeface="Arial"/>
              </a:rPr>
              <a:t>m</a:t>
            </a:r>
            <a:r>
              <a:rPr sz="2200" spc="15" dirty="0">
                <a:solidFill>
                  <a:srgbClr val="212121"/>
                </a:solidFill>
                <a:latin typeface="Arial"/>
                <a:cs typeface="Arial"/>
              </a:rPr>
              <a:t> </a:t>
            </a:r>
            <a:r>
              <a:rPr sz="2200" spc="-10" dirty="0">
                <a:solidFill>
                  <a:srgbClr val="212121"/>
                </a:solidFill>
                <a:latin typeface="Arial"/>
                <a:cs typeface="Arial"/>
              </a:rPr>
              <a:t>patients</a:t>
            </a:r>
            <a:r>
              <a:rPr sz="2200" spc="5" dirty="0">
                <a:solidFill>
                  <a:srgbClr val="212121"/>
                </a:solidFill>
                <a:latin typeface="Arial"/>
                <a:cs typeface="Arial"/>
              </a:rPr>
              <a:t> </a:t>
            </a:r>
            <a:r>
              <a:rPr sz="2200" spc="-15" dirty="0">
                <a:solidFill>
                  <a:srgbClr val="212121"/>
                </a:solidFill>
                <a:latin typeface="Arial"/>
                <a:cs typeface="Arial"/>
              </a:rPr>
              <a:t>on</a:t>
            </a:r>
            <a:r>
              <a:rPr sz="2200"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arfarin</a:t>
            </a:r>
            <a:r>
              <a:rPr sz="2200" spc="10" dirty="0">
                <a:solidFill>
                  <a:srgbClr val="212121"/>
                </a:solidFill>
                <a:latin typeface="Arial"/>
                <a:cs typeface="Arial"/>
              </a:rPr>
              <a:t> </a:t>
            </a:r>
            <a:r>
              <a:rPr sz="2200" spc="-15" dirty="0">
                <a:solidFill>
                  <a:srgbClr val="212121"/>
                </a:solidFill>
                <a:latin typeface="Arial"/>
                <a:cs typeface="Arial"/>
              </a:rPr>
              <a:t>about</a:t>
            </a:r>
            <a:r>
              <a:rPr sz="2200" spc="5" dirty="0">
                <a:solidFill>
                  <a:srgbClr val="212121"/>
                </a:solidFill>
                <a:latin typeface="Arial"/>
                <a:cs typeface="Arial"/>
              </a:rPr>
              <a:t> </a:t>
            </a:r>
            <a:r>
              <a:rPr sz="2200" spc="-15" dirty="0">
                <a:solidFill>
                  <a:srgbClr val="212121"/>
                </a:solidFill>
                <a:latin typeface="Arial"/>
                <a:cs typeface="Arial"/>
              </a:rPr>
              <a:t>the</a:t>
            </a:r>
            <a:r>
              <a:rPr sz="2200" spc="10" dirty="0">
                <a:solidFill>
                  <a:srgbClr val="212121"/>
                </a:solidFill>
                <a:latin typeface="Arial"/>
                <a:cs typeface="Arial"/>
              </a:rPr>
              <a:t> </a:t>
            </a:r>
            <a:r>
              <a:rPr sz="2200" spc="-15" dirty="0">
                <a:solidFill>
                  <a:srgbClr val="212121"/>
                </a:solidFill>
                <a:latin typeface="Arial"/>
                <a:cs typeface="Arial"/>
              </a:rPr>
              <a:t>need</a:t>
            </a:r>
            <a:r>
              <a:rPr sz="2200" dirty="0">
                <a:solidFill>
                  <a:srgbClr val="212121"/>
                </a:solidFill>
                <a:latin typeface="Arial"/>
                <a:cs typeface="Arial"/>
              </a:rPr>
              <a:t> </a:t>
            </a:r>
            <a:r>
              <a:rPr sz="2200" spc="-10" dirty="0">
                <a:solidFill>
                  <a:srgbClr val="212121"/>
                </a:solidFill>
                <a:latin typeface="Arial"/>
                <a:cs typeface="Arial"/>
              </a:rPr>
              <a:t>for</a:t>
            </a:r>
            <a:r>
              <a:rPr sz="2200" spc="10" dirty="0">
                <a:solidFill>
                  <a:srgbClr val="212121"/>
                </a:solidFill>
                <a:latin typeface="Arial"/>
                <a:cs typeface="Arial"/>
              </a:rPr>
              <a:t> </a:t>
            </a:r>
            <a:r>
              <a:rPr sz="2200" spc="-10" dirty="0">
                <a:solidFill>
                  <a:srgbClr val="212121"/>
                </a:solidFill>
                <a:latin typeface="Arial"/>
                <a:cs typeface="Arial"/>
              </a:rPr>
              <a:t>clos</a:t>
            </a:r>
            <a:r>
              <a:rPr sz="2200" spc="-15" dirty="0">
                <a:solidFill>
                  <a:srgbClr val="212121"/>
                </a:solidFill>
                <a:latin typeface="Arial"/>
                <a:cs typeface="Arial"/>
              </a:rPr>
              <a:t>e</a:t>
            </a:r>
            <a:r>
              <a:rPr sz="2200" spc="-10"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onitoring</a:t>
            </a:r>
            <a:r>
              <a:rPr sz="2200" spc="10" dirty="0">
                <a:solidFill>
                  <a:srgbClr val="212121"/>
                </a:solidFill>
                <a:latin typeface="Arial"/>
                <a:cs typeface="Arial"/>
              </a:rPr>
              <a:t> </a:t>
            </a:r>
            <a:r>
              <a:rPr sz="2200" spc="-10" dirty="0">
                <a:solidFill>
                  <a:srgbClr val="212121"/>
                </a:solidFill>
                <a:latin typeface="Arial"/>
                <a:cs typeface="Arial"/>
              </a:rPr>
              <a:t>for s</a:t>
            </a:r>
            <a:r>
              <a:rPr sz="2200" spc="-15" dirty="0">
                <a:solidFill>
                  <a:srgbClr val="212121"/>
                </a:solidFill>
                <a:latin typeface="Arial"/>
                <a:cs typeface="Arial"/>
              </a:rPr>
              <a:t>ubtherapeutic</a:t>
            </a:r>
            <a:r>
              <a:rPr sz="2200" spc="5" dirty="0">
                <a:solidFill>
                  <a:srgbClr val="212121"/>
                </a:solidFill>
                <a:latin typeface="Arial"/>
                <a:cs typeface="Arial"/>
              </a:rPr>
              <a:t> </a:t>
            </a:r>
            <a:r>
              <a:rPr sz="2200" spc="-15" dirty="0">
                <a:solidFill>
                  <a:srgbClr val="212121"/>
                </a:solidFill>
                <a:latin typeface="Arial"/>
                <a:cs typeface="Arial"/>
              </a:rPr>
              <a:t>ant</a:t>
            </a:r>
            <a:r>
              <a:rPr sz="2200" dirty="0">
                <a:solidFill>
                  <a:srgbClr val="212121"/>
                </a:solidFill>
                <a:latin typeface="Arial"/>
                <a:cs typeface="Arial"/>
              </a:rPr>
              <a:t>i</a:t>
            </a:r>
            <a:r>
              <a:rPr sz="2200" spc="-10" dirty="0">
                <a:solidFill>
                  <a:srgbClr val="212121"/>
                </a:solidFill>
                <a:latin typeface="Arial"/>
                <a:cs typeface="Arial"/>
              </a:rPr>
              <a:t>c</a:t>
            </a:r>
            <a:r>
              <a:rPr sz="2200" spc="-15" dirty="0">
                <a:solidFill>
                  <a:srgbClr val="212121"/>
                </a:solidFill>
                <a:latin typeface="Arial"/>
                <a:cs typeface="Arial"/>
              </a:rPr>
              <a:t>oagulation</a:t>
            </a:r>
            <a:endParaRPr sz="2200" dirty="0">
              <a:latin typeface="Arial"/>
              <a:cs typeface="Arial"/>
            </a:endParaRPr>
          </a:p>
          <a:p>
            <a:pPr>
              <a:lnSpc>
                <a:spcPct val="100000"/>
              </a:lnSpc>
              <a:buClr>
                <a:srgbClr val="D51F1A"/>
              </a:buClr>
              <a:buFont typeface="Wingdings"/>
              <a:buChar char=""/>
            </a:pPr>
            <a:endParaRPr sz="2200" dirty="0">
              <a:latin typeface="Times New Roman"/>
              <a:cs typeface="Times New Roman"/>
            </a:endParaRPr>
          </a:p>
          <a:p>
            <a:pPr>
              <a:lnSpc>
                <a:spcPct val="100000"/>
              </a:lnSpc>
              <a:spcBef>
                <a:spcPts val="57"/>
              </a:spcBef>
              <a:buClr>
                <a:srgbClr val="D51F1A"/>
              </a:buClr>
              <a:buFont typeface="Wingdings"/>
              <a:buChar char=""/>
            </a:pPr>
            <a:endParaRPr sz="1900" dirty="0">
              <a:latin typeface="Times New Roman"/>
              <a:cs typeface="Times New Roman"/>
            </a:endParaRPr>
          </a:p>
          <a:p>
            <a:pPr marL="241300" marR="5080" indent="-228600">
              <a:lnSpc>
                <a:spcPts val="2380"/>
              </a:lnSpc>
              <a:buClr>
                <a:srgbClr val="D51F1A"/>
              </a:buClr>
              <a:buFont typeface="Wingdings"/>
              <a:buChar char=""/>
              <a:tabLst>
                <a:tab pos="241300" algn="l"/>
              </a:tabLst>
            </a:pPr>
            <a:r>
              <a:rPr sz="2200" spc="-10" dirty="0">
                <a:solidFill>
                  <a:srgbClr val="212121"/>
                </a:solidFill>
                <a:latin typeface="Arial"/>
                <a:cs typeface="Arial"/>
              </a:rPr>
              <a:t>In</a:t>
            </a:r>
            <a:r>
              <a:rPr sz="2200" dirty="0">
                <a:solidFill>
                  <a:srgbClr val="212121"/>
                </a:solidFill>
                <a:latin typeface="Arial"/>
                <a:cs typeface="Arial"/>
              </a:rPr>
              <a:t> </a:t>
            </a:r>
            <a:r>
              <a:rPr sz="2200" spc="-10" dirty="0">
                <a:solidFill>
                  <a:srgbClr val="212121"/>
                </a:solidFill>
                <a:latin typeface="Arial"/>
                <a:cs typeface="Arial"/>
              </a:rPr>
              <a:t>patients</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10" dirty="0">
                <a:solidFill>
                  <a:srgbClr val="212121"/>
                </a:solidFill>
                <a:latin typeface="Arial"/>
                <a:cs typeface="Arial"/>
              </a:rPr>
              <a:t>cirrhos</a:t>
            </a:r>
            <a:r>
              <a:rPr sz="2200" spc="-5" dirty="0">
                <a:solidFill>
                  <a:srgbClr val="212121"/>
                </a:solidFill>
                <a:latin typeface="Arial"/>
                <a:cs typeface="Arial"/>
              </a:rPr>
              <a:t>i</a:t>
            </a:r>
            <a:r>
              <a:rPr sz="2200" spc="-10" dirty="0">
                <a:solidFill>
                  <a:srgbClr val="212121"/>
                </a:solidFill>
                <a:latin typeface="Arial"/>
                <a:cs typeface="Arial"/>
              </a:rPr>
              <a:t>s, </a:t>
            </a:r>
            <a:r>
              <a:rPr sz="2200" spc="-15" dirty="0">
                <a:solidFill>
                  <a:srgbClr val="212121"/>
                </a:solidFill>
                <a:latin typeface="Arial"/>
                <a:cs typeface="Arial"/>
              </a:rPr>
              <a:t>de</a:t>
            </a:r>
            <a:r>
              <a:rPr sz="2200" spc="-10" dirty="0">
                <a:solidFill>
                  <a:srgbClr val="212121"/>
                </a:solidFill>
                <a:latin typeface="Arial"/>
                <a:cs typeface="Arial"/>
              </a:rPr>
              <a:t>c</a:t>
            </a:r>
            <a:r>
              <a:rPr sz="2200" spc="-15" dirty="0">
                <a:solidFill>
                  <a:srgbClr val="212121"/>
                </a:solidFill>
                <a:latin typeface="Arial"/>
                <a:cs typeface="Arial"/>
              </a:rPr>
              <a:t>o</a:t>
            </a:r>
            <a:r>
              <a:rPr sz="2200" spc="-30" dirty="0">
                <a:solidFill>
                  <a:srgbClr val="212121"/>
                </a:solidFill>
                <a:latin typeface="Arial"/>
                <a:cs typeface="Arial"/>
              </a:rPr>
              <a:t>m</a:t>
            </a:r>
            <a:r>
              <a:rPr sz="2200" spc="-15" dirty="0">
                <a:solidFill>
                  <a:srgbClr val="212121"/>
                </a:solidFill>
                <a:latin typeface="Arial"/>
                <a:cs typeface="Arial"/>
              </a:rPr>
              <a:t>pen</a:t>
            </a:r>
            <a:r>
              <a:rPr sz="2200" spc="-10" dirty="0">
                <a:solidFill>
                  <a:srgbClr val="212121"/>
                </a:solidFill>
                <a:latin typeface="Arial"/>
                <a:cs typeface="Arial"/>
              </a:rPr>
              <a:t>sat</a:t>
            </a:r>
            <a:r>
              <a:rPr sz="2200" dirty="0">
                <a:solidFill>
                  <a:srgbClr val="212121"/>
                </a:solidFill>
                <a:latin typeface="Arial"/>
                <a:cs typeface="Arial"/>
              </a:rPr>
              <a:t>i</a:t>
            </a:r>
            <a:r>
              <a:rPr sz="2200" spc="-15" dirty="0">
                <a:solidFill>
                  <a:srgbClr val="212121"/>
                </a:solidFill>
                <a:latin typeface="Arial"/>
                <a:cs typeface="Arial"/>
              </a:rPr>
              <a:t>on</a:t>
            </a:r>
            <a:r>
              <a:rPr sz="2200" spc="10" dirty="0">
                <a:solidFill>
                  <a:srgbClr val="212121"/>
                </a:solidFill>
                <a:latin typeface="Arial"/>
                <a:cs typeface="Arial"/>
              </a:rPr>
              <a:t> </a:t>
            </a:r>
            <a:r>
              <a:rPr sz="2200" spc="-15" dirty="0">
                <a:solidFill>
                  <a:srgbClr val="212121"/>
                </a:solidFill>
                <a:latin typeface="Arial"/>
                <a:cs typeface="Arial"/>
              </a:rPr>
              <a:t>o</a:t>
            </a:r>
            <a:r>
              <a:rPr sz="2200" spc="-10" dirty="0">
                <a:solidFill>
                  <a:srgbClr val="212121"/>
                </a:solidFill>
                <a:latin typeface="Arial"/>
                <a:cs typeface="Arial"/>
              </a:rPr>
              <a:t>cc</a:t>
            </a:r>
            <a:r>
              <a:rPr sz="2200" spc="-15" dirty="0">
                <a:solidFill>
                  <a:srgbClr val="212121"/>
                </a:solidFill>
                <a:latin typeface="Arial"/>
                <a:cs typeface="Arial"/>
              </a:rPr>
              <a:t>urs</a:t>
            </a:r>
            <a:r>
              <a:rPr sz="2200" spc="5" dirty="0">
                <a:solidFill>
                  <a:srgbClr val="212121"/>
                </a:solidFill>
                <a:latin typeface="Arial"/>
                <a:cs typeface="Arial"/>
              </a:rPr>
              <a:t> </a:t>
            </a:r>
            <a:r>
              <a:rPr sz="2200" spc="-10" dirty="0">
                <a:solidFill>
                  <a:srgbClr val="212121"/>
                </a:solidFill>
                <a:latin typeface="Arial"/>
                <a:cs typeface="Arial"/>
              </a:rPr>
              <a:t>rarel</a:t>
            </a:r>
            <a:r>
              <a:rPr sz="2200" spc="-190" dirty="0">
                <a:solidFill>
                  <a:srgbClr val="212121"/>
                </a:solidFill>
                <a:latin typeface="Arial"/>
                <a:cs typeface="Arial"/>
              </a:rPr>
              <a:t>y</a:t>
            </a:r>
            <a:r>
              <a:rPr sz="2200" spc="-10" dirty="0">
                <a:solidFill>
                  <a:srgbClr val="212121"/>
                </a:solidFill>
                <a:latin typeface="Arial"/>
                <a:cs typeface="Arial"/>
              </a:rPr>
              <a:t>,</a:t>
            </a:r>
            <a:r>
              <a:rPr sz="2200" spc="25"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sz="2200" spc="-15" dirty="0">
                <a:solidFill>
                  <a:srgbClr val="212121"/>
                </a:solidFill>
                <a:latin typeface="Arial"/>
                <a:cs typeface="Arial"/>
              </a:rPr>
              <a:t>pro</a:t>
            </a:r>
            <a:r>
              <a:rPr sz="2200" spc="-25" dirty="0">
                <a:solidFill>
                  <a:srgbClr val="212121"/>
                </a:solidFill>
                <a:latin typeface="Arial"/>
                <a:cs typeface="Arial"/>
              </a:rPr>
              <a:t>v</a:t>
            </a:r>
            <a:r>
              <a:rPr sz="2200" spc="-10" dirty="0">
                <a:solidFill>
                  <a:srgbClr val="212121"/>
                </a:solidFill>
                <a:latin typeface="Arial"/>
                <a:cs typeface="Arial"/>
              </a:rPr>
              <a:t>iders</a:t>
            </a:r>
            <a:r>
              <a:rPr sz="2200" spc="15" dirty="0">
                <a:solidFill>
                  <a:srgbClr val="212121"/>
                </a:solidFill>
                <a:latin typeface="Arial"/>
                <a:cs typeface="Arial"/>
              </a:rPr>
              <a:t> </a:t>
            </a:r>
            <a:r>
              <a:rPr sz="2200" spc="-30" dirty="0">
                <a:solidFill>
                  <a:srgbClr val="212121"/>
                </a:solidFill>
                <a:latin typeface="Arial"/>
                <a:cs typeface="Arial"/>
              </a:rPr>
              <a:t>m</a:t>
            </a:r>
            <a:r>
              <a:rPr sz="2200" spc="-15" dirty="0">
                <a:solidFill>
                  <a:srgbClr val="212121"/>
                </a:solidFill>
                <a:latin typeface="Arial"/>
                <a:cs typeface="Arial"/>
              </a:rPr>
              <a:t>ay</a:t>
            </a:r>
            <a:r>
              <a:rPr sz="2200" spc="-10" dirty="0">
                <a:solidFill>
                  <a:srgbClr val="212121"/>
                </a:solidFill>
                <a:latin typeface="Arial"/>
                <a:cs typeface="Arial"/>
              </a:rPr>
              <a:t> </a:t>
            </a:r>
            <a:r>
              <a:rPr sz="2200" spc="-25" dirty="0">
                <a:solidFill>
                  <a:srgbClr val="212121"/>
                </a:solidFill>
                <a:latin typeface="Arial"/>
                <a:cs typeface="Arial"/>
              </a:rPr>
              <a:t>w</a:t>
            </a:r>
            <a:r>
              <a:rPr sz="2200" spc="-5" dirty="0">
                <a:solidFill>
                  <a:srgbClr val="212121"/>
                </a:solidFill>
                <a:latin typeface="Arial"/>
                <a:cs typeface="Arial"/>
              </a:rPr>
              <a:t>i</a:t>
            </a:r>
            <a:r>
              <a:rPr sz="2200" spc="-10" dirty="0">
                <a:solidFill>
                  <a:srgbClr val="212121"/>
                </a:solidFill>
                <a:latin typeface="Arial"/>
                <a:cs typeface="Arial"/>
              </a:rPr>
              <a:t>s</a:t>
            </a:r>
            <a:r>
              <a:rPr sz="2200" spc="-15" dirty="0">
                <a:solidFill>
                  <a:srgbClr val="212121"/>
                </a:solidFill>
                <a:latin typeface="Arial"/>
                <a:cs typeface="Arial"/>
              </a:rPr>
              <a:t>h</a:t>
            </a:r>
            <a:r>
              <a:rPr sz="2200"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onitor</a:t>
            </a:r>
            <a:r>
              <a:rPr sz="2200" spc="10" dirty="0">
                <a:solidFill>
                  <a:srgbClr val="212121"/>
                </a:solidFill>
                <a:latin typeface="Arial"/>
                <a:cs typeface="Arial"/>
              </a:rPr>
              <a:t> </a:t>
            </a:r>
            <a:r>
              <a:rPr sz="2200" spc="-10" dirty="0">
                <a:solidFill>
                  <a:srgbClr val="212121"/>
                </a:solidFill>
                <a:latin typeface="Arial"/>
                <a:cs typeface="Arial"/>
              </a:rPr>
              <a:t>for</a:t>
            </a:r>
            <a:r>
              <a:rPr sz="2200" spc="10" dirty="0">
                <a:solidFill>
                  <a:srgbClr val="212121"/>
                </a:solidFill>
                <a:latin typeface="Arial"/>
                <a:cs typeface="Arial"/>
              </a:rPr>
              <a:t> </a:t>
            </a:r>
            <a:r>
              <a:rPr sz="2200" spc="-5" dirty="0">
                <a:solidFill>
                  <a:srgbClr val="212121"/>
                </a:solidFill>
                <a:latin typeface="Arial"/>
                <a:cs typeface="Arial"/>
              </a:rPr>
              <a:t>li</a:t>
            </a:r>
            <a:r>
              <a:rPr sz="2200" spc="-25" dirty="0">
                <a:solidFill>
                  <a:srgbClr val="212121"/>
                </a:solidFill>
                <a:latin typeface="Arial"/>
                <a:cs typeface="Arial"/>
              </a:rPr>
              <a:t>v</a:t>
            </a:r>
            <a:r>
              <a:rPr sz="2200" spc="-10" dirty="0">
                <a:solidFill>
                  <a:srgbClr val="212121"/>
                </a:solidFill>
                <a:latin typeface="Arial"/>
                <a:cs typeface="Arial"/>
              </a:rPr>
              <a:t>er</a:t>
            </a:r>
            <a:r>
              <a:rPr sz="2200" spc="10" dirty="0">
                <a:solidFill>
                  <a:srgbClr val="212121"/>
                </a:solidFill>
                <a:latin typeface="Arial"/>
                <a:cs typeface="Arial"/>
              </a:rPr>
              <a:t> </a:t>
            </a:r>
            <a:r>
              <a:rPr sz="2200" spc="-10" dirty="0">
                <a:solidFill>
                  <a:srgbClr val="212121"/>
                </a:solidFill>
                <a:latin typeface="Arial"/>
                <a:cs typeface="Arial"/>
              </a:rPr>
              <a:t>injury </a:t>
            </a:r>
            <a:r>
              <a:rPr sz="2200" spc="-15" dirty="0">
                <a:solidFill>
                  <a:srgbClr val="212121"/>
                </a:solidFill>
                <a:latin typeface="Arial"/>
                <a:cs typeface="Arial"/>
              </a:rPr>
              <a:t>during</a:t>
            </a:r>
            <a:r>
              <a:rPr sz="2200" spc="10" dirty="0">
                <a:solidFill>
                  <a:srgbClr val="212121"/>
                </a:solidFill>
                <a:latin typeface="Arial"/>
                <a:cs typeface="Arial"/>
              </a:rPr>
              <a:t> </a:t>
            </a:r>
            <a:r>
              <a:rPr sz="2200" spc="-10" dirty="0">
                <a:solidFill>
                  <a:srgbClr val="212121"/>
                </a:solidFill>
                <a:latin typeface="Arial"/>
                <a:cs typeface="Arial"/>
              </a:rPr>
              <a:t>treat</a:t>
            </a:r>
            <a:r>
              <a:rPr sz="2200" spc="-25" dirty="0">
                <a:solidFill>
                  <a:srgbClr val="212121"/>
                </a:solidFill>
                <a:latin typeface="Arial"/>
                <a:cs typeface="Arial"/>
              </a:rPr>
              <a:t>m</a:t>
            </a:r>
            <a:r>
              <a:rPr sz="2200" spc="-15" dirty="0">
                <a:solidFill>
                  <a:srgbClr val="212121"/>
                </a:solidFill>
                <a:latin typeface="Arial"/>
                <a:cs typeface="Arial"/>
              </a:rPr>
              <a:t>ent</a:t>
            </a:r>
            <a:endParaRPr sz="2200" dirty="0">
              <a:latin typeface="Arial"/>
              <a:cs typeface="Arial"/>
            </a:endParaRPr>
          </a:p>
          <a:p>
            <a:pPr marL="536575" marR="945515" lvl="1" indent="-226695">
              <a:lnSpc>
                <a:spcPts val="2160"/>
              </a:lnSpc>
              <a:spcBef>
                <a:spcPts val="1200"/>
              </a:spcBef>
              <a:buClr>
                <a:srgbClr val="D51F1A"/>
              </a:buClr>
              <a:buFont typeface="Wingdings"/>
              <a:buChar char=""/>
              <a:tabLst>
                <a:tab pos="537210" algn="l"/>
              </a:tabLst>
            </a:pPr>
            <a:r>
              <a:rPr sz="2000" spc="5" dirty="0">
                <a:solidFill>
                  <a:srgbClr val="212121"/>
                </a:solidFill>
                <a:latin typeface="Arial"/>
                <a:cs typeface="Arial"/>
              </a:rPr>
              <a:t>P</a:t>
            </a:r>
            <a:r>
              <a:rPr sz="2000" spc="10" dirty="0">
                <a:solidFill>
                  <a:srgbClr val="212121"/>
                </a:solidFill>
                <a:latin typeface="Arial"/>
                <a:cs typeface="Arial"/>
              </a:rPr>
              <a:t>a</a:t>
            </a:r>
            <a:r>
              <a:rPr sz="2000" spc="5" dirty="0">
                <a:solidFill>
                  <a:srgbClr val="212121"/>
                </a:solidFill>
                <a:latin typeface="Arial"/>
                <a:cs typeface="Arial"/>
              </a:rPr>
              <a:t>t</a:t>
            </a:r>
            <a:r>
              <a:rPr sz="2000" spc="10" dirty="0">
                <a:solidFill>
                  <a:srgbClr val="212121"/>
                </a:solidFill>
                <a:latin typeface="Arial"/>
                <a:cs typeface="Arial"/>
              </a:rPr>
              <a:t>ien</a:t>
            </a:r>
            <a:r>
              <a:rPr sz="2000" spc="5" dirty="0">
                <a:solidFill>
                  <a:srgbClr val="212121"/>
                </a:solidFill>
                <a:latin typeface="Arial"/>
                <a:cs typeface="Arial"/>
              </a:rPr>
              <a:t>t</a:t>
            </a:r>
            <a:r>
              <a:rPr sz="2000" dirty="0">
                <a:solidFill>
                  <a:srgbClr val="212121"/>
                </a:solidFill>
                <a:latin typeface="Arial"/>
                <a:cs typeface="Arial"/>
              </a:rPr>
              <a:t>s</a:t>
            </a:r>
            <a:r>
              <a:rPr sz="2000" spc="-15" dirty="0">
                <a:solidFill>
                  <a:srgbClr val="212121"/>
                </a:solidFill>
                <a:latin typeface="Arial"/>
                <a:cs typeface="Arial"/>
              </a:rPr>
              <a:t> </a:t>
            </a:r>
            <a:r>
              <a:rPr sz="2000" spc="15" dirty="0">
                <a:solidFill>
                  <a:srgbClr val="212121"/>
                </a:solidFill>
                <a:latin typeface="Arial"/>
                <a:cs typeface="Arial"/>
              </a:rPr>
              <a:t>w</a:t>
            </a:r>
            <a:r>
              <a:rPr sz="2000" spc="10" dirty="0">
                <a:solidFill>
                  <a:srgbClr val="212121"/>
                </a:solidFill>
                <a:latin typeface="Arial"/>
                <a:cs typeface="Arial"/>
              </a:rPr>
              <a:t>h</a:t>
            </a:r>
            <a:r>
              <a:rPr sz="2000" dirty="0">
                <a:solidFill>
                  <a:srgbClr val="212121"/>
                </a:solidFill>
                <a:latin typeface="Arial"/>
                <a:cs typeface="Arial"/>
              </a:rPr>
              <a:t>o</a:t>
            </a:r>
            <a:r>
              <a:rPr sz="2000" spc="10" dirty="0">
                <a:solidFill>
                  <a:srgbClr val="212121"/>
                </a:solidFill>
                <a:latin typeface="Arial"/>
                <a:cs typeface="Arial"/>
              </a:rPr>
              <a:t> de</a:t>
            </a:r>
            <a:r>
              <a:rPr sz="2000" spc="5" dirty="0">
                <a:solidFill>
                  <a:srgbClr val="212121"/>
                </a:solidFill>
                <a:latin typeface="Arial"/>
                <a:cs typeface="Arial"/>
              </a:rPr>
              <a:t>v</a:t>
            </a:r>
            <a:r>
              <a:rPr sz="2000" spc="10" dirty="0">
                <a:solidFill>
                  <a:srgbClr val="212121"/>
                </a:solidFill>
                <a:latin typeface="Arial"/>
                <a:cs typeface="Arial"/>
              </a:rPr>
              <a:t>elo</a:t>
            </a:r>
            <a:r>
              <a:rPr sz="2000" dirty="0">
                <a:solidFill>
                  <a:srgbClr val="212121"/>
                </a:solidFill>
                <a:latin typeface="Arial"/>
                <a:cs typeface="Arial"/>
              </a:rPr>
              <a:t>p</a:t>
            </a:r>
            <a:r>
              <a:rPr sz="2000" spc="-5" dirty="0">
                <a:solidFill>
                  <a:srgbClr val="212121"/>
                </a:solidFill>
                <a:latin typeface="Arial"/>
                <a:cs typeface="Arial"/>
              </a:rPr>
              <a:t> </a:t>
            </a:r>
            <a:r>
              <a:rPr sz="2000" spc="15" dirty="0">
                <a:solidFill>
                  <a:srgbClr val="212121"/>
                </a:solidFill>
                <a:latin typeface="Arial"/>
                <a:cs typeface="Arial"/>
              </a:rPr>
              <a:t>w</a:t>
            </a:r>
            <a:r>
              <a:rPr sz="2000" spc="10" dirty="0">
                <a:solidFill>
                  <a:srgbClr val="212121"/>
                </a:solidFill>
                <a:latin typeface="Arial"/>
                <a:cs typeface="Arial"/>
              </a:rPr>
              <a:t>o</a:t>
            </a:r>
            <a:r>
              <a:rPr sz="2000" spc="15" dirty="0">
                <a:solidFill>
                  <a:srgbClr val="212121"/>
                </a:solidFill>
                <a:latin typeface="Arial"/>
                <a:cs typeface="Arial"/>
              </a:rPr>
              <a:t>rs</a:t>
            </a:r>
            <a:r>
              <a:rPr sz="2000" spc="10" dirty="0">
                <a:solidFill>
                  <a:srgbClr val="212121"/>
                </a:solidFill>
                <a:latin typeface="Arial"/>
                <a:cs typeface="Arial"/>
              </a:rPr>
              <a:t>e</a:t>
            </a:r>
            <a:r>
              <a:rPr sz="2000" dirty="0">
                <a:solidFill>
                  <a:srgbClr val="212121"/>
                </a:solidFill>
                <a:latin typeface="Arial"/>
                <a:cs typeface="Arial"/>
              </a:rPr>
              <a:t>n</a:t>
            </a:r>
            <a:r>
              <a:rPr sz="2000" spc="10" dirty="0">
                <a:solidFill>
                  <a:srgbClr val="212121"/>
                </a:solidFill>
                <a:latin typeface="Arial"/>
                <a:cs typeface="Arial"/>
              </a:rPr>
              <a:t>in</a:t>
            </a:r>
            <a:r>
              <a:rPr sz="2000" dirty="0">
                <a:solidFill>
                  <a:srgbClr val="212121"/>
                </a:solidFill>
                <a:latin typeface="Arial"/>
                <a:cs typeface="Arial"/>
              </a:rPr>
              <a:t>g</a:t>
            </a:r>
            <a:r>
              <a:rPr sz="2000" spc="-30" dirty="0">
                <a:solidFill>
                  <a:srgbClr val="212121"/>
                </a:solidFill>
                <a:latin typeface="Arial"/>
                <a:cs typeface="Arial"/>
              </a:rPr>
              <a:t> </a:t>
            </a:r>
            <a:r>
              <a:rPr sz="2000" spc="10" dirty="0">
                <a:solidFill>
                  <a:srgbClr val="212121"/>
                </a:solidFill>
                <a:latin typeface="Arial"/>
                <a:cs typeface="Arial"/>
              </a:rPr>
              <a:t>li</a:t>
            </a:r>
            <a:r>
              <a:rPr sz="2000" spc="5" dirty="0">
                <a:solidFill>
                  <a:srgbClr val="212121"/>
                </a:solidFill>
                <a:latin typeface="Arial"/>
                <a:cs typeface="Arial"/>
              </a:rPr>
              <a:t>v</a:t>
            </a:r>
            <a:r>
              <a:rPr sz="2000" spc="10" dirty="0">
                <a:solidFill>
                  <a:srgbClr val="212121"/>
                </a:solidFill>
                <a:latin typeface="Arial"/>
                <a:cs typeface="Arial"/>
              </a:rPr>
              <a:t>e</a:t>
            </a:r>
            <a:r>
              <a:rPr sz="2000" dirty="0">
                <a:solidFill>
                  <a:srgbClr val="212121"/>
                </a:solidFill>
                <a:latin typeface="Arial"/>
                <a:cs typeface="Arial"/>
              </a:rPr>
              <a:t>r</a:t>
            </a:r>
            <a:r>
              <a:rPr sz="2000" spc="10" dirty="0">
                <a:solidFill>
                  <a:srgbClr val="212121"/>
                </a:solidFill>
                <a:latin typeface="Arial"/>
                <a:cs typeface="Arial"/>
              </a:rPr>
              <a:t> </a:t>
            </a:r>
            <a:r>
              <a:rPr sz="2000" spc="5" dirty="0">
                <a:solidFill>
                  <a:srgbClr val="212121"/>
                </a:solidFill>
                <a:latin typeface="Arial"/>
                <a:cs typeface="Arial"/>
              </a:rPr>
              <a:t>f</a:t>
            </a:r>
            <a:r>
              <a:rPr sz="2000" spc="10" dirty="0">
                <a:solidFill>
                  <a:srgbClr val="212121"/>
                </a:solidFill>
                <a:latin typeface="Arial"/>
                <a:cs typeface="Arial"/>
              </a:rPr>
              <a:t>un</a:t>
            </a:r>
            <a:r>
              <a:rPr sz="2000" spc="15" dirty="0">
                <a:solidFill>
                  <a:srgbClr val="212121"/>
                </a:solidFill>
                <a:latin typeface="Arial"/>
                <a:cs typeface="Arial"/>
              </a:rPr>
              <a:t>c</a:t>
            </a:r>
            <a:r>
              <a:rPr sz="2000" spc="5" dirty="0">
                <a:solidFill>
                  <a:srgbClr val="212121"/>
                </a:solidFill>
                <a:latin typeface="Arial"/>
                <a:cs typeface="Arial"/>
              </a:rPr>
              <a:t>t</a:t>
            </a:r>
            <a:r>
              <a:rPr sz="2000" spc="10" dirty="0">
                <a:solidFill>
                  <a:srgbClr val="212121"/>
                </a:solidFill>
                <a:latin typeface="Arial"/>
                <a:cs typeface="Arial"/>
              </a:rPr>
              <a:t>io</a:t>
            </a:r>
            <a:r>
              <a:rPr sz="2000" dirty="0">
                <a:solidFill>
                  <a:srgbClr val="212121"/>
                </a:solidFill>
                <a:latin typeface="Arial"/>
                <a:cs typeface="Arial"/>
              </a:rPr>
              <a:t>n</a:t>
            </a:r>
            <a:r>
              <a:rPr sz="2000" spc="-15" dirty="0">
                <a:solidFill>
                  <a:srgbClr val="212121"/>
                </a:solidFill>
                <a:latin typeface="Arial"/>
                <a:cs typeface="Arial"/>
              </a:rPr>
              <a:t> </a:t>
            </a:r>
            <a:r>
              <a:rPr sz="2000" spc="5" dirty="0">
                <a:solidFill>
                  <a:srgbClr val="212121"/>
                </a:solidFill>
                <a:latin typeface="Arial"/>
                <a:cs typeface="Arial"/>
              </a:rPr>
              <a:t>t</a:t>
            </a:r>
            <a:r>
              <a:rPr sz="2000" spc="10" dirty="0">
                <a:solidFill>
                  <a:srgbClr val="212121"/>
                </a:solidFill>
                <a:latin typeface="Arial"/>
                <a:cs typeface="Arial"/>
              </a:rPr>
              <a:t>e</a:t>
            </a:r>
            <a:r>
              <a:rPr sz="2000" spc="15" dirty="0">
                <a:solidFill>
                  <a:srgbClr val="212121"/>
                </a:solidFill>
                <a:latin typeface="Arial"/>
                <a:cs typeface="Arial"/>
              </a:rPr>
              <a:t>s</a:t>
            </a:r>
            <a:r>
              <a:rPr sz="2000" spc="5" dirty="0">
                <a:solidFill>
                  <a:srgbClr val="212121"/>
                </a:solidFill>
                <a:latin typeface="Arial"/>
                <a:cs typeface="Arial"/>
              </a:rPr>
              <a:t>t</a:t>
            </a:r>
            <a:r>
              <a:rPr sz="2000" spc="15" dirty="0">
                <a:solidFill>
                  <a:srgbClr val="212121"/>
                </a:solidFill>
                <a:latin typeface="Arial"/>
                <a:cs typeface="Arial"/>
              </a:rPr>
              <a:t>s</a:t>
            </a:r>
            <a:r>
              <a:rPr sz="2000" dirty="0">
                <a:solidFill>
                  <a:srgbClr val="212121"/>
                </a:solidFill>
                <a:latin typeface="Arial"/>
                <a:cs typeface="Arial"/>
              </a:rPr>
              <a:t>,</a:t>
            </a:r>
            <a:r>
              <a:rPr sz="2000" spc="-25" dirty="0">
                <a:solidFill>
                  <a:srgbClr val="212121"/>
                </a:solidFill>
                <a:latin typeface="Arial"/>
                <a:cs typeface="Arial"/>
              </a:rPr>
              <a:t> </a:t>
            </a:r>
            <a:r>
              <a:rPr sz="2000" spc="10" dirty="0">
                <a:solidFill>
                  <a:srgbClr val="212121"/>
                </a:solidFill>
                <a:latin typeface="Arial"/>
                <a:cs typeface="Arial"/>
              </a:rPr>
              <a:t>a</a:t>
            </a:r>
            <a:r>
              <a:rPr sz="2000" spc="15" dirty="0">
                <a:solidFill>
                  <a:srgbClr val="212121"/>
                </a:solidFill>
                <a:latin typeface="Arial"/>
                <a:cs typeface="Arial"/>
              </a:rPr>
              <a:t>sc</a:t>
            </a:r>
            <a:r>
              <a:rPr sz="2000" spc="10" dirty="0">
                <a:solidFill>
                  <a:srgbClr val="212121"/>
                </a:solidFill>
                <a:latin typeface="Arial"/>
                <a:cs typeface="Arial"/>
              </a:rPr>
              <a:t>i</a:t>
            </a:r>
            <a:r>
              <a:rPr sz="2000" spc="5" dirty="0">
                <a:solidFill>
                  <a:srgbClr val="212121"/>
                </a:solidFill>
                <a:latin typeface="Arial"/>
                <a:cs typeface="Arial"/>
              </a:rPr>
              <a:t>t</a:t>
            </a:r>
            <a:r>
              <a:rPr sz="2000" spc="1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a:t>
            </a:r>
            <a:r>
              <a:rPr sz="2000" spc="-25" dirty="0">
                <a:solidFill>
                  <a:srgbClr val="212121"/>
                </a:solidFill>
                <a:latin typeface="Arial"/>
                <a:cs typeface="Arial"/>
              </a:rPr>
              <a:t> </a:t>
            </a:r>
            <a:r>
              <a:rPr sz="2000" spc="10" dirty="0">
                <a:solidFill>
                  <a:srgbClr val="212121"/>
                </a:solidFill>
                <a:latin typeface="Arial"/>
                <a:cs typeface="Arial"/>
              </a:rPr>
              <a:t>jaundi</a:t>
            </a:r>
            <a:r>
              <a:rPr sz="2000" spc="15" dirty="0">
                <a:solidFill>
                  <a:srgbClr val="212121"/>
                </a:solidFill>
                <a:latin typeface="Arial"/>
                <a:cs typeface="Arial"/>
              </a:rPr>
              <a:t>c</a:t>
            </a:r>
            <a:r>
              <a:rPr sz="2000" spc="10" dirty="0">
                <a:solidFill>
                  <a:srgbClr val="212121"/>
                </a:solidFill>
                <a:latin typeface="Arial"/>
                <a:cs typeface="Arial"/>
              </a:rPr>
              <a:t>e, en</a:t>
            </a:r>
            <a:r>
              <a:rPr sz="2000" spc="15" dirty="0">
                <a:solidFill>
                  <a:srgbClr val="212121"/>
                </a:solidFill>
                <a:latin typeface="Arial"/>
                <a:cs typeface="Arial"/>
              </a:rPr>
              <a:t>c</a:t>
            </a:r>
            <a:r>
              <a:rPr sz="2000" spc="10" dirty="0">
                <a:solidFill>
                  <a:srgbClr val="212121"/>
                </a:solidFill>
                <a:latin typeface="Arial"/>
                <a:cs typeface="Arial"/>
              </a:rPr>
              <a:t>eph</a:t>
            </a:r>
            <a:r>
              <a:rPr sz="2000" dirty="0">
                <a:solidFill>
                  <a:srgbClr val="212121"/>
                </a:solidFill>
                <a:latin typeface="Arial"/>
                <a:cs typeface="Arial"/>
              </a:rPr>
              <a:t>a</a:t>
            </a:r>
            <a:r>
              <a:rPr sz="2000" spc="10" dirty="0">
                <a:solidFill>
                  <a:srgbClr val="212121"/>
                </a:solidFill>
                <a:latin typeface="Arial"/>
                <a:cs typeface="Arial"/>
              </a:rPr>
              <a:t>lop</a:t>
            </a:r>
            <a:r>
              <a:rPr sz="2000" dirty="0">
                <a:solidFill>
                  <a:srgbClr val="212121"/>
                </a:solidFill>
                <a:latin typeface="Arial"/>
                <a:cs typeface="Arial"/>
              </a:rPr>
              <a:t>a</a:t>
            </a:r>
            <a:r>
              <a:rPr sz="2000" spc="5" dirty="0">
                <a:solidFill>
                  <a:srgbClr val="212121"/>
                </a:solidFill>
                <a:latin typeface="Arial"/>
                <a:cs typeface="Arial"/>
              </a:rPr>
              <a:t>t</a:t>
            </a:r>
            <a:r>
              <a:rPr sz="2000" spc="10" dirty="0">
                <a:solidFill>
                  <a:srgbClr val="212121"/>
                </a:solidFill>
                <a:latin typeface="Arial"/>
                <a:cs typeface="Arial"/>
              </a:rPr>
              <a:t>h</a:t>
            </a:r>
            <a:r>
              <a:rPr sz="2000" dirty="0">
                <a:solidFill>
                  <a:srgbClr val="212121"/>
                </a:solidFill>
                <a:latin typeface="Arial"/>
                <a:cs typeface="Arial"/>
              </a:rPr>
              <a:t>y</a:t>
            </a:r>
            <a:r>
              <a:rPr sz="2000" spc="-35" dirty="0">
                <a:solidFill>
                  <a:srgbClr val="212121"/>
                </a:solidFill>
                <a:latin typeface="Arial"/>
                <a:cs typeface="Arial"/>
              </a:rPr>
              <a:t> </a:t>
            </a:r>
            <a:r>
              <a:rPr sz="2000" spc="10" dirty="0">
                <a:solidFill>
                  <a:srgbClr val="212121"/>
                </a:solidFill>
                <a:latin typeface="Arial"/>
                <a:cs typeface="Arial"/>
              </a:rPr>
              <a:t>o</a:t>
            </a:r>
            <a:r>
              <a:rPr sz="2000" dirty="0">
                <a:solidFill>
                  <a:srgbClr val="212121"/>
                </a:solidFill>
                <a:latin typeface="Arial"/>
                <a:cs typeface="Arial"/>
              </a:rPr>
              <a:t>r</a:t>
            </a:r>
            <a:r>
              <a:rPr sz="2000" spc="10" dirty="0">
                <a:solidFill>
                  <a:srgbClr val="212121"/>
                </a:solidFill>
                <a:latin typeface="Arial"/>
                <a:cs typeface="Arial"/>
              </a:rPr>
              <a:t> o</a:t>
            </a:r>
            <a:r>
              <a:rPr sz="2000" spc="5" dirty="0">
                <a:solidFill>
                  <a:srgbClr val="212121"/>
                </a:solidFill>
                <a:latin typeface="Arial"/>
                <a:cs typeface="Arial"/>
              </a:rPr>
              <a:t>t</a:t>
            </a:r>
            <a:r>
              <a:rPr sz="2000" spc="10" dirty="0">
                <a:solidFill>
                  <a:srgbClr val="212121"/>
                </a:solidFill>
                <a:latin typeface="Arial"/>
                <a:cs typeface="Arial"/>
              </a:rPr>
              <a:t>he</a:t>
            </a:r>
            <a:r>
              <a:rPr sz="2000" dirty="0">
                <a:solidFill>
                  <a:srgbClr val="212121"/>
                </a:solidFill>
                <a:latin typeface="Arial"/>
                <a:cs typeface="Arial"/>
              </a:rPr>
              <a:t>r</a:t>
            </a:r>
            <a:r>
              <a:rPr sz="2000" spc="-15" dirty="0">
                <a:solidFill>
                  <a:srgbClr val="212121"/>
                </a:solidFill>
                <a:latin typeface="Arial"/>
                <a:cs typeface="Arial"/>
              </a:rPr>
              <a:t> </a:t>
            </a:r>
            <a:r>
              <a:rPr sz="2000" spc="10" dirty="0">
                <a:solidFill>
                  <a:srgbClr val="212121"/>
                </a:solidFill>
                <a:latin typeface="Arial"/>
                <a:cs typeface="Arial"/>
              </a:rPr>
              <a:t>li</a:t>
            </a:r>
            <a:r>
              <a:rPr sz="2000" spc="5" dirty="0">
                <a:solidFill>
                  <a:srgbClr val="212121"/>
                </a:solidFill>
                <a:latin typeface="Arial"/>
                <a:cs typeface="Arial"/>
              </a:rPr>
              <a:t>v</a:t>
            </a:r>
            <a:r>
              <a:rPr sz="2000" spc="10" dirty="0">
                <a:solidFill>
                  <a:srgbClr val="212121"/>
                </a:solidFill>
                <a:latin typeface="Arial"/>
                <a:cs typeface="Arial"/>
              </a:rPr>
              <a:t>er</a:t>
            </a:r>
            <a:r>
              <a:rPr sz="2000" spc="15" dirty="0">
                <a:solidFill>
                  <a:srgbClr val="212121"/>
                </a:solidFill>
                <a:latin typeface="Arial"/>
                <a:cs typeface="Arial"/>
              </a:rPr>
              <a:t>-r</a:t>
            </a:r>
            <a:r>
              <a:rPr sz="2000" spc="10" dirty="0">
                <a:solidFill>
                  <a:srgbClr val="212121"/>
                </a:solidFill>
                <a:latin typeface="Arial"/>
                <a:cs typeface="Arial"/>
              </a:rPr>
              <a:t>ela</a:t>
            </a:r>
            <a:r>
              <a:rPr sz="2000" spc="-5" dirty="0">
                <a:solidFill>
                  <a:srgbClr val="212121"/>
                </a:solidFill>
                <a:latin typeface="Arial"/>
                <a:cs typeface="Arial"/>
              </a:rPr>
              <a:t>t</a:t>
            </a:r>
            <a:r>
              <a:rPr sz="2000" spc="10" dirty="0">
                <a:solidFill>
                  <a:srgbClr val="212121"/>
                </a:solidFill>
                <a:latin typeface="Arial"/>
                <a:cs typeface="Arial"/>
              </a:rPr>
              <a:t>e</a:t>
            </a:r>
            <a:r>
              <a:rPr sz="2000" dirty="0">
                <a:solidFill>
                  <a:srgbClr val="212121"/>
                </a:solidFill>
                <a:latin typeface="Arial"/>
                <a:cs typeface="Arial"/>
              </a:rPr>
              <a:t>d</a:t>
            </a:r>
            <a:r>
              <a:rPr sz="2000" spc="-30" dirty="0">
                <a:solidFill>
                  <a:srgbClr val="212121"/>
                </a:solidFill>
                <a:latin typeface="Arial"/>
                <a:cs typeface="Arial"/>
              </a:rPr>
              <a:t> </a:t>
            </a:r>
            <a:r>
              <a:rPr sz="2000" spc="15" dirty="0">
                <a:solidFill>
                  <a:srgbClr val="212121"/>
                </a:solidFill>
                <a:latin typeface="Arial"/>
                <a:cs typeface="Arial"/>
              </a:rPr>
              <a:t>s</a:t>
            </a:r>
            <a:r>
              <a:rPr sz="2000" spc="5" dirty="0">
                <a:solidFill>
                  <a:srgbClr val="212121"/>
                </a:solidFill>
                <a:latin typeface="Arial"/>
                <a:cs typeface="Arial"/>
              </a:rPr>
              <a:t>y</a:t>
            </a:r>
            <a:r>
              <a:rPr sz="2000" spc="10" dirty="0">
                <a:solidFill>
                  <a:srgbClr val="212121"/>
                </a:solidFill>
                <a:latin typeface="Arial"/>
                <a:cs typeface="Arial"/>
              </a:rPr>
              <a:t>mp</a:t>
            </a:r>
            <a:r>
              <a:rPr sz="2000" spc="5" dirty="0">
                <a:solidFill>
                  <a:srgbClr val="212121"/>
                </a:solidFill>
                <a:latin typeface="Arial"/>
                <a:cs typeface="Arial"/>
              </a:rPr>
              <a:t>t</a:t>
            </a:r>
            <a:r>
              <a:rPr sz="2000" spc="10" dirty="0">
                <a:solidFill>
                  <a:srgbClr val="212121"/>
                </a:solidFill>
                <a:latin typeface="Arial"/>
                <a:cs typeface="Arial"/>
              </a:rPr>
              <a:t>om</a:t>
            </a:r>
            <a:r>
              <a:rPr sz="2000" dirty="0">
                <a:solidFill>
                  <a:srgbClr val="212121"/>
                </a:solidFill>
                <a:latin typeface="Arial"/>
                <a:cs typeface="Arial"/>
              </a:rPr>
              <a:t>s</a:t>
            </a:r>
            <a:r>
              <a:rPr sz="2000" spc="-25" dirty="0">
                <a:solidFill>
                  <a:srgbClr val="212121"/>
                </a:solidFill>
                <a:latin typeface="Arial"/>
                <a:cs typeface="Arial"/>
              </a:rPr>
              <a:t> </a:t>
            </a:r>
            <a:r>
              <a:rPr sz="2000" spc="15" dirty="0">
                <a:solidFill>
                  <a:srgbClr val="212121"/>
                </a:solidFill>
                <a:latin typeface="Arial"/>
                <a:cs typeface="Arial"/>
              </a:rPr>
              <a:t>s</a:t>
            </a:r>
            <a:r>
              <a:rPr sz="2000" spc="10" dirty="0">
                <a:solidFill>
                  <a:srgbClr val="212121"/>
                </a:solidFill>
                <a:latin typeface="Arial"/>
                <a:cs typeface="Arial"/>
              </a:rPr>
              <a:t>houl</a:t>
            </a:r>
            <a:r>
              <a:rPr sz="2000" dirty="0">
                <a:solidFill>
                  <a:srgbClr val="212121"/>
                </a:solidFill>
                <a:latin typeface="Arial"/>
                <a:cs typeface="Arial"/>
              </a:rPr>
              <a:t>d</a:t>
            </a:r>
            <a:r>
              <a:rPr sz="2000" spc="-15" dirty="0">
                <a:solidFill>
                  <a:srgbClr val="212121"/>
                </a:solidFill>
                <a:latin typeface="Arial"/>
                <a:cs typeface="Arial"/>
              </a:rPr>
              <a:t> </a:t>
            </a:r>
            <a:r>
              <a:rPr sz="2000" spc="10" dirty="0">
                <a:solidFill>
                  <a:srgbClr val="212121"/>
                </a:solidFill>
                <a:latin typeface="Arial"/>
                <a:cs typeface="Arial"/>
              </a:rPr>
              <a:t>b</a:t>
            </a:r>
            <a:r>
              <a:rPr sz="2000" dirty="0">
                <a:solidFill>
                  <a:srgbClr val="212121"/>
                </a:solidFill>
                <a:latin typeface="Arial"/>
                <a:cs typeface="Arial"/>
              </a:rPr>
              <a:t>e</a:t>
            </a:r>
            <a:r>
              <a:rPr sz="2000" spc="10" dirty="0">
                <a:solidFill>
                  <a:srgbClr val="212121"/>
                </a:solidFill>
                <a:latin typeface="Arial"/>
                <a:cs typeface="Arial"/>
              </a:rPr>
              <a:t> </a:t>
            </a:r>
            <a:r>
              <a:rPr sz="2000" spc="15" dirty="0">
                <a:solidFill>
                  <a:srgbClr val="212121"/>
                </a:solidFill>
                <a:latin typeface="Arial"/>
                <a:cs typeface="Arial"/>
              </a:rPr>
              <a:t>r</a:t>
            </a:r>
            <a:r>
              <a:rPr sz="2000" spc="10" dirty="0">
                <a:solidFill>
                  <a:srgbClr val="212121"/>
                </a:solidFill>
                <a:latin typeface="Arial"/>
                <a:cs typeface="Arial"/>
              </a:rPr>
              <a:t>e</a:t>
            </a:r>
            <a:r>
              <a:rPr sz="2000" spc="5" dirty="0">
                <a:solidFill>
                  <a:srgbClr val="212121"/>
                </a:solidFill>
                <a:latin typeface="Arial"/>
                <a:cs typeface="Arial"/>
              </a:rPr>
              <a:t>f</a:t>
            </a:r>
            <a:r>
              <a:rPr sz="2000" spc="10" dirty="0">
                <a:solidFill>
                  <a:srgbClr val="212121"/>
                </a:solidFill>
                <a:latin typeface="Arial"/>
                <a:cs typeface="Arial"/>
              </a:rPr>
              <a:t>e</a:t>
            </a:r>
            <a:r>
              <a:rPr sz="2000" spc="15" dirty="0">
                <a:solidFill>
                  <a:srgbClr val="212121"/>
                </a:solidFill>
                <a:latin typeface="Arial"/>
                <a:cs typeface="Arial"/>
              </a:rPr>
              <a:t>r</a:t>
            </a:r>
            <a:r>
              <a:rPr sz="2000" dirty="0">
                <a:solidFill>
                  <a:srgbClr val="212121"/>
                </a:solidFill>
                <a:latin typeface="Arial"/>
                <a:cs typeface="Arial"/>
              </a:rPr>
              <a:t>red</a:t>
            </a:r>
            <a:r>
              <a:rPr sz="2000" spc="-30"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o</a:t>
            </a:r>
            <a:r>
              <a:rPr sz="2000" spc="5" dirty="0">
                <a:solidFill>
                  <a:srgbClr val="212121"/>
                </a:solidFill>
                <a:latin typeface="Arial"/>
                <a:cs typeface="Arial"/>
              </a:rPr>
              <a:t> </a:t>
            </a:r>
            <a:r>
              <a:rPr sz="2000" dirty="0">
                <a:solidFill>
                  <a:srgbClr val="212121"/>
                </a:solidFill>
                <a:latin typeface="Arial"/>
                <a:cs typeface="Arial"/>
              </a:rPr>
              <a:t>a </a:t>
            </a:r>
            <a:r>
              <a:rPr sz="2000" spc="15" dirty="0">
                <a:solidFill>
                  <a:srgbClr val="212121"/>
                </a:solidFill>
                <a:latin typeface="Arial"/>
                <a:cs typeface="Arial"/>
              </a:rPr>
              <a:t>s</a:t>
            </a:r>
            <a:r>
              <a:rPr sz="2000" spc="10" dirty="0">
                <a:solidFill>
                  <a:srgbClr val="212121"/>
                </a:solidFill>
                <a:latin typeface="Arial"/>
                <a:cs typeface="Arial"/>
              </a:rPr>
              <a:t>pe</a:t>
            </a:r>
            <a:r>
              <a:rPr sz="2000" spc="15" dirty="0">
                <a:solidFill>
                  <a:srgbClr val="212121"/>
                </a:solidFill>
                <a:latin typeface="Arial"/>
                <a:cs typeface="Arial"/>
              </a:rPr>
              <a:t>c</a:t>
            </a:r>
            <a:r>
              <a:rPr sz="2000" spc="5" dirty="0">
                <a:solidFill>
                  <a:srgbClr val="212121"/>
                </a:solidFill>
                <a:latin typeface="Arial"/>
                <a:cs typeface="Arial"/>
              </a:rPr>
              <a:t>i</a:t>
            </a:r>
            <a:r>
              <a:rPr sz="2000" spc="10" dirty="0">
                <a:solidFill>
                  <a:srgbClr val="212121"/>
                </a:solidFill>
                <a:latin typeface="Arial"/>
                <a:cs typeface="Arial"/>
              </a:rPr>
              <a:t>al</a:t>
            </a:r>
            <a:r>
              <a:rPr sz="2000" spc="5" dirty="0">
                <a:solidFill>
                  <a:srgbClr val="212121"/>
                </a:solidFill>
                <a:latin typeface="Arial"/>
                <a:cs typeface="Arial"/>
              </a:rPr>
              <a:t>i</a:t>
            </a:r>
            <a:r>
              <a:rPr sz="2000" spc="15" dirty="0">
                <a:solidFill>
                  <a:srgbClr val="212121"/>
                </a:solidFill>
                <a:latin typeface="Arial"/>
                <a:cs typeface="Arial"/>
              </a:rPr>
              <a:t>s</a:t>
            </a:r>
            <a:r>
              <a:rPr sz="2000" dirty="0">
                <a:solidFill>
                  <a:srgbClr val="212121"/>
                </a:solidFill>
                <a:latin typeface="Arial"/>
                <a:cs typeface="Arial"/>
              </a:rPr>
              <a:t>t</a:t>
            </a:r>
            <a:endParaRPr sz="20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371475">
              <a:lnSpc>
                <a:spcPct val="100000"/>
              </a:lnSpc>
            </a:pPr>
            <a:r>
              <a:rPr spc="-125" dirty="0">
                <a:solidFill>
                  <a:srgbClr val="C00000"/>
                </a:solidFill>
              </a:rPr>
              <a:t>Kn</a:t>
            </a:r>
            <a:r>
              <a:rPr spc="-135" dirty="0">
                <a:solidFill>
                  <a:srgbClr val="C00000"/>
                </a:solidFill>
              </a:rPr>
              <a:t>ow</a:t>
            </a:r>
            <a:r>
              <a:rPr spc="-110" dirty="0">
                <a:solidFill>
                  <a:srgbClr val="C00000"/>
                </a:solidFill>
              </a:rPr>
              <a:t>l</a:t>
            </a:r>
            <a:r>
              <a:rPr spc="-130" dirty="0">
                <a:solidFill>
                  <a:srgbClr val="C00000"/>
                </a:solidFill>
              </a:rPr>
              <a:t>edg</a:t>
            </a:r>
            <a:r>
              <a:rPr spc="-25" dirty="0">
                <a:solidFill>
                  <a:srgbClr val="C00000"/>
                </a:solidFill>
              </a:rPr>
              <a:t>e</a:t>
            </a:r>
            <a:r>
              <a:rPr spc="-204" dirty="0">
                <a:solidFill>
                  <a:srgbClr val="C00000"/>
                </a:solidFill>
              </a:rPr>
              <a:t> </a:t>
            </a:r>
            <a:r>
              <a:rPr spc="-135" dirty="0">
                <a:solidFill>
                  <a:srgbClr val="C00000"/>
                </a:solidFill>
              </a:rPr>
              <a:t>Ch</a:t>
            </a:r>
            <a:r>
              <a:rPr spc="-125" dirty="0">
                <a:solidFill>
                  <a:srgbClr val="C00000"/>
                </a:solidFill>
              </a:rPr>
              <a:t>e</a:t>
            </a:r>
            <a:r>
              <a:rPr spc="-114" dirty="0">
                <a:solidFill>
                  <a:srgbClr val="C00000"/>
                </a:solidFill>
              </a:rPr>
              <a:t>c</a:t>
            </a:r>
            <a:r>
              <a:rPr spc="-20" dirty="0">
                <a:solidFill>
                  <a:srgbClr val="C00000"/>
                </a:solidFill>
              </a:rPr>
              <a:t>k</a:t>
            </a:r>
          </a:p>
        </p:txBody>
      </p:sp>
      <p:sp>
        <p:nvSpPr>
          <p:cNvPr id="4" name="object 4"/>
          <p:cNvSpPr txBox="1"/>
          <p:nvPr/>
        </p:nvSpPr>
        <p:spPr>
          <a:xfrm>
            <a:off x="688343" y="1683418"/>
            <a:ext cx="8944610" cy="3841750"/>
          </a:xfrm>
          <a:prstGeom prst="rect">
            <a:avLst/>
          </a:prstGeom>
        </p:spPr>
        <p:txBody>
          <a:bodyPr vert="horz" wrap="square" lIns="0" tIns="0" rIns="0" bIns="0" rtlCol="0">
            <a:spAutoFit/>
          </a:bodyPr>
          <a:lstStyle/>
          <a:p>
            <a:pPr marL="12700">
              <a:lnSpc>
                <a:spcPct val="100000"/>
              </a:lnSpc>
            </a:pPr>
            <a:r>
              <a:rPr sz="2400" spc="-25" dirty="0">
                <a:solidFill>
                  <a:srgbClr val="212121"/>
                </a:solidFill>
                <a:latin typeface="Arial"/>
                <a:cs typeface="Arial"/>
              </a:rPr>
              <a:t>W</a:t>
            </a:r>
            <a:r>
              <a:rPr sz="2400" spc="-5" dirty="0">
                <a:solidFill>
                  <a:srgbClr val="212121"/>
                </a:solidFill>
                <a:latin typeface="Arial"/>
                <a:cs typeface="Arial"/>
              </a:rPr>
              <a:t>h</a:t>
            </a:r>
            <a:r>
              <a:rPr sz="2400" spc="-10" dirty="0">
                <a:solidFill>
                  <a:srgbClr val="212121"/>
                </a:solidFill>
                <a:latin typeface="Arial"/>
                <a:cs typeface="Arial"/>
              </a:rPr>
              <a:t>i</a:t>
            </a:r>
            <a:r>
              <a:rPr sz="2400" dirty="0">
                <a:solidFill>
                  <a:srgbClr val="212121"/>
                </a:solidFill>
                <a:latin typeface="Arial"/>
                <a:cs typeface="Arial"/>
              </a:rPr>
              <a:t>ch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th</a:t>
            </a:r>
            <a:r>
              <a:rPr sz="2400" dirty="0">
                <a:solidFill>
                  <a:srgbClr val="212121"/>
                </a:solidFill>
                <a:latin typeface="Arial"/>
                <a:cs typeface="Arial"/>
              </a:rPr>
              <a:t>e </a:t>
            </a:r>
            <a:r>
              <a:rPr sz="2400" spc="-5" dirty="0">
                <a:solidFill>
                  <a:srgbClr val="212121"/>
                </a:solidFill>
                <a:latin typeface="Arial"/>
                <a:cs typeface="Arial"/>
              </a:rPr>
              <a:t>fo</a:t>
            </a:r>
            <a:r>
              <a:rPr sz="2400" spc="-10" dirty="0">
                <a:solidFill>
                  <a:srgbClr val="212121"/>
                </a:solidFill>
                <a:latin typeface="Arial"/>
                <a:cs typeface="Arial"/>
              </a:rPr>
              <a:t>ll</a:t>
            </a:r>
            <a:r>
              <a:rPr sz="2400" spc="-5" dirty="0">
                <a:solidFill>
                  <a:srgbClr val="212121"/>
                </a:solidFill>
                <a:latin typeface="Arial"/>
                <a:cs typeface="Arial"/>
              </a:rPr>
              <a:t>o</a:t>
            </a:r>
            <a:r>
              <a:rPr sz="2400" spc="-10" dirty="0">
                <a:solidFill>
                  <a:srgbClr val="212121"/>
                </a:solidFill>
                <a:latin typeface="Arial"/>
                <a:cs typeface="Arial"/>
              </a:rPr>
              <a:t>wi</a:t>
            </a:r>
            <a:r>
              <a:rPr sz="2400" spc="-5" dirty="0">
                <a:solidFill>
                  <a:srgbClr val="212121"/>
                </a:solidFill>
                <a:latin typeface="Arial"/>
                <a:cs typeface="Arial"/>
              </a:rPr>
              <a:t>n</a:t>
            </a:r>
            <a:r>
              <a:rPr sz="2400" dirty="0">
                <a:solidFill>
                  <a:srgbClr val="212121"/>
                </a:solidFill>
                <a:latin typeface="Arial"/>
                <a:cs typeface="Arial"/>
              </a:rPr>
              <a:t>g</a:t>
            </a:r>
            <a:r>
              <a:rPr sz="2400" spc="35" dirty="0">
                <a:solidFill>
                  <a:srgbClr val="212121"/>
                </a:solidFill>
                <a:latin typeface="Arial"/>
                <a:cs typeface="Arial"/>
              </a:rPr>
              <a:t> </a:t>
            </a:r>
            <a:r>
              <a:rPr sz="2400" spc="-5"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spc="5" dirty="0">
                <a:solidFill>
                  <a:srgbClr val="212121"/>
                </a:solidFill>
                <a:latin typeface="Arial"/>
                <a:cs typeface="Arial"/>
              </a:rPr>
              <a:t>t</a:t>
            </a:r>
            <a:r>
              <a:rPr sz="2400" dirty="0">
                <a:solidFill>
                  <a:srgbClr val="212121"/>
                </a:solidFill>
                <a:latin typeface="Arial"/>
                <a:cs typeface="Arial"/>
              </a:rPr>
              <a:t>s </a:t>
            </a:r>
            <a:r>
              <a:rPr sz="2400" spc="-10" dirty="0">
                <a:solidFill>
                  <a:srgbClr val="212121"/>
                </a:solidFill>
                <a:latin typeface="Arial"/>
                <a:cs typeface="Arial"/>
              </a:rPr>
              <a:t>i</a:t>
            </a:r>
            <a:r>
              <a:rPr sz="2400" dirty="0">
                <a:solidFill>
                  <a:srgbClr val="212121"/>
                </a:solidFill>
                <a:latin typeface="Arial"/>
                <a:cs typeface="Arial"/>
              </a:rPr>
              <a:t>s </a:t>
            </a:r>
            <a:r>
              <a:rPr sz="2400" spc="-5" dirty="0">
                <a:solidFill>
                  <a:srgbClr val="212121"/>
                </a:solidFill>
                <a:latin typeface="Arial"/>
                <a:cs typeface="Arial"/>
              </a:rPr>
              <a:t>e</a:t>
            </a:r>
            <a:r>
              <a:rPr sz="2400" spc="-10" dirty="0">
                <a:solidFill>
                  <a:srgbClr val="212121"/>
                </a:solidFill>
                <a:latin typeface="Arial"/>
                <a:cs typeface="Arial"/>
              </a:rPr>
              <a:t>li</a:t>
            </a:r>
            <a:r>
              <a:rPr sz="2400" spc="-5" dirty="0">
                <a:solidFill>
                  <a:srgbClr val="212121"/>
                </a:solidFill>
                <a:latin typeface="Arial"/>
                <a:cs typeface="Arial"/>
              </a:rPr>
              <a:t>gibl</a:t>
            </a:r>
            <a:r>
              <a:rPr sz="2400" dirty="0">
                <a:solidFill>
                  <a:srgbClr val="212121"/>
                </a:solidFill>
                <a:latin typeface="Arial"/>
                <a:cs typeface="Arial"/>
              </a:rPr>
              <a:t>e</a:t>
            </a:r>
            <a:r>
              <a:rPr sz="2400" spc="60" dirty="0">
                <a:solidFill>
                  <a:srgbClr val="212121"/>
                </a:solidFill>
                <a:latin typeface="Arial"/>
                <a:cs typeface="Arial"/>
              </a:rPr>
              <a:t> </a:t>
            </a:r>
            <a:r>
              <a:rPr sz="2400" spc="-5" dirty="0">
                <a:solidFill>
                  <a:srgbClr val="212121"/>
                </a:solidFill>
                <a:latin typeface="Arial"/>
                <a:cs typeface="Arial"/>
              </a:rPr>
              <a:t>fo</a:t>
            </a:r>
            <a:r>
              <a:rPr sz="2400" dirty="0">
                <a:solidFill>
                  <a:srgbClr val="212121"/>
                </a:solidFill>
                <a:latin typeface="Arial"/>
                <a:cs typeface="Arial"/>
              </a:rPr>
              <a:t>r</a:t>
            </a:r>
            <a:r>
              <a:rPr sz="2400" spc="-15" dirty="0">
                <a:solidFill>
                  <a:srgbClr val="212121"/>
                </a:solidFill>
                <a:latin typeface="Arial"/>
                <a:cs typeface="Arial"/>
              </a:rPr>
              <a:t> </a:t>
            </a:r>
            <a:r>
              <a:rPr sz="2400" dirty="0">
                <a:solidFill>
                  <a:srgbClr val="212121"/>
                </a:solidFill>
                <a:latin typeface="Arial"/>
                <a:cs typeface="Arial"/>
              </a:rPr>
              <a:t>s</a:t>
            </a:r>
            <a:r>
              <a:rPr sz="2400" spc="-10" dirty="0">
                <a:solidFill>
                  <a:srgbClr val="212121"/>
                </a:solidFill>
                <a:latin typeface="Arial"/>
                <a:cs typeface="Arial"/>
              </a:rPr>
              <a:t>i</a:t>
            </a:r>
            <a:r>
              <a:rPr sz="2400" dirty="0">
                <a:solidFill>
                  <a:srgbClr val="212121"/>
                </a:solidFill>
                <a:latin typeface="Arial"/>
                <a:cs typeface="Arial"/>
              </a:rPr>
              <a:t>m</a:t>
            </a:r>
            <a:r>
              <a:rPr sz="2400" spc="-5" dirty="0">
                <a:solidFill>
                  <a:srgbClr val="212121"/>
                </a:solidFill>
                <a:latin typeface="Arial"/>
                <a:cs typeface="Arial"/>
              </a:rPr>
              <a:t>p</a:t>
            </a:r>
            <a:r>
              <a:rPr sz="2400" spc="-10" dirty="0">
                <a:solidFill>
                  <a:srgbClr val="212121"/>
                </a:solidFill>
                <a:latin typeface="Arial"/>
                <a:cs typeface="Arial"/>
              </a:rPr>
              <a:t>li</a:t>
            </a:r>
            <a:r>
              <a:rPr sz="2400" spc="-5" dirty="0">
                <a:solidFill>
                  <a:srgbClr val="212121"/>
                </a:solidFill>
                <a:latin typeface="Arial"/>
                <a:cs typeface="Arial"/>
              </a:rPr>
              <a:t>fie</a:t>
            </a:r>
            <a:r>
              <a:rPr sz="2400" dirty="0">
                <a:solidFill>
                  <a:srgbClr val="212121"/>
                </a:solidFill>
                <a:latin typeface="Arial"/>
                <a:cs typeface="Arial"/>
              </a:rPr>
              <a:t>d</a:t>
            </a:r>
            <a:r>
              <a:rPr sz="2400" spc="3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spc="5" dirty="0">
                <a:solidFill>
                  <a:srgbClr val="212121"/>
                </a:solidFill>
                <a:latin typeface="Arial"/>
                <a:cs typeface="Arial"/>
              </a:rPr>
              <a:t>t</a:t>
            </a:r>
            <a:r>
              <a:rPr sz="2400" dirty="0">
                <a:solidFill>
                  <a:srgbClr val="212121"/>
                </a:solidFill>
                <a:latin typeface="Arial"/>
                <a:cs typeface="Arial"/>
              </a:rPr>
              <a:t>?</a:t>
            </a:r>
            <a:endParaRPr sz="2400">
              <a:latin typeface="Arial"/>
              <a:cs typeface="Arial"/>
            </a:endParaRPr>
          </a:p>
          <a:p>
            <a:pPr>
              <a:lnSpc>
                <a:spcPct val="100000"/>
              </a:lnSpc>
              <a:spcBef>
                <a:spcPts val="7"/>
              </a:spcBef>
            </a:pPr>
            <a:endParaRPr sz="3500">
              <a:latin typeface="Times New Roman"/>
              <a:cs typeface="Times New Roman"/>
            </a:endParaRPr>
          </a:p>
          <a:p>
            <a:pPr marL="469900" indent="-457200">
              <a:lnSpc>
                <a:spcPct val="100000"/>
              </a:lnSpc>
              <a:buClr>
                <a:srgbClr val="D51F1A"/>
              </a:buClr>
              <a:buFont typeface="Arial"/>
              <a:buAutoNum type="alphaUcPeriod"/>
              <a:tabLst>
                <a:tab pos="469900" algn="l"/>
              </a:tabLst>
            </a:pPr>
            <a:r>
              <a:rPr sz="2400" spc="-20" dirty="0">
                <a:solidFill>
                  <a:srgbClr val="212121"/>
                </a:solidFill>
                <a:latin typeface="Arial"/>
                <a:cs typeface="Arial"/>
              </a:rPr>
              <a:t>A</a:t>
            </a:r>
            <a:r>
              <a:rPr sz="2400" spc="-145" dirty="0">
                <a:solidFill>
                  <a:srgbClr val="212121"/>
                </a:solidFill>
                <a:latin typeface="Arial"/>
                <a:cs typeface="Arial"/>
              </a:rPr>
              <a:t> </a:t>
            </a:r>
            <a:r>
              <a:rPr sz="2400" spc="-5" dirty="0">
                <a:solidFill>
                  <a:srgbClr val="212121"/>
                </a:solidFill>
                <a:latin typeface="Arial"/>
                <a:cs typeface="Arial"/>
              </a:rPr>
              <a:t>62</a:t>
            </a:r>
            <a:r>
              <a:rPr sz="2400" dirty="0">
                <a:solidFill>
                  <a:srgbClr val="212121"/>
                </a:solidFill>
                <a:latin typeface="Arial"/>
                <a:cs typeface="Arial"/>
              </a:rPr>
              <a:t>-y</a:t>
            </a:r>
            <a:r>
              <a:rPr sz="2400" spc="-5" dirty="0">
                <a:solidFill>
                  <a:srgbClr val="212121"/>
                </a:solidFill>
                <a:latin typeface="Arial"/>
                <a:cs typeface="Arial"/>
              </a:rPr>
              <a:t>ea</a:t>
            </a:r>
            <a:r>
              <a:rPr sz="2400" dirty="0">
                <a:solidFill>
                  <a:srgbClr val="212121"/>
                </a:solidFill>
                <a:latin typeface="Arial"/>
                <a:cs typeface="Arial"/>
              </a:rPr>
              <a:t>r-</a:t>
            </a:r>
            <a:r>
              <a:rPr sz="2400" spc="-5" dirty="0">
                <a:solidFill>
                  <a:srgbClr val="212121"/>
                </a:solidFill>
                <a:latin typeface="Arial"/>
                <a:cs typeface="Arial"/>
              </a:rPr>
              <a:t>o</a:t>
            </a:r>
            <a:r>
              <a:rPr sz="2400" spc="-10" dirty="0">
                <a:solidFill>
                  <a:srgbClr val="212121"/>
                </a:solidFill>
                <a:latin typeface="Arial"/>
                <a:cs typeface="Arial"/>
              </a:rPr>
              <a:t>l</a:t>
            </a:r>
            <a:r>
              <a:rPr sz="2400" dirty="0">
                <a:solidFill>
                  <a:srgbClr val="212121"/>
                </a:solidFill>
                <a:latin typeface="Arial"/>
                <a:cs typeface="Arial"/>
              </a:rPr>
              <a:t>d</a:t>
            </a:r>
            <a:r>
              <a:rPr sz="2400" spc="25" dirty="0">
                <a:solidFill>
                  <a:srgbClr val="212121"/>
                </a:solidFill>
                <a:latin typeface="Arial"/>
                <a:cs typeface="Arial"/>
              </a:rPr>
              <a:t> </a:t>
            </a:r>
            <a:r>
              <a:rPr sz="2400" dirty="0">
                <a:solidFill>
                  <a:srgbClr val="212121"/>
                </a:solidFill>
                <a:latin typeface="Arial"/>
                <a:cs typeface="Arial"/>
              </a:rPr>
              <a:t>m</a:t>
            </a:r>
            <a:r>
              <a:rPr sz="2400" spc="-5" dirty="0">
                <a:solidFill>
                  <a:srgbClr val="212121"/>
                </a:solidFill>
                <a:latin typeface="Arial"/>
                <a:cs typeface="Arial"/>
              </a:rPr>
              <a:t>a</a:t>
            </a:r>
            <a:r>
              <a:rPr sz="2400" spc="-10" dirty="0">
                <a:solidFill>
                  <a:srgbClr val="212121"/>
                </a:solidFill>
                <a:latin typeface="Arial"/>
                <a:cs typeface="Arial"/>
              </a:rPr>
              <a:t>l</a:t>
            </a:r>
            <a:r>
              <a:rPr sz="2400" dirty="0">
                <a:solidFill>
                  <a:srgbClr val="212121"/>
                </a:solidFill>
                <a:latin typeface="Arial"/>
                <a:cs typeface="Arial"/>
              </a:rPr>
              <a:t>e</a:t>
            </a:r>
            <a:r>
              <a:rPr sz="2400" spc="10" dirty="0">
                <a:solidFill>
                  <a:srgbClr val="212121"/>
                </a:solidFill>
                <a:latin typeface="Arial"/>
                <a:cs typeface="Arial"/>
              </a:rPr>
              <a:t> </a:t>
            </a:r>
            <a:r>
              <a:rPr sz="2400" spc="-10" dirty="0">
                <a:solidFill>
                  <a:srgbClr val="212121"/>
                </a:solidFill>
                <a:latin typeface="Arial"/>
                <a:cs typeface="Arial"/>
              </a:rPr>
              <a:t>w</a:t>
            </a:r>
            <a:r>
              <a:rPr sz="2400" spc="-5" dirty="0">
                <a:solidFill>
                  <a:srgbClr val="212121"/>
                </a:solidFill>
                <a:latin typeface="Arial"/>
                <a:cs typeface="Arial"/>
              </a:rPr>
              <a:t>h</a:t>
            </a:r>
            <a:r>
              <a:rPr sz="2400" dirty="0">
                <a:solidFill>
                  <a:srgbClr val="212121"/>
                </a:solidFill>
                <a:latin typeface="Arial"/>
                <a:cs typeface="Arial"/>
              </a:rPr>
              <a:t>o</a:t>
            </a:r>
            <a:r>
              <a:rPr sz="2400" spc="10" dirty="0">
                <a:solidFill>
                  <a:srgbClr val="212121"/>
                </a:solidFill>
                <a:latin typeface="Arial"/>
                <a:cs typeface="Arial"/>
              </a:rPr>
              <a:t> </a:t>
            </a:r>
            <a:r>
              <a:rPr sz="2400" spc="-10" dirty="0">
                <a:solidFill>
                  <a:srgbClr val="212121"/>
                </a:solidFill>
                <a:latin typeface="Arial"/>
                <a:cs typeface="Arial"/>
              </a:rPr>
              <a:t>w</a:t>
            </a:r>
            <a:r>
              <a:rPr sz="2400" spc="-5" dirty="0">
                <a:solidFill>
                  <a:srgbClr val="212121"/>
                </a:solidFill>
                <a:latin typeface="Arial"/>
                <a:cs typeface="Arial"/>
              </a:rPr>
              <a:t>a</a:t>
            </a:r>
            <a:r>
              <a:rPr sz="2400" dirty="0">
                <a:solidFill>
                  <a:srgbClr val="212121"/>
                </a:solidFill>
                <a:latin typeface="Arial"/>
                <a:cs typeface="Arial"/>
              </a:rPr>
              <a:t>s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v</a:t>
            </a:r>
            <a:r>
              <a:rPr sz="2400" spc="-10" dirty="0">
                <a:solidFill>
                  <a:srgbClr val="212121"/>
                </a:solidFill>
                <a:latin typeface="Arial"/>
                <a:cs typeface="Arial"/>
              </a:rPr>
              <a:t>i</a:t>
            </a:r>
            <a:r>
              <a:rPr sz="2400" spc="-5" dirty="0">
                <a:solidFill>
                  <a:srgbClr val="212121"/>
                </a:solidFill>
                <a:latin typeface="Arial"/>
                <a:cs typeface="Arial"/>
              </a:rPr>
              <a:t>ou</a:t>
            </a:r>
            <a:r>
              <a:rPr sz="2400" dirty="0">
                <a:solidFill>
                  <a:srgbClr val="212121"/>
                </a:solidFill>
                <a:latin typeface="Arial"/>
                <a:cs typeface="Arial"/>
              </a:rPr>
              <a:t>s</a:t>
            </a:r>
            <a:r>
              <a:rPr sz="2400" spc="-10" dirty="0">
                <a:solidFill>
                  <a:srgbClr val="212121"/>
                </a:solidFill>
                <a:latin typeface="Arial"/>
                <a:cs typeface="Arial"/>
              </a:rPr>
              <a:t>l</a:t>
            </a:r>
            <a:r>
              <a:rPr sz="2400" dirty="0">
                <a:solidFill>
                  <a:srgbClr val="212121"/>
                </a:solidFill>
                <a:latin typeface="Arial"/>
                <a:cs typeface="Arial"/>
              </a:rPr>
              <a:t>y</a:t>
            </a:r>
            <a:r>
              <a:rPr sz="2400" spc="40"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spc="-5" dirty="0">
                <a:solidFill>
                  <a:srgbClr val="212121"/>
                </a:solidFill>
                <a:latin typeface="Arial"/>
                <a:cs typeface="Arial"/>
              </a:rPr>
              <a:t>e</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fo</a:t>
            </a:r>
            <a:r>
              <a:rPr sz="2400" dirty="0">
                <a:solidFill>
                  <a:srgbClr val="212121"/>
                </a:solidFill>
                <a:latin typeface="Arial"/>
                <a:cs typeface="Arial"/>
              </a:rPr>
              <a:t>r</a:t>
            </a:r>
            <a:r>
              <a:rPr sz="2400" spc="-15" dirty="0">
                <a:solidFill>
                  <a:srgbClr val="212121"/>
                </a:solidFill>
                <a:latin typeface="Arial"/>
                <a:cs typeface="Arial"/>
              </a:rPr>
              <a:t> </a:t>
            </a:r>
            <a:r>
              <a:rPr sz="2400" spc="-10" dirty="0">
                <a:solidFill>
                  <a:srgbClr val="212121"/>
                </a:solidFill>
                <a:latin typeface="Arial"/>
                <a:cs typeface="Arial"/>
              </a:rPr>
              <a:t>H</a:t>
            </a:r>
            <a:r>
              <a:rPr sz="2400" spc="-5" dirty="0">
                <a:solidFill>
                  <a:srgbClr val="212121"/>
                </a:solidFill>
                <a:latin typeface="Arial"/>
                <a:cs typeface="Arial"/>
              </a:rPr>
              <a:t>e</a:t>
            </a:r>
            <a:r>
              <a:rPr sz="2400" dirty="0">
                <a:solidFill>
                  <a:srgbClr val="212121"/>
                </a:solidFill>
                <a:latin typeface="Arial"/>
                <a:cs typeface="Arial"/>
              </a:rPr>
              <a:t>p</a:t>
            </a:r>
            <a:r>
              <a:rPr sz="2400" spc="10" dirty="0">
                <a:solidFill>
                  <a:srgbClr val="212121"/>
                </a:solidFill>
                <a:latin typeface="Arial"/>
                <a:cs typeface="Arial"/>
              </a:rPr>
              <a:t> </a:t>
            </a:r>
            <a:r>
              <a:rPr sz="2400" dirty="0">
                <a:solidFill>
                  <a:srgbClr val="212121"/>
                </a:solidFill>
                <a:latin typeface="Arial"/>
                <a:cs typeface="Arial"/>
              </a:rPr>
              <a:t>C</a:t>
            </a:r>
            <a:endParaRPr sz="2400">
              <a:latin typeface="Arial"/>
              <a:cs typeface="Arial"/>
            </a:endParaRPr>
          </a:p>
          <a:p>
            <a:pPr>
              <a:lnSpc>
                <a:spcPct val="100000"/>
              </a:lnSpc>
              <a:spcBef>
                <a:spcPts val="7"/>
              </a:spcBef>
              <a:buClr>
                <a:srgbClr val="D51F1A"/>
              </a:buClr>
              <a:buFont typeface="Arial"/>
              <a:buAutoNum type="alphaUcPeriod"/>
            </a:pPr>
            <a:endParaRPr sz="3500">
              <a:latin typeface="Times New Roman"/>
              <a:cs typeface="Times New Roman"/>
            </a:endParaRPr>
          </a:p>
          <a:p>
            <a:pPr marL="469900" indent="-457200">
              <a:lnSpc>
                <a:spcPct val="100000"/>
              </a:lnSpc>
              <a:buClr>
                <a:srgbClr val="D51F1A"/>
              </a:buClr>
              <a:buFont typeface="Arial"/>
              <a:buAutoNum type="alphaUcPeriod"/>
              <a:tabLst>
                <a:tab pos="469900" algn="l"/>
              </a:tabLst>
            </a:pPr>
            <a:r>
              <a:rPr sz="2400" spc="-20" dirty="0">
                <a:solidFill>
                  <a:srgbClr val="212121"/>
                </a:solidFill>
                <a:latin typeface="Arial"/>
                <a:cs typeface="Arial"/>
              </a:rPr>
              <a:t>A</a:t>
            </a:r>
            <a:r>
              <a:rPr sz="2400" spc="-145" dirty="0">
                <a:solidFill>
                  <a:srgbClr val="212121"/>
                </a:solidFill>
                <a:latin typeface="Arial"/>
                <a:cs typeface="Arial"/>
              </a:rPr>
              <a:t> </a:t>
            </a:r>
            <a:r>
              <a:rPr sz="2400" spc="-5" dirty="0">
                <a:solidFill>
                  <a:srgbClr val="212121"/>
                </a:solidFill>
                <a:latin typeface="Arial"/>
                <a:cs typeface="Arial"/>
              </a:rPr>
              <a:t>59</a:t>
            </a:r>
            <a:r>
              <a:rPr sz="2400" dirty="0">
                <a:solidFill>
                  <a:srgbClr val="212121"/>
                </a:solidFill>
                <a:latin typeface="Arial"/>
                <a:cs typeface="Arial"/>
              </a:rPr>
              <a:t>-y</a:t>
            </a:r>
            <a:r>
              <a:rPr sz="2400" spc="-5" dirty="0">
                <a:solidFill>
                  <a:srgbClr val="212121"/>
                </a:solidFill>
                <a:latin typeface="Arial"/>
                <a:cs typeface="Arial"/>
              </a:rPr>
              <a:t>ea</a:t>
            </a:r>
            <a:r>
              <a:rPr sz="2400" dirty="0">
                <a:solidFill>
                  <a:srgbClr val="212121"/>
                </a:solidFill>
                <a:latin typeface="Arial"/>
                <a:cs typeface="Arial"/>
              </a:rPr>
              <a:t>r-</a:t>
            </a:r>
            <a:r>
              <a:rPr sz="2400" spc="-5" dirty="0">
                <a:solidFill>
                  <a:srgbClr val="212121"/>
                </a:solidFill>
                <a:latin typeface="Arial"/>
                <a:cs typeface="Arial"/>
              </a:rPr>
              <a:t>o</a:t>
            </a:r>
            <a:r>
              <a:rPr sz="2400" spc="-10" dirty="0">
                <a:solidFill>
                  <a:srgbClr val="212121"/>
                </a:solidFill>
                <a:latin typeface="Arial"/>
                <a:cs typeface="Arial"/>
              </a:rPr>
              <a:t>l</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fe</a:t>
            </a:r>
            <a:r>
              <a:rPr sz="2400" dirty="0">
                <a:solidFill>
                  <a:srgbClr val="212121"/>
                </a:solidFill>
                <a:latin typeface="Arial"/>
                <a:cs typeface="Arial"/>
              </a:rPr>
              <a:t>m</a:t>
            </a:r>
            <a:r>
              <a:rPr sz="2400" spc="-5" dirty="0">
                <a:solidFill>
                  <a:srgbClr val="212121"/>
                </a:solidFill>
                <a:latin typeface="Arial"/>
                <a:cs typeface="Arial"/>
              </a:rPr>
              <a:t>a</a:t>
            </a:r>
            <a:r>
              <a:rPr sz="2400" spc="-10" dirty="0">
                <a:solidFill>
                  <a:srgbClr val="212121"/>
                </a:solidFill>
                <a:latin typeface="Arial"/>
                <a:cs typeface="Arial"/>
              </a:rPr>
              <a:t>l</a:t>
            </a:r>
            <a:r>
              <a:rPr sz="2400" dirty="0">
                <a:solidFill>
                  <a:srgbClr val="212121"/>
                </a:solidFill>
                <a:latin typeface="Arial"/>
                <a:cs typeface="Arial"/>
              </a:rPr>
              <a:t>e</a:t>
            </a:r>
            <a:r>
              <a:rPr sz="2400" spc="10"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a:t>
            </a:r>
            <a:r>
              <a:rPr sz="2400" dirty="0">
                <a:solidFill>
                  <a:srgbClr val="212121"/>
                </a:solidFill>
                <a:latin typeface="Arial"/>
                <a:cs typeface="Arial"/>
              </a:rPr>
              <a:t>h </a:t>
            </a:r>
            <a:r>
              <a:rPr sz="2400" spc="-10" dirty="0">
                <a:solidFill>
                  <a:srgbClr val="212121"/>
                </a:solidFill>
                <a:latin typeface="Arial"/>
                <a:cs typeface="Arial"/>
              </a:rPr>
              <a:t>H</a:t>
            </a:r>
            <a:r>
              <a:rPr sz="2400" spc="-5" dirty="0">
                <a:solidFill>
                  <a:srgbClr val="212121"/>
                </a:solidFill>
                <a:latin typeface="Arial"/>
                <a:cs typeface="Arial"/>
              </a:rPr>
              <a:t>I</a:t>
            </a:r>
            <a:r>
              <a:rPr sz="2400" spc="-20" dirty="0">
                <a:solidFill>
                  <a:srgbClr val="212121"/>
                </a:solidFill>
                <a:latin typeface="Arial"/>
                <a:cs typeface="Arial"/>
              </a:rPr>
              <a:t>V</a:t>
            </a:r>
            <a:r>
              <a:rPr sz="2400" dirty="0">
                <a:solidFill>
                  <a:srgbClr val="212121"/>
                </a:solidFill>
                <a:latin typeface="Arial"/>
                <a:cs typeface="Arial"/>
              </a:rPr>
              <a:t> </a:t>
            </a:r>
            <a:r>
              <a:rPr sz="2400" spc="-5" dirty="0">
                <a:solidFill>
                  <a:srgbClr val="212121"/>
                </a:solidFill>
                <a:latin typeface="Arial"/>
                <a:cs typeface="Arial"/>
              </a:rPr>
              <a:t>an</a:t>
            </a:r>
            <a:r>
              <a:rPr sz="2400" dirty="0">
                <a:solidFill>
                  <a:srgbClr val="212121"/>
                </a:solidFill>
                <a:latin typeface="Arial"/>
                <a:cs typeface="Arial"/>
              </a:rPr>
              <a:t>d c</a:t>
            </a:r>
            <a:r>
              <a:rPr sz="2400" spc="-5" dirty="0">
                <a:solidFill>
                  <a:srgbClr val="212121"/>
                </a:solidFill>
                <a:latin typeface="Arial"/>
                <a:cs typeface="Arial"/>
              </a:rPr>
              <a:t>i</a:t>
            </a:r>
            <a:r>
              <a:rPr sz="2400" dirty="0">
                <a:solidFill>
                  <a:srgbClr val="212121"/>
                </a:solidFill>
                <a:latin typeface="Arial"/>
                <a:cs typeface="Arial"/>
              </a:rPr>
              <a:t>rr</a:t>
            </a:r>
            <a:r>
              <a:rPr sz="2400" spc="-5" dirty="0">
                <a:solidFill>
                  <a:srgbClr val="212121"/>
                </a:solidFill>
                <a:latin typeface="Arial"/>
                <a:cs typeface="Arial"/>
              </a:rPr>
              <a:t>ho</a:t>
            </a:r>
            <a:r>
              <a:rPr sz="2400" dirty="0">
                <a:solidFill>
                  <a:srgbClr val="212121"/>
                </a:solidFill>
                <a:latin typeface="Arial"/>
                <a:cs typeface="Arial"/>
              </a:rPr>
              <a:t>s</a:t>
            </a:r>
            <a:r>
              <a:rPr sz="2400" spc="-10" dirty="0">
                <a:solidFill>
                  <a:srgbClr val="212121"/>
                </a:solidFill>
                <a:latin typeface="Arial"/>
                <a:cs typeface="Arial"/>
              </a:rPr>
              <a:t>i</a:t>
            </a:r>
            <a:r>
              <a:rPr sz="2400" dirty="0">
                <a:solidFill>
                  <a:srgbClr val="212121"/>
                </a:solidFill>
                <a:latin typeface="Arial"/>
                <a:cs typeface="Arial"/>
              </a:rPr>
              <a:t>s</a:t>
            </a:r>
            <a:endParaRPr sz="2400">
              <a:latin typeface="Arial"/>
              <a:cs typeface="Arial"/>
            </a:endParaRPr>
          </a:p>
          <a:p>
            <a:pPr>
              <a:lnSpc>
                <a:spcPct val="100000"/>
              </a:lnSpc>
              <a:spcBef>
                <a:spcPts val="7"/>
              </a:spcBef>
              <a:buClr>
                <a:srgbClr val="D51F1A"/>
              </a:buClr>
              <a:buFont typeface="Arial"/>
              <a:buAutoNum type="alphaUcPeriod"/>
            </a:pPr>
            <a:endParaRPr sz="3500">
              <a:latin typeface="Times New Roman"/>
              <a:cs typeface="Times New Roman"/>
            </a:endParaRPr>
          </a:p>
          <a:p>
            <a:pPr marL="469900" indent="-457200">
              <a:lnSpc>
                <a:spcPct val="100000"/>
              </a:lnSpc>
              <a:buClr>
                <a:srgbClr val="D51F1A"/>
              </a:buClr>
              <a:buFont typeface="Arial"/>
              <a:buAutoNum type="alphaUcPeriod"/>
              <a:tabLst>
                <a:tab pos="469900" algn="l"/>
              </a:tabLst>
            </a:pPr>
            <a:r>
              <a:rPr sz="2400" spc="-20" dirty="0">
                <a:solidFill>
                  <a:srgbClr val="212121"/>
                </a:solidFill>
                <a:latin typeface="Arial"/>
                <a:cs typeface="Arial"/>
              </a:rPr>
              <a:t>A</a:t>
            </a:r>
            <a:r>
              <a:rPr sz="2400" spc="-145" dirty="0">
                <a:solidFill>
                  <a:srgbClr val="212121"/>
                </a:solidFill>
                <a:latin typeface="Arial"/>
                <a:cs typeface="Arial"/>
              </a:rPr>
              <a:t> </a:t>
            </a:r>
            <a:r>
              <a:rPr sz="2400" spc="-5" dirty="0">
                <a:solidFill>
                  <a:srgbClr val="212121"/>
                </a:solidFill>
                <a:latin typeface="Arial"/>
                <a:cs typeface="Arial"/>
              </a:rPr>
              <a:t>37</a:t>
            </a:r>
            <a:r>
              <a:rPr sz="2400" dirty="0">
                <a:solidFill>
                  <a:srgbClr val="212121"/>
                </a:solidFill>
                <a:latin typeface="Arial"/>
                <a:cs typeface="Arial"/>
              </a:rPr>
              <a:t>-y</a:t>
            </a:r>
            <a:r>
              <a:rPr sz="2400" spc="-5" dirty="0">
                <a:solidFill>
                  <a:srgbClr val="212121"/>
                </a:solidFill>
                <a:latin typeface="Arial"/>
                <a:cs typeface="Arial"/>
              </a:rPr>
              <a:t>ea</a:t>
            </a:r>
            <a:r>
              <a:rPr sz="2400" dirty="0">
                <a:solidFill>
                  <a:srgbClr val="212121"/>
                </a:solidFill>
                <a:latin typeface="Arial"/>
                <a:cs typeface="Arial"/>
              </a:rPr>
              <a:t>r-</a:t>
            </a:r>
            <a:r>
              <a:rPr sz="2400" spc="-5" dirty="0">
                <a:solidFill>
                  <a:srgbClr val="212121"/>
                </a:solidFill>
                <a:latin typeface="Arial"/>
                <a:cs typeface="Arial"/>
              </a:rPr>
              <a:t>o</a:t>
            </a:r>
            <a:r>
              <a:rPr sz="2400" spc="-10" dirty="0">
                <a:solidFill>
                  <a:srgbClr val="212121"/>
                </a:solidFill>
                <a:latin typeface="Arial"/>
                <a:cs typeface="Arial"/>
              </a:rPr>
              <a:t>l</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fe</a:t>
            </a:r>
            <a:r>
              <a:rPr sz="2400" dirty="0">
                <a:solidFill>
                  <a:srgbClr val="212121"/>
                </a:solidFill>
                <a:latin typeface="Arial"/>
                <a:cs typeface="Arial"/>
              </a:rPr>
              <a:t>m</a:t>
            </a:r>
            <a:r>
              <a:rPr sz="2400" spc="-5" dirty="0">
                <a:solidFill>
                  <a:srgbClr val="212121"/>
                </a:solidFill>
                <a:latin typeface="Arial"/>
                <a:cs typeface="Arial"/>
              </a:rPr>
              <a:t>a</a:t>
            </a:r>
            <a:r>
              <a:rPr sz="2400" spc="-10" dirty="0">
                <a:solidFill>
                  <a:srgbClr val="212121"/>
                </a:solidFill>
                <a:latin typeface="Arial"/>
                <a:cs typeface="Arial"/>
              </a:rPr>
              <a:t>l</a:t>
            </a:r>
            <a:r>
              <a:rPr sz="2400" dirty="0">
                <a:solidFill>
                  <a:srgbClr val="212121"/>
                </a:solidFill>
                <a:latin typeface="Arial"/>
                <a:cs typeface="Arial"/>
              </a:rPr>
              <a:t>e</a:t>
            </a:r>
            <a:r>
              <a:rPr sz="2400" spc="10" dirty="0">
                <a:solidFill>
                  <a:srgbClr val="212121"/>
                </a:solidFill>
                <a:latin typeface="Arial"/>
                <a:cs typeface="Arial"/>
              </a:rPr>
              <a:t> </a:t>
            </a:r>
            <a:r>
              <a:rPr sz="2400" spc="-10" dirty="0">
                <a:solidFill>
                  <a:srgbClr val="212121"/>
                </a:solidFill>
                <a:latin typeface="Arial"/>
                <a:cs typeface="Arial"/>
              </a:rPr>
              <a:t>w</a:t>
            </a:r>
            <a:r>
              <a:rPr sz="2400" spc="-5" dirty="0">
                <a:solidFill>
                  <a:srgbClr val="212121"/>
                </a:solidFill>
                <a:latin typeface="Arial"/>
                <a:cs typeface="Arial"/>
              </a:rPr>
              <a:t>h</a:t>
            </a:r>
            <a:r>
              <a:rPr sz="2400" dirty="0">
                <a:solidFill>
                  <a:srgbClr val="212121"/>
                </a:solidFill>
                <a:latin typeface="Arial"/>
                <a:cs typeface="Arial"/>
              </a:rPr>
              <a:t>o </a:t>
            </a:r>
            <a:r>
              <a:rPr sz="2400" spc="-10" dirty="0">
                <a:solidFill>
                  <a:srgbClr val="212121"/>
                </a:solidFill>
                <a:latin typeface="Arial"/>
                <a:cs typeface="Arial"/>
              </a:rPr>
              <a:t>i</a:t>
            </a:r>
            <a:r>
              <a:rPr sz="2400" dirty="0">
                <a:solidFill>
                  <a:srgbClr val="212121"/>
                </a:solidFill>
                <a:latin typeface="Arial"/>
                <a:cs typeface="Arial"/>
              </a:rPr>
              <a:t>s</a:t>
            </a:r>
            <a:r>
              <a:rPr sz="2400" spc="5" dirty="0">
                <a:solidFill>
                  <a:srgbClr val="212121"/>
                </a:solidFill>
                <a:latin typeface="Arial"/>
                <a:cs typeface="Arial"/>
              </a:rPr>
              <a:t>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egnan</a:t>
            </a:r>
            <a:r>
              <a:rPr sz="2400" dirty="0">
                <a:solidFill>
                  <a:srgbClr val="212121"/>
                </a:solidFill>
                <a:latin typeface="Arial"/>
                <a:cs typeface="Arial"/>
              </a:rPr>
              <a:t>t</a:t>
            </a:r>
            <a:r>
              <a:rPr sz="2400" spc="20"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thou</a:t>
            </a:r>
            <a:r>
              <a:rPr sz="2400" dirty="0">
                <a:solidFill>
                  <a:srgbClr val="212121"/>
                </a:solidFill>
                <a:latin typeface="Arial"/>
                <a:cs typeface="Arial"/>
              </a:rPr>
              <a:t>t</a:t>
            </a:r>
            <a:r>
              <a:rPr sz="2400" spc="20" dirty="0">
                <a:solidFill>
                  <a:srgbClr val="212121"/>
                </a:solidFill>
                <a:latin typeface="Arial"/>
                <a:cs typeface="Arial"/>
              </a:rPr>
              <a:t> </a:t>
            </a:r>
            <a:r>
              <a:rPr sz="2400" dirty="0">
                <a:solidFill>
                  <a:srgbClr val="212121"/>
                </a:solidFill>
                <a:latin typeface="Arial"/>
                <a:cs typeface="Arial"/>
              </a:rPr>
              <a:t>c</a:t>
            </a:r>
            <a:r>
              <a:rPr sz="2400" spc="-10" dirty="0">
                <a:solidFill>
                  <a:srgbClr val="212121"/>
                </a:solidFill>
                <a:latin typeface="Arial"/>
                <a:cs typeface="Arial"/>
              </a:rPr>
              <a:t>i</a:t>
            </a:r>
            <a:r>
              <a:rPr sz="2400" dirty="0">
                <a:solidFill>
                  <a:srgbClr val="212121"/>
                </a:solidFill>
                <a:latin typeface="Arial"/>
                <a:cs typeface="Arial"/>
              </a:rPr>
              <a:t>rr</a:t>
            </a:r>
            <a:r>
              <a:rPr sz="2400" spc="-5" dirty="0">
                <a:solidFill>
                  <a:srgbClr val="212121"/>
                </a:solidFill>
                <a:latin typeface="Arial"/>
                <a:cs typeface="Arial"/>
              </a:rPr>
              <a:t>ho</a:t>
            </a:r>
            <a:r>
              <a:rPr sz="2400" dirty="0">
                <a:solidFill>
                  <a:srgbClr val="212121"/>
                </a:solidFill>
                <a:latin typeface="Arial"/>
                <a:cs typeface="Arial"/>
              </a:rPr>
              <a:t>s</a:t>
            </a:r>
            <a:r>
              <a:rPr sz="2400" spc="-10" dirty="0">
                <a:solidFill>
                  <a:srgbClr val="212121"/>
                </a:solidFill>
                <a:latin typeface="Arial"/>
                <a:cs typeface="Arial"/>
              </a:rPr>
              <a:t>i</a:t>
            </a:r>
            <a:r>
              <a:rPr sz="2400" dirty="0">
                <a:solidFill>
                  <a:srgbClr val="212121"/>
                </a:solidFill>
                <a:latin typeface="Arial"/>
                <a:cs typeface="Arial"/>
              </a:rPr>
              <a:t>s</a:t>
            </a:r>
            <a:endParaRPr sz="2400">
              <a:latin typeface="Arial"/>
              <a:cs typeface="Arial"/>
            </a:endParaRPr>
          </a:p>
          <a:p>
            <a:pPr>
              <a:lnSpc>
                <a:spcPct val="100000"/>
              </a:lnSpc>
              <a:spcBef>
                <a:spcPts val="7"/>
              </a:spcBef>
              <a:buClr>
                <a:srgbClr val="D51F1A"/>
              </a:buClr>
              <a:buFont typeface="Arial"/>
              <a:buAutoNum type="alphaUcPeriod"/>
            </a:pPr>
            <a:endParaRPr sz="3500">
              <a:latin typeface="Times New Roman"/>
              <a:cs typeface="Times New Roman"/>
            </a:endParaRPr>
          </a:p>
          <a:p>
            <a:pPr marL="469900" indent="-457200">
              <a:lnSpc>
                <a:spcPct val="100000"/>
              </a:lnSpc>
              <a:buClr>
                <a:srgbClr val="D51F1A"/>
              </a:buClr>
              <a:buFont typeface="Arial"/>
              <a:buAutoNum type="alphaUcPeriod"/>
              <a:tabLst>
                <a:tab pos="469900" algn="l"/>
              </a:tabLst>
            </a:pPr>
            <a:r>
              <a:rPr sz="2400" spc="-20" dirty="0">
                <a:solidFill>
                  <a:srgbClr val="212121"/>
                </a:solidFill>
                <a:latin typeface="Arial"/>
                <a:cs typeface="Arial"/>
              </a:rPr>
              <a:t>A</a:t>
            </a:r>
            <a:r>
              <a:rPr sz="2400" spc="-145" dirty="0">
                <a:solidFill>
                  <a:srgbClr val="212121"/>
                </a:solidFill>
                <a:latin typeface="Arial"/>
                <a:cs typeface="Arial"/>
              </a:rPr>
              <a:t> </a:t>
            </a:r>
            <a:r>
              <a:rPr sz="2400" spc="-5" dirty="0">
                <a:solidFill>
                  <a:srgbClr val="212121"/>
                </a:solidFill>
                <a:latin typeface="Arial"/>
                <a:cs typeface="Arial"/>
              </a:rPr>
              <a:t>48</a:t>
            </a:r>
            <a:r>
              <a:rPr sz="2400" dirty="0">
                <a:solidFill>
                  <a:srgbClr val="212121"/>
                </a:solidFill>
                <a:latin typeface="Arial"/>
                <a:cs typeface="Arial"/>
              </a:rPr>
              <a:t>-y</a:t>
            </a:r>
            <a:r>
              <a:rPr sz="2400" spc="-5" dirty="0">
                <a:solidFill>
                  <a:srgbClr val="212121"/>
                </a:solidFill>
                <a:latin typeface="Arial"/>
                <a:cs typeface="Arial"/>
              </a:rPr>
              <a:t>ea</a:t>
            </a:r>
            <a:r>
              <a:rPr sz="2400" dirty="0">
                <a:solidFill>
                  <a:srgbClr val="212121"/>
                </a:solidFill>
                <a:latin typeface="Arial"/>
                <a:cs typeface="Arial"/>
              </a:rPr>
              <a:t>r-</a:t>
            </a:r>
            <a:r>
              <a:rPr sz="2400" spc="-5" dirty="0">
                <a:solidFill>
                  <a:srgbClr val="212121"/>
                </a:solidFill>
                <a:latin typeface="Arial"/>
                <a:cs typeface="Arial"/>
              </a:rPr>
              <a:t>o</a:t>
            </a:r>
            <a:r>
              <a:rPr sz="2400" spc="-10" dirty="0">
                <a:solidFill>
                  <a:srgbClr val="212121"/>
                </a:solidFill>
                <a:latin typeface="Arial"/>
                <a:cs typeface="Arial"/>
              </a:rPr>
              <a:t>l</a:t>
            </a:r>
            <a:r>
              <a:rPr sz="2400" dirty="0">
                <a:solidFill>
                  <a:srgbClr val="212121"/>
                </a:solidFill>
                <a:latin typeface="Arial"/>
                <a:cs typeface="Arial"/>
              </a:rPr>
              <a:t>d</a:t>
            </a:r>
            <a:r>
              <a:rPr sz="2400" spc="25" dirty="0">
                <a:solidFill>
                  <a:srgbClr val="212121"/>
                </a:solidFill>
                <a:latin typeface="Arial"/>
                <a:cs typeface="Arial"/>
              </a:rPr>
              <a:t> </a:t>
            </a:r>
            <a:r>
              <a:rPr sz="2400" dirty="0">
                <a:solidFill>
                  <a:srgbClr val="212121"/>
                </a:solidFill>
                <a:latin typeface="Arial"/>
                <a:cs typeface="Arial"/>
              </a:rPr>
              <a:t>m</a:t>
            </a:r>
            <a:r>
              <a:rPr sz="2400" spc="-5" dirty="0">
                <a:solidFill>
                  <a:srgbClr val="212121"/>
                </a:solidFill>
                <a:latin typeface="Arial"/>
                <a:cs typeface="Arial"/>
              </a:rPr>
              <a:t>a</a:t>
            </a:r>
            <a:r>
              <a:rPr sz="2400" spc="-10" dirty="0">
                <a:solidFill>
                  <a:srgbClr val="212121"/>
                </a:solidFill>
                <a:latin typeface="Arial"/>
                <a:cs typeface="Arial"/>
              </a:rPr>
              <a:t>l</a:t>
            </a:r>
            <a:r>
              <a:rPr sz="2400" dirty="0">
                <a:solidFill>
                  <a:srgbClr val="212121"/>
                </a:solidFill>
                <a:latin typeface="Arial"/>
                <a:cs typeface="Arial"/>
              </a:rPr>
              <a:t>e</a:t>
            </a:r>
            <a:r>
              <a:rPr sz="2400" spc="10"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thou</a:t>
            </a:r>
            <a:r>
              <a:rPr sz="2400" dirty="0">
                <a:solidFill>
                  <a:srgbClr val="212121"/>
                </a:solidFill>
                <a:latin typeface="Arial"/>
                <a:cs typeface="Arial"/>
              </a:rPr>
              <a:t>t</a:t>
            </a:r>
            <a:r>
              <a:rPr sz="2400" spc="10" dirty="0">
                <a:solidFill>
                  <a:srgbClr val="212121"/>
                </a:solidFill>
                <a:latin typeface="Arial"/>
                <a:cs typeface="Arial"/>
              </a:rPr>
              <a:t> </a:t>
            </a:r>
            <a:r>
              <a:rPr sz="2400" dirty="0">
                <a:solidFill>
                  <a:srgbClr val="212121"/>
                </a:solidFill>
                <a:latin typeface="Arial"/>
                <a:cs typeface="Arial"/>
              </a:rPr>
              <a:t>c</a:t>
            </a:r>
            <a:r>
              <a:rPr sz="2400" spc="-10" dirty="0">
                <a:solidFill>
                  <a:srgbClr val="212121"/>
                </a:solidFill>
                <a:latin typeface="Arial"/>
                <a:cs typeface="Arial"/>
              </a:rPr>
              <a:t>i</a:t>
            </a:r>
            <a:r>
              <a:rPr sz="2400" dirty="0">
                <a:solidFill>
                  <a:srgbClr val="212121"/>
                </a:solidFill>
                <a:latin typeface="Arial"/>
                <a:cs typeface="Arial"/>
              </a:rPr>
              <a:t>r</a:t>
            </a:r>
            <a:r>
              <a:rPr sz="2400" spc="5" dirty="0">
                <a:solidFill>
                  <a:srgbClr val="212121"/>
                </a:solidFill>
                <a:latin typeface="Arial"/>
                <a:cs typeface="Arial"/>
              </a:rPr>
              <a:t>r</a:t>
            </a:r>
            <a:r>
              <a:rPr sz="2400" spc="-5" dirty="0">
                <a:solidFill>
                  <a:srgbClr val="212121"/>
                </a:solidFill>
                <a:latin typeface="Arial"/>
                <a:cs typeface="Arial"/>
              </a:rPr>
              <a:t>ho</a:t>
            </a:r>
            <a:r>
              <a:rPr sz="2400" dirty="0">
                <a:solidFill>
                  <a:srgbClr val="212121"/>
                </a:solidFill>
                <a:latin typeface="Arial"/>
                <a:cs typeface="Arial"/>
              </a:rPr>
              <a:t>s</a:t>
            </a:r>
            <a:r>
              <a:rPr sz="2400" spc="-10" dirty="0">
                <a:solidFill>
                  <a:srgbClr val="212121"/>
                </a:solidFill>
                <a:latin typeface="Arial"/>
                <a:cs typeface="Arial"/>
              </a:rPr>
              <a:t>i</a:t>
            </a:r>
            <a:r>
              <a:rPr sz="2400" dirty="0">
                <a:solidFill>
                  <a:srgbClr val="212121"/>
                </a:solidFill>
                <a:latin typeface="Arial"/>
                <a:cs typeface="Arial"/>
              </a:rPr>
              <a:t>s</a:t>
            </a:r>
            <a:r>
              <a:rPr sz="2400" spc="15" dirty="0">
                <a:solidFill>
                  <a:srgbClr val="212121"/>
                </a:solidFill>
                <a:latin typeface="Arial"/>
                <a:cs typeface="Arial"/>
              </a:rPr>
              <a:t> </a:t>
            </a:r>
            <a:r>
              <a:rPr sz="2400" spc="-5" dirty="0">
                <a:solidFill>
                  <a:srgbClr val="212121"/>
                </a:solidFill>
                <a:latin typeface="Arial"/>
                <a:cs typeface="Arial"/>
              </a:rPr>
              <a:t>an</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n</a:t>
            </a:r>
            <a:r>
              <a:rPr sz="2400" dirty="0">
                <a:solidFill>
                  <a:srgbClr val="212121"/>
                </a:solidFill>
                <a:latin typeface="Arial"/>
                <a:cs typeface="Arial"/>
              </a:rPr>
              <a:t>o </a:t>
            </a:r>
            <a:r>
              <a:rPr sz="2400" spc="-5" dirty="0">
                <a:solidFill>
                  <a:srgbClr val="212121"/>
                </a:solidFill>
                <a:latin typeface="Arial"/>
                <a:cs typeface="Arial"/>
              </a:rPr>
              <a:t>p</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v</a:t>
            </a:r>
            <a:r>
              <a:rPr sz="2400" spc="-10" dirty="0">
                <a:solidFill>
                  <a:srgbClr val="212121"/>
                </a:solidFill>
                <a:latin typeface="Arial"/>
                <a:cs typeface="Arial"/>
              </a:rPr>
              <a:t>i</a:t>
            </a:r>
            <a:r>
              <a:rPr sz="2400" spc="-5" dirty="0">
                <a:solidFill>
                  <a:srgbClr val="212121"/>
                </a:solidFill>
                <a:latin typeface="Arial"/>
                <a:cs typeface="Arial"/>
              </a:rPr>
              <a:t>ou</a:t>
            </a:r>
            <a:r>
              <a:rPr sz="2400" dirty="0">
                <a:solidFill>
                  <a:srgbClr val="212121"/>
                </a:solidFill>
                <a:latin typeface="Arial"/>
                <a:cs typeface="Arial"/>
              </a:rPr>
              <a:t>s</a:t>
            </a:r>
            <a:r>
              <a:rPr sz="2400" spc="2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ent</a:t>
            </a:r>
            <a:endParaRPr sz="24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17761" rIns="0" bIns="0" rtlCol="0">
            <a:spAutoFit/>
          </a:bodyPr>
          <a:lstStyle/>
          <a:p>
            <a:pPr marL="371475">
              <a:lnSpc>
                <a:spcPts val="4760"/>
              </a:lnSpc>
            </a:pPr>
            <a:r>
              <a:rPr spc="-125" dirty="0"/>
              <a:t>Kn</a:t>
            </a:r>
            <a:r>
              <a:rPr spc="-135" dirty="0"/>
              <a:t>ow</a:t>
            </a:r>
            <a:r>
              <a:rPr spc="-110" dirty="0"/>
              <a:t>l</a:t>
            </a:r>
            <a:r>
              <a:rPr spc="-130" dirty="0"/>
              <a:t>edg</a:t>
            </a:r>
            <a:r>
              <a:rPr spc="-25" dirty="0"/>
              <a:t>e</a:t>
            </a:r>
            <a:r>
              <a:rPr spc="-204" dirty="0"/>
              <a:t> </a:t>
            </a:r>
            <a:r>
              <a:rPr spc="-135" dirty="0"/>
              <a:t>Ch</a:t>
            </a:r>
            <a:r>
              <a:rPr spc="-125" dirty="0"/>
              <a:t>e</a:t>
            </a:r>
            <a:r>
              <a:rPr spc="-114" dirty="0"/>
              <a:t>c</a:t>
            </a:r>
            <a:r>
              <a:rPr spc="-20" dirty="0"/>
              <a:t>k</a:t>
            </a:r>
          </a:p>
        </p:txBody>
      </p:sp>
      <p:sp>
        <p:nvSpPr>
          <p:cNvPr id="4" name="object 4"/>
          <p:cNvSpPr txBox="1"/>
          <p:nvPr/>
        </p:nvSpPr>
        <p:spPr>
          <a:xfrm>
            <a:off x="751138" y="1483707"/>
            <a:ext cx="7274559" cy="3108325"/>
          </a:xfrm>
          <a:prstGeom prst="rect">
            <a:avLst/>
          </a:prstGeom>
        </p:spPr>
        <p:txBody>
          <a:bodyPr vert="horz" wrap="square" lIns="0" tIns="0" rIns="0" bIns="0" rtlCol="0">
            <a:spAutoFit/>
          </a:bodyPr>
          <a:lstStyle/>
          <a:p>
            <a:pPr marL="12700" marR="603250">
              <a:lnSpc>
                <a:spcPts val="2380"/>
              </a:lnSpc>
            </a:pPr>
            <a:r>
              <a:rPr sz="2200" spc="-15" dirty="0">
                <a:solidFill>
                  <a:srgbClr val="212121"/>
                </a:solidFill>
                <a:latin typeface="Arial"/>
                <a:cs typeface="Arial"/>
              </a:rPr>
              <a:t>Whi</a:t>
            </a:r>
            <a:r>
              <a:rPr sz="2200" spc="-10" dirty="0">
                <a:solidFill>
                  <a:srgbClr val="212121"/>
                </a:solidFill>
                <a:latin typeface="Arial"/>
                <a:cs typeface="Arial"/>
              </a:rPr>
              <a:t>c</a:t>
            </a:r>
            <a:r>
              <a:rPr sz="2200" spc="-15" dirty="0">
                <a:solidFill>
                  <a:srgbClr val="212121"/>
                </a:solidFill>
                <a:latin typeface="Arial"/>
                <a:cs typeface="Arial"/>
              </a:rPr>
              <a:t>h</a:t>
            </a:r>
            <a:r>
              <a:rPr sz="2200" spc="-10" dirty="0">
                <a:solidFill>
                  <a:srgbClr val="212121"/>
                </a:solidFill>
                <a:latin typeface="Arial"/>
                <a:cs typeface="Arial"/>
              </a:rPr>
              <a:t> of</a:t>
            </a:r>
            <a:r>
              <a:rPr sz="2200" spc="15"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follo</a:t>
            </a:r>
            <a:r>
              <a:rPr sz="2200" spc="-25" dirty="0">
                <a:solidFill>
                  <a:srgbClr val="212121"/>
                </a:solidFill>
                <a:latin typeface="Arial"/>
                <a:cs typeface="Arial"/>
              </a:rPr>
              <a:t>w</a:t>
            </a:r>
            <a:r>
              <a:rPr sz="2200" spc="-10" dirty="0">
                <a:solidFill>
                  <a:srgbClr val="212121"/>
                </a:solidFill>
                <a:latin typeface="Arial"/>
                <a:cs typeface="Arial"/>
              </a:rPr>
              <a:t>ing patients</a:t>
            </a:r>
            <a:r>
              <a:rPr sz="2200" spc="5" dirty="0">
                <a:solidFill>
                  <a:srgbClr val="212121"/>
                </a:solidFill>
                <a:latin typeface="Arial"/>
                <a:cs typeface="Arial"/>
              </a:rPr>
              <a:t> </a:t>
            </a:r>
            <a:r>
              <a:rPr sz="2200" spc="-10" dirty="0">
                <a:solidFill>
                  <a:srgbClr val="212121"/>
                </a:solidFill>
                <a:latin typeface="Arial"/>
                <a:cs typeface="Arial"/>
              </a:rPr>
              <a:t>is</a:t>
            </a:r>
            <a:r>
              <a:rPr sz="2200" spc="5" dirty="0">
                <a:solidFill>
                  <a:srgbClr val="212121"/>
                </a:solidFill>
                <a:latin typeface="Arial"/>
                <a:cs typeface="Arial"/>
              </a:rPr>
              <a:t> </a:t>
            </a:r>
            <a:r>
              <a:rPr sz="2200" spc="-10" dirty="0">
                <a:solidFill>
                  <a:srgbClr val="212121"/>
                </a:solidFill>
                <a:latin typeface="Arial"/>
                <a:cs typeface="Arial"/>
              </a:rPr>
              <a:t>eligible</a:t>
            </a:r>
            <a:r>
              <a:rPr sz="2200" spc="-25" dirty="0">
                <a:solidFill>
                  <a:srgbClr val="212121"/>
                </a:solidFill>
                <a:latin typeface="Arial"/>
                <a:cs typeface="Arial"/>
              </a:rPr>
              <a:t> </a:t>
            </a:r>
            <a:r>
              <a:rPr sz="2200" spc="-10" dirty="0">
                <a:solidFill>
                  <a:srgbClr val="212121"/>
                </a:solidFill>
                <a:latin typeface="Arial"/>
                <a:cs typeface="Arial"/>
              </a:rPr>
              <a:t>for</a:t>
            </a:r>
            <a:r>
              <a:rPr sz="2200" spc="10" dirty="0">
                <a:solidFill>
                  <a:srgbClr val="212121"/>
                </a:solidFill>
                <a:latin typeface="Arial"/>
                <a:cs typeface="Arial"/>
              </a:rPr>
              <a:t> </a:t>
            </a:r>
            <a:r>
              <a:rPr sz="2200" spc="-10" dirty="0">
                <a:solidFill>
                  <a:srgbClr val="212121"/>
                </a:solidFill>
                <a:latin typeface="Arial"/>
                <a:cs typeface="Arial"/>
              </a:rPr>
              <a:t>s</a:t>
            </a:r>
            <a:r>
              <a:rPr sz="2200" spc="-5" dirty="0">
                <a:solidFill>
                  <a:srgbClr val="212121"/>
                </a:solidFill>
                <a:latin typeface="Arial"/>
                <a:cs typeface="Arial"/>
              </a:rPr>
              <a:t>i</a:t>
            </a:r>
            <a:r>
              <a:rPr sz="2200" spc="-30" dirty="0">
                <a:solidFill>
                  <a:srgbClr val="212121"/>
                </a:solidFill>
                <a:latin typeface="Arial"/>
                <a:cs typeface="Arial"/>
              </a:rPr>
              <a:t>m</a:t>
            </a:r>
            <a:r>
              <a:rPr sz="2200" spc="-10" dirty="0">
                <a:solidFill>
                  <a:srgbClr val="212121"/>
                </a:solidFill>
                <a:latin typeface="Arial"/>
                <a:cs typeface="Arial"/>
              </a:rPr>
              <a:t>plified treat</a:t>
            </a:r>
            <a:r>
              <a:rPr sz="2200" spc="-25" dirty="0">
                <a:solidFill>
                  <a:srgbClr val="212121"/>
                </a:solidFill>
                <a:latin typeface="Arial"/>
                <a:cs typeface="Arial"/>
              </a:rPr>
              <a:t>m</a:t>
            </a:r>
            <a:r>
              <a:rPr sz="2200" spc="-15" dirty="0">
                <a:solidFill>
                  <a:srgbClr val="212121"/>
                </a:solidFill>
                <a:latin typeface="Arial"/>
                <a:cs typeface="Arial"/>
              </a:rPr>
              <a:t>ent?</a:t>
            </a:r>
            <a:endParaRPr sz="2200">
              <a:latin typeface="Arial"/>
              <a:cs typeface="Arial"/>
            </a:endParaRPr>
          </a:p>
          <a:p>
            <a:pPr>
              <a:lnSpc>
                <a:spcPct val="100000"/>
              </a:lnSpc>
              <a:spcBef>
                <a:spcPts val="35"/>
              </a:spcBef>
            </a:pPr>
            <a:endParaRPr sz="2950">
              <a:latin typeface="Times New Roman"/>
              <a:cs typeface="Times New Roman"/>
            </a:endParaRPr>
          </a:p>
          <a:p>
            <a:pPr marL="469900" marR="5080" indent="-457200">
              <a:lnSpc>
                <a:spcPts val="2380"/>
              </a:lnSpc>
              <a:buClr>
                <a:srgbClr val="D51F1A"/>
              </a:buClr>
              <a:buFont typeface="Arial"/>
              <a:buAutoNum type="alphaUcPeriod"/>
              <a:tabLst>
                <a:tab pos="469900" algn="l"/>
              </a:tabLst>
            </a:pPr>
            <a:r>
              <a:rPr sz="2200" spc="-15" dirty="0">
                <a:solidFill>
                  <a:srgbClr val="212121"/>
                </a:solidFill>
                <a:latin typeface="Arial"/>
                <a:cs typeface="Arial"/>
              </a:rPr>
              <a:t>A</a:t>
            </a:r>
            <a:r>
              <a:rPr sz="2200" spc="-120" dirty="0">
                <a:solidFill>
                  <a:srgbClr val="212121"/>
                </a:solidFill>
                <a:latin typeface="Arial"/>
                <a:cs typeface="Arial"/>
              </a:rPr>
              <a:t> </a:t>
            </a:r>
            <a:r>
              <a:rPr sz="2200" spc="-15" dirty="0">
                <a:solidFill>
                  <a:srgbClr val="212121"/>
                </a:solidFill>
                <a:latin typeface="Arial"/>
                <a:cs typeface="Arial"/>
              </a:rPr>
              <a:t>62-</a:t>
            </a:r>
            <a:r>
              <a:rPr sz="2200" spc="-25" dirty="0">
                <a:solidFill>
                  <a:srgbClr val="212121"/>
                </a:solidFill>
                <a:latin typeface="Arial"/>
                <a:cs typeface="Arial"/>
              </a:rPr>
              <a:t>y</a:t>
            </a:r>
            <a:r>
              <a:rPr sz="2200" spc="-10" dirty="0">
                <a:solidFill>
                  <a:srgbClr val="212121"/>
                </a:solidFill>
                <a:latin typeface="Arial"/>
                <a:cs typeface="Arial"/>
              </a:rPr>
              <a:t>ear-old</a:t>
            </a:r>
            <a:r>
              <a:rPr sz="2200" spc="25"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ale</a:t>
            </a:r>
            <a:r>
              <a:rPr sz="2200" spc="1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as</a:t>
            </a:r>
            <a:r>
              <a:rPr sz="2200" spc="15" dirty="0">
                <a:solidFill>
                  <a:srgbClr val="212121"/>
                </a:solidFill>
                <a:latin typeface="Arial"/>
                <a:cs typeface="Arial"/>
              </a:rPr>
              <a:t> </a:t>
            </a:r>
            <a:r>
              <a:rPr sz="2200" spc="-15" dirty="0">
                <a:solidFill>
                  <a:srgbClr val="212121"/>
                </a:solidFill>
                <a:latin typeface="Arial"/>
                <a:cs typeface="Arial"/>
              </a:rPr>
              <a:t>pre</a:t>
            </a:r>
            <a:r>
              <a:rPr sz="2200" spc="-25" dirty="0">
                <a:solidFill>
                  <a:srgbClr val="212121"/>
                </a:solidFill>
                <a:latin typeface="Arial"/>
                <a:cs typeface="Arial"/>
              </a:rPr>
              <a:t>v</a:t>
            </a:r>
            <a:r>
              <a:rPr sz="2200" spc="-10" dirty="0">
                <a:solidFill>
                  <a:srgbClr val="212121"/>
                </a:solidFill>
                <a:latin typeface="Arial"/>
                <a:cs typeface="Arial"/>
              </a:rPr>
              <a:t>iously</a:t>
            </a:r>
            <a:r>
              <a:rPr sz="2200" spc="5" dirty="0">
                <a:solidFill>
                  <a:srgbClr val="212121"/>
                </a:solidFill>
                <a:latin typeface="Arial"/>
                <a:cs typeface="Arial"/>
              </a:rPr>
              <a:t> </a:t>
            </a:r>
            <a:r>
              <a:rPr sz="2200" spc="-10" dirty="0">
                <a:solidFill>
                  <a:srgbClr val="212121"/>
                </a:solidFill>
                <a:latin typeface="Arial"/>
                <a:cs typeface="Arial"/>
              </a:rPr>
              <a:t>treated</a:t>
            </a:r>
            <a:r>
              <a:rPr sz="2200" spc="15"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25" dirty="0">
                <a:solidFill>
                  <a:srgbClr val="212121"/>
                </a:solidFill>
                <a:latin typeface="Arial"/>
                <a:cs typeface="Arial"/>
              </a:rPr>
              <a:t>H</a:t>
            </a:r>
            <a:r>
              <a:rPr sz="2200" spc="-15" dirty="0">
                <a:solidFill>
                  <a:srgbClr val="212121"/>
                </a:solidFill>
                <a:latin typeface="Arial"/>
                <a:cs typeface="Arial"/>
              </a:rPr>
              <a:t>ep C</a:t>
            </a:r>
            <a:endParaRPr sz="2200">
              <a:latin typeface="Arial"/>
              <a:cs typeface="Arial"/>
            </a:endParaRPr>
          </a:p>
          <a:p>
            <a:pPr>
              <a:lnSpc>
                <a:spcPct val="100000"/>
              </a:lnSpc>
              <a:spcBef>
                <a:spcPts val="27"/>
              </a:spcBef>
              <a:buClr>
                <a:srgbClr val="D51F1A"/>
              </a:buClr>
              <a:buFont typeface="Arial"/>
              <a:buAutoNum type="alphaUcPeriod"/>
            </a:pPr>
            <a:endParaRPr sz="2700">
              <a:latin typeface="Times New Roman"/>
              <a:cs typeface="Times New Roman"/>
            </a:endParaRPr>
          </a:p>
          <a:p>
            <a:pPr marL="469900" indent="-457200">
              <a:lnSpc>
                <a:spcPct val="100000"/>
              </a:lnSpc>
              <a:buClr>
                <a:srgbClr val="D51F1A"/>
              </a:buClr>
              <a:buFont typeface="Arial"/>
              <a:buAutoNum type="alphaUcPeriod"/>
              <a:tabLst>
                <a:tab pos="469900" algn="l"/>
              </a:tabLst>
            </a:pPr>
            <a:r>
              <a:rPr sz="2200" spc="-15" dirty="0">
                <a:solidFill>
                  <a:srgbClr val="212121"/>
                </a:solidFill>
                <a:latin typeface="Arial"/>
                <a:cs typeface="Arial"/>
              </a:rPr>
              <a:t>A</a:t>
            </a:r>
            <a:r>
              <a:rPr sz="2200" spc="-120" dirty="0">
                <a:solidFill>
                  <a:srgbClr val="212121"/>
                </a:solidFill>
                <a:latin typeface="Arial"/>
                <a:cs typeface="Arial"/>
              </a:rPr>
              <a:t> </a:t>
            </a:r>
            <a:r>
              <a:rPr sz="2200" spc="-15" dirty="0">
                <a:solidFill>
                  <a:srgbClr val="212121"/>
                </a:solidFill>
                <a:latin typeface="Arial"/>
                <a:cs typeface="Arial"/>
              </a:rPr>
              <a:t>59-</a:t>
            </a:r>
            <a:r>
              <a:rPr sz="2200" spc="-25" dirty="0">
                <a:solidFill>
                  <a:srgbClr val="212121"/>
                </a:solidFill>
                <a:latin typeface="Arial"/>
                <a:cs typeface="Arial"/>
              </a:rPr>
              <a:t>y</a:t>
            </a:r>
            <a:r>
              <a:rPr sz="2200" spc="-10" dirty="0">
                <a:solidFill>
                  <a:srgbClr val="212121"/>
                </a:solidFill>
                <a:latin typeface="Arial"/>
                <a:cs typeface="Arial"/>
              </a:rPr>
              <a:t>ear-old</a:t>
            </a:r>
            <a:r>
              <a:rPr sz="2200" spc="25" dirty="0">
                <a:solidFill>
                  <a:srgbClr val="212121"/>
                </a:solidFill>
                <a:latin typeface="Arial"/>
                <a:cs typeface="Arial"/>
              </a:rPr>
              <a:t> </a:t>
            </a:r>
            <a:r>
              <a:rPr sz="2200" spc="-10" dirty="0">
                <a:solidFill>
                  <a:srgbClr val="212121"/>
                </a:solidFill>
                <a:latin typeface="Arial"/>
                <a:cs typeface="Arial"/>
              </a:rPr>
              <a:t>fe</a:t>
            </a:r>
            <a:r>
              <a:rPr sz="2200" spc="-30" dirty="0">
                <a:solidFill>
                  <a:srgbClr val="212121"/>
                </a:solidFill>
                <a:latin typeface="Arial"/>
                <a:cs typeface="Arial"/>
              </a:rPr>
              <a:t>m</a:t>
            </a:r>
            <a:r>
              <a:rPr sz="2200" spc="-10" dirty="0">
                <a:solidFill>
                  <a:srgbClr val="212121"/>
                </a:solidFill>
                <a:latin typeface="Arial"/>
                <a:cs typeface="Arial"/>
              </a:rPr>
              <a:t>ale</a:t>
            </a:r>
            <a:r>
              <a:rPr sz="2200" spc="10"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25" dirty="0">
                <a:solidFill>
                  <a:srgbClr val="212121"/>
                </a:solidFill>
                <a:latin typeface="Arial"/>
                <a:cs typeface="Arial"/>
              </a:rPr>
              <a:t>H</a:t>
            </a:r>
            <a:r>
              <a:rPr sz="2200" spc="-15" dirty="0">
                <a:solidFill>
                  <a:srgbClr val="212121"/>
                </a:solidFill>
                <a:latin typeface="Arial"/>
                <a:cs typeface="Arial"/>
              </a:rPr>
              <a:t>IV</a:t>
            </a:r>
            <a:r>
              <a:rPr sz="2200" dirty="0">
                <a:solidFill>
                  <a:srgbClr val="212121"/>
                </a:solidFill>
                <a:latin typeface="Arial"/>
                <a:cs typeface="Arial"/>
              </a:rPr>
              <a:t> </a:t>
            </a:r>
            <a:r>
              <a:rPr sz="2200" spc="-15" dirty="0">
                <a:solidFill>
                  <a:srgbClr val="212121"/>
                </a:solidFill>
                <a:latin typeface="Arial"/>
                <a:cs typeface="Arial"/>
              </a:rPr>
              <a:t>and</a:t>
            </a:r>
            <a:r>
              <a:rPr sz="2200" spc="15" dirty="0">
                <a:solidFill>
                  <a:srgbClr val="212121"/>
                </a:solidFill>
                <a:latin typeface="Arial"/>
                <a:cs typeface="Arial"/>
              </a:rPr>
              <a:t> </a:t>
            </a:r>
            <a:r>
              <a:rPr sz="2200" spc="-10" dirty="0">
                <a:solidFill>
                  <a:srgbClr val="212121"/>
                </a:solidFill>
                <a:latin typeface="Arial"/>
                <a:cs typeface="Arial"/>
              </a:rPr>
              <a:t>cirrhosis</a:t>
            </a:r>
            <a:endParaRPr sz="2200">
              <a:latin typeface="Arial"/>
              <a:cs typeface="Arial"/>
            </a:endParaRPr>
          </a:p>
          <a:p>
            <a:pPr>
              <a:lnSpc>
                <a:spcPct val="100000"/>
              </a:lnSpc>
              <a:spcBef>
                <a:spcPts val="5"/>
              </a:spcBef>
              <a:buClr>
                <a:srgbClr val="D51F1A"/>
              </a:buClr>
              <a:buFont typeface="Arial"/>
              <a:buAutoNum type="alphaUcPeriod"/>
            </a:pPr>
            <a:endParaRPr sz="2750">
              <a:latin typeface="Times New Roman"/>
              <a:cs typeface="Times New Roman"/>
            </a:endParaRPr>
          </a:p>
          <a:p>
            <a:pPr marL="469900" indent="-457200">
              <a:lnSpc>
                <a:spcPct val="100000"/>
              </a:lnSpc>
              <a:buClr>
                <a:srgbClr val="D51F1A"/>
              </a:buClr>
              <a:buFont typeface="Arial"/>
              <a:buAutoNum type="alphaUcPeriod"/>
              <a:tabLst>
                <a:tab pos="469900" algn="l"/>
              </a:tabLst>
            </a:pPr>
            <a:r>
              <a:rPr sz="2200" spc="-15" dirty="0">
                <a:solidFill>
                  <a:srgbClr val="212121"/>
                </a:solidFill>
                <a:latin typeface="Arial"/>
                <a:cs typeface="Arial"/>
              </a:rPr>
              <a:t>A</a:t>
            </a:r>
            <a:r>
              <a:rPr sz="2200" spc="-120" dirty="0">
                <a:solidFill>
                  <a:srgbClr val="212121"/>
                </a:solidFill>
                <a:latin typeface="Arial"/>
                <a:cs typeface="Arial"/>
              </a:rPr>
              <a:t> </a:t>
            </a:r>
            <a:r>
              <a:rPr sz="2200" spc="-15" dirty="0">
                <a:solidFill>
                  <a:srgbClr val="212121"/>
                </a:solidFill>
                <a:latin typeface="Arial"/>
                <a:cs typeface="Arial"/>
              </a:rPr>
              <a:t>37-</a:t>
            </a:r>
            <a:r>
              <a:rPr sz="2200" spc="-25" dirty="0">
                <a:solidFill>
                  <a:srgbClr val="212121"/>
                </a:solidFill>
                <a:latin typeface="Arial"/>
                <a:cs typeface="Arial"/>
              </a:rPr>
              <a:t>y</a:t>
            </a:r>
            <a:r>
              <a:rPr sz="2200" spc="-10" dirty="0">
                <a:solidFill>
                  <a:srgbClr val="212121"/>
                </a:solidFill>
                <a:latin typeface="Arial"/>
                <a:cs typeface="Arial"/>
              </a:rPr>
              <a:t>ear-old</a:t>
            </a:r>
            <a:r>
              <a:rPr sz="2200" spc="25" dirty="0">
                <a:solidFill>
                  <a:srgbClr val="212121"/>
                </a:solidFill>
                <a:latin typeface="Arial"/>
                <a:cs typeface="Arial"/>
              </a:rPr>
              <a:t> </a:t>
            </a:r>
            <a:r>
              <a:rPr sz="2200" spc="-10" dirty="0">
                <a:solidFill>
                  <a:srgbClr val="212121"/>
                </a:solidFill>
                <a:latin typeface="Arial"/>
                <a:cs typeface="Arial"/>
              </a:rPr>
              <a:t>fe</a:t>
            </a:r>
            <a:r>
              <a:rPr sz="2200" spc="-30" dirty="0">
                <a:solidFill>
                  <a:srgbClr val="212121"/>
                </a:solidFill>
                <a:latin typeface="Arial"/>
                <a:cs typeface="Arial"/>
              </a:rPr>
              <a:t>m</a:t>
            </a:r>
            <a:r>
              <a:rPr sz="2200" spc="-10" dirty="0">
                <a:solidFill>
                  <a:srgbClr val="212121"/>
                </a:solidFill>
                <a:latin typeface="Arial"/>
                <a:cs typeface="Arial"/>
              </a:rPr>
              <a:t>ale</a:t>
            </a:r>
            <a:r>
              <a:rPr sz="2200" spc="1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a:t>
            </a:r>
            <a:r>
              <a:rPr sz="2200" spc="-10" dirty="0">
                <a:solidFill>
                  <a:srgbClr val="212121"/>
                </a:solidFill>
                <a:latin typeface="Arial"/>
                <a:cs typeface="Arial"/>
              </a:rPr>
              <a:t>is </a:t>
            </a:r>
            <a:r>
              <a:rPr sz="2200" spc="-15" dirty="0">
                <a:solidFill>
                  <a:srgbClr val="212121"/>
                </a:solidFill>
                <a:latin typeface="Arial"/>
                <a:cs typeface="Arial"/>
              </a:rPr>
              <a:t>pregnant</a:t>
            </a:r>
            <a:r>
              <a:rPr sz="2200" spc="1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ithout</a:t>
            </a:r>
            <a:r>
              <a:rPr sz="2200" spc="-5" dirty="0">
                <a:solidFill>
                  <a:srgbClr val="212121"/>
                </a:solidFill>
                <a:latin typeface="Arial"/>
                <a:cs typeface="Arial"/>
              </a:rPr>
              <a:t> </a:t>
            </a:r>
            <a:r>
              <a:rPr sz="2200" spc="-10" dirty="0">
                <a:solidFill>
                  <a:srgbClr val="212121"/>
                </a:solidFill>
                <a:latin typeface="Arial"/>
                <a:cs typeface="Arial"/>
              </a:rPr>
              <a:t>cirrhosis</a:t>
            </a:r>
            <a:endParaRPr sz="2200">
              <a:latin typeface="Arial"/>
              <a:cs typeface="Arial"/>
            </a:endParaRPr>
          </a:p>
        </p:txBody>
      </p:sp>
      <p:sp>
        <p:nvSpPr>
          <p:cNvPr id="5" name="object 5"/>
          <p:cNvSpPr txBox="1"/>
          <p:nvPr/>
        </p:nvSpPr>
        <p:spPr>
          <a:xfrm>
            <a:off x="751138" y="5024975"/>
            <a:ext cx="6289040" cy="606425"/>
          </a:xfrm>
          <a:prstGeom prst="rect">
            <a:avLst/>
          </a:prstGeom>
        </p:spPr>
        <p:txBody>
          <a:bodyPr vert="horz" wrap="square" lIns="0" tIns="0" rIns="0" bIns="0" rtlCol="0">
            <a:spAutoFit/>
          </a:bodyPr>
          <a:lstStyle/>
          <a:p>
            <a:pPr marL="469900" marR="5080" indent="-457834">
              <a:lnSpc>
                <a:spcPts val="2380"/>
              </a:lnSpc>
              <a:tabLst>
                <a:tab pos="469265" algn="l"/>
              </a:tabLst>
            </a:pPr>
            <a:r>
              <a:rPr sz="2200" b="1" spc="-25" dirty="0">
                <a:solidFill>
                  <a:srgbClr val="D51F1A"/>
                </a:solidFill>
                <a:latin typeface="Arial"/>
                <a:cs typeface="Arial"/>
              </a:rPr>
              <a:t>D</a:t>
            </a:r>
            <a:r>
              <a:rPr sz="2200" b="1" spc="-10" dirty="0">
                <a:solidFill>
                  <a:srgbClr val="D51F1A"/>
                </a:solidFill>
                <a:latin typeface="Arial"/>
                <a:cs typeface="Arial"/>
              </a:rPr>
              <a:t>.</a:t>
            </a:r>
            <a:r>
              <a:rPr sz="2200" b="1" dirty="0">
                <a:solidFill>
                  <a:srgbClr val="D51F1A"/>
                </a:solidFill>
                <a:latin typeface="Arial"/>
                <a:cs typeface="Arial"/>
              </a:rPr>
              <a:t>	</a:t>
            </a:r>
            <a:r>
              <a:rPr sz="2200" b="1" spc="-20" dirty="0">
                <a:solidFill>
                  <a:srgbClr val="15820B"/>
                </a:solidFill>
                <a:latin typeface="Arial"/>
                <a:cs typeface="Arial"/>
              </a:rPr>
              <a:t>A</a:t>
            </a:r>
            <a:r>
              <a:rPr sz="2200" b="1" spc="-75" dirty="0">
                <a:solidFill>
                  <a:srgbClr val="15820B"/>
                </a:solidFill>
                <a:latin typeface="Arial"/>
                <a:cs typeface="Arial"/>
              </a:rPr>
              <a:t> </a:t>
            </a:r>
            <a:r>
              <a:rPr sz="2200" b="1" spc="-15" dirty="0">
                <a:solidFill>
                  <a:srgbClr val="15820B"/>
                </a:solidFill>
                <a:latin typeface="Arial"/>
                <a:cs typeface="Arial"/>
              </a:rPr>
              <a:t>48-</a:t>
            </a:r>
            <a:r>
              <a:rPr sz="2200" b="1" spc="-40" dirty="0">
                <a:solidFill>
                  <a:srgbClr val="15820B"/>
                </a:solidFill>
                <a:latin typeface="Arial"/>
                <a:cs typeface="Arial"/>
              </a:rPr>
              <a:t>y</a:t>
            </a:r>
            <a:r>
              <a:rPr sz="2200" b="1" spc="-15" dirty="0">
                <a:solidFill>
                  <a:srgbClr val="15820B"/>
                </a:solidFill>
                <a:latin typeface="Arial"/>
                <a:cs typeface="Arial"/>
              </a:rPr>
              <a:t>ear-old</a:t>
            </a:r>
            <a:r>
              <a:rPr sz="2200" b="1" spc="50" dirty="0">
                <a:solidFill>
                  <a:srgbClr val="15820B"/>
                </a:solidFill>
                <a:latin typeface="Arial"/>
                <a:cs typeface="Arial"/>
              </a:rPr>
              <a:t> </a:t>
            </a:r>
            <a:r>
              <a:rPr sz="2200" b="1" spc="-15" dirty="0">
                <a:solidFill>
                  <a:srgbClr val="15820B"/>
                </a:solidFill>
                <a:latin typeface="Arial"/>
                <a:cs typeface="Arial"/>
              </a:rPr>
              <a:t>male</a:t>
            </a:r>
            <a:r>
              <a:rPr sz="2200" b="1" dirty="0">
                <a:solidFill>
                  <a:srgbClr val="15820B"/>
                </a:solidFill>
                <a:latin typeface="Arial"/>
                <a:cs typeface="Arial"/>
              </a:rPr>
              <a:t> w</a:t>
            </a:r>
            <a:r>
              <a:rPr sz="2200" b="1" spc="-15" dirty="0">
                <a:solidFill>
                  <a:srgbClr val="15820B"/>
                </a:solidFill>
                <a:latin typeface="Arial"/>
                <a:cs typeface="Arial"/>
              </a:rPr>
              <a:t>ithout</a:t>
            </a:r>
            <a:r>
              <a:rPr sz="2200" b="1" spc="10" dirty="0">
                <a:solidFill>
                  <a:srgbClr val="15820B"/>
                </a:solidFill>
                <a:latin typeface="Arial"/>
                <a:cs typeface="Arial"/>
              </a:rPr>
              <a:t> </a:t>
            </a:r>
            <a:r>
              <a:rPr sz="2200" b="1" spc="-10" dirty="0">
                <a:solidFill>
                  <a:srgbClr val="15820B"/>
                </a:solidFill>
                <a:latin typeface="Arial"/>
                <a:cs typeface="Arial"/>
              </a:rPr>
              <a:t>ci</a:t>
            </a:r>
            <a:r>
              <a:rPr sz="2200" b="1" spc="-15" dirty="0">
                <a:solidFill>
                  <a:srgbClr val="15820B"/>
                </a:solidFill>
                <a:latin typeface="Arial"/>
                <a:cs typeface="Arial"/>
              </a:rPr>
              <a:t>rrhosis</a:t>
            </a:r>
            <a:r>
              <a:rPr sz="2200" b="1" spc="10" dirty="0">
                <a:solidFill>
                  <a:srgbClr val="15820B"/>
                </a:solidFill>
                <a:latin typeface="Arial"/>
                <a:cs typeface="Arial"/>
              </a:rPr>
              <a:t> </a:t>
            </a:r>
            <a:r>
              <a:rPr sz="2200" b="1" spc="-15" dirty="0">
                <a:solidFill>
                  <a:srgbClr val="15820B"/>
                </a:solidFill>
                <a:latin typeface="Arial"/>
                <a:cs typeface="Arial"/>
              </a:rPr>
              <a:t>and</a:t>
            </a:r>
            <a:r>
              <a:rPr sz="2200" b="1" spc="15" dirty="0">
                <a:solidFill>
                  <a:srgbClr val="15820B"/>
                </a:solidFill>
                <a:latin typeface="Arial"/>
                <a:cs typeface="Arial"/>
              </a:rPr>
              <a:t> </a:t>
            </a:r>
            <a:r>
              <a:rPr sz="2200" b="1" spc="-15" dirty="0">
                <a:solidFill>
                  <a:srgbClr val="15820B"/>
                </a:solidFill>
                <a:latin typeface="Arial"/>
                <a:cs typeface="Arial"/>
              </a:rPr>
              <a:t>no</a:t>
            </a:r>
            <a:r>
              <a:rPr sz="2200" b="1" spc="-10" dirty="0">
                <a:solidFill>
                  <a:srgbClr val="15820B"/>
                </a:solidFill>
                <a:latin typeface="Arial"/>
                <a:cs typeface="Arial"/>
              </a:rPr>
              <a:t> p</a:t>
            </a:r>
            <a:r>
              <a:rPr sz="2200" b="1" spc="-15" dirty="0">
                <a:solidFill>
                  <a:srgbClr val="15820B"/>
                </a:solidFill>
                <a:latin typeface="Arial"/>
                <a:cs typeface="Arial"/>
              </a:rPr>
              <a:t>revious</a:t>
            </a:r>
            <a:r>
              <a:rPr sz="2200" b="1" spc="30" dirty="0">
                <a:solidFill>
                  <a:srgbClr val="15820B"/>
                </a:solidFill>
                <a:latin typeface="Arial"/>
                <a:cs typeface="Arial"/>
              </a:rPr>
              <a:t> </a:t>
            </a:r>
            <a:r>
              <a:rPr sz="2200" b="1" spc="-10" dirty="0">
                <a:solidFill>
                  <a:srgbClr val="15820B"/>
                </a:solidFill>
                <a:latin typeface="Arial"/>
                <a:cs typeface="Arial"/>
              </a:rPr>
              <a:t>t</a:t>
            </a:r>
            <a:r>
              <a:rPr sz="2200" b="1" spc="-15" dirty="0">
                <a:solidFill>
                  <a:srgbClr val="15820B"/>
                </a:solidFill>
                <a:latin typeface="Arial"/>
                <a:cs typeface="Arial"/>
              </a:rPr>
              <a:t>reatment</a:t>
            </a:r>
            <a:endParaRPr sz="2200">
              <a:latin typeface="Arial"/>
              <a:cs typeface="Arial"/>
            </a:endParaRPr>
          </a:p>
        </p:txBody>
      </p:sp>
      <p:sp>
        <p:nvSpPr>
          <p:cNvPr id="6" name="object 6"/>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7" name="object 7"/>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8" name="object 8"/>
          <p:cNvSpPr/>
          <p:nvPr/>
        </p:nvSpPr>
        <p:spPr>
          <a:xfrm>
            <a:off x="8685276" y="2325624"/>
            <a:ext cx="3304019" cy="2206738"/>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8991600" y="4532376"/>
            <a:ext cx="2691765" cy="200025"/>
          </a:xfrm>
          <a:prstGeom prst="rect">
            <a:avLst/>
          </a:prstGeom>
          <a:solidFill>
            <a:srgbClr val="000000"/>
          </a:solidFill>
        </p:spPr>
        <p:txBody>
          <a:bodyPr vert="horz" wrap="square" lIns="0" tIns="0" rIns="0" bIns="0" rtlCol="0">
            <a:spAutoFit/>
          </a:bodyPr>
          <a:lstStyle/>
          <a:p>
            <a:pPr marL="241300">
              <a:lnSpc>
                <a:spcPct val="100000"/>
              </a:lnSpc>
            </a:pPr>
            <a:r>
              <a:rPr sz="700" u="sng" dirty="0">
                <a:solidFill>
                  <a:srgbClr val="FFFFFF"/>
                </a:solidFill>
                <a:latin typeface="Arial"/>
                <a:cs typeface="Arial"/>
                <a:hlinkClick r:id="rId5"/>
              </a:rPr>
              <a:t>T</a:t>
            </a:r>
            <a:r>
              <a:rPr sz="700" u="sng" spc="-10" dirty="0">
                <a:solidFill>
                  <a:srgbClr val="FFFFFF"/>
                </a:solidFill>
                <a:latin typeface="Arial"/>
                <a:cs typeface="Arial"/>
                <a:hlinkClick r:id="rId5"/>
              </a:rPr>
              <a:t>h</a:t>
            </a:r>
            <a:r>
              <a:rPr sz="700" u="sng" spc="-5" dirty="0">
                <a:solidFill>
                  <a:srgbClr val="FFFFFF"/>
                </a:solidFill>
                <a:latin typeface="Arial"/>
                <a:cs typeface="Arial"/>
                <a:hlinkClick r:id="rId5"/>
              </a:rPr>
              <a:t>is</a:t>
            </a:r>
            <a:r>
              <a:rPr sz="700" u="sng" spc="-10" dirty="0">
                <a:solidFill>
                  <a:srgbClr val="FFFFFF"/>
                </a:solidFill>
                <a:latin typeface="Arial"/>
                <a:cs typeface="Arial"/>
                <a:hlinkClick r:id="rId5"/>
              </a:rPr>
              <a:t> </a:t>
            </a:r>
            <a:r>
              <a:rPr sz="700" u="sng" spc="-5" dirty="0">
                <a:solidFill>
                  <a:srgbClr val="FFFFFF"/>
                </a:solidFill>
                <a:latin typeface="Arial"/>
                <a:cs typeface="Arial"/>
                <a:hlinkClick r:id="rId5"/>
              </a:rPr>
              <a:t>P</a:t>
            </a:r>
            <a:r>
              <a:rPr sz="700" u="sng" spc="-10" dirty="0">
                <a:solidFill>
                  <a:srgbClr val="FFFFFF"/>
                </a:solidFill>
                <a:latin typeface="Arial"/>
                <a:cs typeface="Arial"/>
                <a:hlinkClick r:id="rId5"/>
              </a:rPr>
              <a:t>hot</a:t>
            </a:r>
            <a:r>
              <a:rPr sz="700" u="sng" spc="-5" dirty="0">
                <a:solidFill>
                  <a:srgbClr val="FFFFFF"/>
                </a:solidFill>
                <a:latin typeface="Arial"/>
                <a:cs typeface="Arial"/>
                <a:hlinkClick r:id="rId5"/>
              </a:rPr>
              <a:t>o</a:t>
            </a:r>
            <a:r>
              <a:rPr sz="700" spc="15" dirty="0">
                <a:solidFill>
                  <a:srgbClr val="FFFFFF"/>
                </a:solidFill>
                <a:latin typeface="Arial"/>
                <a:cs typeface="Arial"/>
                <a:hlinkClick r:id="rId5"/>
              </a:rPr>
              <a:t> </a:t>
            </a:r>
            <a:r>
              <a:rPr sz="700" spc="-10" dirty="0">
                <a:solidFill>
                  <a:srgbClr val="FFFFFF"/>
                </a:solidFill>
                <a:latin typeface="Arial"/>
                <a:cs typeface="Arial"/>
              </a:rPr>
              <a:t>b</a:t>
            </a:r>
            <a:r>
              <a:rPr sz="700" spc="-5" dirty="0">
                <a:solidFill>
                  <a:srgbClr val="FFFFFF"/>
                </a:solidFill>
                <a:latin typeface="Arial"/>
                <a:cs typeface="Arial"/>
              </a:rPr>
              <a:t>y</a:t>
            </a:r>
            <a:r>
              <a:rPr sz="700" spc="5" dirty="0">
                <a:solidFill>
                  <a:srgbClr val="FFFFFF"/>
                </a:solidFill>
                <a:latin typeface="Arial"/>
                <a:cs typeface="Arial"/>
              </a:rPr>
              <a:t> </a:t>
            </a:r>
            <a:r>
              <a:rPr sz="700" spc="-5" dirty="0">
                <a:solidFill>
                  <a:srgbClr val="FFFFFF"/>
                </a:solidFill>
                <a:latin typeface="Arial"/>
                <a:cs typeface="Arial"/>
              </a:rPr>
              <a:t>U</a:t>
            </a:r>
            <a:r>
              <a:rPr sz="700" spc="-10" dirty="0">
                <a:solidFill>
                  <a:srgbClr val="FFFFFF"/>
                </a:solidFill>
                <a:latin typeface="Arial"/>
                <a:cs typeface="Arial"/>
              </a:rPr>
              <a:t>n</a:t>
            </a:r>
            <a:r>
              <a:rPr sz="700" spc="0" dirty="0">
                <a:solidFill>
                  <a:srgbClr val="FFFFFF"/>
                </a:solidFill>
                <a:latin typeface="Arial"/>
                <a:cs typeface="Arial"/>
              </a:rPr>
              <a:t>k</a:t>
            </a:r>
            <a:r>
              <a:rPr sz="700" spc="-10" dirty="0">
                <a:solidFill>
                  <a:srgbClr val="FFFFFF"/>
                </a:solidFill>
                <a:latin typeface="Arial"/>
                <a:cs typeface="Arial"/>
              </a:rPr>
              <a:t>no</a:t>
            </a:r>
            <a:r>
              <a:rPr sz="700" spc="-20" dirty="0">
                <a:solidFill>
                  <a:srgbClr val="FFFFFF"/>
                </a:solidFill>
                <a:latin typeface="Arial"/>
                <a:cs typeface="Arial"/>
              </a:rPr>
              <a:t>w</a:t>
            </a:r>
            <a:r>
              <a:rPr sz="700" spc="-5" dirty="0">
                <a:solidFill>
                  <a:srgbClr val="FFFFFF"/>
                </a:solidFill>
                <a:latin typeface="Arial"/>
                <a:cs typeface="Arial"/>
              </a:rPr>
              <a:t>n</a:t>
            </a:r>
            <a:r>
              <a:rPr sz="700" spc="5" dirty="0">
                <a:solidFill>
                  <a:srgbClr val="FFFFFF"/>
                </a:solidFill>
                <a:latin typeface="Arial"/>
                <a:cs typeface="Arial"/>
              </a:rPr>
              <a:t> </a:t>
            </a:r>
            <a:r>
              <a:rPr sz="700" spc="-5" dirty="0">
                <a:solidFill>
                  <a:srgbClr val="FFFFFF"/>
                </a:solidFill>
                <a:latin typeface="Arial"/>
                <a:cs typeface="Arial"/>
              </a:rPr>
              <a:t>A</a:t>
            </a:r>
            <a:r>
              <a:rPr sz="700" spc="-10" dirty="0">
                <a:solidFill>
                  <a:srgbClr val="FFFFFF"/>
                </a:solidFill>
                <a:latin typeface="Arial"/>
                <a:cs typeface="Arial"/>
              </a:rPr>
              <a:t>utho</a:t>
            </a:r>
            <a:r>
              <a:rPr sz="700" spc="-5" dirty="0">
                <a:solidFill>
                  <a:srgbClr val="FFFFFF"/>
                </a:solidFill>
                <a:latin typeface="Arial"/>
                <a:cs typeface="Arial"/>
              </a:rPr>
              <a:t>r</a:t>
            </a:r>
            <a:r>
              <a:rPr sz="700" spc="25" dirty="0">
                <a:solidFill>
                  <a:srgbClr val="FFFFFF"/>
                </a:solidFill>
                <a:latin typeface="Arial"/>
                <a:cs typeface="Arial"/>
              </a:rPr>
              <a:t> </a:t>
            </a:r>
            <a:r>
              <a:rPr sz="700" spc="-5" dirty="0">
                <a:solidFill>
                  <a:srgbClr val="FFFFFF"/>
                </a:solidFill>
                <a:latin typeface="Arial"/>
                <a:cs typeface="Arial"/>
              </a:rPr>
              <a:t>is lic</a:t>
            </a:r>
            <a:r>
              <a:rPr sz="700" spc="-10" dirty="0">
                <a:solidFill>
                  <a:srgbClr val="FFFFFF"/>
                </a:solidFill>
                <a:latin typeface="Arial"/>
                <a:cs typeface="Arial"/>
              </a:rPr>
              <a:t>en</a:t>
            </a:r>
            <a:r>
              <a:rPr sz="700" spc="-5" dirty="0">
                <a:solidFill>
                  <a:srgbClr val="FFFFFF"/>
                </a:solidFill>
                <a:latin typeface="Arial"/>
                <a:cs typeface="Arial"/>
              </a:rPr>
              <a:t>s</a:t>
            </a:r>
            <a:r>
              <a:rPr sz="700" spc="-10" dirty="0">
                <a:solidFill>
                  <a:srgbClr val="FFFFFF"/>
                </a:solidFill>
                <a:latin typeface="Arial"/>
                <a:cs typeface="Arial"/>
              </a:rPr>
              <a:t>e</a:t>
            </a:r>
            <a:r>
              <a:rPr sz="700" spc="-5" dirty="0">
                <a:solidFill>
                  <a:srgbClr val="FFFFFF"/>
                </a:solidFill>
                <a:latin typeface="Arial"/>
                <a:cs typeface="Arial"/>
              </a:rPr>
              <a:t>d</a:t>
            </a:r>
            <a:r>
              <a:rPr sz="700" spc="5" dirty="0">
                <a:solidFill>
                  <a:srgbClr val="FFFFFF"/>
                </a:solidFill>
                <a:latin typeface="Arial"/>
                <a:cs typeface="Arial"/>
              </a:rPr>
              <a:t> </a:t>
            </a:r>
            <a:r>
              <a:rPr sz="700" spc="-10" dirty="0">
                <a:solidFill>
                  <a:srgbClr val="FFFFFF"/>
                </a:solidFill>
                <a:latin typeface="Arial"/>
                <a:cs typeface="Arial"/>
              </a:rPr>
              <a:t>unde</a:t>
            </a:r>
            <a:r>
              <a:rPr sz="700" spc="-5" dirty="0">
                <a:solidFill>
                  <a:srgbClr val="FFFFFF"/>
                </a:solidFill>
                <a:latin typeface="Arial"/>
                <a:cs typeface="Arial"/>
              </a:rPr>
              <a:t>r</a:t>
            </a:r>
            <a:r>
              <a:rPr sz="700" spc="25" dirty="0">
                <a:solidFill>
                  <a:srgbClr val="FFFFFF"/>
                </a:solidFill>
                <a:latin typeface="Arial"/>
                <a:cs typeface="Arial"/>
              </a:rPr>
              <a:t> </a:t>
            </a:r>
            <a:r>
              <a:rPr sz="700" u="sng" spc="-5" dirty="0">
                <a:solidFill>
                  <a:srgbClr val="FFFFFF"/>
                </a:solidFill>
                <a:latin typeface="Arial"/>
                <a:cs typeface="Arial"/>
                <a:hlinkClick r:id="rId6"/>
              </a:rPr>
              <a:t>CC</a:t>
            </a:r>
            <a:r>
              <a:rPr sz="700" u="sng" spc="-10" dirty="0">
                <a:solidFill>
                  <a:srgbClr val="FFFFFF"/>
                </a:solidFill>
                <a:latin typeface="Arial"/>
                <a:cs typeface="Arial"/>
                <a:hlinkClick r:id="rId6"/>
              </a:rPr>
              <a:t> </a:t>
            </a:r>
            <a:r>
              <a:rPr sz="700" u="sng" spc="-5" dirty="0">
                <a:solidFill>
                  <a:srgbClr val="FFFFFF"/>
                </a:solidFill>
                <a:latin typeface="Arial"/>
                <a:cs typeface="Arial"/>
                <a:hlinkClick r:id="rId6"/>
              </a:rPr>
              <a:t>B</a:t>
            </a:r>
            <a:r>
              <a:rPr sz="700" u="sng" spc="-15" dirty="0">
                <a:solidFill>
                  <a:srgbClr val="FFFFFF"/>
                </a:solidFill>
                <a:latin typeface="Arial"/>
                <a:cs typeface="Arial"/>
                <a:hlinkClick r:id="rId6"/>
              </a:rPr>
              <a:t>Y</a:t>
            </a:r>
            <a:r>
              <a:rPr sz="700" u="sng" spc="-10" dirty="0">
                <a:solidFill>
                  <a:srgbClr val="FFFFFF"/>
                </a:solidFill>
                <a:latin typeface="Arial"/>
                <a:cs typeface="Arial"/>
                <a:hlinkClick r:id="rId6"/>
              </a:rPr>
              <a:t>-</a:t>
            </a:r>
            <a:r>
              <a:rPr sz="700" u="sng" spc="-5" dirty="0">
                <a:solidFill>
                  <a:srgbClr val="FFFFFF"/>
                </a:solidFill>
                <a:latin typeface="Arial"/>
                <a:cs typeface="Arial"/>
                <a:hlinkClick r:id="rId6"/>
              </a:rPr>
              <a:t>SA</a:t>
            </a:r>
            <a:endParaRPr sz="700">
              <a:latin typeface="Arial"/>
              <a:cs typeface="Arial"/>
            </a:endParaRPr>
          </a:p>
        </p:txBody>
      </p:sp>
      <p:sp>
        <p:nvSpPr>
          <p:cNvPr id="10" name="object 10"/>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7727" rIns="0" bIns="0" rtlCol="0">
            <a:spAutoFit/>
          </a:bodyPr>
          <a:lstStyle/>
          <a:p>
            <a:pPr marL="142875">
              <a:lnSpc>
                <a:spcPct val="100000"/>
              </a:lnSpc>
            </a:pPr>
            <a:r>
              <a:rPr sz="4800" spc="-100" dirty="0">
                <a:solidFill>
                  <a:srgbClr val="C00000"/>
                </a:solidFill>
              </a:rPr>
              <a:t>Sim</a:t>
            </a:r>
            <a:r>
              <a:rPr sz="4800" spc="-105" dirty="0">
                <a:solidFill>
                  <a:srgbClr val="C00000"/>
                </a:solidFill>
              </a:rPr>
              <a:t>p</a:t>
            </a:r>
            <a:r>
              <a:rPr sz="4800" spc="-100" dirty="0">
                <a:solidFill>
                  <a:srgbClr val="C00000"/>
                </a:solidFill>
              </a:rPr>
              <a:t>lifi</a:t>
            </a:r>
            <a:r>
              <a:rPr sz="4800" spc="-105" dirty="0">
                <a:solidFill>
                  <a:srgbClr val="C00000"/>
                </a:solidFill>
              </a:rPr>
              <a:t>e</a:t>
            </a:r>
            <a:r>
              <a:rPr sz="4800" dirty="0">
                <a:solidFill>
                  <a:srgbClr val="C00000"/>
                </a:solidFill>
              </a:rPr>
              <a:t>d</a:t>
            </a:r>
            <a:r>
              <a:rPr sz="4800" spc="-310" dirty="0">
                <a:solidFill>
                  <a:srgbClr val="C00000"/>
                </a:solidFill>
              </a:rPr>
              <a:t> T</a:t>
            </a:r>
            <a:r>
              <a:rPr sz="4800" spc="-100" dirty="0">
                <a:solidFill>
                  <a:srgbClr val="C00000"/>
                </a:solidFill>
              </a:rPr>
              <a:t>r</a:t>
            </a:r>
            <a:r>
              <a:rPr sz="4800" spc="-105" dirty="0">
                <a:solidFill>
                  <a:srgbClr val="C00000"/>
                </a:solidFill>
              </a:rPr>
              <a:t>ea</a:t>
            </a:r>
            <a:r>
              <a:rPr sz="4800" spc="-114" dirty="0">
                <a:solidFill>
                  <a:srgbClr val="C00000"/>
                </a:solidFill>
              </a:rPr>
              <a:t>t</a:t>
            </a:r>
            <a:r>
              <a:rPr sz="4800" spc="-100" dirty="0">
                <a:solidFill>
                  <a:srgbClr val="C00000"/>
                </a:solidFill>
              </a:rPr>
              <a:t>m</a:t>
            </a:r>
            <a:r>
              <a:rPr sz="4800" spc="-105" dirty="0">
                <a:solidFill>
                  <a:srgbClr val="C00000"/>
                </a:solidFill>
              </a:rPr>
              <a:t>en</a:t>
            </a:r>
            <a:r>
              <a:rPr sz="4800" spc="-114" dirty="0">
                <a:solidFill>
                  <a:srgbClr val="C00000"/>
                </a:solidFill>
              </a:rPr>
              <a:t>t</a:t>
            </a:r>
            <a:r>
              <a:rPr sz="4800" dirty="0">
                <a:solidFill>
                  <a:srgbClr val="C00000"/>
                </a:solidFill>
              </a:rPr>
              <a:t>s</a:t>
            </a:r>
            <a:endParaRPr sz="4800"/>
          </a:p>
        </p:txBody>
      </p:sp>
      <p:sp>
        <p:nvSpPr>
          <p:cNvPr id="4" name="object 4"/>
          <p:cNvSpPr/>
          <p:nvPr/>
        </p:nvSpPr>
        <p:spPr>
          <a:xfrm>
            <a:off x="3587496" y="5455920"/>
            <a:ext cx="5017007" cy="14020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602735" y="2142741"/>
            <a:ext cx="4986655" cy="3324225"/>
          </a:xfrm>
          <a:custGeom>
            <a:avLst/>
            <a:gdLst/>
            <a:ahLst/>
            <a:cxnLst/>
            <a:rect l="l" t="t" r="r" b="b"/>
            <a:pathLst>
              <a:path w="4986655" h="3324225">
                <a:moveTo>
                  <a:pt x="4700879" y="0"/>
                </a:moveTo>
                <a:lnTo>
                  <a:pt x="285648" y="0"/>
                </a:lnTo>
                <a:lnTo>
                  <a:pt x="262220" y="946"/>
                </a:lnTo>
                <a:lnTo>
                  <a:pt x="217003" y="8301"/>
                </a:lnTo>
                <a:lnTo>
                  <a:pt x="174461" y="22447"/>
                </a:lnTo>
                <a:lnTo>
                  <a:pt x="135180" y="42796"/>
                </a:lnTo>
                <a:lnTo>
                  <a:pt x="99751" y="68760"/>
                </a:lnTo>
                <a:lnTo>
                  <a:pt x="68760" y="99751"/>
                </a:lnTo>
                <a:lnTo>
                  <a:pt x="42796" y="135180"/>
                </a:lnTo>
                <a:lnTo>
                  <a:pt x="22447" y="174461"/>
                </a:lnTo>
                <a:lnTo>
                  <a:pt x="8301" y="217003"/>
                </a:lnTo>
                <a:lnTo>
                  <a:pt x="946" y="262220"/>
                </a:lnTo>
                <a:lnTo>
                  <a:pt x="0" y="285648"/>
                </a:lnTo>
                <a:lnTo>
                  <a:pt x="0" y="3038119"/>
                </a:lnTo>
                <a:lnTo>
                  <a:pt x="3738" y="3084453"/>
                </a:lnTo>
                <a:lnTo>
                  <a:pt x="14562" y="3128406"/>
                </a:lnTo>
                <a:lnTo>
                  <a:pt x="31883" y="3169391"/>
                </a:lnTo>
                <a:lnTo>
                  <a:pt x="55113" y="3206819"/>
                </a:lnTo>
                <a:lnTo>
                  <a:pt x="83664" y="3240103"/>
                </a:lnTo>
                <a:lnTo>
                  <a:pt x="116948" y="3268654"/>
                </a:lnTo>
                <a:lnTo>
                  <a:pt x="154376" y="3291884"/>
                </a:lnTo>
                <a:lnTo>
                  <a:pt x="195361" y="3309205"/>
                </a:lnTo>
                <a:lnTo>
                  <a:pt x="239314" y="3320029"/>
                </a:lnTo>
                <a:lnTo>
                  <a:pt x="285648" y="3323767"/>
                </a:lnTo>
                <a:lnTo>
                  <a:pt x="4700879" y="3323767"/>
                </a:lnTo>
                <a:lnTo>
                  <a:pt x="4747213" y="3320029"/>
                </a:lnTo>
                <a:lnTo>
                  <a:pt x="4791166" y="3309205"/>
                </a:lnTo>
                <a:lnTo>
                  <a:pt x="4832151" y="3291884"/>
                </a:lnTo>
                <a:lnTo>
                  <a:pt x="4869579" y="3268654"/>
                </a:lnTo>
                <a:lnTo>
                  <a:pt x="4902863" y="3240103"/>
                </a:lnTo>
                <a:lnTo>
                  <a:pt x="4931414" y="3206819"/>
                </a:lnTo>
                <a:lnTo>
                  <a:pt x="4954644" y="3169391"/>
                </a:lnTo>
                <a:lnTo>
                  <a:pt x="4971965" y="3128406"/>
                </a:lnTo>
                <a:lnTo>
                  <a:pt x="4982789" y="3084453"/>
                </a:lnTo>
                <a:lnTo>
                  <a:pt x="4986528" y="3038119"/>
                </a:lnTo>
                <a:lnTo>
                  <a:pt x="4986528" y="285648"/>
                </a:lnTo>
                <a:lnTo>
                  <a:pt x="4982789" y="239314"/>
                </a:lnTo>
                <a:lnTo>
                  <a:pt x="4971965" y="195361"/>
                </a:lnTo>
                <a:lnTo>
                  <a:pt x="4954644" y="154376"/>
                </a:lnTo>
                <a:lnTo>
                  <a:pt x="4931414" y="116948"/>
                </a:lnTo>
                <a:lnTo>
                  <a:pt x="4902863" y="83664"/>
                </a:lnTo>
                <a:lnTo>
                  <a:pt x="4869579" y="55113"/>
                </a:lnTo>
                <a:lnTo>
                  <a:pt x="4832151" y="31883"/>
                </a:lnTo>
                <a:lnTo>
                  <a:pt x="4791166" y="14562"/>
                </a:lnTo>
                <a:lnTo>
                  <a:pt x="4747213" y="3738"/>
                </a:lnTo>
                <a:lnTo>
                  <a:pt x="4700879" y="0"/>
                </a:lnTo>
                <a:close/>
              </a:path>
            </a:pathLst>
          </a:custGeom>
          <a:solidFill>
            <a:srgbClr val="ECECEC"/>
          </a:solidFill>
        </p:spPr>
        <p:txBody>
          <a:bodyPr wrap="square" lIns="0" tIns="0" rIns="0" bIns="0" rtlCol="0"/>
          <a:lstStyle/>
          <a:p>
            <a:endParaRPr/>
          </a:p>
        </p:txBody>
      </p:sp>
      <p:sp>
        <p:nvSpPr>
          <p:cNvPr id="6" name="object 6"/>
          <p:cNvSpPr/>
          <p:nvPr/>
        </p:nvSpPr>
        <p:spPr>
          <a:xfrm>
            <a:off x="3602735" y="2142744"/>
            <a:ext cx="4986477" cy="332376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8" name="object 8"/>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9" name="object 9"/>
          <p:cNvSpPr/>
          <p:nvPr/>
        </p:nvSpPr>
        <p:spPr>
          <a:xfrm>
            <a:off x="167639" y="5978652"/>
            <a:ext cx="1028699" cy="879347"/>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5231765" y="5518994"/>
            <a:ext cx="2294890" cy="139700"/>
          </a:xfrm>
          <a:prstGeom prst="rect">
            <a:avLst/>
          </a:prstGeom>
        </p:spPr>
        <p:txBody>
          <a:bodyPr vert="horz" wrap="square" lIns="0" tIns="0" rIns="0" bIns="0" rtlCol="0">
            <a:spAutoFit/>
          </a:bodyPr>
          <a:lstStyle/>
          <a:p>
            <a:pPr marL="12700">
              <a:lnSpc>
                <a:spcPct val="100000"/>
              </a:lnSpc>
            </a:pPr>
            <a:r>
              <a:rPr sz="900" spc="-5" dirty="0">
                <a:solidFill>
                  <a:srgbClr val="212121"/>
                </a:solidFill>
                <a:latin typeface="Arial"/>
                <a:cs typeface="Arial"/>
              </a:rPr>
              <a:t>I</a:t>
            </a:r>
            <a:r>
              <a:rPr sz="900" spc="5" dirty="0">
                <a:solidFill>
                  <a:srgbClr val="212121"/>
                </a:solidFill>
                <a:latin typeface="Arial"/>
                <a:cs typeface="Arial"/>
              </a:rPr>
              <a:t>m</a:t>
            </a:r>
            <a:r>
              <a:rPr sz="900" dirty="0">
                <a:solidFill>
                  <a:srgbClr val="212121"/>
                </a:solidFill>
                <a:latin typeface="Arial"/>
                <a:cs typeface="Arial"/>
              </a:rPr>
              <a:t>age</a:t>
            </a:r>
            <a:r>
              <a:rPr sz="900" spc="-20" dirty="0">
                <a:solidFill>
                  <a:srgbClr val="212121"/>
                </a:solidFill>
                <a:latin typeface="Arial"/>
                <a:cs typeface="Arial"/>
              </a:rPr>
              <a:t> </a:t>
            </a:r>
            <a:r>
              <a:rPr sz="900" spc="-15" dirty="0">
                <a:solidFill>
                  <a:srgbClr val="212121"/>
                </a:solidFill>
                <a:latin typeface="Arial"/>
                <a:cs typeface="Arial"/>
              </a:rPr>
              <a:t>S</a:t>
            </a:r>
            <a:r>
              <a:rPr sz="900" dirty="0">
                <a:solidFill>
                  <a:srgbClr val="212121"/>
                </a:solidFill>
                <a:latin typeface="Arial"/>
                <a:cs typeface="Arial"/>
              </a:rPr>
              <a:t>our</a:t>
            </a:r>
            <a:r>
              <a:rPr sz="900" spc="5" dirty="0">
                <a:solidFill>
                  <a:srgbClr val="212121"/>
                </a:solidFill>
                <a:latin typeface="Arial"/>
                <a:cs typeface="Arial"/>
              </a:rPr>
              <a:t>c</a:t>
            </a:r>
            <a:r>
              <a:rPr sz="900" spc="-5" dirty="0">
                <a:solidFill>
                  <a:srgbClr val="212121"/>
                </a:solidFill>
                <a:latin typeface="Arial"/>
                <a:cs typeface="Arial"/>
              </a:rPr>
              <a:t>e:</a:t>
            </a:r>
            <a:r>
              <a:rPr sz="900" spc="-25" dirty="0">
                <a:solidFill>
                  <a:srgbClr val="212121"/>
                </a:solidFill>
                <a:latin typeface="Arial"/>
                <a:cs typeface="Arial"/>
              </a:rPr>
              <a:t> </a:t>
            </a:r>
            <a:r>
              <a:rPr sz="900" spc="-20" dirty="0">
                <a:solidFill>
                  <a:srgbClr val="212121"/>
                </a:solidFill>
                <a:latin typeface="Arial"/>
                <a:cs typeface="Arial"/>
              </a:rPr>
              <a:t>M</a:t>
            </a:r>
            <a:r>
              <a:rPr sz="900" spc="-10" dirty="0">
                <a:solidFill>
                  <a:srgbClr val="212121"/>
                </a:solidFill>
                <a:latin typeface="Arial"/>
                <a:cs typeface="Arial"/>
              </a:rPr>
              <a:t>S</a:t>
            </a:r>
            <a:r>
              <a:rPr sz="900" spc="25" dirty="0">
                <a:solidFill>
                  <a:srgbClr val="212121"/>
                </a:solidFill>
                <a:latin typeface="Arial"/>
                <a:cs typeface="Arial"/>
              </a:rPr>
              <a:t> </a:t>
            </a:r>
            <a:r>
              <a:rPr sz="900" spc="-15" dirty="0">
                <a:solidFill>
                  <a:srgbClr val="212121"/>
                </a:solidFill>
                <a:latin typeface="Arial"/>
                <a:cs typeface="Arial"/>
              </a:rPr>
              <a:t>P</a:t>
            </a:r>
            <a:r>
              <a:rPr sz="900" dirty="0">
                <a:solidFill>
                  <a:srgbClr val="212121"/>
                </a:solidFill>
                <a:latin typeface="Arial"/>
                <a:cs typeface="Arial"/>
              </a:rPr>
              <a:t>o</a:t>
            </a:r>
            <a:r>
              <a:rPr sz="900" spc="-15" dirty="0">
                <a:solidFill>
                  <a:srgbClr val="212121"/>
                </a:solidFill>
                <a:latin typeface="Arial"/>
                <a:cs typeface="Arial"/>
              </a:rPr>
              <a:t>w</a:t>
            </a:r>
            <a:r>
              <a:rPr sz="900" dirty="0">
                <a:solidFill>
                  <a:srgbClr val="212121"/>
                </a:solidFill>
                <a:latin typeface="Arial"/>
                <a:cs typeface="Arial"/>
              </a:rPr>
              <a:t>er</a:t>
            </a:r>
            <a:r>
              <a:rPr sz="900" spc="-15" dirty="0">
                <a:solidFill>
                  <a:srgbClr val="212121"/>
                </a:solidFill>
                <a:latin typeface="Arial"/>
                <a:cs typeface="Arial"/>
              </a:rPr>
              <a:t>P</a:t>
            </a:r>
            <a:r>
              <a:rPr sz="900" dirty="0">
                <a:solidFill>
                  <a:srgbClr val="212121"/>
                </a:solidFill>
                <a:latin typeface="Arial"/>
                <a:cs typeface="Arial"/>
              </a:rPr>
              <a:t>oi</a:t>
            </a:r>
            <a:r>
              <a:rPr sz="900" spc="-5" dirty="0">
                <a:solidFill>
                  <a:srgbClr val="212121"/>
                </a:solidFill>
                <a:latin typeface="Arial"/>
                <a:cs typeface="Arial"/>
              </a:rPr>
              <a:t>nt</a:t>
            </a:r>
            <a:r>
              <a:rPr sz="900" spc="-10" dirty="0">
                <a:solidFill>
                  <a:srgbClr val="212121"/>
                </a:solidFill>
                <a:latin typeface="Arial"/>
                <a:cs typeface="Arial"/>
              </a:rPr>
              <a:t> </a:t>
            </a:r>
            <a:r>
              <a:rPr sz="900" spc="-15" dirty="0">
                <a:solidFill>
                  <a:srgbClr val="212121"/>
                </a:solidFill>
                <a:latin typeface="Arial"/>
                <a:cs typeface="Arial"/>
              </a:rPr>
              <a:t>S</a:t>
            </a:r>
            <a:r>
              <a:rPr sz="900" spc="-5" dirty="0">
                <a:solidFill>
                  <a:srgbClr val="212121"/>
                </a:solidFill>
                <a:latin typeface="Arial"/>
                <a:cs typeface="Arial"/>
              </a:rPr>
              <a:t>t</a:t>
            </a:r>
            <a:r>
              <a:rPr sz="900" dirty="0">
                <a:solidFill>
                  <a:srgbClr val="212121"/>
                </a:solidFill>
                <a:latin typeface="Arial"/>
                <a:cs typeface="Arial"/>
              </a:rPr>
              <a:t>o</a:t>
            </a:r>
            <a:r>
              <a:rPr sz="900" spc="5" dirty="0">
                <a:solidFill>
                  <a:srgbClr val="212121"/>
                </a:solidFill>
                <a:latin typeface="Arial"/>
                <a:cs typeface="Arial"/>
              </a:rPr>
              <a:t>c</a:t>
            </a:r>
            <a:r>
              <a:rPr sz="900" dirty="0">
                <a:solidFill>
                  <a:srgbClr val="212121"/>
                </a:solidFill>
                <a:latin typeface="Arial"/>
                <a:cs typeface="Arial"/>
              </a:rPr>
              <a:t>k</a:t>
            </a:r>
            <a:r>
              <a:rPr sz="900" spc="-20" dirty="0">
                <a:solidFill>
                  <a:srgbClr val="212121"/>
                </a:solidFill>
                <a:latin typeface="Arial"/>
                <a:cs typeface="Arial"/>
              </a:rPr>
              <a:t> </a:t>
            </a:r>
            <a:r>
              <a:rPr sz="900" spc="-15" dirty="0">
                <a:solidFill>
                  <a:srgbClr val="212121"/>
                </a:solidFill>
                <a:latin typeface="Arial"/>
                <a:cs typeface="Arial"/>
              </a:rPr>
              <a:t>P</a:t>
            </a:r>
            <a:r>
              <a:rPr sz="900" dirty="0">
                <a:solidFill>
                  <a:srgbClr val="212121"/>
                </a:solidFill>
                <a:latin typeface="Arial"/>
                <a:cs typeface="Arial"/>
              </a:rPr>
              <a:t>hotos</a:t>
            </a:r>
            <a:endParaRPr sz="90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03157" rIns="0" bIns="0" rtlCol="0">
            <a:spAutoFit/>
          </a:bodyPr>
          <a:lstStyle/>
          <a:p>
            <a:pPr marL="92710">
              <a:lnSpc>
                <a:spcPct val="100000"/>
              </a:lnSpc>
            </a:pPr>
            <a:r>
              <a:rPr spc="-130" dirty="0"/>
              <a:t>F</a:t>
            </a:r>
            <a:r>
              <a:rPr spc="-114" dirty="0"/>
              <a:t>ir</a:t>
            </a:r>
            <a:r>
              <a:rPr spc="-110" dirty="0"/>
              <a:t>st</a:t>
            </a:r>
            <a:r>
              <a:rPr spc="-114" dirty="0"/>
              <a:t>-</a:t>
            </a:r>
            <a:r>
              <a:rPr spc="-130" dirty="0"/>
              <a:t>L</a:t>
            </a:r>
            <a:r>
              <a:rPr spc="-110" dirty="0"/>
              <a:t>i</a:t>
            </a:r>
            <a:r>
              <a:rPr spc="-130" dirty="0"/>
              <a:t>n</a:t>
            </a:r>
            <a:r>
              <a:rPr spc="-25" dirty="0"/>
              <a:t>e</a:t>
            </a:r>
            <a:r>
              <a:rPr spc="-215" dirty="0"/>
              <a:t> </a:t>
            </a:r>
            <a:r>
              <a:rPr spc="-125" dirty="0"/>
              <a:t>Pa</a:t>
            </a:r>
            <a:r>
              <a:rPr spc="-130" dirty="0"/>
              <a:t>nge</a:t>
            </a:r>
            <a:r>
              <a:rPr spc="-125" dirty="0"/>
              <a:t>n</a:t>
            </a:r>
            <a:r>
              <a:rPr spc="-130" dirty="0"/>
              <a:t>o</a:t>
            </a:r>
            <a:r>
              <a:rPr spc="-110" dirty="0"/>
              <a:t>ty</a:t>
            </a:r>
            <a:r>
              <a:rPr spc="-130" dirty="0"/>
              <a:t>p</a:t>
            </a:r>
            <a:r>
              <a:rPr spc="-110" dirty="0"/>
              <a:t>i</a:t>
            </a:r>
            <a:r>
              <a:rPr spc="-20" dirty="0"/>
              <a:t>c</a:t>
            </a:r>
            <a:r>
              <a:rPr spc="-210" dirty="0"/>
              <a:t> </a:t>
            </a:r>
            <a:r>
              <a:rPr spc="-130" dirty="0"/>
              <a:t>Reg</a:t>
            </a:r>
            <a:r>
              <a:rPr spc="-125" dirty="0"/>
              <a:t>ime</a:t>
            </a:r>
            <a:r>
              <a:rPr spc="-130" dirty="0"/>
              <a:t>ns</a:t>
            </a:r>
          </a:p>
        </p:txBody>
      </p:sp>
      <p:sp>
        <p:nvSpPr>
          <p:cNvPr id="5" name="object 5"/>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extLst>
              <p:ext uri="{D42A27DB-BD31-4B8C-83A1-F6EECF244321}">
                <p14:modId xmlns:p14="http://schemas.microsoft.com/office/powerpoint/2010/main" val="282005519"/>
              </p:ext>
            </p:extLst>
          </p:nvPr>
        </p:nvGraphicFramePr>
        <p:xfrm>
          <a:off x="324328" y="1337094"/>
          <a:ext cx="11535094" cy="4256278"/>
        </p:xfrm>
        <a:graphic>
          <a:graphicData uri="http://schemas.openxmlformats.org/drawingml/2006/table">
            <a:tbl>
              <a:tblPr firstRow="1" bandRow="1">
                <a:tableStyleId>{2D5ABB26-0587-4C30-8999-92F81FD0307C}</a:tableStyleId>
              </a:tblPr>
              <a:tblGrid>
                <a:gridCol w="4308229">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3035865">
                  <a:extLst>
                    <a:ext uri="{9D8B030D-6E8A-4147-A177-3AD203B41FA5}">
                      <a16:colId xmlns:a16="http://schemas.microsoft.com/office/drawing/2014/main" val="20002"/>
                    </a:ext>
                  </a:extLst>
                </a:gridCol>
              </a:tblGrid>
              <a:tr h="469900">
                <a:tc>
                  <a:txBody>
                    <a:bodyPr/>
                    <a:lstStyle/>
                    <a:p>
                      <a:pPr marL="84455">
                        <a:lnSpc>
                          <a:spcPct val="100000"/>
                        </a:lnSpc>
                      </a:pPr>
                      <a:r>
                        <a:rPr sz="2400" b="1" spc="-5" dirty="0">
                          <a:solidFill>
                            <a:srgbClr val="FFFFFF"/>
                          </a:solidFill>
                          <a:latin typeface="Arial"/>
                          <a:cs typeface="Arial"/>
                        </a:rPr>
                        <a:t>E</a:t>
                      </a:r>
                      <a:r>
                        <a:rPr sz="2400" b="1" spc="5" dirty="0">
                          <a:solidFill>
                            <a:srgbClr val="FFFFFF"/>
                          </a:solidFill>
                          <a:latin typeface="Arial"/>
                          <a:cs typeface="Arial"/>
                        </a:rPr>
                        <a:t>li</a:t>
                      </a:r>
                      <a:r>
                        <a:rPr sz="2400" b="1" spc="-5" dirty="0">
                          <a:solidFill>
                            <a:srgbClr val="FFFFFF"/>
                          </a:solidFill>
                          <a:latin typeface="Arial"/>
                          <a:cs typeface="Arial"/>
                        </a:rPr>
                        <a:t>g</a:t>
                      </a:r>
                      <a:r>
                        <a:rPr sz="2400" b="1" spc="5" dirty="0">
                          <a:solidFill>
                            <a:srgbClr val="FFFFFF"/>
                          </a:solidFill>
                          <a:latin typeface="Arial"/>
                          <a:cs typeface="Arial"/>
                        </a:rPr>
                        <a:t>i</a:t>
                      </a:r>
                      <a:r>
                        <a:rPr sz="2400" b="1" spc="-5" dirty="0">
                          <a:solidFill>
                            <a:srgbClr val="FFFFFF"/>
                          </a:solidFill>
                          <a:latin typeface="Arial"/>
                          <a:cs typeface="Arial"/>
                        </a:rPr>
                        <a:t>b</a:t>
                      </a:r>
                      <a:r>
                        <a:rPr sz="2400" b="1" spc="5" dirty="0">
                          <a:solidFill>
                            <a:srgbClr val="FFFFFF"/>
                          </a:solidFill>
                          <a:latin typeface="Arial"/>
                          <a:cs typeface="Arial"/>
                        </a:rPr>
                        <a:t>i</a:t>
                      </a:r>
                      <a:r>
                        <a:rPr sz="2400" b="1" spc="-10" dirty="0">
                          <a:solidFill>
                            <a:srgbClr val="FFFFFF"/>
                          </a:solidFill>
                          <a:latin typeface="Arial"/>
                          <a:cs typeface="Arial"/>
                        </a:rPr>
                        <a:t>li</a:t>
                      </a:r>
                      <a:r>
                        <a:rPr sz="2400" b="1" dirty="0">
                          <a:solidFill>
                            <a:srgbClr val="FFFFFF"/>
                          </a:solidFill>
                          <a:latin typeface="Arial"/>
                          <a:cs typeface="Arial"/>
                        </a:rPr>
                        <a:t>ty</a:t>
                      </a:r>
                      <a:endParaRPr sz="24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85858"/>
                    </a:solidFill>
                  </a:tcPr>
                </a:tc>
                <a:tc>
                  <a:txBody>
                    <a:bodyPr/>
                    <a:lstStyle/>
                    <a:p>
                      <a:pPr marL="85090">
                        <a:lnSpc>
                          <a:spcPct val="100000"/>
                        </a:lnSpc>
                      </a:pPr>
                      <a:r>
                        <a:rPr sz="2400" b="1" spc="-10" dirty="0">
                          <a:solidFill>
                            <a:srgbClr val="FFFFFF"/>
                          </a:solidFill>
                          <a:latin typeface="Arial"/>
                          <a:cs typeface="Arial"/>
                        </a:rPr>
                        <a:t>R</a:t>
                      </a:r>
                      <a:r>
                        <a:rPr sz="2400" b="1" spc="-5" dirty="0">
                          <a:solidFill>
                            <a:srgbClr val="FFFFFF"/>
                          </a:solidFill>
                          <a:latin typeface="Arial"/>
                          <a:cs typeface="Arial"/>
                        </a:rPr>
                        <a:t>eco</a:t>
                      </a:r>
                      <a:r>
                        <a:rPr sz="2400" b="1" dirty="0">
                          <a:solidFill>
                            <a:srgbClr val="FFFFFF"/>
                          </a:solidFill>
                          <a:latin typeface="Arial"/>
                          <a:cs typeface="Arial"/>
                        </a:rPr>
                        <a:t>mm</a:t>
                      </a:r>
                      <a:r>
                        <a:rPr sz="2400" b="1" spc="-5" dirty="0">
                          <a:solidFill>
                            <a:srgbClr val="FFFFFF"/>
                          </a:solidFill>
                          <a:latin typeface="Arial"/>
                          <a:cs typeface="Arial"/>
                        </a:rPr>
                        <a:t>ende</a:t>
                      </a:r>
                      <a:r>
                        <a:rPr sz="2400" b="1" dirty="0">
                          <a:solidFill>
                            <a:srgbClr val="FFFFFF"/>
                          </a:solidFill>
                          <a:latin typeface="Arial"/>
                          <a:cs typeface="Arial"/>
                        </a:rPr>
                        <a:t>d</a:t>
                      </a:r>
                      <a:r>
                        <a:rPr sz="2400" b="1" spc="25" dirty="0">
                          <a:solidFill>
                            <a:srgbClr val="FFFFFF"/>
                          </a:solidFill>
                          <a:latin typeface="Arial"/>
                          <a:cs typeface="Arial"/>
                        </a:rPr>
                        <a:t> </a:t>
                      </a:r>
                      <a:r>
                        <a:rPr sz="2400" b="1" spc="-10" dirty="0">
                          <a:solidFill>
                            <a:srgbClr val="FFFFFF"/>
                          </a:solidFill>
                          <a:latin typeface="Arial"/>
                          <a:cs typeface="Arial"/>
                        </a:rPr>
                        <a:t>R</a:t>
                      </a:r>
                      <a:r>
                        <a:rPr sz="2400" b="1" spc="-5" dirty="0">
                          <a:solidFill>
                            <a:srgbClr val="FFFFFF"/>
                          </a:solidFill>
                          <a:latin typeface="Arial"/>
                          <a:cs typeface="Arial"/>
                        </a:rPr>
                        <a:t>eg</a:t>
                      </a:r>
                      <a:r>
                        <a:rPr sz="2400" b="1" spc="5" dirty="0">
                          <a:solidFill>
                            <a:srgbClr val="FFFFFF"/>
                          </a:solidFill>
                          <a:latin typeface="Arial"/>
                          <a:cs typeface="Arial"/>
                        </a:rPr>
                        <a:t>i</a:t>
                      </a:r>
                      <a:r>
                        <a:rPr sz="2400" b="1" dirty="0">
                          <a:solidFill>
                            <a:srgbClr val="FFFFFF"/>
                          </a:solidFill>
                          <a:latin typeface="Arial"/>
                          <a:cs typeface="Arial"/>
                        </a:rPr>
                        <a:t>m</a:t>
                      </a:r>
                      <a:r>
                        <a:rPr sz="2400" b="1" spc="-5" dirty="0">
                          <a:solidFill>
                            <a:srgbClr val="FFFFFF"/>
                          </a:solidFill>
                          <a:latin typeface="Arial"/>
                          <a:cs typeface="Arial"/>
                        </a:rPr>
                        <a:t>ens</a:t>
                      </a:r>
                      <a:endParaRPr sz="24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85858"/>
                    </a:solidFill>
                  </a:tcPr>
                </a:tc>
                <a:tc>
                  <a:txBody>
                    <a:bodyPr/>
                    <a:lstStyle/>
                    <a:p>
                      <a:pPr marL="85090">
                        <a:lnSpc>
                          <a:spcPct val="100000"/>
                        </a:lnSpc>
                      </a:pPr>
                      <a:r>
                        <a:rPr sz="2400" b="1" spc="5" dirty="0">
                          <a:solidFill>
                            <a:srgbClr val="FFFFFF"/>
                          </a:solidFill>
                          <a:latin typeface="Arial"/>
                          <a:cs typeface="Arial"/>
                        </a:rPr>
                        <a:t>I</a:t>
                      </a:r>
                      <a:r>
                        <a:rPr sz="2400" b="1" spc="-10" dirty="0">
                          <a:solidFill>
                            <a:srgbClr val="FFFFFF"/>
                          </a:solidFill>
                          <a:latin typeface="Arial"/>
                          <a:cs typeface="Arial"/>
                        </a:rPr>
                        <a:t>N</a:t>
                      </a:r>
                      <a:r>
                        <a:rPr sz="2400" b="1" spc="-5" dirty="0">
                          <a:solidFill>
                            <a:srgbClr val="FFFFFF"/>
                          </a:solidFill>
                          <a:latin typeface="Arial"/>
                          <a:cs typeface="Arial"/>
                        </a:rPr>
                        <a:t>EL</a:t>
                      </a:r>
                      <a:r>
                        <a:rPr sz="2400" b="1" spc="5" dirty="0">
                          <a:solidFill>
                            <a:srgbClr val="FFFFFF"/>
                          </a:solidFill>
                          <a:latin typeface="Arial"/>
                          <a:cs typeface="Arial"/>
                        </a:rPr>
                        <a:t>IGI</a:t>
                      </a:r>
                      <a:r>
                        <a:rPr sz="2400" b="1" spc="-10" dirty="0">
                          <a:solidFill>
                            <a:srgbClr val="FFFFFF"/>
                          </a:solidFill>
                          <a:latin typeface="Arial"/>
                          <a:cs typeface="Arial"/>
                        </a:rPr>
                        <a:t>B</a:t>
                      </a:r>
                      <a:r>
                        <a:rPr sz="2400" b="1" spc="-5" dirty="0">
                          <a:solidFill>
                            <a:srgbClr val="FFFFFF"/>
                          </a:solidFill>
                          <a:latin typeface="Arial"/>
                          <a:cs typeface="Arial"/>
                        </a:rPr>
                        <a:t>L</a:t>
                      </a:r>
                      <a:r>
                        <a:rPr sz="2400" b="1" dirty="0">
                          <a:solidFill>
                            <a:srgbClr val="FFFFFF"/>
                          </a:solidFill>
                          <a:latin typeface="Arial"/>
                          <a:cs typeface="Arial"/>
                        </a:rPr>
                        <a:t>E</a:t>
                      </a:r>
                      <a:endParaRPr sz="24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85858"/>
                    </a:solidFill>
                  </a:tcPr>
                </a:tc>
                <a:extLst>
                  <a:ext uri="{0D108BD9-81ED-4DB2-BD59-A6C34878D82A}">
                    <a16:rowId xmlns:a16="http://schemas.microsoft.com/office/drawing/2014/main" val="10000"/>
                  </a:ext>
                </a:extLst>
              </a:tr>
              <a:tr h="3736340">
                <a:tc>
                  <a:txBody>
                    <a:bodyPr/>
                    <a:lstStyle/>
                    <a:p>
                      <a:pPr marL="427355" indent="-342265">
                        <a:lnSpc>
                          <a:spcPct val="100000"/>
                        </a:lnSpc>
                        <a:buClr>
                          <a:srgbClr val="212121"/>
                        </a:buClr>
                        <a:buFont typeface="Arial"/>
                        <a:buChar char="•"/>
                        <a:tabLst>
                          <a:tab pos="427990" algn="l"/>
                        </a:tabLst>
                      </a:pPr>
                      <a:r>
                        <a:rPr sz="2000" dirty="0">
                          <a:solidFill>
                            <a:srgbClr val="212121"/>
                          </a:solidFill>
                          <a:latin typeface="Arial"/>
                          <a:cs typeface="Arial"/>
                        </a:rPr>
                        <a:t>Chron</a:t>
                      </a:r>
                      <a:r>
                        <a:rPr sz="2000" spc="-5" dirty="0">
                          <a:solidFill>
                            <a:srgbClr val="212121"/>
                          </a:solidFill>
                          <a:latin typeface="Arial"/>
                          <a:cs typeface="Arial"/>
                        </a:rPr>
                        <a:t>i</a:t>
                      </a:r>
                      <a:r>
                        <a:rPr sz="2000" dirty="0">
                          <a:solidFill>
                            <a:srgbClr val="212121"/>
                          </a:solidFill>
                          <a:latin typeface="Arial"/>
                          <a:cs typeface="Arial"/>
                        </a:rPr>
                        <a:t>c</a:t>
                      </a:r>
                      <a:r>
                        <a:rPr sz="2000" spc="-25" dirty="0">
                          <a:solidFill>
                            <a:srgbClr val="212121"/>
                          </a:solidFill>
                          <a:latin typeface="Arial"/>
                          <a:cs typeface="Arial"/>
                        </a:rPr>
                        <a:t> </a:t>
                      </a:r>
                      <a:r>
                        <a:rPr sz="2000" dirty="0">
                          <a:solidFill>
                            <a:srgbClr val="212121"/>
                          </a:solidFill>
                          <a:latin typeface="Arial"/>
                          <a:cs typeface="Arial"/>
                        </a:rPr>
                        <a:t>Hep</a:t>
                      </a:r>
                      <a:r>
                        <a:rPr sz="2000" spc="-15" dirty="0">
                          <a:solidFill>
                            <a:srgbClr val="212121"/>
                          </a:solidFill>
                          <a:latin typeface="Arial"/>
                          <a:cs typeface="Arial"/>
                        </a:rPr>
                        <a:t> </a:t>
                      </a:r>
                      <a:r>
                        <a:rPr sz="2000" dirty="0">
                          <a:solidFill>
                            <a:srgbClr val="212121"/>
                          </a:solidFill>
                          <a:latin typeface="Arial"/>
                          <a:cs typeface="Arial"/>
                        </a:rPr>
                        <a:t>C</a:t>
                      </a:r>
                      <a:endParaRPr sz="2000" dirty="0">
                        <a:latin typeface="Arial"/>
                        <a:cs typeface="Arial"/>
                      </a:endParaRPr>
                    </a:p>
                    <a:p>
                      <a:pPr marL="427355" indent="-342265">
                        <a:lnSpc>
                          <a:spcPct val="100000"/>
                        </a:lnSpc>
                        <a:buClr>
                          <a:srgbClr val="212121"/>
                        </a:buClr>
                        <a:buFont typeface="Arial"/>
                        <a:buChar char="•"/>
                        <a:tabLst>
                          <a:tab pos="427990" algn="l"/>
                        </a:tabLst>
                      </a:pPr>
                      <a:r>
                        <a:rPr sz="2000" spc="-7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a:t>
                      </a:r>
                      <a:r>
                        <a:rPr sz="2000" spc="-10" dirty="0">
                          <a:solidFill>
                            <a:srgbClr val="212121"/>
                          </a:solidFill>
                          <a:latin typeface="Arial"/>
                          <a:cs typeface="Arial"/>
                        </a:rPr>
                        <a:t>t-</a:t>
                      </a:r>
                      <a:r>
                        <a:rPr sz="2000" dirty="0">
                          <a:solidFill>
                            <a:srgbClr val="212121"/>
                          </a:solidFill>
                          <a:latin typeface="Arial"/>
                          <a:cs typeface="Arial"/>
                        </a:rPr>
                        <a:t>na</a:t>
                      </a:r>
                      <a:r>
                        <a:rPr sz="2000" spc="-5" dirty="0">
                          <a:solidFill>
                            <a:srgbClr val="212121"/>
                          </a:solidFill>
                          <a:latin typeface="Arial"/>
                          <a:cs typeface="Arial"/>
                        </a:rPr>
                        <a:t>ï</a:t>
                      </a:r>
                      <a:r>
                        <a:rPr sz="2000" spc="-10" dirty="0">
                          <a:solidFill>
                            <a:srgbClr val="212121"/>
                          </a:solidFill>
                          <a:latin typeface="Arial"/>
                          <a:cs typeface="Arial"/>
                        </a:rPr>
                        <a:t>v</a:t>
                      </a:r>
                      <a:r>
                        <a:rPr sz="2000" dirty="0">
                          <a:solidFill>
                            <a:srgbClr val="212121"/>
                          </a:solidFill>
                          <a:latin typeface="Arial"/>
                          <a:cs typeface="Arial"/>
                        </a:rPr>
                        <a:t>e</a:t>
                      </a:r>
                      <a:endParaRPr sz="2000" dirty="0">
                        <a:latin typeface="Arial"/>
                        <a:cs typeface="Arial"/>
                      </a:endParaRPr>
                    </a:p>
                    <a:p>
                      <a:pPr marL="427355" indent="-342900">
                        <a:lnSpc>
                          <a:spcPct val="100000"/>
                        </a:lnSpc>
                        <a:buClr>
                          <a:srgbClr val="212121"/>
                        </a:buClr>
                        <a:buFont typeface="Arial"/>
                        <a:buChar char="•"/>
                        <a:tabLst>
                          <a:tab pos="427990" algn="l"/>
                        </a:tabLst>
                      </a:pPr>
                      <a:r>
                        <a:rPr sz="2000" dirty="0">
                          <a:solidFill>
                            <a:srgbClr val="212121"/>
                          </a:solidFill>
                          <a:latin typeface="Arial"/>
                          <a:cs typeface="Arial"/>
                        </a:rPr>
                        <a:t>No</a:t>
                      </a:r>
                      <a:r>
                        <a:rPr sz="2000" spc="-15" dirty="0">
                          <a:solidFill>
                            <a:srgbClr val="212121"/>
                          </a:solidFill>
                          <a:latin typeface="Arial"/>
                          <a:cs typeface="Arial"/>
                        </a:rPr>
                        <a:t> </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rrho</a:t>
                      </a:r>
                      <a:r>
                        <a:rPr sz="2000" spc="5" dirty="0">
                          <a:solidFill>
                            <a:srgbClr val="212121"/>
                          </a:solidFill>
                          <a:latin typeface="Arial"/>
                          <a:cs typeface="Arial"/>
                        </a:rPr>
                        <a:t>s</a:t>
                      </a:r>
                      <a:r>
                        <a:rPr sz="2000" spc="-5" dirty="0">
                          <a:solidFill>
                            <a:srgbClr val="212121"/>
                          </a:solidFill>
                          <a:latin typeface="Arial"/>
                          <a:cs typeface="Arial"/>
                        </a:rPr>
                        <a:t>i</a:t>
                      </a:r>
                      <a:r>
                        <a:rPr sz="2000" spc="5" dirty="0">
                          <a:solidFill>
                            <a:srgbClr val="212121"/>
                          </a:solidFill>
                          <a:latin typeface="Arial"/>
                          <a:cs typeface="Arial"/>
                        </a:rPr>
                        <a:t>s</a:t>
                      </a:r>
                      <a:r>
                        <a:rPr sz="2000" dirty="0">
                          <a:solidFill>
                            <a:srgbClr val="212121"/>
                          </a:solidFill>
                          <a:latin typeface="Arial"/>
                          <a:cs typeface="Arial"/>
                        </a:rPr>
                        <a:t>,</a:t>
                      </a:r>
                      <a:r>
                        <a:rPr sz="2000" spc="-45" dirty="0">
                          <a:solidFill>
                            <a:srgbClr val="212121"/>
                          </a:solidFill>
                          <a:latin typeface="Arial"/>
                          <a:cs typeface="Arial"/>
                        </a:rPr>
                        <a:t> </a:t>
                      </a:r>
                      <a:r>
                        <a:rPr sz="2000" dirty="0">
                          <a:solidFill>
                            <a:srgbClr val="212121"/>
                          </a:solidFill>
                          <a:latin typeface="Arial"/>
                          <a:cs typeface="Arial"/>
                        </a:rPr>
                        <a:t>OR</a:t>
                      </a:r>
                      <a:endParaRPr sz="2000" dirty="0">
                        <a:latin typeface="Arial"/>
                        <a:cs typeface="Arial"/>
                      </a:endParaRPr>
                    </a:p>
                    <a:p>
                      <a:pPr marL="427355" marR="796925" indent="-342900">
                        <a:lnSpc>
                          <a:spcPct val="100000"/>
                        </a:lnSpc>
                        <a:buClr>
                          <a:srgbClr val="212121"/>
                        </a:buClr>
                        <a:buFont typeface="Arial"/>
                        <a:buChar char="•"/>
                        <a:tabLst>
                          <a:tab pos="427990" algn="l"/>
                        </a:tabLst>
                      </a:pPr>
                      <a:r>
                        <a:rPr sz="2000" dirty="0">
                          <a:solidFill>
                            <a:srgbClr val="212121"/>
                          </a:solidFill>
                          <a:latin typeface="Arial"/>
                          <a:cs typeface="Arial"/>
                        </a:rPr>
                        <a:t>Co</a:t>
                      </a:r>
                      <a:r>
                        <a:rPr sz="2000" spc="-5" dirty="0">
                          <a:solidFill>
                            <a:srgbClr val="212121"/>
                          </a:solidFill>
                          <a:latin typeface="Arial"/>
                          <a:cs typeface="Arial"/>
                        </a:rPr>
                        <a:t>m</a:t>
                      </a:r>
                      <a:r>
                        <a:rPr sz="2000" dirty="0">
                          <a:solidFill>
                            <a:srgbClr val="212121"/>
                          </a:solidFill>
                          <a:latin typeface="Arial"/>
                          <a:cs typeface="Arial"/>
                        </a:rPr>
                        <a:t>pen</a:t>
                      </a:r>
                      <a:r>
                        <a:rPr sz="2000" spc="5" dirty="0">
                          <a:solidFill>
                            <a:srgbClr val="212121"/>
                          </a:solidFill>
                          <a:latin typeface="Arial"/>
                          <a:cs typeface="Arial"/>
                        </a:rPr>
                        <a:t>s</a:t>
                      </a:r>
                      <a:r>
                        <a:rPr sz="2000" dirty="0">
                          <a:solidFill>
                            <a:srgbClr val="212121"/>
                          </a:solidFill>
                          <a:latin typeface="Arial"/>
                          <a:cs typeface="Arial"/>
                        </a:rPr>
                        <a:t>a</a:t>
                      </a:r>
                      <a:r>
                        <a:rPr sz="2000" spc="-5" dirty="0">
                          <a:solidFill>
                            <a:srgbClr val="212121"/>
                          </a:solidFill>
                          <a:latin typeface="Arial"/>
                          <a:cs typeface="Arial"/>
                        </a:rPr>
                        <a:t>t</a:t>
                      </a:r>
                      <a:r>
                        <a:rPr sz="2000" dirty="0">
                          <a:solidFill>
                            <a:srgbClr val="212121"/>
                          </a:solidFill>
                          <a:latin typeface="Arial"/>
                          <a:cs typeface="Arial"/>
                        </a:rPr>
                        <a:t>ed</a:t>
                      </a:r>
                      <a:r>
                        <a:rPr sz="2000" spc="-55" dirty="0">
                          <a:solidFill>
                            <a:srgbClr val="212121"/>
                          </a:solidFill>
                          <a:latin typeface="Arial"/>
                          <a:cs typeface="Arial"/>
                        </a:rPr>
                        <a:t> </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rrho</a:t>
                      </a:r>
                      <a:r>
                        <a:rPr sz="2000" spc="5" dirty="0">
                          <a:solidFill>
                            <a:srgbClr val="212121"/>
                          </a:solidFill>
                          <a:latin typeface="Arial"/>
                          <a:cs typeface="Arial"/>
                        </a:rPr>
                        <a:t>s</a:t>
                      </a:r>
                      <a:r>
                        <a:rPr sz="2000" spc="-5" dirty="0">
                          <a:solidFill>
                            <a:srgbClr val="212121"/>
                          </a:solidFill>
                          <a:latin typeface="Arial"/>
                          <a:cs typeface="Arial"/>
                        </a:rPr>
                        <a:t>i</a:t>
                      </a:r>
                      <a:r>
                        <a:rPr sz="2000" spc="5" dirty="0">
                          <a:solidFill>
                            <a:srgbClr val="212121"/>
                          </a:solidFill>
                          <a:latin typeface="Arial"/>
                          <a:cs typeface="Arial"/>
                        </a:rPr>
                        <a:t>s</a:t>
                      </a:r>
                      <a:r>
                        <a:rPr sz="2000" dirty="0">
                          <a:solidFill>
                            <a:srgbClr val="212121"/>
                          </a:solidFill>
                          <a:latin typeface="Arial"/>
                          <a:cs typeface="Arial"/>
                        </a:rPr>
                        <a:t>:</a:t>
                      </a:r>
                      <a:r>
                        <a:rPr sz="2000" spc="-50" dirty="0">
                          <a:solidFill>
                            <a:srgbClr val="212121"/>
                          </a:solidFill>
                          <a:latin typeface="Arial"/>
                          <a:cs typeface="Arial"/>
                        </a:rPr>
                        <a:t> </a:t>
                      </a:r>
                      <a:r>
                        <a:rPr sz="2000" dirty="0">
                          <a:solidFill>
                            <a:srgbClr val="212121"/>
                          </a:solidFill>
                          <a:latin typeface="Arial"/>
                          <a:cs typeface="Arial"/>
                        </a:rPr>
                        <a:t>No </a:t>
                      </a:r>
                      <a:r>
                        <a:rPr sz="2000" spc="5" dirty="0">
                          <a:solidFill>
                            <a:srgbClr val="212121"/>
                          </a:solidFill>
                          <a:latin typeface="Arial"/>
                          <a:cs typeface="Arial"/>
                        </a:rPr>
                        <a:t>s</a:t>
                      </a:r>
                      <a:r>
                        <a:rPr sz="2000" spc="-10" dirty="0">
                          <a:solidFill>
                            <a:srgbClr val="212121"/>
                          </a:solidFill>
                          <a:latin typeface="Arial"/>
                          <a:cs typeface="Arial"/>
                        </a:rPr>
                        <a:t>y</a:t>
                      </a:r>
                      <a:r>
                        <a:rPr sz="2000" spc="-5" dirty="0">
                          <a:solidFill>
                            <a:srgbClr val="212121"/>
                          </a:solidFill>
                          <a:latin typeface="Arial"/>
                          <a:cs typeface="Arial"/>
                        </a:rPr>
                        <a:t>m</a:t>
                      </a:r>
                      <a:r>
                        <a:rPr sz="2000" dirty="0">
                          <a:solidFill>
                            <a:srgbClr val="212121"/>
                          </a:solidFill>
                          <a:latin typeface="Arial"/>
                          <a:cs typeface="Arial"/>
                        </a:rPr>
                        <a:t>p</a:t>
                      </a:r>
                      <a:r>
                        <a:rPr sz="2000" spc="-5" dirty="0">
                          <a:solidFill>
                            <a:srgbClr val="212121"/>
                          </a:solidFill>
                          <a:latin typeface="Arial"/>
                          <a:cs typeface="Arial"/>
                        </a:rPr>
                        <a:t>t</a:t>
                      </a:r>
                      <a:r>
                        <a:rPr sz="2000" dirty="0">
                          <a:solidFill>
                            <a:srgbClr val="212121"/>
                          </a:solidFill>
                          <a:latin typeface="Arial"/>
                          <a:cs typeface="Arial"/>
                        </a:rPr>
                        <a:t>o</a:t>
                      </a:r>
                      <a:r>
                        <a:rPr sz="2000" spc="-5" dirty="0">
                          <a:solidFill>
                            <a:srgbClr val="212121"/>
                          </a:solidFill>
                          <a:latin typeface="Arial"/>
                          <a:cs typeface="Arial"/>
                        </a:rPr>
                        <a:t>m</a:t>
                      </a:r>
                      <a:r>
                        <a:rPr sz="2000" dirty="0">
                          <a:solidFill>
                            <a:srgbClr val="212121"/>
                          </a:solidFill>
                          <a:latin typeface="Arial"/>
                          <a:cs typeface="Arial"/>
                        </a:rPr>
                        <a:t>s</a:t>
                      </a:r>
                      <a:r>
                        <a:rPr sz="2000" spc="-35" dirty="0">
                          <a:solidFill>
                            <a:srgbClr val="212121"/>
                          </a:solidFill>
                          <a:latin typeface="Arial"/>
                          <a:cs typeface="Arial"/>
                        </a:rPr>
                        <a:t> </a:t>
                      </a:r>
                      <a:r>
                        <a:rPr sz="2000" spc="5" dirty="0">
                          <a:solidFill>
                            <a:srgbClr val="212121"/>
                          </a:solidFill>
                          <a:latin typeface="Arial"/>
                          <a:cs typeface="Arial"/>
                        </a:rPr>
                        <a:t>s</a:t>
                      </a:r>
                      <a:r>
                        <a:rPr sz="2000" dirty="0">
                          <a:solidFill>
                            <a:srgbClr val="212121"/>
                          </a:solidFill>
                          <a:latin typeface="Arial"/>
                          <a:cs typeface="Arial"/>
                        </a:rPr>
                        <a:t>u</a:t>
                      </a:r>
                      <a:r>
                        <a:rPr sz="2000" spc="5" dirty="0">
                          <a:solidFill>
                            <a:srgbClr val="212121"/>
                          </a:solidFill>
                          <a:latin typeface="Arial"/>
                          <a:cs typeface="Arial"/>
                        </a:rPr>
                        <a:t>c</a:t>
                      </a:r>
                      <a:r>
                        <a:rPr sz="2000" dirty="0">
                          <a:solidFill>
                            <a:srgbClr val="212121"/>
                          </a:solidFill>
                          <a:latin typeface="Arial"/>
                          <a:cs typeface="Arial"/>
                        </a:rPr>
                        <a:t>h</a:t>
                      </a:r>
                      <a:r>
                        <a:rPr sz="2000" spc="-30" dirty="0">
                          <a:solidFill>
                            <a:srgbClr val="212121"/>
                          </a:solidFill>
                          <a:latin typeface="Arial"/>
                          <a:cs typeface="Arial"/>
                        </a:rPr>
                        <a:t> </a:t>
                      </a:r>
                      <a:r>
                        <a:rPr sz="2000" dirty="0">
                          <a:solidFill>
                            <a:srgbClr val="212121"/>
                          </a:solidFill>
                          <a:latin typeface="Arial"/>
                          <a:cs typeface="Arial"/>
                        </a:rPr>
                        <a:t>as</a:t>
                      </a:r>
                      <a:r>
                        <a:rPr sz="2000" spc="-15" dirty="0">
                          <a:solidFill>
                            <a:srgbClr val="212121"/>
                          </a:solidFill>
                          <a:latin typeface="Arial"/>
                          <a:cs typeface="Arial"/>
                        </a:rPr>
                        <a:t> </a:t>
                      </a:r>
                      <a:r>
                        <a:rPr lang="en-US" sz="2000" spc="-15" dirty="0">
                          <a:solidFill>
                            <a:srgbClr val="212121"/>
                          </a:solidFill>
                          <a:latin typeface="Arial"/>
                          <a:cs typeface="Arial"/>
                        </a:rPr>
                        <a:t>Nausea/Vomiting (</a:t>
                      </a:r>
                      <a:r>
                        <a:rPr sz="2000" dirty="0">
                          <a:solidFill>
                            <a:srgbClr val="212121"/>
                          </a:solidFill>
                          <a:latin typeface="Arial"/>
                          <a:cs typeface="Arial"/>
                        </a:rPr>
                        <a:t>N</a:t>
                      </a:r>
                      <a:r>
                        <a:rPr sz="2000" spc="-5" dirty="0">
                          <a:solidFill>
                            <a:srgbClr val="212121"/>
                          </a:solidFill>
                          <a:latin typeface="Arial"/>
                          <a:cs typeface="Arial"/>
                        </a:rPr>
                        <a:t>/</a:t>
                      </a:r>
                      <a:r>
                        <a:rPr sz="2000" spc="-185" dirty="0">
                          <a:solidFill>
                            <a:srgbClr val="212121"/>
                          </a:solidFill>
                          <a:latin typeface="Arial"/>
                          <a:cs typeface="Arial"/>
                        </a:rPr>
                        <a:t>V</a:t>
                      </a:r>
                      <a:r>
                        <a:rPr lang="en-US" sz="2000" spc="-185" dirty="0">
                          <a:solidFill>
                            <a:srgbClr val="212121"/>
                          </a:solidFill>
                          <a:latin typeface="Arial"/>
                          <a:cs typeface="Arial"/>
                        </a:rPr>
                        <a:t>)</a:t>
                      </a:r>
                      <a:r>
                        <a:rPr sz="2000" dirty="0">
                          <a:solidFill>
                            <a:srgbClr val="212121"/>
                          </a:solidFill>
                          <a:latin typeface="Arial"/>
                          <a:cs typeface="Arial"/>
                        </a:rPr>
                        <a:t>, </a:t>
                      </a:r>
                      <a:r>
                        <a:rPr sz="2000" spc="-5" dirty="0">
                          <a:solidFill>
                            <a:srgbClr val="212121"/>
                          </a:solidFill>
                          <a:latin typeface="Arial"/>
                          <a:cs typeface="Arial"/>
                        </a:rPr>
                        <a:t>j</a:t>
                      </a:r>
                      <a:r>
                        <a:rPr sz="2000" dirty="0">
                          <a:solidFill>
                            <a:srgbClr val="212121"/>
                          </a:solidFill>
                          <a:latin typeface="Arial"/>
                          <a:cs typeface="Arial"/>
                        </a:rPr>
                        <a:t>aund</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e,</a:t>
                      </a:r>
                      <a:r>
                        <a:rPr sz="2000" spc="-25" dirty="0">
                          <a:solidFill>
                            <a:srgbClr val="212121"/>
                          </a:solidFill>
                          <a:latin typeface="Arial"/>
                          <a:cs typeface="Arial"/>
                        </a:rPr>
                        <a:t> </a:t>
                      </a:r>
                      <a:r>
                        <a:rPr sz="2000" dirty="0">
                          <a:solidFill>
                            <a:srgbClr val="212121"/>
                          </a:solidFill>
                          <a:latin typeface="Arial"/>
                          <a:cs typeface="Arial"/>
                        </a:rPr>
                        <a:t>abdo</a:t>
                      </a:r>
                      <a:r>
                        <a:rPr sz="2000" spc="-5" dirty="0">
                          <a:solidFill>
                            <a:srgbClr val="212121"/>
                          </a:solidFill>
                          <a:latin typeface="Arial"/>
                          <a:cs typeface="Arial"/>
                        </a:rPr>
                        <a:t>mi</a:t>
                      </a:r>
                      <a:r>
                        <a:rPr sz="2000" dirty="0">
                          <a:solidFill>
                            <a:srgbClr val="212121"/>
                          </a:solidFill>
                          <a:latin typeface="Arial"/>
                          <a:cs typeface="Arial"/>
                        </a:rPr>
                        <a:t>nal</a:t>
                      </a:r>
                      <a:r>
                        <a:rPr sz="2000" spc="-30" dirty="0">
                          <a:solidFill>
                            <a:srgbClr val="212121"/>
                          </a:solidFill>
                          <a:latin typeface="Arial"/>
                          <a:cs typeface="Arial"/>
                        </a:rPr>
                        <a:t> </a:t>
                      </a:r>
                      <a:r>
                        <a:rPr sz="2000" dirty="0">
                          <a:solidFill>
                            <a:srgbClr val="212121"/>
                          </a:solidFill>
                          <a:latin typeface="Arial"/>
                          <a:cs typeface="Arial"/>
                        </a:rPr>
                        <a:t>pa</a:t>
                      </a:r>
                      <a:r>
                        <a:rPr sz="2000" spc="-5" dirty="0">
                          <a:solidFill>
                            <a:srgbClr val="212121"/>
                          </a:solidFill>
                          <a:latin typeface="Arial"/>
                          <a:cs typeface="Arial"/>
                        </a:rPr>
                        <a:t>i</a:t>
                      </a:r>
                      <a:r>
                        <a:rPr sz="2000" dirty="0">
                          <a:solidFill>
                            <a:srgbClr val="212121"/>
                          </a:solidFill>
                          <a:latin typeface="Arial"/>
                          <a:cs typeface="Arial"/>
                        </a:rPr>
                        <a:t>n, but</a:t>
                      </a:r>
                      <a:r>
                        <a:rPr lang="en-US" sz="2000" dirty="0">
                          <a:solidFill>
                            <a:srgbClr val="212121"/>
                          </a:solidFill>
                          <a:latin typeface="Arial"/>
                          <a:cs typeface="Arial"/>
                        </a:rPr>
                        <a:t> Simple Fibrosis Score</a:t>
                      </a:r>
                      <a:r>
                        <a:rPr sz="2000" spc="-25" dirty="0">
                          <a:solidFill>
                            <a:srgbClr val="212121"/>
                          </a:solidFill>
                          <a:latin typeface="Arial"/>
                          <a:cs typeface="Arial"/>
                        </a:rPr>
                        <a:t> </a:t>
                      </a:r>
                      <a:r>
                        <a:rPr lang="en-US" sz="2000" spc="-25" dirty="0">
                          <a:solidFill>
                            <a:srgbClr val="212121"/>
                          </a:solidFill>
                          <a:latin typeface="Arial"/>
                          <a:cs typeface="Arial"/>
                        </a:rPr>
                        <a:t>(</a:t>
                      </a:r>
                      <a:r>
                        <a:rPr sz="2000" dirty="0">
                          <a:solidFill>
                            <a:srgbClr val="212121"/>
                          </a:solidFill>
                          <a:latin typeface="Arial"/>
                          <a:cs typeface="Arial"/>
                        </a:rPr>
                        <a:t>F</a:t>
                      </a:r>
                      <a:r>
                        <a:rPr sz="2000" spc="-5" dirty="0">
                          <a:solidFill>
                            <a:srgbClr val="212121"/>
                          </a:solidFill>
                          <a:latin typeface="Arial"/>
                          <a:cs typeface="Arial"/>
                        </a:rPr>
                        <a:t>IB</a:t>
                      </a:r>
                      <a:r>
                        <a:rPr sz="2000" dirty="0">
                          <a:solidFill>
                            <a:srgbClr val="212121"/>
                          </a:solidFill>
                          <a:latin typeface="Arial"/>
                          <a:cs typeface="Arial"/>
                        </a:rPr>
                        <a:t>-4</a:t>
                      </a:r>
                      <a:r>
                        <a:rPr lang="en-US" sz="2000" dirty="0">
                          <a:solidFill>
                            <a:srgbClr val="212121"/>
                          </a:solidFill>
                          <a:latin typeface="Arial"/>
                          <a:cs typeface="Arial"/>
                        </a:rPr>
                        <a:t>)</a:t>
                      </a:r>
                      <a:r>
                        <a:rPr sz="2000" spc="-15" dirty="0">
                          <a:solidFill>
                            <a:srgbClr val="212121"/>
                          </a:solidFill>
                          <a:latin typeface="Arial"/>
                          <a:cs typeface="Arial"/>
                        </a:rPr>
                        <a:t> </a:t>
                      </a:r>
                      <a:r>
                        <a:rPr sz="2000" spc="5" dirty="0">
                          <a:solidFill>
                            <a:srgbClr val="212121"/>
                          </a:solidFill>
                          <a:latin typeface="Arial"/>
                          <a:cs typeface="Arial"/>
                        </a:rPr>
                        <a:t>sc</a:t>
                      </a:r>
                      <a:r>
                        <a:rPr sz="2000" dirty="0">
                          <a:solidFill>
                            <a:srgbClr val="212121"/>
                          </a:solidFill>
                          <a:latin typeface="Arial"/>
                          <a:cs typeface="Arial"/>
                        </a:rPr>
                        <a:t>ore</a:t>
                      </a:r>
                      <a:r>
                        <a:rPr sz="2000" spc="-40" dirty="0">
                          <a:solidFill>
                            <a:srgbClr val="212121"/>
                          </a:solidFill>
                          <a:latin typeface="Arial"/>
                          <a:cs typeface="Arial"/>
                        </a:rPr>
                        <a:t> </a:t>
                      </a:r>
                      <a:r>
                        <a:rPr sz="2000" spc="5" dirty="0">
                          <a:solidFill>
                            <a:srgbClr val="212121"/>
                          </a:solidFill>
                          <a:latin typeface="Arial"/>
                          <a:cs typeface="Arial"/>
                        </a:rPr>
                        <a:t>&gt;</a:t>
                      </a:r>
                      <a:r>
                        <a:rPr sz="2000" dirty="0">
                          <a:solidFill>
                            <a:srgbClr val="212121"/>
                          </a:solidFill>
                          <a:latin typeface="Arial"/>
                          <a:cs typeface="Arial"/>
                        </a:rPr>
                        <a:t>3</a:t>
                      </a:r>
                      <a:r>
                        <a:rPr sz="2000" spc="-5" dirty="0">
                          <a:solidFill>
                            <a:srgbClr val="212121"/>
                          </a:solidFill>
                          <a:latin typeface="Arial"/>
                          <a:cs typeface="Arial"/>
                        </a:rPr>
                        <a:t>.</a:t>
                      </a:r>
                      <a:r>
                        <a:rPr sz="2000" dirty="0">
                          <a:solidFill>
                            <a:srgbClr val="212121"/>
                          </a:solidFill>
                          <a:latin typeface="Arial"/>
                          <a:cs typeface="Arial"/>
                        </a:rPr>
                        <a:t>25</a:t>
                      </a:r>
                      <a:r>
                        <a:rPr sz="2000" spc="-30" dirty="0">
                          <a:solidFill>
                            <a:srgbClr val="212121"/>
                          </a:solidFill>
                          <a:latin typeface="Arial"/>
                          <a:cs typeface="Arial"/>
                        </a:rPr>
                        <a:t> </a:t>
                      </a:r>
                      <a:r>
                        <a:rPr sz="2000" dirty="0">
                          <a:solidFill>
                            <a:srgbClr val="212121"/>
                          </a:solidFill>
                          <a:latin typeface="Arial"/>
                          <a:cs typeface="Arial"/>
                        </a:rPr>
                        <a:t>or</a:t>
                      </a:r>
                      <a:endParaRPr sz="2000" dirty="0">
                        <a:latin typeface="Arial"/>
                        <a:cs typeface="Arial"/>
                      </a:endParaRPr>
                    </a:p>
                    <a:p>
                      <a:pPr marL="427355" marR="285750">
                        <a:lnSpc>
                          <a:spcPct val="100000"/>
                        </a:lnSpc>
                      </a:pPr>
                      <a:r>
                        <a:rPr sz="2000" dirty="0">
                          <a:solidFill>
                            <a:srgbClr val="212121"/>
                          </a:solidFill>
                          <a:latin typeface="Arial"/>
                          <a:cs typeface="Arial"/>
                        </a:rPr>
                        <a:t>o</a:t>
                      </a:r>
                      <a:r>
                        <a:rPr sz="2000" spc="-5" dirty="0">
                          <a:solidFill>
                            <a:srgbClr val="212121"/>
                          </a:solidFill>
                          <a:latin typeface="Arial"/>
                          <a:cs typeface="Arial"/>
                        </a:rPr>
                        <a:t>t</a:t>
                      </a:r>
                      <a:r>
                        <a:rPr sz="2000" dirty="0">
                          <a:solidFill>
                            <a:srgbClr val="212121"/>
                          </a:solidFill>
                          <a:latin typeface="Arial"/>
                          <a:cs typeface="Arial"/>
                        </a:rPr>
                        <a:t>her</a:t>
                      </a:r>
                      <a:r>
                        <a:rPr sz="2000" spc="-25" dirty="0">
                          <a:solidFill>
                            <a:srgbClr val="212121"/>
                          </a:solidFill>
                          <a:latin typeface="Arial"/>
                          <a:cs typeface="Arial"/>
                        </a:rPr>
                        <a:t> </a:t>
                      </a:r>
                      <a:r>
                        <a:rPr sz="2000" dirty="0">
                          <a:solidFill>
                            <a:srgbClr val="212121"/>
                          </a:solidFill>
                          <a:latin typeface="Arial"/>
                          <a:cs typeface="Arial"/>
                        </a:rPr>
                        <a:t>e</a:t>
                      </a:r>
                      <a:r>
                        <a:rPr sz="2000" spc="-10" dirty="0">
                          <a:solidFill>
                            <a:srgbClr val="212121"/>
                          </a:solidFill>
                          <a:latin typeface="Arial"/>
                          <a:cs typeface="Arial"/>
                        </a:rPr>
                        <a:t>v</a:t>
                      </a:r>
                      <a:r>
                        <a:rPr sz="2000" spc="-5" dirty="0">
                          <a:solidFill>
                            <a:srgbClr val="212121"/>
                          </a:solidFill>
                          <a:latin typeface="Arial"/>
                          <a:cs typeface="Arial"/>
                        </a:rPr>
                        <a:t>i</a:t>
                      </a:r>
                      <a:r>
                        <a:rPr sz="2000" dirty="0">
                          <a:solidFill>
                            <a:srgbClr val="212121"/>
                          </a:solidFill>
                          <a:latin typeface="Arial"/>
                          <a:cs typeface="Arial"/>
                        </a:rPr>
                        <a:t>den</a:t>
                      </a:r>
                      <a:r>
                        <a:rPr sz="2000" spc="5" dirty="0">
                          <a:solidFill>
                            <a:srgbClr val="212121"/>
                          </a:solidFill>
                          <a:latin typeface="Arial"/>
                          <a:cs typeface="Arial"/>
                        </a:rPr>
                        <a:t>c</a:t>
                      </a:r>
                      <a:r>
                        <a:rPr sz="2000" dirty="0">
                          <a:solidFill>
                            <a:srgbClr val="212121"/>
                          </a:solidFill>
                          <a:latin typeface="Arial"/>
                          <a:cs typeface="Arial"/>
                        </a:rPr>
                        <a:t>e</a:t>
                      </a:r>
                      <a:r>
                        <a:rPr sz="2000" spc="-20" dirty="0">
                          <a:solidFill>
                            <a:srgbClr val="212121"/>
                          </a:solidFill>
                          <a:latin typeface="Arial"/>
                          <a:cs typeface="Arial"/>
                        </a:rPr>
                        <a:t> </a:t>
                      </a:r>
                      <a:r>
                        <a:rPr sz="2000" dirty="0">
                          <a:solidFill>
                            <a:srgbClr val="212121"/>
                          </a:solidFill>
                          <a:latin typeface="Arial"/>
                          <a:cs typeface="Arial"/>
                        </a:rPr>
                        <a:t>of</a:t>
                      </a:r>
                      <a:r>
                        <a:rPr sz="2000" spc="-25" dirty="0">
                          <a:solidFill>
                            <a:srgbClr val="212121"/>
                          </a:solidFill>
                          <a:latin typeface="Arial"/>
                          <a:cs typeface="Arial"/>
                        </a:rPr>
                        <a:t> </a:t>
                      </a:r>
                      <a:r>
                        <a:rPr sz="2000" spc="-5" dirty="0">
                          <a:solidFill>
                            <a:srgbClr val="212121"/>
                          </a:solidFill>
                          <a:latin typeface="Arial"/>
                          <a:cs typeface="Arial"/>
                        </a:rPr>
                        <a:t>mil</a:t>
                      </a:r>
                      <a:r>
                        <a:rPr sz="2000" dirty="0">
                          <a:solidFill>
                            <a:srgbClr val="212121"/>
                          </a:solidFill>
                          <a:latin typeface="Arial"/>
                          <a:cs typeface="Arial"/>
                        </a:rPr>
                        <a:t>d</a:t>
                      </a:r>
                      <a:r>
                        <a:rPr sz="2000" spc="-5" dirty="0">
                          <a:solidFill>
                            <a:srgbClr val="212121"/>
                          </a:solidFill>
                          <a:latin typeface="Arial"/>
                          <a:cs typeface="Arial"/>
                        </a:rPr>
                        <a:t> </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rrho</a:t>
                      </a:r>
                      <a:r>
                        <a:rPr sz="2000" spc="5" dirty="0">
                          <a:solidFill>
                            <a:srgbClr val="212121"/>
                          </a:solidFill>
                          <a:latin typeface="Arial"/>
                          <a:cs typeface="Arial"/>
                        </a:rPr>
                        <a:t>s</a:t>
                      </a:r>
                      <a:r>
                        <a:rPr sz="2000" spc="-5" dirty="0">
                          <a:solidFill>
                            <a:srgbClr val="212121"/>
                          </a:solidFill>
                          <a:latin typeface="Arial"/>
                          <a:cs typeface="Arial"/>
                        </a:rPr>
                        <a:t>i</a:t>
                      </a:r>
                      <a:r>
                        <a:rPr sz="2000" spc="5" dirty="0">
                          <a:solidFill>
                            <a:srgbClr val="212121"/>
                          </a:solidFill>
                          <a:latin typeface="Arial"/>
                          <a:cs typeface="Arial"/>
                        </a:rPr>
                        <a:t>s</a:t>
                      </a:r>
                      <a:r>
                        <a:rPr sz="2000" dirty="0">
                          <a:solidFill>
                            <a:srgbClr val="212121"/>
                          </a:solidFill>
                          <a:latin typeface="Arial"/>
                          <a:cs typeface="Arial"/>
                        </a:rPr>
                        <a:t>. Ch</a:t>
                      </a:r>
                      <a:r>
                        <a:rPr sz="2000" spc="-5" dirty="0">
                          <a:solidFill>
                            <a:srgbClr val="212121"/>
                          </a:solidFill>
                          <a:latin typeface="Arial"/>
                          <a:cs typeface="Arial"/>
                        </a:rPr>
                        <a:t>il</a:t>
                      </a:r>
                      <a:r>
                        <a:rPr sz="2000" dirty="0">
                          <a:solidFill>
                            <a:srgbClr val="212121"/>
                          </a:solidFill>
                          <a:latin typeface="Arial"/>
                          <a:cs typeface="Arial"/>
                        </a:rPr>
                        <a:t>d-</a:t>
                      </a:r>
                      <a:r>
                        <a:rPr sz="2000" spc="-75" dirty="0">
                          <a:solidFill>
                            <a:srgbClr val="212121"/>
                          </a:solidFill>
                          <a:latin typeface="Arial"/>
                          <a:cs typeface="Arial"/>
                        </a:rPr>
                        <a:t>T</a:t>
                      </a:r>
                      <a:r>
                        <a:rPr sz="2000" dirty="0">
                          <a:solidFill>
                            <a:srgbClr val="212121"/>
                          </a:solidFill>
                          <a:latin typeface="Arial"/>
                          <a:cs typeface="Arial"/>
                        </a:rPr>
                        <a:t>ur</a:t>
                      </a:r>
                      <a:r>
                        <a:rPr sz="2000" spc="5" dirty="0">
                          <a:solidFill>
                            <a:srgbClr val="212121"/>
                          </a:solidFill>
                          <a:latin typeface="Arial"/>
                          <a:cs typeface="Arial"/>
                        </a:rPr>
                        <a:t>c</a:t>
                      </a:r>
                      <a:r>
                        <a:rPr sz="2000" dirty="0">
                          <a:solidFill>
                            <a:srgbClr val="212121"/>
                          </a:solidFill>
                          <a:latin typeface="Arial"/>
                          <a:cs typeface="Arial"/>
                        </a:rPr>
                        <a:t>o</a:t>
                      </a:r>
                      <a:r>
                        <a:rPr sz="2000" spc="-5" dirty="0">
                          <a:solidFill>
                            <a:srgbClr val="212121"/>
                          </a:solidFill>
                          <a:latin typeface="Arial"/>
                          <a:cs typeface="Arial"/>
                        </a:rPr>
                        <a:t>tt</a:t>
                      </a:r>
                      <a:r>
                        <a:rPr sz="2000" dirty="0">
                          <a:solidFill>
                            <a:srgbClr val="212121"/>
                          </a:solidFill>
                          <a:latin typeface="Arial"/>
                          <a:cs typeface="Arial"/>
                        </a:rPr>
                        <a:t>e</a:t>
                      </a:r>
                      <a:r>
                        <a:rPr sz="2000" spc="-10" dirty="0">
                          <a:solidFill>
                            <a:srgbClr val="212121"/>
                          </a:solidFill>
                          <a:latin typeface="Arial"/>
                          <a:cs typeface="Arial"/>
                        </a:rPr>
                        <a:t>-</a:t>
                      </a:r>
                      <a:r>
                        <a:rPr sz="2000" spc="-5" dirty="0">
                          <a:solidFill>
                            <a:srgbClr val="212121"/>
                          </a:solidFill>
                          <a:latin typeface="Arial"/>
                          <a:cs typeface="Arial"/>
                        </a:rPr>
                        <a:t>P</a:t>
                      </a:r>
                      <a:r>
                        <a:rPr sz="2000" dirty="0">
                          <a:solidFill>
                            <a:srgbClr val="212121"/>
                          </a:solidFill>
                          <a:latin typeface="Arial"/>
                          <a:cs typeface="Arial"/>
                        </a:rPr>
                        <a:t>ugh</a:t>
                      </a:r>
                      <a:r>
                        <a:rPr sz="2000" spc="-50" dirty="0">
                          <a:solidFill>
                            <a:srgbClr val="212121"/>
                          </a:solidFill>
                          <a:latin typeface="Arial"/>
                          <a:cs typeface="Arial"/>
                        </a:rPr>
                        <a:t> </a:t>
                      </a:r>
                      <a:r>
                        <a:rPr sz="2000" spc="5" dirty="0">
                          <a:solidFill>
                            <a:srgbClr val="212121"/>
                          </a:solidFill>
                          <a:latin typeface="Arial"/>
                          <a:cs typeface="Arial"/>
                        </a:rPr>
                        <a:t>sc</a:t>
                      </a:r>
                      <a:r>
                        <a:rPr sz="2000" dirty="0">
                          <a:solidFill>
                            <a:srgbClr val="212121"/>
                          </a:solidFill>
                          <a:latin typeface="Arial"/>
                          <a:cs typeface="Arial"/>
                        </a:rPr>
                        <a:t>ore</a:t>
                      </a:r>
                      <a:r>
                        <a:rPr sz="2000" spc="-40" dirty="0">
                          <a:solidFill>
                            <a:srgbClr val="212121"/>
                          </a:solidFill>
                          <a:latin typeface="Arial"/>
                          <a:cs typeface="Arial"/>
                        </a:rPr>
                        <a:t> </a:t>
                      </a:r>
                      <a:r>
                        <a:rPr sz="2000" dirty="0">
                          <a:solidFill>
                            <a:srgbClr val="212121"/>
                          </a:solidFill>
                          <a:latin typeface="Arial"/>
                          <a:cs typeface="Arial"/>
                        </a:rPr>
                        <a:t>&lt;</a:t>
                      </a:r>
                      <a:r>
                        <a:rPr sz="2000" spc="-15" dirty="0">
                          <a:solidFill>
                            <a:srgbClr val="212121"/>
                          </a:solidFill>
                          <a:latin typeface="Arial"/>
                          <a:cs typeface="Arial"/>
                        </a:rPr>
                        <a:t> </a:t>
                      </a:r>
                      <a:r>
                        <a:rPr sz="2000" dirty="0">
                          <a:solidFill>
                            <a:srgbClr val="212121"/>
                          </a:solidFill>
                          <a:latin typeface="Arial"/>
                          <a:cs typeface="Arial"/>
                        </a:rPr>
                        <a:t>7</a:t>
                      </a:r>
                      <a:endParaRPr sz="2000" dirty="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9E9"/>
                    </a:solidFill>
                  </a:tcPr>
                </a:tc>
                <a:tc>
                  <a:txBody>
                    <a:bodyPr/>
                    <a:lstStyle/>
                    <a:p>
                      <a:pPr marL="370840" indent="-286385">
                        <a:lnSpc>
                          <a:spcPct val="100000"/>
                        </a:lnSpc>
                        <a:buClr>
                          <a:srgbClr val="212121"/>
                        </a:buClr>
                        <a:buFont typeface="Arial"/>
                        <a:buChar char="•"/>
                        <a:tabLst>
                          <a:tab pos="371475" algn="l"/>
                        </a:tabLst>
                      </a:pPr>
                      <a:r>
                        <a:rPr sz="2000" b="1" dirty="0">
                          <a:solidFill>
                            <a:srgbClr val="212121"/>
                          </a:solidFill>
                          <a:latin typeface="Arial"/>
                          <a:cs typeface="Arial"/>
                        </a:rPr>
                        <a:t>G</a:t>
                      </a:r>
                      <a:r>
                        <a:rPr sz="2000" b="1" spc="-5" dirty="0">
                          <a:solidFill>
                            <a:srgbClr val="212121"/>
                          </a:solidFill>
                          <a:latin typeface="Arial"/>
                          <a:cs typeface="Arial"/>
                        </a:rPr>
                        <a:t>l</a:t>
                      </a:r>
                      <a:r>
                        <a:rPr sz="2000" b="1" dirty="0">
                          <a:solidFill>
                            <a:srgbClr val="212121"/>
                          </a:solidFill>
                          <a:latin typeface="Arial"/>
                          <a:cs typeface="Arial"/>
                        </a:rPr>
                        <a:t>ecapre</a:t>
                      </a:r>
                      <a:r>
                        <a:rPr sz="2000" b="1" spc="-25" dirty="0">
                          <a:solidFill>
                            <a:srgbClr val="212121"/>
                          </a:solidFill>
                          <a:latin typeface="Arial"/>
                          <a:cs typeface="Arial"/>
                        </a:rPr>
                        <a:t>v</a:t>
                      </a:r>
                      <a:r>
                        <a:rPr sz="2000" b="1" spc="-5" dirty="0">
                          <a:solidFill>
                            <a:srgbClr val="212121"/>
                          </a:solidFill>
                          <a:latin typeface="Arial"/>
                          <a:cs typeface="Arial"/>
                        </a:rPr>
                        <a:t>i</a:t>
                      </a:r>
                      <a:r>
                        <a:rPr sz="2000" b="1" dirty="0">
                          <a:solidFill>
                            <a:srgbClr val="212121"/>
                          </a:solidFill>
                          <a:latin typeface="Arial"/>
                          <a:cs typeface="Arial"/>
                        </a:rPr>
                        <a:t>r</a:t>
                      </a:r>
                      <a:r>
                        <a:rPr sz="2000" b="1" spc="-30" dirty="0">
                          <a:solidFill>
                            <a:srgbClr val="212121"/>
                          </a:solidFill>
                          <a:latin typeface="Arial"/>
                          <a:cs typeface="Arial"/>
                        </a:rPr>
                        <a:t> </a:t>
                      </a:r>
                      <a:r>
                        <a:rPr sz="2000" b="1" dirty="0">
                          <a:solidFill>
                            <a:srgbClr val="212121"/>
                          </a:solidFill>
                          <a:latin typeface="Arial"/>
                          <a:cs typeface="Arial"/>
                        </a:rPr>
                        <a:t>(300</a:t>
                      </a:r>
                      <a:r>
                        <a:rPr sz="2000" b="1" spc="-10" dirty="0">
                          <a:solidFill>
                            <a:srgbClr val="212121"/>
                          </a:solidFill>
                          <a:latin typeface="Arial"/>
                          <a:cs typeface="Arial"/>
                        </a:rPr>
                        <a:t>m</a:t>
                      </a:r>
                      <a:r>
                        <a:rPr sz="2000" b="1" dirty="0">
                          <a:solidFill>
                            <a:srgbClr val="212121"/>
                          </a:solidFill>
                          <a:latin typeface="Arial"/>
                          <a:cs typeface="Arial"/>
                        </a:rPr>
                        <a:t>g)</a:t>
                      </a:r>
                      <a:endParaRPr sz="2000">
                        <a:latin typeface="Arial"/>
                        <a:cs typeface="Arial"/>
                      </a:endParaRPr>
                    </a:p>
                    <a:p>
                      <a:pPr marL="370840" marR="810895">
                        <a:lnSpc>
                          <a:spcPct val="100000"/>
                        </a:lnSpc>
                      </a:pPr>
                      <a:r>
                        <a:rPr sz="2000" b="1" spc="-10" dirty="0">
                          <a:solidFill>
                            <a:srgbClr val="212121"/>
                          </a:solidFill>
                          <a:latin typeface="Arial"/>
                          <a:cs typeface="Arial"/>
                        </a:rPr>
                        <a:t>/</a:t>
                      </a:r>
                      <a:r>
                        <a:rPr sz="2000" b="1" dirty="0">
                          <a:solidFill>
                            <a:srgbClr val="212121"/>
                          </a:solidFill>
                          <a:latin typeface="Arial"/>
                          <a:cs typeface="Arial"/>
                        </a:rPr>
                        <a:t>p</a:t>
                      </a:r>
                      <a:r>
                        <a:rPr sz="2000" b="1" spc="-5" dirty="0">
                          <a:solidFill>
                            <a:srgbClr val="212121"/>
                          </a:solidFill>
                          <a:latin typeface="Arial"/>
                          <a:cs typeface="Arial"/>
                        </a:rPr>
                        <a:t>i</a:t>
                      </a:r>
                      <a:r>
                        <a:rPr sz="2000" b="1" dirty="0">
                          <a:solidFill>
                            <a:srgbClr val="212121"/>
                          </a:solidFill>
                          <a:latin typeface="Arial"/>
                          <a:cs typeface="Arial"/>
                        </a:rPr>
                        <a:t>brentas</a:t>
                      </a:r>
                      <a:r>
                        <a:rPr sz="2000" b="1" spc="-25" dirty="0">
                          <a:solidFill>
                            <a:srgbClr val="212121"/>
                          </a:solidFill>
                          <a:latin typeface="Arial"/>
                          <a:cs typeface="Arial"/>
                        </a:rPr>
                        <a:t>v</a:t>
                      </a:r>
                      <a:r>
                        <a:rPr sz="2000" b="1" spc="-5" dirty="0">
                          <a:solidFill>
                            <a:srgbClr val="212121"/>
                          </a:solidFill>
                          <a:latin typeface="Arial"/>
                          <a:cs typeface="Arial"/>
                        </a:rPr>
                        <a:t>i</a:t>
                      </a:r>
                      <a:r>
                        <a:rPr sz="2000" b="1" dirty="0">
                          <a:solidFill>
                            <a:srgbClr val="212121"/>
                          </a:solidFill>
                          <a:latin typeface="Arial"/>
                          <a:cs typeface="Arial"/>
                        </a:rPr>
                        <a:t>r</a:t>
                      </a:r>
                      <a:r>
                        <a:rPr sz="2000" b="1" spc="-20" dirty="0">
                          <a:solidFill>
                            <a:srgbClr val="212121"/>
                          </a:solidFill>
                          <a:latin typeface="Arial"/>
                          <a:cs typeface="Arial"/>
                        </a:rPr>
                        <a:t> </a:t>
                      </a:r>
                      <a:r>
                        <a:rPr sz="2000" b="1" dirty="0">
                          <a:solidFill>
                            <a:srgbClr val="212121"/>
                          </a:solidFill>
                          <a:latin typeface="Arial"/>
                          <a:cs typeface="Arial"/>
                        </a:rPr>
                        <a:t>(120</a:t>
                      </a:r>
                      <a:r>
                        <a:rPr sz="2000" b="1" spc="-10" dirty="0">
                          <a:solidFill>
                            <a:srgbClr val="212121"/>
                          </a:solidFill>
                          <a:latin typeface="Arial"/>
                          <a:cs typeface="Arial"/>
                        </a:rPr>
                        <a:t>m</a:t>
                      </a:r>
                      <a:r>
                        <a:rPr sz="2000" b="1" dirty="0">
                          <a:solidFill>
                            <a:srgbClr val="212121"/>
                          </a:solidFill>
                          <a:latin typeface="Arial"/>
                          <a:cs typeface="Arial"/>
                        </a:rPr>
                        <a:t>g)</a:t>
                      </a:r>
                      <a:r>
                        <a:rPr sz="2000" b="1" spc="-40" dirty="0">
                          <a:solidFill>
                            <a:srgbClr val="212121"/>
                          </a:solidFill>
                          <a:latin typeface="Arial"/>
                          <a:cs typeface="Arial"/>
                        </a:rPr>
                        <a:t> </a:t>
                      </a:r>
                      <a:r>
                        <a:rPr sz="2000" b="1" dirty="0">
                          <a:solidFill>
                            <a:srgbClr val="212121"/>
                          </a:solidFill>
                          <a:latin typeface="Arial"/>
                          <a:cs typeface="Arial"/>
                        </a:rPr>
                        <a:t>x</a:t>
                      </a:r>
                      <a:r>
                        <a:rPr sz="2000" b="1" spc="-5" dirty="0">
                          <a:solidFill>
                            <a:srgbClr val="212121"/>
                          </a:solidFill>
                          <a:latin typeface="Arial"/>
                          <a:cs typeface="Arial"/>
                        </a:rPr>
                        <a:t> </a:t>
                      </a:r>
                      <a:r>
                        <a:rPr sz="2000" b="1" dirty="0">
                          <a:solidFill>
                            <a:srgbClr val="212121"/>
                          </a:solidFill>
                          <a:latin typeface="Arial"/>
                          <a:cs typeface="Arial"/>
                        </a:rPr>
                        <a:t>8 </a:t>
                      </a:r>
                      <a:r>
                        <a:rPr sz="2000" b="1" spc="25" dirty="0">
                          <a:solidFill>
                            <a:srgbClr val="212121"/>
                          </a:solidFill>
                          <a:latin typeface="Arial"/>
                          <a:cs typeface="Arial"/>
                        </a:rPr>
                        <a:t>w</a:t>
                      </a:r>
                      <a:r>
                        <a:rPr sz="2000" b="1" dirty="0">
                          <a:solidFill>
                            <a:srgbClr val="212121"/>
                          </a:solidFill>
                          <a:latin typeface="Arial"/>
                          <a:cs typeface="Arial"/>
                        </a:rPr>
                        <a:t>ee</a:t>
                      </a:r>
                      <a:r>
                        <a:rPr sz="2000" b="1" spc="-15" dirty="0">
                          <a:solidFill>
                            <a:srgbClr val="212121"/>
                          </a:solidFill>
                          <a:latin typeface="Arial"/>
                          <a:cs typeface="Arial"/>
                        </a:rPr>
                        <a:t>k</a:t>
                      </a:r>
                      <a:r>
                        <a:rPr sz="2000" b="1" dirty="0">
                          <a:solidFill>
                            <a:srgbClr val="212121"/>
                          </a:solidFill>
                          <a:latin typeface="Arial"/>
                          <a:cs typeface="Arial"/>
                        </a:rPr>
                        <a:t>s*</a:t>
                      </a:r>
                      <a:endParaRPr sz="2000">
                        <a:latin typeface="Arial"/>
                        <a:cs typeface="Arial"/>
                      </a:endParaRPr>
                    </a:p>
                    <a:p>
                      <a:pPr marL="370840" marR="295910" indent="-286385">
                        <a:lnSpc>
                          <a:spcPct val="100000"/>
                        </a:lnSpc>
                        <a:spcBef>
                          <a:spcPts val="1200"/>
                        </a:spcBef>
                        <a:buClr>
                          <a:srgbClr val="212121"/>
                        </a:buClr>
                        <a:buFont typeface="Arial"/>
                        <a:buChar char="•"/>
                        <a:tabLst>
                          <a:tab pos="371475" algn="l"/>
                        </a:tabLst>
                      </a:pPr>
                      <a:r>
                        <a:rPr sz="2000" spc="-5" dirty="0">
                          <a:solidFill>
                            <a:srgbClr val="212121"/>
                          </a:solidFill>
                          <a:latin typeface="Arial"/>
                          <a:cs typeface="Arial"/>
                        </a:rPr>
                        <a:t>S</a:t>
                      </a:r>
                      <a:r>
                        <a:rPr sz="2000" dirty="0">
                          <a:solidFill>
                            <a:srgbClr val="212121"/>
                          </a:solidFill>
                          <a:latin typeface="Arial"/>
                          <a:cs typeface="Arial"/>
                        </a:rPr>
                        <a:t>o</a:t>
                      </a:r>
                      <a:r>
                        <a:rPr sz="2000" spc="-5" dirty="0">
                          <a:solidFill>
                            <a:srgbClr val="212121"/>
                          </a:solidFill>
                          <a:latin typeface="Arial"/>
                          <a:cs typeface="Arial"/>
                        </a:rPr>
                        <a:t>f</a:t>
                      </a:r>
                      <a:r>
                        <a:rPr sz="2000" dirty="0">
                          <a:solidFill>
                            <a:srgbClr val="212121"/>
                          </a:solidFill>
                          <a:latin typeface="Arial"/>
                          <a:cs typeface="Arial"/>
                        </a:rPr>
                        <a:t>o</a:t>
                      </a:r>
                      <a:r>
                        <a:rPr sz="2000" spc="5" dirty="0">
                          <a:solidFill>
                            <a:srgbClr val="212121"/>
                          </a:solidFill>
                          <a:latin typeface="Arial"/>
                          <a:cs typeface="Arial"/>
                        </a:rPr>
                        <a:t>s</a:t>
                      </a:r>
                      <a:r>
                        <a:rPr sz="2000" dirty="0">
                          <a:solidFill>
                            <a:srgbClr val="212121"/>
                          </a:solidFill>
                          <a:latin typeface="Arial"/>
                          <a:cs typeface="Arial"/>
                        </a:rPr>
                        <a:t>bu</a:t>
                      </a:r>
                      <a:r>
                        <a:rPr sz="2000" spc="-10" dirty="0">
                          <a:solidFill>
                            <a:srgbClr val="212121"/>
                          </a:solidFill>
                          <a:latin typeface="Arial"/>
                          <a:cs typeface="Arial"/>
                        </a:rPr>
                        <a:t>v</a:t>
                      </a:r>
                      <a:r>
                        <a:rPr sz="2000" spc="-5" dirty="0">
                          <a:solidFill>
                            <a:srgbClr val="212121"/>
                          </a:solidFill>
                          <a:latin typeface="Arial"/>
                          <a:cs typeface="Arial"/>
                        </a:rPr>
                        <a:t>i</a:t>
                      </a:r>
                      <a:r>
                        <a:rPr sz="2000" dirty="0">
                          <a:solidFill>
                            <a:srgbClr val="212121"/>
                          </a:solidFill>
                          <a:latin typeface="Arial"/>
                          <a:cs typeface="Arial"/>
                        </a:rPr>
                        <a:t>r</a:t>
                      </a:r>
                      <a:r>
                        <a:rPr sz="2000" spc="-25" dirty="0">
                          <a:solidFill>
                            <a:srgbClr val="212121"/>
                          </a:solidFill>
                          <a:latin typeface="Arial"/>
                          <a:cs typeface="Arial"/>
                        </a:rPr>
                        <a:t> </a:t>
                      </a:r>
                      <a:r>
                        <a:rPr sz="2000" dirty="0">
                          <a:solidFill>
                            <a:srgbClr val="212121"/>
                          </a:solidFill>
                          <a:latin typeface="Arial"/>
                          <a:cs typeface="Arial"/>
                        </a:rPr>
                        <a:t>(400</a:t>
                      </a:r>
                      <a:r>
                        <a:rPr sz="2000" spc="-5" dirty="0">
                          <a:solidFill>
                            <a:srgbClr val="212121"/>
                          </a:solidFill>
                          <a:latin typeface="Arial"/>
                          <a:cs typeface="Arial"/>
                        </a:rPr>
                        <a:t>m</a:t>
                      </a:r>
                      <a:r>
                        <a:rPr sz="2000" dirty="0">
                          <a:solidFill>
                            <a:srgbClr val="212121"/>
                          </a:solidFill>
                          <a:latin typeface="Arial"/>
                          <a:cs typeface="Arial"/>
                        </a:rPr>
                        <a:t>g)</a:t>
                      </a:r>
                      <a:r>
                        <a:rPr sz="2000" spc="-10" dirty="0">
                          <a:solidFill>
                            <a:srgbClr val="212121"/>
                          </a:solidFill>
                          <a:latin typeface="Arial"/>
                          <a:cs typeface="Arial"/>
                        </a:rPr>
                        <a:t>/v</a:t>
                      </a:r>
                      <a:r>
                        <a:rPr sz="2000" dirty="0">
                          <a:solidFill>
                            <a:srgbClr val="212121"/>
                          </a:solidFill>
                          <a:latin typeface="Arial"/>
                          <a:cs typeface="Arial"/>
                        </a:rPr>
                        <a:t>e</a:t>
                      </a:r>
                      <a:r>
                        <a:rPr sz="2000" spc="-5" dirty="0">
                          <a:solidFill>
                            <a:srgbClr val="212121"/>
                          </a:solidFill>
                          <a:latin typeface="Arial"/>
                          <a:cs typeface="Arial"/>
                        </a:rPr>
                        <a:t>l</a:t>
                      </a:r>
                      <a:r>
                        <a:rPr sz="2000" dirty="0">
                          <a:solidFill>
                            <a:srgbClr val="212121"/>
                          </a:solidFill>
                          <a:latin typeface="Arial"/>
                          <a:cs typeface="Arial"/>
                        </a:rPr>
                        <a:t>pa</a:t>
                      </a:r>
                      <a:r>
                        <a:rPr sz="2000" spc="-5" dirty="0">
                          <a:solidFill>
                            <a:srgbClr val="212121"/>
                          </a:solidFill>
                          <a:latin typeface="Arial"/>
                          <a:cs typeface="Arial"/>
                        </a:rPr>
                        <a:t>t</a:t>
                      </a:r>
                      <a:r>
                        <a:rPr sz="2000" spc="-15" dirty="0">
                          <a:solidFill>
                            <a:srgbClr val="212121"/>
                          </a:solidFill>
                          <a:latin typeface="Arial"/>
                          <a:cs typeface="Arial"/>
                        </a:rPr>
                        <a:t>a</a:t>
                      </a:r>
                      <a:r>
                        <a:rPr sz="2000" spc="5" dirty="0">
                          <a:solidFill>
                            <a:srgbClr val="212121"/>
                          </a:solidFill>
                          <a:latin typeface="Arial"/>
                          <a:cs typeface="Arial"/>
                        </a:rPr>
                        <a:t>s</a:t>
                      </a:r>
                      <a:r>
                        <a:rPr sz="2000" spc="-10" dirty="0">
                          <a:solidFill>
                            <a:srgbClr val="212121"/>
                          </a:solidFill>
                          <a:latin typeface="Arial"/>
                          <a:cs typeface="Arial"/>
                        </a:rPr>
                        <a:t>v</a:t>
                      </a:r>
                      <a:r>
                        <a:rPr sz="2000" spc="-5" dirty="0">
                          <a:solidFill>
                            <a:srgbClr val="212121"/>
                          </a:solidFill>
                          <a:latin typeface="Arial"/>
                          <a:cs typeface="Arial"/>
                        </a:rPr>
                        <a:t>i</a:t>
                      </a:r>
                      <a:r>
                        <a:rPr sz="2000" dirty="0">
                          <a:solidFill>
                            <a:srgbClr val="212121"/>
                          </a:solidFill>
                          <a:latin typeface="Arial"/>
                          <a:cs typeface="Arial"/>
                        </a:rPr>
                        <a:t>r (100</a:t>
                      </a:r>
                      <a:r>
                        <a:rPr sz="2000" spc="-5" dirty="0">
                          <a:solidFill>
                            <a:srgbClr val="212121"/>
                          </a:solidFill>
                          <a:latin typeface="Arial"/>
                          <a:cs typeface="Arial"/>
                        </a:rPr>
                        <a:t>m</a:t>
                      </a:r>
                      <a:r>
                        <a:rPr sz="2000" dirty="0">
                          <a:solidFill>
                            <a:srgbClr val="212121"/>
                          </a:solidFill>
                          <a:latin typeface="Arial"/>
                          <a:cs typeface="Arial"/>
                        </a:rPr>
                        <a:t>g)</a:t>
                      </a:r>
                      <a:r>
                        <a:rPr sz="2000" spc="-40" dirty="0">
                          <a:solidFill>
                            <a:srgbClr val="212121"/>
                          </a:solidFill>
                          <a:latin typeface="Arial"/>
                          <a:cs typeface="Arial"/>
                        </a:rPr>
                        <a:t> </a:t>
                      </a:r>
                      <a:r>
                        <a:rPr sz="2000" spc="-10" dirty="0">
                          <a:solidFill>
                            <a:srgbClr val="212121"/>
                          </a:solidFill>
                          <a:latin typeface="Arial"/>
                          <a:cs typeface="Arial"/>
                        </a:rPr>
                        <a:t>x</a:t>
                      </a:r>
                      <a:r>
                        <a:rPr sz="2000" dirty="0">
                          <a:solidFill>
                            <a:srgbClr val="212121"/>
                          </a:solidFill>
                          <a:latin typeface="Arial"/>
                          <a:cs typeface="Arial"/>
                        </a:rPr>
                        <a:t>12</a:t>
                      </a:r>
                      <a:r>
                        <a:rPr sz="2000" spc="-15" dirty="0">
                          <a:solidFill>
                            <a:srgbClr val="212121"/>
                          </a:solidFill>
                          <a:latin typeface="Arial"/>
                          <a:cs typeface="Arial"/>
                        </a:rPr>
                        <a:t> </a:t>
                      </a:r>
                      <a:r>
                        <a:rPr sz="2000" dirty="0">
                          <a:solidFill>
                            <a:srgbClr val="212121"/>
                          </a:solidFill>
                          <a:latin typeface="Arial"/>
                          <a:cs typeface="Arial"/>
                        </a:rPr>
                        <a:t>wee</a:t>
                      </a:r>
                      <a:r>
                        <a:rPr sz="2000" spc="5" dirty="0">
                          <a:solidFill>
                            <a:srgbClr val="212121"/>
                          </a:solidFill>
                          <a:latin typeface="Arial"/>
                          <a:cs typeface="Arial"/>
                        </a:rPr>
                        <a:t>k</a:t>
                      </a:r>
                      <a:r>
                        <a:rPr sz="2000" dirty="0">
                          <a:solidFill>
                            <a:srgbClr val="212121"/>
                          </a:solidFill>
                          <a:latin typeface="Arial"/>
                          <a:cs typeface="Arial"/>
                        </a:rPr>
                        <a:t>s</a:t>
                      </a:r>
                      <a:endParaRPr sz="20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9E9"/>
                    </a:solidFill>
                  </a:tcPr>
                </a:tc>
                <a:tc>
                  <a:txBody>
                    <a:bodyPr/>
                    <a:lstStyle/>
                    <a:p>
                      <a:pPr marL="84455" marR="368935">
                        <a:lnSpc>
                          <a:spcPts val="3840"/>
                        </a:lnSpc>
                      </a:pPr>
                      <a:r>
                        <a:rPr sz="1600" dirty="0">
                          <a:solidFill>
                            <a:srgbClr val="212121"/>
                          </a:solidFill>
                          <a:latin typeface="Arial"/>
                          <a:cs typeface="Arial"/>
                        </a:rPr>
                        <a:t>P</a:t>
                      </a:r>
                      <a:r>
                        <a:rPr sz="1600" spc="-5" dirty="0">
                          <a:solidFill>
                            <a:srgbClr val="212121"/>
                          </a:solidFill>
                          <a:latin typeface="Arial"/>
                          <a:cs typeface="Arial"/>
                        </a:rPr>
                        <a:t>r</a:t>
                      </a:r>
                      <a:r>
                        <a:rPr sz="1600" spc="5" dirty="0">
                          <a:solidFill>
                            <a:srgbClr val="212121"/>
                          </a:solidFill>
                          <a:latin typeface="Arial"/>
                          <a:cs typeface="Arial"/>
                        </a:rPr>
                        <a:t>i</a:t>
                      </a:r>
                      <a:r>
                        <a:rPr sz="1600" spc="-5" dirty="0">
                          <a:solidFill>
                            <a:srgbClr val="212121"/>
                          </a:solidFill>
                          <a:latin typeface="Arial"/>
                          <a:cs typeface="Arial"/>
                        </a:rPr>
                        <a:t>o</a:t>
                      </a:r>
                      <a:r>
                        <a:rPr sz="1600" dirty="0">
                          <a:solidFill>
                            <a:srgbClr val="212121"/>
                          </a:solidFill>
                          <a:latin typeface="Arial"/>
                          <a:cs typeface="Arial"/>
                        </a:rPr>
                        <a:t>r</a:t>
                      </a:r>
                      <a:r>
                        <a:rPr sz="1600" spc="5" dirty="0">
                          <a:solidFill>
                            <a:srgbClr val="212121"/>
                          </a:solidFill>
                          <a:latin typeface="Arial"/>
                          <a:cs typeface="Arial"/>
                        </a:rPr>
                        <a:t> </a:t>
                      </a:r>
                      <a:r>
                        <a:rPr sz="1600" spc="-5" dirty="0">
                          <a:solidFill>
                            <a:srgbClr val="212121"/>
                          </a:solidFill>
                          <a:latin typeface="Arial"/>
                          <a:cs typeface="Arial"/>
                        </a:rPr>
                        <a:t>He</a:t>
                      </a:r>
                      <a:r>
                        <a:rPr sz="1600" dirty="0">
                          <a:solidFill>
                            <a:srgbClr val="212121"/>
                          </a:solidFill>
                          <a:latin typeface="Arial"/>
                          <a:cs typeface="Arial"/>
                        </a:rPr>
                        <a:t>p</a:t>
                      </a:r>
                      <a:r>
                        <a:rPr sz="1600" spc="-5" dirty="0">
                          <a:solidFill>
                            <a:srgbClr val="212121"/>
                          </a:solidFill>
                          <a:latin typeface="Arial"/>
                          <a:cs typeface="Arial"/>
                        </a:rPr>
                        <a:t> </a:t>
                      </a:r>
                      <a:r>
                        <a:rPr sz="1600" dirty="0">
                          <a:solidFill>
                            <a:srgbClr val="212121"/>
                          </a:solidFill>
                          <a:latin typeface="Arial"/>
                          <a:cs typeface="Arial"/>
                        </a:rPr>
                        <a:t>C</a:t>
                      </a:r>
                      <a:r>
                        <a:rPr sz="1600" spc="-5" dirty="0">
                          <a:solidFill>
                            <a:srgbClr val="212121"/>
                          </a:solidFill>
                          <a:latin typeface="Arial"/>
                          <a:cs typeface="Arial"/>
                        </a:rPr>
                        <a:t> </a:t>
                      </a:r>
                      <a:r>
                        <a:rPr sz="1600" dirty="0">
                          <a:solidFill>
                            <a:srgbClr val="212121"/>
                          </a:solidFill>
                          <a:latin typeface="Arial"/>
                          <a:cs typeface="Arial"/>
                        </a:rPr>
                        <a:t>t</a:t>
                      </a:r>
                      <a:r>
                        <a:rPr sz="1600" spc="-5" dirty="0">
                          <a:solidFill>
                            <a:srgbClr val="212121"/>
                          </a:solidFill>
                          <a:latin typeface="Arial"/>
                          <a:cs typeface="Arial"/>
                        </a:rPr>
                        <a:t>reat</a:t>
                      </a:r>
                      <a:r>
                        <a:rPr sz="1600" dirty="0">
                          <a:solidFill>
                            <a:srgbClr val="212121"/>
                          </a:solidFill>
                          <a:latin typeface="Arial"/>
                          <a:cs typeface="Arial"/>
                        </a:rPr>
                        <a:t>m</a:t>
                      </a:r>
                      <a:r>
                        <a:rPr sz="1600" spc="-5" dirty="0">
                          <a:solidFill>
                            <a:srgbClr val="212121"/>
                          </a:solidFill>
                          <a:latin typeface="Arial"/>
                          <a:cs typeface="Arial"/>
                        </a:rPr>
                        <a:t>ent De</a:t>
                      </a:r>
                      <a:r>
                        <a:rPr sz="1600" spc="5" dirty="0">
                          <a:solidFill>
                            <a:srgbClr val="212121"/>
                          </a:solidFill>
                          <a:latin typeface="Arial"/>
                          <a:cs typeface="Arial"/>
                        </a:rPr>
                        <a:t>c</a:t>
                      </a:r>
                      <a:r>
                        <a:rPr sz="1600" spc="-5" dirty="0">
                          <a:solidFill>
                            <a:srgbClr val="212121"/>
                          </a:solidFill>
                          <a:latin typeface="Arial"/>
                          <a:cs typeface="Arial"/>
                        </a:rPr>
                        <a:t>o</a:t>
                      </a:r>
                      <a:r>
                        <a:rPr sz="1600" dirty="0">
                          <a:solidFill>
                            <a:srgbClr val="212121"/>
                          </a:solidFill>
                          <a:latin typeface="Arial"/>
                          <a:cs typeface="Arial"/>
                        </a:rPr>
                        <a:t>m</a:t>
                      </a:r>
                      <a:r>
                        <a:rPr sz="1600" spc="-5" dirty="0">
                          <a:solidFill>
                            <a:srgbClr val="212121"/>
                          </a:solidFill>
                          <a:latin typeface="Arial"/>
                          <a:cs typeface="Arial"/>
                        </a:rPr>
                        <a:t>pen</a:t>
                      </a:r>
                      <a:r>
                        <a:rPr sz="1600" spc="5" dirty="0">
                          <a:solidFill>
                            <a:srgbClr val="212121"/>
                          </a:solidFill>
                          <a:latin typeface="Arial"/>
                          <a:cs typeface="Arial"/>
                        </a:rPr>
                        <a:t>s</a:t>
                      </a:r>
                      <a:r>
                        <a:rPr sz="1600" spc="-5" dirty="0">
                          <a:solidFill>
                            <a:srgbClr val="212121"/>
                          </a:solidFill>
                          <a:latin typeface="Arial"/>
                          <a:cs typeface="Arial"/>
                        </a:rPr>
                        <a:t>ate</a:t>
                      </a:r>
                      <a:r>
                        <a:rPr sz="1600" dirty="0">
                          <a:solidFill>
                            <a:srgbClr val="212121"/>
                          </a:solidFill>
                          <a:latin typeface="Arial"/>
                          <a:cs typeface="Arial"/>
                        </a:rPr>
                        <a:t>d</a:t>
                      </a:r>
                      <a:r>
                        <a:rPr sz="1600" spc="-5" dirty="0">
                          <a:solidFill>
                            <a:srgbClr val="212121"/>
                          </a:solidFill>
                          <a:latin typeface="Arial"/>
                          <a:cs typeface="Arial"/>
                        </a:rPr>
                        <a:t> </a:t>
                      </a:r>
                      <a:r>
                        <a:rPr sz="1600" spc="5" dirty="0">
                          <a:solidFill>
                            <a:srgbClr val="212121"/>
                          </a:solidFill>
                          <a:latin typeface="Arial"/>
                          <a:cs typeface="Arial"/>
                        </a:rPr>
                        <a:t>ci</a:t>
                      </a:r>
                      <a:r>
                        <a:rPr sz="1600" spc="-5" dirty="0">
                          <a:solidFill>
                            <a:srgbClr val="212121"/>
                          </a:solidFill>
                          <a:latin typeface="Arial"/>
                          <a:cs typeface="Arial"/>
                        </a:rPr>
                        <a:t>rrho</a:t>
                      </a:r>
                      <a:r>
                        <a:rPr sz="1600" spc="5" dirty="0">
                          <a:solidFill>
                            <a:srgbClr val="212121"/>
                          </a:solidFill>
                          <a:latin typeface="Arial"/>
                          <a:cs typeface="Arial"/>
                        </a:rPr>
                        <a:t>si</a:t>
                      </a:r>
                      <a:r>
                        <a:rPr sz="1600" dirty="0">
                          <a:solidFill>
                            <a:srgbClr val="212121"/>
                          </a:solidFill>
                          <a:latin typeface="Arial"/>
                          <a:cs typeface="Arial"/>
                        </a:rPr>
                        <a:t>s </a:t>
                      </a:r>
                      <a:r>
                        <a:rPr sz="1600" spc="-5" dirty="0">
                          <a:solidFill>
                            <a:srgbClr val="212121"/>
                          </a:solidFill>
                          <a:latin typeface="Arial"/>
                          <a:cs typeface="Arial"/>
                        </a:rPr>
                        <a:t>HI</a:t>
                      </a:r>
                      <a:r>
                        <a:rPr sz="1600" dirty="0">
                          <a:solidFill>
                            <a:srgbClr val="212121"/>
                          </a:solidFill>
                          <a:latin typeface="Arial"/>
                          <a:cs typeface="Arial"/>
                        </a:rPr>
                        <a:t>V </a:t>
                      </a:r>
                      <a:r>
                        <a:rPr sz="1600" spc="-5" dirty="0">
                          <a:solidFill>
                            <a:srgbClr val="212121"/>
                          </a:solidFill>
                          <a:latin typeface="Arial"/>
                          <a:cs typeface="Arial"/>
                        </a:rPr>
                        <a:t>o</a:t>
                      </a:r>
                      <a:r>
                        <a:rPr sz="1600" dirty="0">
                          <a:solidFill>
                            <a:srgbClr val="212121"/>
                          </a:solidFill>
                          <a:latin typeface="Arial"/>
                          <a:cs typeface="Arial"/>
                        </a:rPr>
                        <a:t>r</a:t>
                      </a:r>
                      <a:r>
                        <a:rPr sz="1600" spc="15" dirty="0">
                          <a:solidFill>
                            <a:srgbClr val="212121"/>
                          </a:solidFill>
                          <a:latin typeface="Arial"/>
                          <a:cs typeface="Arial"/>
                        </a:rPr>
                        <a:t> </a:t>
                      </a:r>
                      <a:r>
                        <a:rPr sz="1600" spc="-5" dirty="0">
                          <a:solidFill>
                            <a:srgbClr val="212121"/>
                          </a:solidFill>
                          <a:latin typeface="Arial"/>
                          <a:cs typeface="Arial"/>
                        </a:rPr>
                        <a:t>a</a:t>
                      </a:r>
                      <a:r>
                        <a:rPr sz="1600" spc="5" dirty="0">
                          <a:solidFill>
                            <a:srgbClr val="212121"/>
                          </a:solidFill>
                          <a:latin typeface="Arial"/>
                          <a:cs typeface="Arial"/>
                        </a:rPr>
                        <a:t>c</a:t>
                      </a:r>
                      <a:r>
                        <a:rPr sz="1600" spc="-5" dirty="0">
                          <a:solidFill>
                            <a:srgbClr val="212121"/>
                          </a:solidFill>
                          <a:latin typeface="Arial"/>
                          <a:cs typeface="Arial"/>
                        </a:rPr>
                        <a:t>ut</a:t>
                      </a:r>
                      <a:r>
                        <a:rPr sz="1600" dirty="0">
                          <a:solidFill>
                            <a:srgbClr val="212121"/>
                          </a:solidFill>
                          <a:latin typeface="Arial"/>
                          <a:cs typeface="Arial"/>
                        </a:rPr>
                        <a:t>e </a:t>
                      </a:r>
                      <a:r>
                        <a:rPr sz="1600" spc="-5" dirty="0">
                          <a:solidFill>
                            <a:srgbClr val="212121"/>
                          </a:solidFill>
                          <a:latin typeface="Arial"/>
                          <a:cs typeface="Arial"/>
                        </a:rPr>
                        <a:t>He</a:t>
                      </a:r>
                      <a:r>
                        <a:rPr sz="1600" dirty="0">
                          <a:solidFill>
                            <a:srgbClr val="212121"/>
                          </a:solidFill>
                          <a:latin typeface="Arial"/>
                          <a:cs typeface="Arial"/>
                        </a:rPr>
                        <a:t>p</a:t>
                      </a:r>
                      <a:r>
                        <a:rPr sz="1600" spc="-5" dirty="0">
                          <a:solidFill>
                            <a:srgbClr val="212121"/>
                          </a:solidFill>
                          <a:latin typeface="Arial"/>
                          <a:cs typeface="Arial"/>
                        </a:rPr>
                        <a:t> </a:t>
                      </a:r>
                      <a:r>
                        <a:rPr sz="1600" dirty="0">
                          <a:solidFill>
                            <a:srgbClr val="212121"/>
                          </a:solidFill>
                          <a:latin typeface="Arial"/>
                          <a:cs typeface="Arial"/>
                        </a:rPr>
                        <a:t>B </a:t>
                      </a:r>
                      <a:r>
                        <a:rPr sz="1600" spc="-5" dirty="0">
                          <a:solidFill>
                            <a:srgbClr val="212121"/>
                          </a:solidFill>
                          <a:latin typeface="Arial"/>
                          <a:cs typeface="Arial"/>
                        </a:rPr>
                        <a:t>C</a:t>
                      </a:r>
                      <a:r>
                        <a:rPr sz="1600" spc="5" dirty="0">
                          <a:solidFill>
                            <a:srgbClr val="212121"/>
                          </a:solidFill>
                          <a:latin typeface="Arial"/>
                          <a:cs typeface="Arial"/>
                        </a:rPr>
                        <a:t>i</a:t>
                      </a:r>
                      <a:r>
                        <a:rPr sz="1600" spc="-5" dirty="0">
                          <a:solidFill>
                            <a:srgbClr val="212121"/>
                          </a:solidFill>
                          <a:latin typeface="Arial"/>
                          <a:cs typeface="Arial"/>
                        </a:rPr>
                        <a:t>rrho</a:t>
                      </a:r>
                      <a:r>
                        <a:rPr sz="1600" spc="5" dirty="0">
                          <a:solidFill>
                            <a:srgbClr val="212121"/>
                          </a:solidFill>
                          <a:latin typeface="Arial"/>
                          <a:cs typeface="Arial"/>
                        </a:rPr>
                        <a:t>si</a:t>
                      </a:r>
                      <a:r>
                        <a:rPr sz="1600" dirty="0">
                          <a:solidFill>
                            <a:srgbClr val="212121"/>
                          </a:solidFill>
                          <a:latin typeface="Arial"/>
                          <a:cs typeface="Arial"/>
                        </a:rPr>
                        <a:t>s</a:t>
                      </a:r>
                      <a:r>
                        <a:rPr sz="1600" spc="-10" dirty="0">
                          <a:solidFill>
                            <a:srgbClr val="212121"/>
                          </a:solidFill>
                          <a:latin typeface="Arial"/>
                          <a:cs typeface="Arial"/>
                        </a:rPr>
                        <a:t> </a:t>
                      </a:r>
                      <a:r>
                        <a:rPr sz="1600" dirty="0">
                          <a:solidFill>
                            <a:srgbClr val="212121"/>
                          </a:solidFill>
                          <a:latin typeface="Arial"/>
                          <a:cs typeface="Arial"/>
                        </a:rPr>
                        <a:t>+</a:t>
                      </a:r>
                      <a:r>
                        <a:rPr sz="1600" spc="15" dirty="0">
                          <a:solidFill>
                            <a:srgbClr val="212121"/>
                          </a:solidFill>
                          <a:latin typeface="Arial"/>
                          <a:cs typeface="Arial"/>
                        </a:rPr>
                        <a:t> </a:t>
                      </a:r>
                      <a:r>
                        <a:rPr sz="1600" dirty="0">
                          <a:solidFill>
                            <a:srgbClr val="212121"/>
                          </a:solidFill>
                          <a:latin typeface="Arial"/>
                          <a:cs typeface="Arial"/>
                        </a:rPr>
                        <a:t>ES</a:t>
                      </a:r>
                      <a:r>
                        <a:rPr sz="1600" spc="-5" dirty="0">
                          <a:solidFill>
                            <a:srgbClr val="212121"/>
                          </a:solidFill>
                          <a:latin typeface="Arial"/>
                          <a:cs typeface="Arial"/>
                        </a:rPr>
                        <a:t>RD </a:t>
                      </a:r>
                      <a:r>
                        <a:rPr sz="1600" dirty="0">
                          <a:solidFill>
                            <a:srgbClr val="212121"/>
                          </a:solidFill>
                          <a:latin typeface="Arial"/>
                          <a:cs typeface="Arial"/>
                        </a:rPr>
                        <a:t>M</a:t>
                      </a:r>
                      <a:r>
                        <a:rPr sz="1600" spc="-5" dirty="0">
                          <a:solidFill>
                            <a:srgbClr val="212121"/>
                          </a:solidFill>
                          <a:latin typeface="Arial"/>
                          <a:cs typeface="Arial"/>
                        </a:rPr>
                        <a:t>ed</a:t>
                      </a:r>
                      <a:r>
                        <a:rPr sz="1600" spc="5" dirty="0">
                          <a:solidFill>
                            <a:srgbClr val="212121"/>
                          </a:solidFill>
                          <a:latin typeface="Arial"/>
                          <a:cs typeface="Arial"/>
                        </a:rPr>
                        <a:t>ic</a:t>
                      </a:r>
                      <a:r>
                        <a:rPr sz="1600" spc="-5" dirty="0">
                          <a:solidFill>
                            <a:srgbClr val="212121"/>
                          </a:solidFill>
                          <a:latin typeface="Arial"/>
                          <a:cs typeface="Arial"/>
                        </a:rPr>
                        <a:t>at</a:t>
                      </a:r>
                      <a:r>
                        <a:rPr sz="1600" spc="5" dirty="0">
                          <a:solidFill>
                            <a:srgbClr val="212121"/>
                          </a:solidFill>
                          <a:latin typeface="Arial"/>
                          <a:cs typeface="Arial"/>
                        </a:rPr>
                        <a:t>i</a:t>
                      </a:r>
                      <a:r>
                        <a:rPr sz="1600" spc="-5" dirty="0">
                          <a:solidFill>
                            <a:srgbClr val="212121"/>
                          </a:solidFill>
                          <a:latin typeface="Arial"/>
                          <a:cs typeface="Arial"/>
                        </a:rPr>
                        <a:t>o</a:t>
                      </a:r>
                      <a:r>
                        <a:rPr sz="1600" dirty="0">
                          <a:solidFill>
                            <a:srgbClr val="212121"/>
                          </a:solidFill>
                          <a:latin typeface="Arial"/>
                          <a:cs typeface="Arial"/>
                        </a:rPr>
                        <a:t>n</a:t>
                      </a:r>
                      <a:r>
                        <a:rPr sz="1600" spc="-15" dirty="0">
                          <a:solidFill>
                            <a:srgbClr val="212121"/>
                          </a:solidFill>
                          <a:latin typeface="Arial"/>
                          <a:cs typeface="Arial"/>
                        </a:rPr>
                        <a:t> </a:t>
                      </a:r>
                      <a:r>
                        <a:rPr sz="1600" spc="5" dirty="0">
                          <a:solidFill>
                            <a:srgbClr val="212121"/>
                          </a:solidFill>
                          <a:latin typeface="Arial"/>
                          <a:cs typeface="Arial"/>
                        </a:rPr>
                        <a:t>c</a:t>
                      </a:r>
                      <a:r>
                        <a:rPr sz="1600" spc="-5" dirty="0">
                          <a:solidFill>
                            <a:srgbClr val="212121"/>
                          </a:solidFill>
                          <a:latin typeface="Arial"/>
                          <a:cs typeface="Arial"/>
                        </a:rPr>
                        <a:t>ontra</a:t>
                      </a:r>
                      <a:r>
                        <a:rPr sz="1600" spc="5" dirty="0">
                          <a:solidFill>
                            <a:srgbClr val="212121"/>
                          </a:solidFill>
                          <a:latin typeface="Arial"/>
                          <a:cs typeface="Arial"/>
                        </a:rPr>
                        <a:t>i</a:t>
                      </a:r>
                      <a:r>
                        <a:rPr sz="1600" spc="-5" dirty="0">
                          <a:solidFill>
                            <a:srgbClr val="212121"/>
                          </a:solidFill>
                          <a:latin typeface="Arial"/>
                          <a:cs typeface="Arial"/>
                        </a:rPr>
                        <a:t>nd</a:t>
                      </a:r>
                      <a:r>
                        <a:rPr sz="1600" spc="5" dirty="0">
                          <a:solidFill>
                            <a:srgbClr val="212121"/>
                          </a:solidFill>
                          <a:latin typeface="Arial"/>
                          <a:cs typeface="Arial"/>
                        </a:rPr>
                        <a:t>ic</a:t>
                      </a:r>
                      <a:r>
                        <a:rPr sz="1600" spc="-5" dirty="0">
                          <a:solidFill>
                            <a:srgbClr val="212121"/>
                          </a:solidFill>
                          <a:latin typeface="Arial"/>
                          <a:cs typeface="Arial"/>
                        </a:rPr>
                        <a:t>at</a:t>
                      </a:r>
                      <a:r>
                        <a:rPr sz="1600" spc="5" dirty="0">
                          <a:solidFill>
                            <a:srgbClr val="212121"/>
                          </a:solidFill>
                          <a:latin typeface="Arial"/>
                          <a:cs typeface="Arial"/>
                        </a:rPr>
                        <a:t>i</a:t>
                      </a:r>
                      <a:r>
                        <a:rPr sz="1600" spc="-5" dirty="0">
                          <a:solidFill>
                            <a:srgbClr val="212121"/>
                          </a:solidFill>
                          <a:latin typeface="Arial"/>
                          <a:cs typeface="Arial"/>
                        </a:rPr>
                        <a:t>ons </a:t>
                      </a:r>
                      <a:r>
                        <a:rPr sz="1600" dirty="0">
                          <a:solidFill>
                            <a:srgbClr val="212121"/>
                          </a:solidFill>
                          <a:latin typeface="Arial"/>
                          <a:cs typeface="Arial"/>
                        </a:rPr>
                        <a:t>P</a:t>
                      </a:r>
                      <a:r>
                        <a:rPr sz="1600" spc="-5" dirty="0">
                          <a:solidFill>
                            <a:srgbClr val="212121"/>
                          </a:solidFill>
                          <a:latin typeface="Arial"/>
                          <a:cs typeface="Arial"/>
                        </a:rPr>
                        <a:t>regnan</a:t>
                      </a:r>
                      <a:r>
                        <a:rPr sz="1600" spc="5" dirty="0">
                          <a:solidFill>
                            <a:srgbClr val="212121"/>
                          </a:solidFill>
                          <a:latin typeface="Arial"/>
                          <a:cs typeface="Arial"/>
                        </a:rPr>
                        <a:t>c</a:t>
                      </a:r>
                      <a:r>
                        <a:rPr sz="1600" dirty="0">
                          <a:solidFill>
                            <a:srgbClr val="212121"/>
                          </a:solidFill>
                          <a:latin typeface="Arial"/>
                          <a:cs typeface="Arial"/>
                        </a:rPr>
                        <a:t>y</a:t>
                      </a:r>
                      <a:endParaRPr sz="1600" dirty="0">
                        <a:latin typeface="Arial"/>
                        <a:cs typeface="Arial"/>
                      </a:endParaRPr>
                    </a:p>
                    <a:p>
                      <a:pPr marL="84455" marR="594360">
                        <a:lnSpc>
                          <a:spcPts val="3840"/>
                        </a:lnSpc>
                      </a:pPr>
                      <a:r>
                        <a:rPr sz="1600" dirty="0">
                          <a:solidFill>
                            <a:srgbClr val="212121"/>
                          </a:solidFill>
                          <a:latin typeface="Arial"/>
                          <a:cs typeface="Arial"/>
                        </a:rPr>
                        <a:t>K</a:t>
                      </a:r>
                      <a:r>
                        <a:rPr sz="1600" spc="-5" dirty="0">
                          <a:solidFill>
                            <a:srgbClr val="212121"/>
                          </a:solidFill>
                          <a:latin typeface="Arial"/>
                          <a:cs typeface="Arial"/>
                        </a:rPr>
                        <a:t>no</a:t>
                      </a:r>
                      <a:r>
                        <a:rPr sz="1600" spc="-15" dirty="0">
                          <a:solidFill>
                            <a:srgbClr val="212121"/>
                          </a:solidFill>
                          <a:latin typeface="Arial"/>
                          <a:cs typeface="Arial"/>
                        </a:rPr>
                        <a:t>w</a:t>
                      </a:r>
                      <a:r>
                        <a:rPr sz="1600" dirty="0">
                          <a:solidFill>
                            <a:srgbClr val="212121"/>
                          </a:solidFill>
                          <a:latin typeface="Arial"/>
                          <a:cs typeface="Arial"/>
                        </a:rPr>
                        <a:t>n</a:t>
                      </a:r>
                      <a:r>
                        <a:rPr sz="1600" spc="10" dirty="0">
                          <a:solidFill>
                            <a:srgbClr val="212121"/>
                          </a:solidFill>
                          <a:latin typeface="Arial"/>
                          <a:cs typeface="Arial"/>
                        </a:rPr>
                        <a:t> </a:t>
                      </a:r>
                      <a:r>
                        <a:rPr sz="1600" spc="-5" dirty="0">
                          <a:solidFill>
                            <a:srgbClr val="212121"/>
                          </a:solidFill>
                          <a:latin typeface="Arial"/>
                          <a:cs typeface="Arial"/>
                        </a:rPr>
                        <a:t>o</a:t>
                      </a:r>
                      <a:r>
                        <a:rPr sz="1600" dirty="0">
                          <a:solidFill>
                            <a:srgbClr val="212121"/>
                          </a:solidFill>
                          <a:latin typeface="Arial"/>
                          <a:cs typeface="Arial"/>
                        </a:rPr>
                        <a:t>r</a:t>
                      </a:r>
                      <a:r>
                        <a:rPr sz="1600" spc="5" dirty="0">
                          <a:solidFill>
                            <a:srgbClr val="212121"/>
                          </a:solidFill>
                          <a:latin typeface="Arial"/>
                          <a:cs typeface="Arial"/>
                        </a:rPr>
                        <a:t> s</a:t>
                      </a:r>
                      <a:r>
                        <a:rPr sz="1600" spc="-5" dirty="0">
                          <a:solidFill>
                            <a:srgbClr val="212121"/>
                          </a:solidFill>
                          <a:latin typeface="Arial"/>
                          <a:cs typeface="Arial"/>
                        </a:rPr>
                        <a:t>u</a:t>
                      </a:r>
                      <a:r>
                        <a:rPr sz="1600" spc="5" dirty="0">
                          <a:solidFill>
                            <a:srgbClr val="212121"/>
                          </a:solidFill>
                          <a:latin typeface="Arial"/>
                          <a:cs typeface="Arial"/>
                        </a:rPr>
                        <a:t>s</a:t>
                      </a:r>
                      <a:r>
                        <a:rPr sz="1600" spc="-5" dirty="0">
                          <a:solidFill>
                            <a:srgbClr val="212121"/>
                          </a:solidFill>
                          <a:latin typeface="Arial"/>
                          <a:cs typeface="Arial"/>
                        </a:rPr>
                        <a:t>pe</a:t>
                      </a:r>
                      <a:r>
                        <a:rPr sz="1600" spc="5" dirty="0">
                          <a:solidFill>
                            <a:srgbClr val="212121"/>
                          </a:solidFill>
                          <a:latin typeface="Arial"/>
                          <a:cs typeface="Arial"/>
                        </a:rPr>
                        <a:t>c</a:t>
                      </a:r>
                      <a:r>
                        <a:rPr sz="1600" dirty="0">
                          <a:solidFill>
                            <a:srgbClr val="212121"/>
                          </a:solidFill>
                          <a:latin typeface="Arial"/>
                          <a:cs typeface="Arial"/>
                        </a:rPr>
                        <a:t>ted</a:t>
                      </a:r>
                      <a:r>
                        <a:rPr sz="1600" spc="-5" dirty="0">
                          <a:solidFill>
                            <a:srgbClr val="212121"/>
                          </a:solidFill>
                          <a:latin typeface="Arial"/>
                          <a:cs typeface="Arial"/>
                        </a:rPr>
                        <a:t> HCC </a:t>
                      </a:r>
                      <a:r>
                        <a:rPr sz="1600" dirty="0">
                          <a:solidFill>
                            <a:srgbClr val="212121"/>
                          </a:solidFill>
                          <a:latin typeface="Arial"/>
                          <a:cs typeface="Arial"/>
                        </a:rPr>
                        <a:t>P</a:t>
                      </a:r>
                      <a:r>
                        <a:rPr sz="1600" spc="-5" dirty="0">
                          <a:solidFill>
                            <a:srgbClr val="212121"/>
                          </a:solidFill>
                          <a:latin typeface="Arial"/>
                          <a:cs typeface="Arial"/>
                        </a:rPr>
                        <a:t>r</a:t>
                      </a:r>
                      <a:r>
                        <a:rPr sz="1600" spc="5" dirty="0">
                          <a:solidFill>
                            <a:srgbClr val="212121"/>
                          </a:solidFill>
                          <a:latin typeface="Arial"/>
                          <a:cs typeface="Arial"/>
                        </a:rPr>
                        <a:t>i</a:t>
                      </a:r>
                      <a:r>
                        <a:rPr sz="1600" spc="-5" dirty="0">
                          <a:solidFill>
                            <a:srgbClr val="212121"/>
                          </a:solidFill>
                          <a:latin typeface="Arial"/>
                          <a:cs typeface="Arial"/>
                        </a:rPr>
                        <a:t>o</a:t>
                      </a:r>
                      <a:r>
                        <a:rPr sz="1600" dirty="0">
                          <a:solidFill>
                            <a:srgbClr val="212121"/>
                          </a:solidFill>
                          <a:latin typeface="Arial"/>
                          <a:cs typeface="Arial"/>
                        </a:rPr>
                        <a:t>r</a:t>
                      </a:r>
                      <a:r>
                        <a:rPr sz="1600" spc="5" dirty="0">
                          <a:solidFill>
                            <a:srgbClr val="212121"/>
                          </a:solidFill>
                          <a:latin typeface="Arial"/>
                          <a:cs typeface="Arial"/>
                        </a:rPr>
                        <a:t> liv</a:t>
                      </a:r>
                      <a:r>
                        <a:rPr sz="1600" spc="-5" dirty="0">
                          <a:solidFill>
                            <a:srgbClr val="212121"/>
                          </a:solidFill>
                          <a:latin typeface="Arial"/>
                          <a:cs typeface="Arial"/>
                        </a:rPr>
                        <a:t>e</a:t>
                      </a:r>
                      <a:r>
                        <a:rPr sz="1600" dirty="0">
                          <a:solidFill>
                            <a:srgbClr val="212121"/>
                          </a:solidFill>
                          <a:latin typeface="Arial"/>
                          <a:cs typeface="Arial"/>
                        </a:rPr>
                        <a:t>r</a:t>
                      </a:r>
                      <a:r>
                        <a:rPr sz="1600" spc="-20" dirty="0">
                          <a:solidFill>
                            <a:srgbClr val="212121"/>
                          </a:solidFill>
                          <a:latin typeface="Arial"/>
                          <a:cs typeface="Arial"/>
                        </a:rPr>
                        <a:t> </a:t>
                      </a:r>
                      <a:r>
                        <a:rPr sz="1600" dirty="0">
                          <a:solidFill>
                            <a:srgbClr val="212121"/>
                          </a:solidFill>
                          <a:latin typeface="Arial"/>
                          <a:cs typeface="Arial"/>
                        </a:rPr>
                        <a:t>t</a:t>
                      </a:r>
                      <a:r>
                        <a:rPr sz="1600" spc="-5" dirty="0">
                          <a:solidFill>
                            <a:srgbClr val="212121"/>
                          </a:solidFill>
                          <a:latin typeface="Arial"/>
                          <a:cs typeface="Arial"/>
                        </a:rPr>
                        <a:t>ran</a:t>
                      </a:r>
                      <a:r>
                        <a:rPr sz="1600" spc="5" dirty="0">
                          <a:solidFill>
                            <a:srgbClr val="212121"/>
                          </a:solidFill>
                          <a:latin typeface="Arial"/>
                          <a:cs typeface="Arial"/>
                        </a:rPr>
                        <a:t>s</a:t>
                      </a:r>
                      <a:r>
                        <a:rPr sz="1600" spc="-5" dirty="0">
                          <a:solidFill>
                            <a:srgbClr val="212121"/>
                          </a:solidFill>
                          <a:latin typeface="Arial"/>
                          <a:cs typeface="Arial"/>
                        </a:rPr>
                        <a:t>p</a:t>
                      </a:r>
                      <a:r>
                        <a:rPr sz="1600" spc="5" dirty="0">
                          <a:solidFill>
                            <a:srgbClr val="212121"/>
                          </a:solidFill>
                          <a:latin typeface="Arial"/>
                          <a:cs typeface="Arial"/>
                        </a:rPr>
                        <a:t>l</a:t>
                      </a:r>
                      <a:r>
                        <a:rPr sz="1600" spc="-5" dirty="0">
                          <a:solidFill>
                            <a:srgbClr val="212121"/>
                          </a:solidFill>
                          <a:latin typeface="Arial"/>
                          <a:cs typeface="Arial"/>
                        </a:rPr>
                        <a:t>ant</a:t>
                      </a:r>
                      <a:endParaRPr sz="1600" dirty="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9E9"/>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97977" rIns="0" bIns="0" rtlCol="0">
            <a:spAutoFit/>
          </a:bodyPr>
          <a:lstStyle/>
          <a:p>
            <a:pPr marL="66675">
              <a:lnSpc>
                <a:spcPts val="4760"/>
              </a:lnSpc>
            </a:pPr>
            <a:r>
              <a:rPr spc="-130" dirty="0">
                <a:solidFill>
                  <a:srgbClr val="C00000"/>
                </a:solidFill>
              </a:rPr>
              <a:t>Non</a:t>
            </a:r>
            <a:r>
              <a:rPr spc="-110" dirty="0">
                <a:solidFill>
                  <a:srgbClr val="C00000"/>
                </a:solidFill>
              </a:rPr>
              <a:t>-</a:t>
            </a:r>
            <a:r>
              <a:rPr spc="-130" dirty="0">
                <a:solidFill>
                  <a:srgbClr val="C00000"/>
                </a:solidFill>
              </a:rPr>
              <a:t>ad</a:t>
            </a:r>
            <a:r>
              <a:rPr spc="-125" dirty="0">
                <a:solidFill>
                  <a:srgbClr val="C00000"/>
                </a:solidFill>
              </a:rPr>
              <a:t>h</a:t>
            </a:r>
            <a:r>
              <a:rPr spc="-130" dirty="0">
                <a:solidFill>
                  <a:srgbClr val="C00000"/>
                </a:solidFill>
              </a:rPr>
              <a:t>e</a:t>
            </a:r>
            <a:r>
              <a:rPr spc="-110" dirty="0">
                <a:solidFill>
                  <a:srgbClr val="C00000"/>
                </a:solidFill>
              </a:rPr>
              <a:t>r</a:t>
            </a:r>
            <a:r>
              <a:rPr spc="-130" dirty="0">
                <a:solidFill>
                  <a:srgbClr val="C00000"/>
                </a:solidFill>
              </a:rPr>
              <a:t>e</a:t>
            </a:r>
            <a:r>
              <a:rPr spc="-125" dirty="0">
                <a:solidFill>
                  <a:srgbClr val="C00000"/>
                </a:solidFill>
              </a:rPr>
              <a:t>n</a:t>
            </a:r>
            <a:r>
              <a:rPr spc="-114" dirty="0">
                <a:solidFill>
                  <a:srgbClr val="C00000"/>
                </a:solidFill>
              </a:rPr>
              <a:t>c</a:t>
            </a:r>
            <a:r>
              <a:rPr spc="-25" dirty="0">
                <a:solidFill>
                  <a:srgbClr val="C00000"/>
                </a:solidFill>
              </a:rPr>
              <a:t>e</a:t>
            </a:r>
            <a:r>
              <a:rPr spc="-195" dirty="0">
                <a:solidFill>
                  <a:srgbClr val="C00000"/>
                </a:solidFill>
              </a:rPr>
              <a:t> </a:t>
            </a:r>
            <a:r>
              <a:rPr spc="-105" dirty="0">
                <a:solidFill>
                  <a:srgbClr val="C00000"/>
                </a:solidFill>
              </a:rPr>
              <a:t>t</a:t>
            </a:r>
            <a:r>
              <a:rPr spc="-25" dirty="0">
                <a:solidFill>
                  <a:srgbClr val="C00000"/>
                </a:solidFill>
              </a:rPr>
              <a:t>o</a:t>
            </a:r>
            <a:r>
              <a:rPr spc="-280" dirty="0">
                <a:solidFill>
                  <a:srgbClr val="C00000"/>
                </a:solidFill>
              </a:rPr>
              <a:t> </a:t>
            </a:r>
            <a:r>
              <a:rPr spc="-275" dirty="0">
                <a:solidFill>
                  <a:srgbClr val="C00000"/>
                </a:solidFill>
              </a:rPr>
              <a:t>T</a:t>
            </a:r>
            <a:r>
              <a:rPr spc="-110" dirty="0">
                <a:solidFill>
                  <a:srgbClr val="C00000"/>
                </a:solidFill>
              </a:rPr>
              <a:t>r</a:t>
            </a:r>
            <a:r>
              <a:rPr spc="-125" dirty="0">
                <a:solidFill>
                  <a:srgbClr val="C00000"/>
                </a:solidFill>
              </a:rPr>
              <a:t>e</a:t>
            </a:r>
            <a:r>
              <a:rPr spc="-130" dirty="0">
                <a:solidFill>
                  <a:srgbClr val="C00000"/>
                </a:solidFill>
              </a:rPr>
              <a:t>a</a:t>
            </a:r>
            <a:r>
              <a:rPr spc="-110" dirty="0">
                <a:solidFill>
                  <a:srgbClr val="C00000"/>
                </a:solidFill>
              </a:rPr>
              <a:t>t</a:t>
            </a:r>
            <a:r>
              <a:rPr spc="-125" dirty="0">
                <a:solidFill>
                  <a:srgbClr val="C00000"/>
                </a:solidFill>
              </a:rPr>
              <a:t>ment</a:t>
            </a:r>
          </a:p>
        </p:txBody>
      </p:sp>
      <p:sp>
        <p:nvSpPr>
          <p:cNvPr id="4" name="object 4"/>
          <p:cNvSpPr txBox="1"/>
          <p:nvPr/>
        </p:nvSpPr>
        <p:spPr>
          <a:xfrm>
            <a:off x="688193" y="1659810"/>
            <a:ext cx="9265920" cy="4272965"/>
          </a:xfrm>
          <a:prstGeom prst="rect">
            <a:avLst/>
          </a:prstGeom>
        </p:spPr>
        <p:txBody>
          <a:bodyPr vert="horz" wrap="square" lIns="0" tIns="0" rIns="0" bIns="0" rtlCol="0">
            <a:spAutoFit/>
          </a:bodyPr>
          <a:lstStyle/>
          <a:p>
            <a:pPr marL="12700" marR="47625">
              <a:lnSpc>
                <a:spcPts val="2810"/>
              </a:lnSpc>
            </a:pPr>
            <a:r>
              <a:rPr sz="2600" spc="5" dirty="0">
                <a:solidFill>
                  <a:srgbClr val="212121"/>
                </a:solidFill>
                <a:latin typeface="Arial"/>
                <a:cs typeface="Arial"/>
              </a:rPr>
              <a:t>The</a:t>
            </a:r>
            <a:r>
              <a:rPr sz="2600" spc="-5" dirty="0">
                <a:solidFill>
                  <a:srgbClr val="212121"/>
                </a:solidFill>
                <a:latin typeface="Arial"/>
                <a:cs typeface="Arial"/>
              </a:rPr>
              <a:t>r</a:t>
            </a:r>
            <a:r>
              <a:rPr sz="2600" dirty="0">
                <a:solidFill>
                  <a:srgbClr val="212121"/>
                </a:solidFill>
                <a:latin typeface="Arial"/>
                <a:cs typeface="Arial"/>
              </a:rPr>
              <a:t>e</a:t>
            </a:r>
            <a:r>
              <a:rPr sz="2600" spc="-10" dirty="0">
                <a:solidFill>
                  <a:srgbClr val="212121"/>
                </a:solidFill>
                <a:latin typeface="Arial"/>
                <a:cs typeface="Arial"/>
              </a:rPr>
              <a:t> </a:t>
            </a:r>
            <a:r>
              <a:rPr sz="2600" spc="-5" dirty="0">
                <a:solidFill>
                  <a:srgbClr val="212121"/>
                </a:solidFill>
                <a:latin typeface="Arial"/>
                <a:cs typeface="Arial"/>
              </a:rPr>
              <a:t>i</a:t>
            </a:r>
            <a:r>
              <a:rPr sz="2600" dirty="0">
                <a:solidFill>
                  <a:srgbClr val="212121"/>
                </a:solidFill>
                <a:latin typeface="Arial"/>
                <a:cs typeface="Arial"/>
              </a:rPr>
              <a:t>s not</a:t>
            </a:r>
            <a:r>
              <a:rPr sz="2600" spc="-10" dirty="0">
                <a:solidFill>
                  <a:srgbClr val="212121"/>
                </a:solidFill>
                <a:latin typeface="Arial"/>
                <a:cs typeface="Arial"/>
              </a:rPr>
              <a:t> </a:t>
            </a:r>
            <a:r>
              <a:rPr sz="2600" dirty="0">
                <a:solidFill>
                  <a:srgbClr val="212121"/>
                </a:solidFill>
                <a:latin typeface="Arial"/>
                <a:cs typeface="Arial"/>
              </a:rPr>
              <a:t>much</a:t>
            </a:r>
            <a:r>
              <a:rPr sz="2600" spc="-10" dirty="0">
                <a:solidFill>
                  <a:srgbClr val="212121"/>
                </a:solidFill>
                <a:latin typeface="Arial"/>
                <a:cs typeface="Arial"/>
              </a:rPr>
              <a:t> </a:t>
            </a:r>
            <a:r>
              <a:rPr sz="2600" dirty="0">
                <a:solidFill>
                  <a:srgbClr val="212121"/>
                </a:solidFill>
                <a:latin typeface="Arial"/>
                <a:cs typeface="Arial"/>
              </a:rPr>
              <a:t>da</a:t>
            </a:r>
            <a:r>
              <a:rPr sz="2600" spc="-5" dirty="0">
                <a:solidFill>
                  <a:srgbClr val="212121"/>
                </a:solidFill>
                <a:latin typeface="Arial"/>
                <a:cs typeface="Arial"/>
              </a:rPr>
              <a:t>t</a:t>
            </a:r>
            <a:r>
              <a:rPr sz="2600" dirty="0">
                <a:solidFill>
                  <a:srgbClr val="212121"/>
                </a:solidFill>
                <a:latin typeface="Arial"/>
                <a:cs typeface="Arial"/>
              </a:rPr>
              <a:t>a ava</a:t>
            </a:r>
            <a:r>
              <a:rPr sz="2600" spc="-5" dirty="0">
                <a:solidFill>
                  <a:srgbClr val="212121"/>
                </a:solidFill>
                <a:latin typeface="Arial"/>
                <a:cs typeface="Arial"/>
              </a:rPr>
              <a:t>il</a:t>
            </a:r>
            <a:r>
              <a:rPr sz="2600" dirty="0">
                <a:solidFill>
                  <a:srgbClr val="212121"/>
                </a:solidFill>
                <a:latin typeface="Arial"/>
                <a:cs typeface="Arial"/>
              </a:rPr>
              <a:t>ab</a:t>
            </a:r>
            <a:r>
              <a:rPr sz="2600" spc="-5" dirty="0">
                <a:solidFill>
                  <a:srgbClr val="212121"/>
                </a:solidFill>
                <a:latin typeface="Arial"/>
                <a:cs typeface="Arial"/>
              </a:rPr>
              <a:t>l</a:t>
            </a:r>
            <a:r>
              <a:rPr sz="2600" dirty="0">
                <a:solidFill>
                  <a:srgbClr val="212121"/>
                </a:solidFill>
                <a:latin typeface="Arial"/>
                <a:cs typeface="Arial"/>
              </a:rPr>
              <a:t>e</a:t>
            </a:r>
            <a:r>
              <a:rPr sz="2600" spc="-10" dirty="0">
                <a:solidFill>
                  <a:srgbClr val="212121"/>
                </a:solidFill>
                <a:latin typeface="Arial"/>
                <a:cs typeface="Arial"/>
              </a:rPr>
              <a:t> </a:t>
            </a:r>
            <a:r>
              <a:rPr sz="2600" dirty="0">
                <a:solidFill>
                  <a:srgbClr val="212121"/>
                </a:solidFill>
                <a:latin typeface="Arial"/>
                <a:cs typeface="Arial"/>
              </a:rPr>
              <a:t>on ou</a:t>
            </a:r>
            <a:r>
              <a:rPr sz="2600" spc="-5" dirty="0">
                <a:solidFill>
                  <a:srgbClr val="212121"/>
                </a:solidFill>
                <a:latin typeface="Arial"/>
                <a:cs typeface="Arial"/>
              </a:rPr>
              <a:t>t</a:t>
            </a:r>
            <a:r>
              <a:rPr sz="2600" spc="5" dirty="0">
                <a:solidFill>
                  <a:srgbClr val="212121"/>
                </a:solidFill>
                <a:latin typeface="Arial"/>
                <a:cs typeface="Arial"/>
              </a:rPr>
              <a:t>co</a:t>
            </a:r>
            <a:r>
              <a:rPr sz="2600" dirty="0">
                <a:solidFill>
                  <a:srgbClr val="212121"/>
                </a:solidFill>
                <a:latin typeface="Arial"/>
                <a:cs typeface="Arial"/>
              </a:rPr>
              <a:t>mes</a:t>
            </a:r>
            <a:r>
              <a:rPr sz="2600" spc="-25" dirty="0">
                <a:solidFill>
                  <a:srgbClr val="212121"/>
                </a:solidFill>
                <a:latin typeface="Arial"/>
                <a:cs typeface="Arial"/>
              </a:rPr>
              <a:t> </a:t>
            </a:r>
            <a:r>
              <a:rPr sz="2600" spc="-5" dirty="0">
                <a:solidFill>
                  <a:srgbClr val="212121"/>
                </a:solidFill>
                <a:latin typeface="Arial"/>
                <a:cs typeface="Arial"/>
              </a:rPr>
              <a:t>f</a:t>
            </a:r>
            <a:r>
              <a:rPr sz="2600" dirty="0">
                <a:solidFill>
                  <a:srgbClr val="212121"/>
                </a:solidFill>
                <a:latin typeface="Arial"/>
                <a:cs typeface="Arial"/>
              </a:rPr>
              <a:t>or</a:t>
            </a:r>
            <a:r>
              <a:rPr sz="2600" spc="5" dirty="0">
                <a:solidFill>
                  <a:srgbClr val="212121"/>
                </a:solidFill>
                <a:latin typeface="Arial"/>
                <a:cs typeface="Arial"/>
              </a:rPr>
              <a:t> </a:t>
            </a:r>
            <a:r>
              <a:rPr sz="2600" dirty="0">
                <a:solidFill>
                  <a:srgbClr val="212121"/>
                </a:solidFill>
                <a:latin typeface="Arial"/>
                <a:cs typeface="Arial"/>
              </a:rPr>
              <a:t>pa</a:t>
            </a:r>
            <a:r>
              <a:rPr sz="2600" spc="-5" dirty="0">
                <a:solidFill>
                  <a:srgbClr val="212121"/>
                </a:solidFill>
                <a:latin typeface="Arial"/>
                <a:cs typeface="Arial"/>
              </a:rPr>
              <a:t>ti</a:t>
            </a:r>
            <a:r>
              <a:rPr sz="2600" dirty="0">
                <a:solidFill>
                  <a:srgbClr val="212121"/>
                </a:solidFill>
                <a:latin typeface="Arial"/>
                <a:cs typeface="Arial"/>
              </a:rPr>
              <a:t>en</a:t>
            </a:r>
            <a:r>
              <a:rPr sz="2600" spc="-5" dirty="0">
                <a:solidFill>
                  <a:srgbClr val="212121"/>
                </a:solidFill>
                <a:latin typeface="Arial"/>
                <a:cs typeface="Arial"/>
              </a:rPr>
              <a:t>t</a:t>
            </a:r>
            <a:r>
              <a:rPr sz="2600" dirty="0">
                <a:solidFill>
                  <a:srgbClr val="212121"/>
                </a:solidFill>
                <a:latin typeface="Arial"/>
                <a:cs typeface="Arial"/>
              </a:rPr>
              <a:t>s</a:t>
            </a:r>
            <a:r>
              <a:rPr sz="2600" spc="-10" dirty="0">
                <a:solidFill>
                  <a:srgbClr val="212121"/>
                </a:solidFill>
                <a:latin typeface="Arial"/>
                <a:cs typeface="Arial"/>
              </a:rPr>
              <a:t> </a:t>
            </a:r>
            <a:r>
              <a:rPr sz="2600" dirty="0">
                <a:solidFill>
                  <a:srgbClr val="212121"/>
                </a:solidFill>
                <a:latin typeface="Arial"/>
                <a:cs typeface="Arial"/>
              </a:rPr>
              <a:t>who a</a:t>
            </a:r>
            <a:r>
              <a:rPr sz="2600" spc="-5" dirty="0">
                <a:solidFill>
                  <a:srgbClr val="212121"/>
                </a:solidFill>
                <a:latin typeface="Arial"/>
                <a:cs typeface="Arial"/>
              </a:rPr>
              <a:t>r</a:t>
            </a:r>
            <a:r>
              <a:rPr sz="2600" dirty="0">
                <a:solidFill>
                  <a:srgbClr val="212121"/>
                </a:solidFill>
                <a:latin typeface="Arial"/>
                <a:cs typeface="Arial"/>
              </a:rPr>
              <a:t>e non</a:t>
            </a:r>
            <a:r>
              <a:rPr sz="2600" spc="-10" dirty="0">
                <a:solidFill>
                  <a:srgbClr val="212121"/>
                </a:solidFill>
                <a:latin typeface="Arial"/>
                <a:cs typeface="Arial"/>
              </a:rPr>
              <a:t>-</a:t>
            </a:r>
            <a:r>
              <a:rPr sz="2600" dirty="0">
                <a:solidFill>
                  <a:srgbClr val="212121"/>
                </a:solidFill>
                <a:latin typeface="Arial"/>
                <a:cs typeface="Arial"/>
              </a:rPr>
              <a:t>adhe</a:t>
            </a:r>
            <a:r>
              <a:rPr sz="2600" spc="-5" dirty="0">
                <a:solidFill>
                  <a:srgbClr val="212121"/>
                </a:solidFill>
                <a:latin typeface="Arial"/>
                <a:cs typeface="Arial"/>
              </a:rPr>
              <a:t>r</a:t>
            </a:r>
            <a:r>
              <a:rPr sz="2600" dirty="0">
                <a:solidFill>
                  <a:srgbClr val="212121"/>
                </a:solidFill>
                <a:latin typeface="Arial"/>
                <a:cs typeface="Arial"/>
              </a:rPr>
              <a:t>ent</a:t>
            </a:r>
            <a:r>
              <a:rPr sz="2600" spc="-20" dirty="0">
                <a:solidFill>
                  <a:srgbClr val="212121"/>
                </a:solidFill>
                <a:latin typeface="Arial"/>
                <a:cs typeface="Arial"/>
              </a:rPr>
              <a:t> </a:t>
            </a:r>
            <a:r>
              <a:rPr sz="2600" spc="-5" dirty="0">
                <a:solidFill>
                  <a:srgbClr val="212121"/>
                </a:solidFill>
                <a:latin typeface="Arial"/>
                <a:cs typeface="Arial"/>
              </a:rPr>
              <a:t>t</a:t>
            </a:r>
            <a:r>
              <a:rPr sz="2600" dirty="0">
                <a:solidFill>
                  <a:srgbClr val="212121"/>
                </a:solidFill>
                <a:latin typeface="Arial"/>
                <a:cs typeface="Arial"/>
              </a:rPr>
              <a:t>o</a:t>
            </a:r>
            <a:r>
              <a:rPr sz="2600" spc="10" dirty="0">
                <a:solidFill>
                  <a:srgbClr val="212121"/>
                </a:solidFill>
                <a:latin typeface="Arial"/>
                <a:cs typeface="Arial"/>
              </a:rPr>
              <a:t> </a:t>
            </a:r>
            <a:r>
              <a:rPr sz="2600" dirty="0">
                <a:solidFill>
                  <a:srgbClr val="212121"/>
                </a:solidFill>
                <a:latin typeface="Arial"/>
                <a:cs typeface="Arial"/>
              </a:rPr>
              <a:t>DAA</a:t>
            </a:r>
            <a:r>
              <a:rPr sz="2600" spc="-160" dirty="0">
                <a:solidFill>
                  <a:srgbClr val="212121"/>
                </a:solidFill>
                <a:latin typeface="Arial"/>
                <a:cs typeface="Arial"/>
              </a:rPr>
              <a:t> </a:t>
            </a:r>
            <a:r>
              <a:rPr sz="2600" spc="-5" dirty="0">
                <a:solidFill>
                  <a:srgbClr val="212121"/>
                </a:solidFill>
                <a:latin typeface="Arial"/>
                <a:cs typeface="Arial"/>
              </a:rPr>
              <a:t>tr</a:t>
            </a:r>
            <a:r>
              <a:rPr sz="2600" dirty="0">
                <a:solidFill>
                  <a:srgbClr val="212121"/>
                </a:solidFill>
                <a:latin typeface="Arial"/>
                <a:cs typeface="Arial"/>
              </a:rPr>
              <a:t>ea</a:t>
            </a:r>
            <a:r>
              <a:rPr sz="2600" spc="-5" dirty="0">
                <a:solidFill>
                  <a:srgbClr val="212121"/>
                </a:solidFill>
                <a:latin typeface="Arial"/>
                <a:cs typeface="Arial"/>
              </a:rPr>
              <a:t>t</a:t>
            </a:r>
            <a:r>
              <a:rPr sz="2600" dirty="0">
                <a:solidFill>
                  <a:srgbClr val="212121"/>
                </a:solidFill>
                <a:latin typeface="Arial"/>
                <a:cs typeface="Arial"/>
              </a:rPr>
              <a:t>ment</a:t>
            </a:r>
            <a:r>
              <a:rPr sz="2600" spc="-10" dirty="0">
                <a:solidFill>
                  <a:srgbClr val="212121"/>
                </a:solidFill>
                <a:latin typeface="Arial"/>
                <a:cs typeface="Arial"/>
              </a:rPr>
              <a:t> </a:t>
            </a:r>
            <a:r>
              <a:rPr sz="2600" dirty="0">
                <a:solidFill>
                  <a:srgbClr val="212121"/>
                </a:solidFill>
                <a:latin typeface="Arial"/>
                <a:cs typeface="Arial"/>
              </a:rPr>
              <a:t>and how</a:t>
            </a:r>
            <a:r>
              <a:rPr sz="2600" spc="-15" dirty="0">
                <a:solidFill>
                  <a:srgbClr val="212121"/>
                </a:solidFill>
                <a:latin typeface="Arial"/>
                <a:cs typeface="Arial"/>
              </a:rPr>
              <a:t> </a:t>
            </a:r>
            <a:r>
              <a:rPr sz="2600" spc="-5" dirty="0">
                <a:solidFill>
                  <a:srgbClr val="212121"/>
                </a:solidFill>
                <a:latin typeface="Arial"/>
                <a:cs typeface="Arial"/>
              </a:rPr>
              <a:t>t</a:t>
            </a:r>
            <a:r>
              <a:rPr sz="2600" dirty="0">
                <a:solidFill>
                  <a:srgbClr val="212121"/>
                </a:solidFill>
                <a:latin typeface="Arial"/>
                <a:cs typeface="Arial"/>
              </a:rPr>
              <a:t>o</a:t>
            </a:r>
            <a:r>
              <a:rPr sz="2600" spc="10" dirty="0">
                <a:solidFill>
                  <a:srgbClr val="212121"/>
                </a:solidFill>
                <a:latin typeface="Arial"/>
                <a:cs typeface="Arial"/>
              </a:rPr>
              <a:t> </a:t>
            </a:r>
            <a:r>
              <a:rPr sz="2600" dirty="0">
                <a:solidFill>
                  <a:srgbClr val="212121"/>
                </a:solidFill>
                <a:latin typeface="Arial"/>
                <a:cs typeface="Arial"/>
              </a:rPr>
              <a:t>manage</a:t>
            </a:r>
            <a:r>
              <a:rPr sz="2600" spc="-10" dirty="0">
                <a:solidFill>
                  <a:srgbClr val="212121"/>
                </a:solidFill>
                <a:latin typeface="Arial"/>
                <a:cs typeface="Arial"/>
              </a:rPr>
              <a:t> </a:t>
            </a:r>
            <a:r>
              <a:rPr sz="2600" spc="-5" dirty="0">
                <a:solidFill>
                  <a:srgbClr val="212121"/>
                </a:solidFill>
                <a:latin typeface="Arial"/>
                <a:cs typeface="Arial"/>
              </a:rPr>
              <a:t>t</a:t>
            </a:r>
            <a:r>
              <a:rPr sz="2600" dirty="0">
                <a:solidFill>
                  <a:srgbClr val="212121"/>
                </a:solidFill>
                <a:latin typeface="Arial"/>
                <a:cs typeface="Arial"/>
              </a:rPr>
              <a:t>hem, however</a:t>
            </a:r>
            <a:r>
              <a:rPr sz="2600" spc="-30" dirty="0">
                <a:solidFill>
                  <a:srgbClr val="212121"/>
                </a:solidFill>
                <a:latin typeface="Arial"/>
                <a:cs typeface="Arial"/>
              </a:rPr>
              <a:t> </a:t>
            </a:r>
            <a:r>
              <a:rPr sz="2600" spc="5" dirty="0">
                <a:solidFill>
                  <a:srgbClr val="212121"/>
                </a:solidFill>
                <a:latin typeface="Arial"/>
                <a:cs typeface="Arial"/>
              </a:rPr>
              <a:t>s</a:t>
            </a:r>
            <a:r>
              <a:rPr sz="2600" spc="-5" dirty="0">
                <a:solidFill>
                  <a:srgbClr val="212121"/>
                </a:solidFill>
                <a:latin typeface="Arial"/>
                <a:cs typeface="Arial"/>
              </a:rPr>
              <a:t>t</a:t>
            </a:r>
            <a:r>
              <a:rPr sz="2600" dirty="0">
                <a:solidFill>
                  <a:srgbClr val="212121"/>
                </a:solidFill>
                <a:latin typeface="Arial"/>
                <a:cs typeface="Arial"/>
              </a:rPr>
              <a:t>ud</a:t>
            </a:r>
            <a:r>
              <a:rPr sz="2600" spc="-5" dirty="0">
                <a:solidFill>
                  <a:srgbClr val="212121"/>
                </a:solidFill>
                <a:latin typeface="Arial"/>
                <a:cs typeface="Arial"/>
              </a:rPr>
              <a:t>i</a:t>
            </a:r>
            <a:r>
              <a:rPr sz="2600" dirty="0">
                <a:solidFill>
                  <a:srgbClr val="212121"/>
                </a:solidFill>
                <a:latin typeface="Arial"/>
                <a:cs typeface="Arial"/>
              </a:rPr>
              <a:t>es</a:t>
            </a:r>
            <a:r>
              <a:rPr sz="2600" spc="-10" dirty="0">
                <a:solidFill>
                  <a:srgbClr val="212121"/>
                </a:solidFill>
                <a:latin typeface="Arial"/>
                <a:cs typeface="Arial"/>
              </a:rPr>
              <a:t> </a:t>
            </a:r>
            <a:r>
              <a:rPr sz="2600" spc="5" dirty="0">
                <a:solidFill>
                  <a:srgbClr val="212121"/>
                </a:solidFill>
                <a:latin typeface="Arial"/>
                <a:cs typeface="Arial"/>
              </a:rPr>
              <a:t>sho</a:t>
            </a:r>
            <a:r>
              <a:rPr sz="2600" dirty="0">
                <a:solidFill>
                  <a:srgbClr val="212121"/>
                </a:solidFill>
                <a:latin typeface="Arial"/>
                <a:cs typeface="Arial"/>
              </a:rPr>
              <a:t>w:</a:t>
            </a:r>
            <a:endParaRPr sz="2600" dirty="0">
              <a:latin typeface="Arial"/>
              <a:cs typeface="Arial"/>
            </a:endParaRPr>
          </a:p>
          <a:p>
            <a:pPr>
              <a:lnSpc>
                <a:spcPct val="100000"/>
              </a:lnSpc>
              <a:spcBef>
                <a:spcPts val="8"/>
              </a:spcBef>
            </a:pPr>
            <a:endParaRPr sz="3200" dirty="0">
              <a:latin typeface="Times New Roman"/>
              <a:cs typeface="Times New Roman"/>
            </a:endParaRPr>
          </a:p>
          <a:p>
            <a:pPr marL="650875" indent="-226695">
              <a:lnSpc>
                <a:spcPct val="100000"/>
              </a:lnSpc>
              <a:buClr>
                <a:srgbClr val="D51F1A"/>
              </a:buClr>
              <a:buFont typeface="Wingdings"/>
              <a:buChar char=""/>
              <a:tabLst>
                <a:tab pos="651510" algn="l"/>
              </a:tabLst>
            </a:pPr>
            <a:r>
              <a:rPr sz="2400" spc="-10" dirty="0">
                <a:solidFill>
                  <a:srgbClr val="212121"/>
                </a:solidFill>
                <a:latin typeface="Arial"/>
                <a:cs typeface="Arial"/>
              </a:rPr>
              <a:t>N</a:t>
            </a:r>
            <a:r>
              <a:rPr sz="2400" spc="-5" dirty="0">
                <a:solidFill>
                  <a:srgbClr val="212121"/>
                </a:solidFill>
                <a:latin typeface="Arial"/>
                <a:cs typeface="Arial"/>
              </a:rPr>
              <a:t>onadhe</a:t>
            </a:r>
            <a:r>
              <a:rPr sz="2400" spc="5" dirty="0">
                <a:solidFill>
                  <a:srgbClr val="212121"/>
                </a:solidFill>
                <a:latin typeface="Arial"/>
                <a:cs typeface="Arial"/>
              </a:rPr>
              <a:t>r</a:t>
            </a:r>
            <a:r>
              <a:rPr sz="2400" spc="-5" dirty="0">
                <a:solidFill>
                  <a:srgbClr val="212121"/>
                </a:solidFill>
                <a:latin typeface="Arial"/>
                <a:cs typeface="Arial"/>
              </a:rPr>
              <a:t>en</a:t>
            </a:r>
            <a:r>
              <a:rPr sz="2400" dirty="0">
                <a:solidFill>
                  <a:srgbClr val="212121"/>
                </a:solidFill>
                <a:latin typeface="Arial"/>
                <a:cs typeface="Arial"/>
              </a:rPr>
              <a:t>ce</a:t>
            </a:r>
            <a:r>
              <a:rPr sz="2400" spc="50"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s c</a:t>
            </a:r>
            <a:r>
              <a:rPr sz="2400" spc="-5" dirty="0">
                <a:solidFill>
                  <a:srgbClr val="212121"/>
                </a:solidFill>
                <a:latin typeface="Arial"/>
                <a:cs typeface="Arial"/>
              </a:rPr>
              <a:t>o</a:t>
            </a:r>
            <a:r>
              <a:rPr sz="2400" dirty="0">
                <a:solidFill>
                  <a:srgbClr val="212121"/>
                </a:solidFill>
                <a:latin typeface="Arial"/>
                <a:cs typeface="Arial"/>
              </a:rPr>
              <a:t>mm</a:t>
            </a:r>
            <a:r>
              <a:rPr sz="2400" spc="-5" dirty="0">
                <a:solidFill>
                  <a:srgbClr val="212121"/>
                </a:solidFill>
                <a:latin typeface="Arial"/>
                <a:cs typeface="Arial"/>
              </a:rPr>
              <a:t>on</a:t>
            </a:r>
            <a:endParaRPr sz="2400" dirty="0">
              <a:latin typeface="Arial"/>
              <a:cs typeface="Arial"/>
            </a:endParaRPr>
          </a:p>
          <a:p>
            <a:pPr>
              <a:lnSpc>
                <a:spcPct val="100000"/>
              </a:lnSpc>
              <a:spcBef>
                <a:spcPts val="46"/>
              </a:spcBef>
              <a:buClr>
                <a:srgbClr val="D51F1A"/>
              </a:buClr>
              <a:buFont typeface="Wingdings"/>
              <a:buChar char=""/>
            </a:pPr>
            <a:endParaRPr sz="3250" dirty="0">
              <a:latin typeface="Times New Roman"/>
              <a:cs typeface="Times New Roman"/>
            </a:endParaRPr>
          </a:p>
          <a:p>
            <a:pPr marL="650875" marR="5080" indent="-226695">
              <a:lnSpc>
                <a:spcPts val="2590"/>
              </a:lnSpc>
              <a:buClr>
                <a:srgbClr val="D51F1A"/>
              </a:buClr>
              <a:buFont typeface="Wingdings"/>
              <a:buChar char=""/>
              <a:tabLst>
                <a:tab pos="651510" algn="l"/>
              </a:tabLst>
            </a:pPr>
            <a:r>
              <a:rPr sz="2400" spc="-25" dirty="0">
                <a:solidFill>
                  <a:srgbClr val="212121"/>
                </a:solidFill>
                <a:latin typeface="Arial"/>
                <a:cs typeface="Arial"/>
              </a:rPr>
              <a:t>S</a:t>
            </a:r>
            <a:r>
              <a:rPr sz="2400" spc="-5" dirty="0">
                <a:solidFill>
                  <a:srgbClr val="212121"/>
                </a:solidFill>
                <a:latin typeface="Arial"/>
                <a:cs typeface="Arial"/>
              </a:rPr>
              <a:t>ho</a:t>
            </a:r>
            <a:r>
              <a:rPr sz="2400" dirty="0">
                <a:solidFill>
                  <a:srgbClr val="212121"/>
                </a:solidFill>
                <a:latin typeface="Arial"/>
                <a:cs typeface="Arial"/>
              </a:rPr>
              <a:t>r</a:t>
            </a:r>
            <a:r>
              <a:rPr sz="2400" spc="-5" dirty="0">
                <a:solidFill>
                  <a:srgbClr val="212121"/>
                </a:solidFill>
                <a:latin typeface="Arial"/>
                <a:cs typeface="Arial"/>
              </a:rPr>
              <a:t>t</a:t>
            </a:r>
            <a:r>
              <a:rPr sz="2400" dirty="0">
                <a:solidFill>
                  <a:srgbClr val="212121"/>
                </a:solidFill>
                <a:latin typeface="Arial"/>
                <a:cs typeface="Arial"/>
              </a:rPr>
              <a:t>-</a:t>
            </a:r>
            <a:r>
              <a:rPr sz="2400" spc="-5" dirty="0">
                <a:solidFill>
                  <a:srgbClr val="212121"/>
                </a:solidFill>
                <a:latin typeface="Arial"/>
                <a:cs typeface="Arial"/>
              </a:rPr>
              <a:t>te</a:t>
            </a:r>
            <a:r>
              <a:rPr sz="2400" dirty="0">
                <a:solidFill>
                  <a:srgbClr val="212121"/>
                </a:solidFill>
                <a:latin typeface="Arial"/>
                <a:cs typeface="Arial"/>
              </a:rPr>
              <a:t>rm</a:t>
            </a:r>
            <a:r>
              <a:rPr sz="2400" spc="-15" dirty="0">
                <a:solidFill>
                  <a:srgbClr val="212121"/>
                </a:solidFill>
                <a:latin typeface="Arial"/>
                <a:cs typeface="Arial"/>
              </a:rPr>
              <a:t> </a:t>
            </a:r>
            <a:r>
              <a:rPr sz="2400" spc="-5" dirty="0">
                <a:solidFill>
                  <a:srgbClr val="212121"/>
                </a:solidFill>
                <a:latin typeface="Arial"/>
                <a:cs typeface="Arial"/>
              </a:rPr>
              <a:t>non</a:t>
            </a:r>
            <a:r>
              <a:rPr sz="2400" dirty="0">
                <a:solidFill>
                  <a:srgbClr val="212121"/>
                </a:solidFill>
                <a:latin typeface="Arial"/>
                <a:cs typeface="Arial"/>
              </a:rPr>
              <a:t>-</a:t>
            </a:r>
            <a:r>
              <a:rPr sz="2400" spc="-5" dirty="0">
                <a:solidFill>
                  <a:srgbClr val="212121"/>
                </a:solidFill>
                <a:latin typeface="Arial"/>
                <a:cs typeface="Arial"/>
              </a:rPr>
              <a:t>adhe</a:t>
            </a:r>
            <a:r>
              <a:rPr sz="2400" dirty="0">
                <a:solidFill>
                  <a:srgbClr val="212121"/>
                </a:solidFill>
                <a:latin typeface="Arial"/>
                <a:cs typeface="Arial"/>
              </a:rPr>
              <a:t>r</a:t>
            </a:r>
            <a:r>
              <a:rPr sz="2400" spc="-5" dirty="0">
                <a:solidFill>
                  <a:srgbClr val="212121"/>
                </a:solidFill>
                <a:latin typeface="Arial"/>
                <a:cs typeface="Arial"/>
              </a:rPr>
              <a:t>en</a:t>
            </a:r>
            <a:r>
              <a:rPr sz="2400" dirty="0">
                <a:solidFill>
                  <a:srgbClr val="212121"/>
                </a:solidFill>
                <a:latin typeface="Arial"/>
                <a:cs typeface="Arial"/>
              </a:rPr>
              <a:t>ce</a:t>
            </a:r>
            <a:r>
              <a:rPr sz="2400" spc="35" dirty="0">
                <a:solidFill>
                  <a:srgbClr val="212121"/>
                </a:solidFill>
                <a:latin typeface="Arial"/>
                <a:cs typeface="Arial"/>
              </a:rPr>
              <a:t> </a:t>
            </a:r>
            <a:r>
              <a:rPr sz="2400" dirty="0">
                <a:solidFill>
                  <a:srgbClr val="212121"/>
                </a:solidFill>
                <a:latin typeface="Arial"/>
                <a:cs typeface="Arial"/>
              </a:rPr>
              <a:t>m</a:t>
            </a:r>
            <a:r>
              <a:rPr sz="2400" spc="-5" dirty="0">
                <a:solidFill>
                  <a:srgbClr val="212121"/>
                </a:solidFill>
                <a:latin typeface="Arial"/>
                <a:cs typeface="Arial"/>
              </a:rPr>
              <a:t>a</a:t>
            </a:r>
            <a:r>
              <a:rPr sz="2400" dirty="0">
                <a:solidFill>
                  <a:srgbClr val="212121"/>
                </a:solidFill>
                <a:latin typeface="Arial"/>
                <a:cs typeface="Arial"/>
              </a:rPr>
              <a:t>y</a:t>
            </a:r>
            <a:r>
              <a:rPr sz="2400" spc="-10" dirty="0">
                <a:solidFill>
                  <a:srgbClr val="212121"/>
                </a:solidFill>
                <a:latin typeface="Arial"/>
                <a:cs typeface="Arial"/>
              </a:rPr>
              <a:t> </a:t>
            </a:r>
            <a:r>
              <a:rPr sz="2400" spc="-5" dirty="0">
                <a:solidFill>
                  <a:srgbClr val="212121"/>
                </a:solidFill>
                <a:latin typeface="Arial"/>
                <a:cs typeface="Arial"/>
              </a:rPr>
              <a:t>no</a:t>
            </a:r>
            <a:r>
              <a:rPr sz="2400" dirty="0">
                <a:solidFill>
                  <a:srgbClr val="212121"/>
                </a:solidFill>
                <a:latin typeface="Arial"/>
                <a:cs typeface="Arial"/>
              </a:rPr>
              <a:t>t</a:t>
            </a:r>
            <a:r>
              <a:rPr sz="2400" spc="10" dirty="0">
                <a:solidFill>
                  <a:srgbClr val="212121"/>
                </a:solidFill>
                <a:latin typeface="Arial"/>
                <a:cs typeface="Arial"/>
              </a:rPr>
              <a:t> </a:t>
            </a:r>
            <a:r>
              <a:rPr sz="2400" dirty="0">
                <a:solidFill>
                  <a:srgbClr val="212121"/>
                </a:solidFill>
                <a:latin typeface="Arial"/>
                <a:cs typeface="Arial"/>
              </a:rPr>
              <a:t>s</a:t>
            </a:r>
            <a:r>
              <a:rPr sz="2400" spc="-10" dirty="0">
                <a:solidFill>
                  <a:srgbClr val="212121"/>
                </a:solidFill>
                <a:latin typeface="Arial"/>
                <a:cs typeface="Arial"/>
              </a:rPr>
              <a:t>i</a:t>
            </a:r>
            <a:r>
              <a:rPr sz="2400" spc="-5" dirty="0">
                <a:solidFill>
                  <a:srgbClr val="212121"/>
                </a:solidFill>
                <a:latin typeface="Arial"/>
                <a:cs typeface="Arial"/>
              </a:rPr>
              <a:t>gnif</a:t>
            </a:r>
            <a:r>
              <a:rPr sz="2400" spc="-10" dirty="0">
                <a:solidFill>
                  <a:srgbClr val="212121"/>
                </a:solidFill>
                <a:latin typeface="Arial"/>
                <a:cs typeface="Arial"/>
              </a:rPr>
              <a:t>i</a:t>
            </a:r>
            <a:r>
              <a:rPr sz="2400" dirty="0">
                <a:solidFill>
                  <a:srgbClr val="212121"/>
                </a:solidFill>
                <a:latin typeface="Arial"/>
                <a:cs typeface="Arial"/>
              </a:rPr>
              <a:t>c</a:t>
            </a:r>
            <a:r>
              <a:rPr sz="2400" spc="-5" dirty="0">
                <a:solidFill>
                  <a:srgbClr val="212121"/>
                </a:solidFill>
                <a:latin typeface="Arial"/>
                <a:cs typeface="Arial"/>
              </a:rPr>
              <a:t>an</a:t>
            </a:r>
            <a:r>
              <a:rPr sz="2400" spc="5" dirty="0">
                <a:solidFill>
                  <a:srgbClr val="212121"/>
                </a:solidFill>
                <a:latin typeface="Arial"/>
                <a:cs typeface="Arial"/>
              </a:rPr>
              <a:t>t</a:t>
            </a:r>
            <a:r>
              <a:rPr sz="2400" spc="-10" dirty="0">
                <a:solidFill>
                  <a:srgbClr val="212121"/>
                </a:solidFill>
                <a:latin typeface="Arial"/>
                <a:cs typeface="Arial"/>
              </a:rPr>
              <a:t>l</a:t>
            </a:r>
            <a:r>
              <a:rPr sz="2400" dirty="0">
                <a:solidFill>
                  <a:srgbClr val="212121"/>
                </a:solidFill>
                <a:latin typeface="Arial"/>
                <a:cs typeface="Arial"/>
              </a:rPr>
              <a:t>y</a:t>
            </a:r>
            <a:r>
              <a:rPr sz="2400" spc="25" dirty="0">
                <a:solidFill>
                  <a:srgbClr val="212121"/>
                </a:solidFill>
                <a:latin typeface="Arial"/>
                <a:cs typeface="Arial"/>
              </a:rPr>
              <a:t> </a:t>
            </a:r>
            <a:r>
              <a:rPr sz="2400" spc="-20" dirty="0">
                <a:solidFill>
                  <a:srgbClr val="212121"/>
                </a:solidFill>
                <a:latin typeface="Arial"/>
                <a:cs typeface="Arial"/>
              </a:rPr>
              <a:t>a</a:t>
            </a:r>
            <a:r>
              <a:rPr sz="2400" spc="-55" dirty="0">
                <a:solidFill>
                  <a:srgbClr val="212121"/>
                </a:solidFill>
                <a:latin typeface="Arial"/>
                <a:cs typeface="Arial"/>
              </a:rPr>
              <a:t>f</a:t>
            </a:r>
            <a:r>
              <a:rPr sz="2400" spc="-5" dirty="0">
                <a:solidFill>
                  <a:srgbClr val="212121"/>
                </a:solidFill>
                <a:latin typeface="Arial"/>
                <a:cs typeface="Arial"/>
              </a:rPr>
              <a:t>fe</a:t>
            </a:r>
            <a:r>
              <a:rPr sz="2400" dirty="0">
                <a:solidFill>
                  <a:srgbClr val="212121"/>
                </a:solidFill>
                <a:latin typeface="Arial"/>
                <a:cs typeface="Arial"/>
              </a:rPr>
              <a:t>c</a:t>
            </a:r>
            <a:r>
              <a:rPr sz="2400" spc="-10" dirty="0">
                <a:solidFill>
                  <a:srgbClr val="212121"/>
                </a:solidFill>
                <a:latin typeface="Arial"/>
                <a:cs typeface="Arial"/>
              </a:rPr>
              <a:t>t</a:t>
            </a:r>
            <a:r>
              <a:rPr sz="2400" spc="-5" dirty="0">
                <a:solidFill>
                  <a:srgbClr val="212121"/>
                </a:solidFill>
                <a:latin typeface="Arial"/>
                <a:cs typeface="Arial"/>
              </a:rPr>
              <a:t> a</a:t>
            </a:r>
            <a:r>
              <a:rPr sz="2400" dirty="0">
                <a:solidFill>
                  <a:srgbClr val="212121"/>
                </a:solidFill>
                <a:latin typeface="Arial"/>
                <a:cs typeface="Arial"/>
              </a:rPr>
              <a:t>c</a:t>
            </a:r>
            <a:r>
              <a:rPr sz="2400" spc="-5" dirty="0">
                <a:solidFill>
                  <a:srgbClr val="212121"/>
                </a:solidFill>
                <a:latin typeface="Arial"/>
                <a:cs typeface="Arial"/>
              </a:rPr>
              <a:t>h</a:t>
            </a:r>
            <a:r>
              <a:rPr sz="2400" spc="-10" dirty="0">
                <a:solidFill>
                  <a:srgbClr val="212121"/>
                </a:solidFill>
                <a:latin typeface="Arial"/>
                <a:cs typeface="Arial"/>
              </a:rPr>
              <a:t>i</a:t>
            </a:r>
            <a:r>
              <a:rPr sz="2400" spc="-5" dirty="0">
                <a:solidFill>
                  <a:srgbClr val="212121"/>
                </a:solidFill>
                <a:latin typeface="Arial"/>
                <a:cs typeface="Arial"/>
              </a:rPr>
              <a:t>e</a:t>
            </a:r>
            <a:r>
              <a:rPr sz="2400" dirty="0">
                <a:solidFill>
                  <a:srgbClr val="212121"/>
                </a:solidFill>
                <a:latin typeface="Arial"/>
                <a:cs typeface="Arial"/>
              </a:rPr>
              <a:t>v</a:t>
            </a:r>
            <a:r>
              <a:rPr sz="2400" spc="-10" dirty="0">
                <a:solidFill>
                  <a:srgbClr val="212121"/>
                </a:solidFill>
                <a:latin typeface="Arial"/>
                <a:cs typeface="Arial"/>
              </a:rPr>
              <a:t>i</a:t>
            </a:r>
            <a:r>
              <a:rPr sz="2400" spc="-5" dirty="0">
                <a:solidFill>
                  <a:srgbClr val="212121"/>
                </a:solidFill>
                <a:latin typeface="Arial"/>
                <a:cs typeface="Arial"/>
              </a:rPr>
              <a:t>ng </a:t>
            </a:r>
            <a:r>
              <a:rPr lang="en-US" sz="2400" spc="35" dirty="0">
                <a:solidFill>
                  <a:srgbClr val="212121"/>
                </a:solidFill>
                <a:latin typeface="Arial"/>
                <a:cs typeface="Arial"/>
              </a:rPr>
              <a:t>Sustained Virologic Response 12 Weeks (</a:t>
            </a:r>
            <a:r>
              <a:rPr sz="2400" spc="-5" dirty="0">
                <a:solidFill>
                  <a:srgbClr val="212121"/>
                </a:solidFill>
                <a:latin typeface="Arial"/>
                <a:cs typeface="Arial"/>
              </a:rPr>
              <a:t>SVR12</a:t>
            </a:r>
            <a:r>
              <a:rPr sz="2400" dirty="0">
                <a:solidFill>
                  <a:srgbClr val="212121"/>
                </a:solidFill>
                <a:latin typeface="Arial"/>
                <a:cs typeface="Arial"/>
              </a:rPr>
              <a:t>*</a:t>
            </a:r>
            <a:r>
              <a:rPr lang="en-US" sz="2400" dirty="0">
                <a:solidFill>
                  <a:srgbClr val="212121"/>
                </a:solidFill>
                <a:latin typeface="Arial"/>
                <a:cs typeface="Arial"/>
              </a:rPr>
              <a:t>)</a:t>
            </a:r>
            <a:endParaRPr sz="2400" dirty="0">
              <a:latin typeface="Arial"/>
              <a:cs typeface="Arial"/>
            </a:endParaRPr>
          </a:p>
          <a:p>
            <a:pPr>
              <a:lnSpc>
                <a:spcPct val="100000"/>
              </a:lnSpc>
              <a:spcBef>
                <a:spcPts val="8"/>
              </a:spcBef>
              <a:buClr>
                <a:srgbClr val="D51F1A"/>
              </a:buClr>
              <a:buFont typeface="Wingdings"/>
              <a:buChar char=""/>
            </a:pPr>
            <a:endParaRPr sz="3250" dirty="0">
              <a:latin typeface="Times New Roman"/>
              <a:cs typeface="Times New Roman"/>
            </a:endParaRPr>
          </a:p>
          <a:p>
            <a:pPr marL="650875" marR="603250" indent="-226695">
              <a:lnSpc>
                <a:spcPts val="2590"/>
              </a:lnSpc>
              <a:buClr>
                <a:srgbClr val="D51F1A"/>
              </a:buClr>
              <a:buFont typeface="Wingdings"/>
              <a:buChar char=""/>
              <a:tabLst>
                <a:tab pos="651510" algn="l"/>
              </a:tabLst>
            </a:pPr>
            <a:r>
              <a:rPr sz="2400" spc="-5" dirty="0">
                <a:solidFill>
                  <a:srgbClr val="212121"/>
                </a:solidFill>
                <a:latin typeface="Arial"/>
                <a:cs typeface="Arial"/>
              </a:rPr>
              <a:t>Longe</a:t>
            </a:r>
            <a:r>
              <a:rPr sz="2400" dirty="0">
                <a:solidFill>
                  <a:srgbClr val="212121"/>
                </a:solidFill>
                <a:latin typeface="Arial"/>
                <a:cs typeface="Arial"/>
              </a:rPr>
              <a:t>r</a:t>
            </a:r>
            <a:r>
              <a:rPr sz="2400" spc="20" dirty="0">
                <a:solidFill>
                  <a:srgbClr val="212121"/>
                </a:solidFill>
                <a:latin typeface="Arial"/>
                <a:cs typeface="Arial"/>
              </a:rPr>
              <a:t> </a:t>
            </a:r>
            <a:r>
              <a:rPr sz="2400" spc="-5" dirty="0">
                <a:solidFill>
                  <a:srgbClr val="212121"/>
                </a:solidFill>
                <a:latin typeface="Arial"/>
                <a:cs typeface="Arial"/>
              </a:rPr>
              <a:t>du</a:t>
            </a:r>
            <a:r>
              <a:rPr sz="2400" dirty="0">
                <a:solidFill>
                  <a:srgbClr val="212121"/>
                </a:solidFill>
                <a:latin typeface="Arial"/>
                <a:cs typeface="Arial"/>
              </a:rPr>
              <a:t>r</a:t>
            </a:r>
            <a:r>
              <a:rPr sz="2400" spc="-20" dirty="0">
                <a:solidFill>
                  <a:srgbClr val="212121"/>
                </a:solidFill>
                <a:latin typeface="Arial"/>
                <a:cs typeface="Arial"/>
              </a:rPr>
              <a:t>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non</a:t>
            </a:r>
            <a:r>
              <a:rPr sz="2400" dirty="0">
                <a:solidFill>
                  <a:srgbClr val="212121"/>
                </a:solidFill>
                <a:latin typeface="Arial"/>
                <a:cs typeface="Arial"/>
              </a:rPr>
              <a:t>-</a:t>
            </a:r>
            <a:r>
              <a:rPr sz="2400" spc="-5" dirty="0">
                <a:solidFill>
                  <a:srgbClr val="212121"/>
                </a:solidFill>
                <a:latin typeface="Arial"/>
                <a:cs typeface="Arial"/>
              </a:rPr>
              <a:t>adhe</a:t>
            </a:r>
            <a:r>
              <a:rPr sz="2400" dirty="0">
                <a:solidFill>
                  <a:srgbClr val="212121"/>
                </a:solidFill>
                <a:latin typeface="Arial"/>
                <a:cs typeface="Arial"/>
              </a:rPr>
              <a:t>r</a:t>
            </a:r>
            <a:r>
              <a:rPr sz="2400" spc="-5" dirty="0">
                <a:solidFill>
                  <a:srgbClr val="212121"/>
                </a:solidFill>
                <a:latin typeface="Arial"/>
                <a:cs typeface="Arial"/>
              </a:rPr>
              <a:t>en</a:t>
            </a:r>
            <a:r>
              <a:rPr sz="2400" dirty="0">
                <a:solidFill>
                  <a:srgbClr val="212121"/>
                </a:solidFill>
                <a:latin typeface="Arial"/>
                <a:cs typeface="Arial"/>
              </a:rPr>
              <a:t>ce</a:t>
            </a:r>
            <a:r>
              <a:rPr sz="2400" spc="35" dirty="0">
                <a:solidFill>
                  <a:srgbClr val="212121"/>
                </a:solidFill>
                <a:latin typeface="Arial"/>
                <a:cs typeface="Arial"/>
              </a:rPr>
              <a:t> </a:t>
            </a:r>
            <a:r>
              <a:rPr sz="2400" dirty="0">
                <a:solidFill>
                  <a:srgbClr val="212121"/>
                </a:solidFill>
                <a:latin typeface="Arial"/>
                <a:cs typeface="Arial"/>
              </a:rPr>
              <a:t>m</a:t>
            </a:r>
            <a:r>
              <a:rPr sz="2400" spc="-5" dirty="0">
                <a:solidFill>
                  <a:srgbClr val="212121"/>
                </a:solidFill>
                <a:latin typeface="Arial"/>
                <a:cs typeface="Arial"/>
              </a:rPr>
              <a:t>a</a:t>
            </a:r>
            <a:r>
              <a:rPr sz="2400" dirty="0">
                <a:solidFill>
                  <a:srgbClr val="212121"/>
                </a:solidFill>
                <a:latin typeface="Arial"/>
                <a:cs typeface="Arial"/>
              </a:rPr>
              <a:t>y r</a:t>
            </a:r>
            <a:r>
              <a:rPr sz="2400" spc="-5" dirty="0">
                <a:solidFill>
                  <a:srgbClr val="212121"/>
                </a:solidFill>
                <a:latin typeface="Arial"/>
                <a:cs typeface="Arial"/>
              </a:rPr>
              <a:t>e</a:t>
            </a:r>
            <a:r>
              <a:rPr sz="2400" dirty="0">
                <a:solidFill>
                  <a:srgbClr val="212121"/>
                </a:solidFill>
                <a:latin typeface="Arial"/>
                <a:cs typeface="Arial"/>
              </a:rPr>
              <a:t>s</a:t>
            </a:r>
            <a:r>
              <a:rPr sz="2400" spc="-5" dirty="0">
                <a:solidFill>
                  <a:srgbClr val="212121"/>
                </a:solidFill>
                <a:latin typeface="Arial"/>
                <a:cs typeface="Arial"/>
              </a:rPr>
              <a:t>u</a:t>
            </a:r>
            <a:r>
              <a:rPr sz="2400" spc="-10" dirty="0">
                <a:solidFill>
                  <a:srgbClr val="212121"/>
                </a:solidFill>
                <a:latin typeface="Arial"/>
                <a:cs typeface="Arial"/>
              </a:rPr>
              <a:t>lt</a:t>
            </a:r>
            <a:r>
              <a:rPr sz="2400" spc="10"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n </a:t>
            </a:r>
            <a:r>
              <a:rPr sz="2400" spc="-5" dirty="0">
                <a:solidFill>
                  <a:srgbClr val="212121"/>
                </a:solidFill>
                <a:latin typeface="Arial"/>
                <a:cs typeface="Arial"/>
              </a:rPr>
              <a:t>lo</a:t>
            </a:r>
            <a:r>
              <a:rPr sz="2400" spc="-10" dirty="0">
                <a:solidFill>
                  <a:srgbClr val="212121"/>
                </a:solidFill>
                <a:latin typeface="Arial"/>
                <a:cs typeface="Arial"/>
              </a:rPr>
              <a:t>w</a:t>
            </a:r>
            <a:r>
              <a:rPr sz="2400" spc="-5" dirty="0">
                <a:solidFill>
                  <a:srgbClr val="212121"/>
                </a:solidFill>
                <a:latin typeface="Arial"/>
                <a:cs typeface="Arial"/>
              </a:rPr>
              <a:t>e</a:t>
            </a:r>
            <a:r>
              <a:rPr sz="2400" dirty="0">
                <a:solidFill>
                  <a:srgbClr val="212121"/>
                </a:solidFill>
                <a:latin typeface="Arial"/>
                <a:cs typeface="Arial"/>
              </a:rPr>
              <a:t>r</a:t>
            </a:r>
            <a:r>
              <a:rPr sz="2400" spc="20" dirty="0">
                <a:solidFill>
                  <a:srgbClr val="212121"/>
                </a:solidFill>
                <a:latin typeface="Arial"/>
                <a:cs typeface="Arial"/>
              </a:rPr>
              <a:t> </a:t>
            </a:r>
            <a:r>
              <a:rPr sz="2400" dirty="0">
                <a:solidFill>
                  <a:srgbClr val="212121"/>
                </a:solidFill>
                <a:latin typeface="Arial"/>
                <a:cs typeface="Arial"/>
              </a:rPr>
              <a:t>r</a:t>
            </a:r>
            <a:r>
              <a:rPr sz="2400" spc="-20" dirty="0">
                <a:solidFill>
                  <a:srgbClr val="212121"/>
                </a:solidFill>
                <a:latin typeface="Arial"/>
                <a:cs typeface="Arial"/>
              </a:rPr>
              <a:t>a</a:t>
            </a:r>
            <a:r>
              <a:rPr sz="2400" spc="-5" dirty="0">
                <a:solidFill>
                  <a:srgbClr val="212121"/>
                </a:solidFill>
                <a:latin typeface="Arial"/>
                <a:cs typeface="Arial"/>
              </a:rPr>
              <a:t>te</a:t>
            </a:r>
            <a:r>
              <a:rPr sz="2400" dirty="0">
                <a:solidFill>
                  <a:srgbClr val="212121"/>
                </a:solidFill>
                <a:latin typeface="Arial"/>
                <a:cs typeface="Arial"/>
              </a:rPr>
              <a:t>s</a:t>
            </a:r>
            <a:r>
              <a:rPr sz="2400" spc="-10" dirty="0">
                <a:solidFill>
                  <a:srgbClr val="212121"/>
                </a:solidFill>
                <a:latin typeface="Arial"/>
                <a:cs typeface="Arial"/>
              </a:rPr>
              <a:t> </a:t>
            </a:r>
            <a:r>
              <a:rPr sz="2400" spc="-15" dirty="0">
                <a:solidFill>
                  <a:srgbClr val="212121"/>
                </a:solidFill>
                <a:latin typeface="Arial"/>
                <a:cs typeface="Arial"/>
              </a:rPr>
              <a:t>of </a:t>
            </a:r>
            <a:r>
              <a:rPr sz="2400" spc="-5" dirty="0">
                <a:solidFill>
                  <a:srgbClr val="212121"/>
                </a:solidFill>
                <a:latin typeface="Arial"/>
                <a:cs typeface="Arial"/>
              </a:rPr>
              <a:t>a</a:t>
            </a:r>
            <a:r>
              <a:rPr sz="2400" dirty="0">
                <a:solidFill>
                  <a:srgbClr val="212121"/>
                </a:solidFill>
                <a:latin typeface="Arial"/>
                <a:cs typeface="Arial"/>
              </a:rPr>
              <a:t>c</a:t>
            </a:r>
            <a:r>
              <a:rPr sz="2400" spc="-5" dirty="0">
                <a:solidFill>
                  <a:srgbClr val="212121"/>
                </a:solidFill>
                <a:latin typeface="Arial"/>
                <a:cs typeface="Arial"/>
              </a:rPr>
              <a:t>h</a:t>
            </a:r>
            <a:r>
              <a:rPr sz="2400" spc="-10" dirty="0">
                <a:solidFill>
                  <a:srgbClr val="212121"/>
                </a:solidFill>
                <a:latin typeface="Arial"/>
                <a:cs typeface="Arial"/>
              </a:rPr>
              <a:t>i</a:t>
            </a:r>
            <a:r>
              <a:rPr sz="2400" spc="-5" dirty="0">
                <a:solidFill>
                  <a:srgbClr val="212121"/>
                </a:solidFill>
                <a:latin typeface="Arial"/>
                <a:cs typeface="Arial"/>
              </a:rPr>
              <a:t>e</a:t>
            </a:r>
            <a:r>
              <a:rPr sz="2400" dirty="0">
                <a:solidFill>
                  <a:srgbClr val="212121"/>
                </a:solidFill>
                <a:latin typeface="Arial"/>
                <a:cs typeface="Arial"/>
              </a:rPr>
              <a:t>v</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35" dirty="0">
                <a:solidFill>
                  <a:srgbClr val="212121"/>
                </a:solidFill>
                <a:latin typeface="Arial"/>
                <a:cs typeface="Arial"/>
              </a:rPr>
              <a:t> </a:t>
            </a:r>
            <a:r>
              <a:rPr sz="2400" spc="-25" dirty="0">
                <a:solidFill>
                  <a:srgbClr val="212121"/>
                </a:solidFill>
                <a:latin typeface="Arial"/>
                <a:cs typeface="Arial"/>
              </a:rPr>
              <a:t>SV</a:t>
            </a:r>
            <a:r>
              <a:rPr sz="2400" spc="-10" dirty="0">
                <a:solidFill>
                  <a:srgbClr val="212121"/>
                </a:solidFill>
                <a:latin typeface="Arial"/>
                <a:cs typeface="Arial"/>
              </a:rPr>
              <a:t>R</a:t>
            </a:r>
            <a:r>
              <a:rPr sz="2400" spc="-5" dirty="0">
                <a:solidFill>
                  <a:srgbClr val="212121"/>
                </a:solidFill>
                <a:latin typeface="Arial"/>
                <a:cs typeface="Arial"/>
              </a:rPr>
              <a:t>12*</a:t>
            </a:r>
            <a:endParaRPr sz="24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43589" rIns="0" bIns="0" rtlCol="0">
            <a:spAutoFit/>
          </a:bodyPr>
          <a:lstStyle/>
          <a:p>
            <a:pPr marL="194310">
              <a:lnSpc>
                <a:spcPts val="5830"/>
              </a:lnSpc>
            </a:pPr>
            <a:r>
              <a:rPr sz="4900" spc="-120" dirty="0"/>
              <a:t>Learnin</a:t>
            </a:r>
            <a:r>
              <a:rPr sz="4900" spc="-30" dirty="0"/>
              <a:t>g</a:t>
            </a:r>
            <a:r>
              <a:rPr sz="4900" spc="-215" dirty="0"/>
              <a:t> </a:t>
            </a:r>
            <a:r>
              <a:rPr sz="4900" spc="-145" dirty="0"/>
              <a:t>O</a:t>
            </a:r>
            <a:r>
              <a:rPr sz="4900" spc="-120" dirty="0"/>
              <a:t>bje</a:t>
            </a:r>
            <a:r>
              <a:rPr sz="4900" spc="-125" dirty="0"/>
              <a:t>c</a:t>
            </a:r>
            <a:r>
              <a:rPr sz="4900" spc="-120" dirty="0"/>
              <a:t>t</a:t>
            </a:r>
            <a:r>
              <a:rPr sz="4900" spc="-110" dirty="0"/>
              <a:t>i</a:t>
            </a:r>
            <a:r>
              <a:rPr sz="4900" spc="-125" dirty="0"/>
              <a:t>ves</a:t>
            </a:r>
            <a:endParaRPr sz="4900"/>
          </a:p>
        </p:txBody>
      </p:sp>
      <p:sp>
        <p:nvSpPr>
          <p:cNvPr id="4" name="object 4"/>
          <p:cNvSpPr txBox="1"/>
          <p:nvPr/>
        </p:nvSpPr>
        <p:spPr>
          <a:xfrm>
            <a:off x="478892" y="1540591"/>
            <a:ext cx="7514488" cy="4213974"/>
          </a:xfrm>
          <a:prstGeom prst="rect">
            <a:avLst/>
          </a:prstGeom>
        </p:spPr>
        <p:txBody>
          <a:bodyPr vert="horz" wrap="square" lIns="0" tIns="0" rIns="0" bIns="0" rtlCol="0">
            <a:spAutoFit/>
          </a:bodyPr>
          <a:lstStyle/>
          <a:p>
            <a:pPr marL="241300" indent="-228600">
              <a:lnSpc>
                <a:spcPct val="100000"/>
              </a:lnSpc>
              <a:buClr>
                <a:srgbClr val="D51F1A"/>
              </a:buClr>
              <a:buFont typeface="Wingdings"/>
              <a:buChar char=""/>
              <a:tabLst>
                <a:tab pos="241300" algn="l"/>
              </a:tabLst>
            </a:pPr>
            <a:r>
              <a:rPr sz="2000" dirty="0">
                <a:solidFill>
                  <a:srgbClr val="212121"/>
                </a:solidFill>
                <a:latin typeface="Arial"/>
                <a:cs typeface="Arial"/>
              </a:rPr>
              <a:t>Under</a:t>
            </a:r>
            <a:r>
              <a:rPr sz="2000" spc="5" dirty="0">
                <a:solidFill>
                  <a:srgbClr val="212121"/>
                </a:solidFill>
                <a:latin typeface="Arial"/>
                <a:cs typeface="Arial"/>
              </a:rPr>
              <a:t>s</a:t>
            </a:r>
            <a:r>
              <a:rPr sz="2000" spc="-5" dirty="0">
                <a:solidFill>
                  <a:srgbClr val="212121"/>
                </a:solidFill>
                <a:latin typeface="Arial"/>
                <a:cs typeface="Arial"/>
              </a:rPr>
              <a:t>t</a:t>
            </a:r>
            <a:r>
              <a:rPr sz="2000" dirty="0">
                <a:solidFill>
                  <a:srgbClr val="212121"/>
                </a:solidFill>
                <a:latin typeface="Arial"/>
                <a:cs typeface="Arial"/>
              </a:rPr>
              <a:t>and</a:t>
            </a:r>
            <a:r>
              <a:rPr sz="2000" spc="-5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he</a:t>
            </a:r>
            <a:r>
              <a:rPr sz="2000" spc="-15" dirty="0">
                <a:solidFill>
                  <a:srgbClr val="212121"/>
                </a:solidFill>
                <a:latin typeface="Arial"/>
                <a:cs typeface="Arial"/>
              </a:rPr>
              <a:t> </a:t>
            </a:r>
            <a:r>
              <a:rPr sz="2000" dirty="0">
                <a:solidFill>
                  <a:srgbClr val="212121"/>
                </a:solidFill>
                <a:latin typeface="Arial"/>
                <a:cs typeface="Arial"/>
              </a:rPr>
              <a:t>upda</a:t>
            </a:r>
            <a:r>
              <a:rPr sz="2000" spc="-5" dirty="0">
                <a:solidFill>
                  <a:srgbClr val="212121"/>
                </a:solidFill>
                <a:latin typeface="Arial"/>
                <a:cs typeface="Arial"/>
              </a:rPr>
              <a:t>t</a:t>
            </a:r>
            <a:r>
              <a:rPr sz="2000" dirty="0">
                <a:solidFill>
                  <a:srgbClr val="212121"/>
                </a:solidFill>
                <a:latin typeface="Arial"/>
                <a:cs typeface="Arial"/>
              </a:rPr>
              <a:t>ed</a:t>
            </a:r>
            <a:r>
              <a:rPr sz="2000" spc="-30" dirty="0">
                <a:solidFill>
                  <a:srgbClr val="212121"/>
                </a:solidFill>
                <a:latin typeface="Arial"/>
                <a:cs typeface="Arial"/>
              </a:rPr>
              <a:t> </a:t>
            </a:r>
            <a:r>
              <a:rPr sz="2000" spc="5" dirty="0">
                <a:solidFill>
                  <a:srgbClr val="212121"/>
                </a:solidFill>
                <a:latin typeface="Arial"/>
                <a:cs typeface="Arial"/>
              </a:rPr>
              <a:t>sc</a:t>
            </a:r>
            <a:r>
              <a:rPr sz="2000" dirty="0">
                <a:solidFill>
                  <a:srgbClr val="212121"/>
                </a:solidFill>
                <a:latin typeface="Arial"/>
                <a:cs typeface="Arial"/>
              </a:rPr>
              <a:t>reen</a:t>
            </a:r>
            <a:r>
              <a:rPr sz="2000" spc="-5" dirty="0">
                <a:solidFill>
                  <a:srgbClr val="212121"/>
                </a:solidFill>
                <a:latin typeface="Arial"/>
                <a:cs typeface="Arial"/>
              </a:rPr>
              <a:t>i</a:t>
            </a:r>
            <a:r>
              <a:rPr sz="2000" dirty="0">
                <a:solidFill>
                  <a:srgbClr val="212121"/>
                </a:solidFill>
                <a:latin typeface="Arial"/>
                <a:cs typeface="Arial"/>
              </a:rPr>
              <a:t>ng</a:t>
            </a:r>
            <a:r>
              <a:rPr sz="2000" spc="-40" dirty="0">
                <a:solidFill>
                  <a:srgbClr val="212121"/>
                </a:solidFill>
                <a:latin typeface="Arial"/>
                <a:cs typeface="Arial"/>
              </a:rPr>
              <a:t> </a:t>
            </a:r>
            <a:r>
              <a:rPr sz="2000" dirty="0">
                <a:solidFill>
                  <a:srgbClr val="212121"/>
                </a:solidFill>
                <a:latin typeface="Arial"/>
                <a:cs typeface="Arial"/>
              </a:rPr>
              <a:t>re</a:t>
            </a:r>
            <a:r>
              <a:rPr sz="2000" spc="5" dirty="0">
                <a:solidFill>
                  <a:srgbClr val="212121"/>
                </a:solidFill>
                <a:latin typeface="Arial"/>
                <a:cs typeface="Arial"/>
              </a:rPr>
              <a:t>c</a:t>
            </a:r>
            <a:r>
              <a:rPr sz="2000" dirty="0">
                <a:solidFill>
                  <a:srgbClr val="212121"/>
                </a:solidFill>
                <a:latin typeface="Arial"/>
                <a:cs typeface="Arial"/>
              </a:rPr>
              <a:t>o</a:t>
            </a:r>
            <a:r>
              <a:rPr sz="2000" spc="-5" dirty="0">
                <a:solidFill>
                  <a:srgbClr val="212121"/>
                </a:solidFill>
                <a:latin typeface="Arial"/>
                <a:cs typeface="Arial"/>
              </a:rPr>
              <a:t>mm</a:t>
            </a:r>
            <a:r>
              <a:rPr sz="2000" dirty="0">
                <a:solidFill>
                  <a:srgbClr val="212121"/>
                </a:solidFill>
                <a:latin typeface="Arial"/>
                <a:cs typeface="Arial"/>
              </a:rPr>
              <a:t>en</a:t>
            </a:r>
            <a:r>
              <a:rPr sz="2000" spc="-15" dirty="0">
                <a:solidFill>
                  <a:srgbClr val="212121"/>
                </a:solidFill>
                <a:latin typeface="Arial"/>
                <a:cs typeface="Arial"/>
              </a:rPr>
              <a:t>d</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ons</a:t>
            </a:r>
            <a:endParaRPr sz="2000" dirty="0">
              <a:latin typeface="Arial"/>
              <a:cs typeface="Arial"/>
            </a:endParaRPr>
          </a:p>
          <a:p>
            <a:pPr>
              <a:lnSpc>
                <a:spcPct val="100000"/>
              </a:lnSpc>
              <a:spcBef>
                <a:spcPts val="47"/>
              </a:spcBef>
              <a:buClr>
                <a:srgbClr val="D51F1A"/>
              </a:buClr>
              <a:buFont typeface="Wingdings"/>
              <a:buChar char=""/>
            </a:pPr>
            <a:endParaRPr sz="2700" dirty="0">
              <a:latin typeface="Times New Roman"/>
              <a:cs typeface="Times New Roman"/>
            </a:endParaRPr>
          </a:p>
          <a:p>
            <a:pPr marL="241300" marR="5080" indent="-228600">
              <a:lnSpc>
                <a:spcPts val="2160"/>
              </a:lnSpc>
              <a:buClr>
                <a:srgbClr val="D51F1A"/>
              </a:buClr>
              <a:buFont typeface="Wingdings"/>
              <a:buChar char=""/>
              <a:tabLst>
                <a:tab pos="241300" algn="l"/>
              </a:tabLst>
            </a:pPr>
            <a:r>
              <a:rPr sz="2000" spc="-5" dirty="0">
                <a:solidFill>
                  <a:srgbClr val="212121"/>
                </a:solidFill>
                <a:latin typeface="Arial"/>
                <a:cs typeface="Arial"/>
              </a:rPr>
              <a:t>B</a:t>
            </a:r>
            <a:r>
              <a:rPr sz="2000" dirty="0">
                <a:solidFill>
                  <a:srgbClr val="212121"/>
                </a:solidFill>
                <a:latin typeface="Arial"/>
                <a:cs typeface="Arial"/>
              </a:rPr>
              <a:t>e</a:t>
            </a:r>
            <a:r>
              <a:rPr sz="2000" spc="5" dirty="0">
                <a:solidFill>
                  <a:srgbClr val="212121"/>
                </a:solidFill>
                <a:latin typeface="Arial"/>
                <a:cs typeface="Arial"/>
              </a:rPr>
              <a:t>c</a:t>
            </a:r>
            <a:r>
              <a:rPr sz="2000" dirty="0">
                <a:solidFill>
                  <a:srgbClr val="212121"/>
                </a:solidFill>
                <a:latin typeface="Arial"/>
                <a:cs typeface="Arial"/>
              </a:rPr>
              <a:t>o</a:t>
            </a:r>
            <a:r>
              <a:rPr sz="2000" spc="-5" dirty="0">
                <a:solidFill>
                  <a:srgbClr val="212121"/>
                </a:solidFill>
                <a:latin typeface="Arial"/>
                <a:cs typeface="Arial"/>
              </a:rPr>
              <a:t>m</a:t>
            </a:r>
            <a:r>
              <a:rPr sz="2000" dirty="0">
                <a:solidFill>
                  <a:srgbClr val="212121"/>
                </a:solidFill>
                <a:latin typeface="Arial"/>
                <a:cs typeface="Arial"/>
              </a:rPr>
              <a:t>e</a:t>
            </a:r>
            <a:r>
              <a:rPr sz="2000" spc="-30"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a</a:t>
            </a:r>
            <a:r>
              <a:rPr sz="2000" spc="-5" dirty="0">
                <a:solidFill>
                  <a:srgbClr val="212121"/>
                </a:solidFill>
                <a:latin typeface="Arial"/>
                <a:cs typeface="Arial"/>
              </a:rPr>
              <a:t>mili</a:t>
            </a:r>
            <a:r>
              <a:rPr sz="2000" dirty="0">
                <a:solidFill>
                  <a:srgbClr val="212121"/>
                </a:solidFill>
                <a:latin typeface="Arial"/>
                <a:cs typeface="Arial"/>
              </a:rPr>
              <a:t>ar w</a:t>
            </a:r>
            <a:r>
              <a:rPr sz="2000" spc="-5" dirty="0">
                <a:solidFill>
                  <a:srgbClr val="212121"/>
                </a:solidFill>
                <a:latin typeface="Arial"/>
                <a:cs typeface="Arial"/>
              </a:rPr>
              <a:t>it</a:t>
            </a:r>
            <a:r>
              <a:rPr sz="2000" dirty="0">
                <a:solidFill>
                  <a:srgbClr val="212121"/>
                </a:solidFill>
                <a:latin typeface="Arial"/>
                <a:cs typeface="Arial"/>
              </a:rPr>
              <a:t>h</a:t>
            </a:r>
            <a:r>
              <a:rPr sz="2000" spc="-1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he</a:t>
            </a:r>
            <a:r>
              <a:rPr sz="2000" spc="-1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urrent</a:t>
            </a:r>
            <a:r>
              <a:rPr sz="2000" spc="-4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dirty="0">
                <a:solidFill>
                  <a:srgbClr val="212121"/>
                </a:solidFill>
                <a:latin typeface="Arial"/>
                <a:cs typeface="Arial"/>
              </a:rPr>
              <a:t>agno</a:t>
            </a:r>
            <a:r>
              <a:rPr sz="2000" spc="5" dirty="0">
                <a:solidFill>
                  <a:srgbClr val="212121"/>
                </a:solidFill>
                <a:latin typeface="Arial"/>
                <a:cs typeface="Arial"/>
              </a:rPr>
              <a:t>s</a:t>
            </a:r>
            <a:r>
              <a:rPr sz="2000" spc="-5" dirty="0">
                <a:solidFill>
                  <a:srgbClr val="212121"/>
                </a:solidFill>
                <a:latin typeface="Arial"/>
                <a:cs typeface="Arial"/>
              </a:rPr>
              <a:t>ti</a:t>
            </a:r>
            <a:r>
              <a:rPr sz="2000" dirty="0">
                <a:solidFill>
                  <a:srgbClr val="212121"/>
                </a:solidFill>
                <a:latin typeface="Arial"/>
                <a:cs typeface="Arial"/>
              </a:rPr>
              <a:t>c</a:t>
            </a:r>
            <a:r>
              <a:rPr sz="2000" spc="-25" dirty="0">
                <a:solidFill>
                  <a:srgbClr val="212121"/>
                </a:solidFill>
                <a:latin typeface="Arial"/>
                <a:cs typeface="Arial"/>
              </a:rPr>
              <a:t> </a:t>
            </a:r>
            <a:r>
              <a:rPr sz="2000" spc="5" dirty="0">
                <a:solidFill>
                  <a:srgbClr val="212121"/>
                </a:solidFill>
                <a:latin typeface="Arial"/>
                <a:cs typeface="Arial"/>
              </a:rPr>
              <a:t>s</a:t>
            </a:r>
            <a:r>
              <a:rPr sz="2000" spc="-5" dirty="0">
                <a:solidFill>
                  <a:srgbClr val="212121"/>
                </a:solidFill>
                <a:latin typeface="Arial"/>
                <a:cs typeface="Arial"/>
              </a:rPr>
              <a:t>t</a:t>
            </a:r>
            <a:r>
              <a:rPr sz="2000" dirty="0">
                <a:solidFill>
                  <a:srgbClr val="212121"/>
                </a:solidFill>
                <a:latin typeface="Arial"/>
                <a:cs typeface="Arial"/>
              </a:rPr>
              <a:t>andards</a:t>
            </a:r>
            <a:r>
              <a:rPr sz="2000" spc="-50" dirty="0">
                <a:solidFill>
                  <a:srgbClr val="212121"/>
                </a:solidFill>
                <a:latin typeface="Arial"/>
                <a:cs typeface="Arial"/>
              </a:rPr>
              <a:t> </a:t>
            </a:r>
            <a:r>
              <a:rPr sz="2000" dirty="0">
                <a:solidFill>
                  <a:srgbClr val="212121"/>
                </a:solidFill>
                <a:latin typeface="Arial"/>
                <a:cs typeface="Arial"/>
              </a:rPr>
              <a:t>and </a:t>
            </a:r>
            <a:r>
              <a:rPr sz="2000" spc="-5" dirty="0">
                <a:solidFill>
                  <a:srgbClr val="212121"/>
                </a:solidFill>
                <a:latin typeface="Arial"/>
                <a:cs typeface="Arial"/>
              </a:rPr>
              <a:t>t</a:t>
            </a:r>
            <a:r>
              <a:rPr sz="2000" dirty="0">
                <a:solidFill>
                  <a:srgbClr val="212121"/>
                </a:solidFill>
                <a:latin typeface="Arial"/>
                <a:cs typeface="Arial"/>
              </a:rPr>
              <a:t>e</a:t>
            </a:r>
            <a:r>
              <a:rPr sz="2000" spc="5" dirty="0">
                <a:solidFill>
                  <a:srgbClr val="212121"/>
                </a:solidFill>
                <a:latin typeface="Arial"/>
                <a:cs typeface="Arial"/>
              </a:rPr>
              <a:t>s</a:t>
            </a:r>
            <a:r>
              <a:rPr sz="2000" spc="-5" dirty="0">
                <a:solidFill>
                  <a:srgbClr val="212121"/>
                </a:solidFill>
                <a:latin typeface="Arial"/>
                <a:cs typeface="Arial"/>
              </a:rPr>
              <a:t>ti</a:t>
            </a:r>
            <a:r>
              <a:rPr sz="2000" dirty="0">
                <a:solidFill>
                  <a:srgbClr val="212121"/>
                </a:solidFill>
                <a:latin typeface="Arial"/>
                <a:cs typeface="Arial"/>
              </a:rPr>
              <a:t>ng</a:t>
            </a:r>
            <a:r>
              <a:rPr sz="2000" spc="-30" dirty="0">
                <a:solidFill>
                  <a:srgbClr val="212121"/>
                </a:solidFill>
                <a:latin typeface="Arial"/>
                <a:cs typeface="Arial"/>
              </a:rPr>
              <a:t> </a:t>
            </a:r>
            <a:r>
              <a:rPr sz="2000" dirty="0">
                <a:solidFill>
                  <a:srgbClr val="212121"/>
                </a:solidFill>
                <a:latin typeface="Arial"/>
                <a:cs typeface="Arial"/>
              </a:rPr>
              <a:t>a</a:t>
            </a:r>
            <a:r>
              <a:rPr sz="2000" spc="-5" dirty="0">
                <a:solidFill>
                  <a:srgbClr val="212121"/>
                </a:solidFill>
                <a:latin typeface="Arial"/>
                <a:cs typeface="Arial"/>
              </a:rPr>
              <a:t>l</a:t>
            </a:r>
            <a:r>
              <a:rPr sz="2000" dirty="0">
                <a:solidFill>
                  <a:srgbClr val="212121"/>
                </a:solidFill>
                <a:latin typeface="Arial"/>
                <a:cs typeface="Arial"/>
              </a:rPr>
              <a:t>gor</a:t>
            </a:r>
            <a:r>
              <a:rPr sz="2000" spc="-5" dirty="0">
                <a:solidFill>
                  <a:srgbClr val="212121"/>
                </a:solidFill>
                <a:latin typeface="Arial"/>
                <a:cs typeface="Arial"/>
              </a:rPr>
              <a:t>it</a:t>
            </a:r>
            <a:r>
              <a:rPr sz="2000" dirty="0">
                <a:solidFill>
                  <a:srgbClr val="212121"/>
                </a:solidFill>
                <a:latin typeface="Arial"/>
                <a:cs typeface="Arial"/>
              </a:rPr>
              <a:t>h</a:t>
            </a:r>
            <a:r>
              <a:rPr sz="2000" spc="-5" dirty="0">
                <a:solidFill>
                  <a:srgbClr val="212121"/>
                </a:solidFill>
                <a:latin typeface="Arial"/>
                <a:cs typeface="Arial"/>
              </a:rPr>
              <a:t>m</a:t>
            </a:r>
            <a:r>
              <a:rPr sz="2000" dirty="0">
                <a:solidFill>
                  <a:srgbClr val="212121"/>
                </a:solidFill>
                <a:latin typeface="Arial"/>
                <a:cs typeface="Arial"/>
              </a:rPr>
              <a:t>s</a:t>
            </a:r>
            <a:endParaRPr sz="2000" dirty="0">
              <a:latin typeface="Arial"/>
              <a:cs typeface="Arial"/>
            </a:endParaRPr>
          </a:p>
          <a:p>
            <a:pPr>
              <a:lnSpc>
                <a:spcPct val="100000"/>
              </a:lnSpc>
              <a:spcBef>
                <a:spcPts val="14"/>
              </a:spcBef>
              <a:buClr>
                <a:srgbClr val="D51F1A"/>
              </a:buClr>
              <a:buFont typeface="Wingdings"/>
              <a:buChar char=""/>
            </a:pPr>
            <a:endParaRPr sz="2700" dirty="0">
              <a:latin typeface="Times New Roman"/>
              <a:cs typeface="Times New Roman"/>
            </a:endParaRPr>
          </a:p>
          <a:p>
            <a:pPr marL="241300" marR="403860" indent="-228600">
              <a:lnSpc>
                <a:spcPts val="2160"/>
              </a:lnSpc>
              <a:buClr>
                <a:srgbClr val="D51F1A"/>
              </a:buClr>
              <a:buFont typeface="Wingdings"/>
              <a:buChar char=""/>
              <a:tabLst>
                <a:tab pos="241300" algn="l"/>
              </a:tabLst>
            </a:pPr>
            <a:r>
              <a:rPr sz="2000" dirty="0">
                <a:solidFill>
                  <a:srgbClr val="212121"/>
                </a:solidFill>
                <a:latin typeface="Arial"/>
                <a:cs typeface="Arial"/>
              </a:rPr>
              <a:t>Learn</a:t>
            </a:r>
            <a:r>
              <a:rPr sz="2000" spc="-30" dirty="0">
                <a:solidFill>
                  <a:srgbClr val="212121"/>
                </a:solidFill>
                <a:latin typeface="Arial"/>
                <a:cs typeface="Arial"/>
              </a:rPr>
              <a:t> </a:t>
            </a:r>
            <a:r>
              <a:rPr sz="2000" dirty="0">
                <a:solidFill>
                  <a:srgbClr val="212121"/>
                </a:solidFill>
                <a:latin typeface="Arial"/>
                <a:cs typeface="Arial"/>
              </a:rPr>
              <a:t>about</a:t>
            </a:r>
            <a:r>
              <a:rPr sz="2000" spc="-3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ent</a:t>
            </a:r>
            <a:r>
              <a:rPr sz="2000" spc="-45" dirty="0">
                <a:solidFill>
                  <a:srgbClr val="212121"/>
                </a:solidFill>
                <a:latin typeface="Arial"/>
                <a:cs typeface="Arial"/>
              </a:rPr>
              <a:t> </a:t>
            </a:r>
            <a:r>
              <a:rPr sz="2000" dirty="0">
                <a:solidFill>
                  <a:srgbClr val="212121"/>
                </a:solidFill>
                <a:latin typeface="Arial"/>
                <a:cs typeface="Arial"/>
              </a:rPr>
              <a:t>reg</a:t>
            </a:r>
            <a:r>
              <a:rPr sz="2000" spc="-5" dirty="0">
                <a:solidFill>
                  <a:srgbClr val="212121"/>
                </a:solidFill>
                <a:latin typeface="Arial"/>
                <a:cs typeface="Arial"/>
              </a:rPr>
              <a:t>im</a:t>
            </a:r>
            <a:r>
              <a:rPr sz="2000" dirty="0">
                <a:solidFill>
                  <a:srgbClr val="212121"/>
                </a:solidFill>
                <a:latin typeface="Arial"/>
                <a:cs typeface="Arial"/>
              </a:rPr>
              <a:t>ens</a:t>
            </a:r>
            <a:r>
              <a:rPr sz="2000" spc="-30"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25" dirty="0">
                <a:solidFill>
                  <a:srgbClr val="212121"/>
                </a:solidFill>
                <a:latin typeface="Arial"/>
                <a:cs typeface="Arial"/>
              </a:rPr>
              <a:t> </a:t>
            </a:r>
            <a:r>
              <a:rPr sz="2000" dirty="0">
                <a:solidFill>
                  <a:srgbClr val="212121"/>
                </a:solidFill>
                <a:latin typeface="Arial"/>
                <a:cs typeface="Arial"/>
              </a:rPr>
              <a:t>pa</a:t>
            </a:r>
            <a:r>
              <a:rPr sz="2000" spc="-5" dirty="0">
                <a:solidFill>
                  <a:srgbClr val="212121"/>
                </a:solidFill>
                <a:latin typeface="Arial"/>
                <a:cs typeface="Arial"/>
              </a:rPr>
              <a:t>ti</a:t>
            </a:r>
            <a:r>
              <a:rPr sz="2000" dirty="0">
                <a:solidFill>
                  <a:srgbClr val="212121"/>
                </a:solidFill>
                <a:latin typeface="Arial"/>
                <a:cs typeface="Arial"/>
              </a:rPr>
              <a:t>en</a:t>
            </a:r>
            <a:r>
              <a:rPr sz="2000" spc="-5" dirty="0">
                <a:solidFill>
                  <a:srgbClr val="212121"/>
                </a:solidFill>
                <a:latin typeface="Arial"/>
                <a:cs typeface="Arial"/>
              </a:rPr>
              <a:t>t</a:t>
            </a:r>
            <a:r>
              <a:rPr sz="2000" dirty="0">
                <a:solidFill>
                  <a:srgbClr val="212121"/>
                </a:solidFill>
                <a:latin typeface="Arial"/>
                <a:cs typeface="Arial"/>
              </a:rPr>
              <a:t>s</a:t>
            </a:r>
            <a:r>
              <a:rPr sz="2000" spc="-2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 </a:t>
            </a:r>
            <a:r>
              <a:rPr sz="2000" dirty="0">
                <a:solidFill>
                  <a:srgbClr val="212121"/>
                </a:solidFill>
                <a:latin typeface="Arial"/>
                <a:cs typeface="Arial"/>
              </a:rPr>
              <a:t>pr</a:t>
            </a:r>
            <a:r>
              <a:rPr sz="2000" spc="-5" dirty="0">
                <a:solidFill>
                  <a:srgbClr val="212121"/>
                </a:solidFill>
                <a:latin typeface="Arial"/>
                <a:cs typeface="Arial"/>
              </a:rPr>
              <a:t>im</a:t>
            </a:r>
            <a:r>
              <a:rPr sz="2000" dirty="0">
                <a:solidFill>
                  <a:srgbClr val="212121"/>
                </a:solidFill>
                <a:latin typeface="Arial"/>
                <a:cs typeface="Arial"/>
              </a:rPr>
              <a:t>ary </a:t>
            </a:r>
            <a:r>
              <a:rPr sz="2000" spc="5" dirty="0">
                <a:solidFill>
                  <a:srgbClr val="212121"/>
                </a:solidFill>
                <a:latin typeface="Arial"/>
                <a:cs typeface="Arial"/>
              </a:rPr>
              <a:t>c</a:t>
            </a:r>
            <a:r>
              <a:rPr sz="2000" dirty="0">
                <a:solidFill>
                  <a:srgbClr val="212121"/>
                </a:solidFill>
                <a:latin typeface="Arial"/>
                <a:cs typeface="Arial"/>
              </a:rPr>
              <a:t>are</a:t>
            </a:r>
            <a:r>
              <a:rPr sz="2000" spc="-30" dirty="0">
                <a:solidFill>
                  <a:srgbClr val="212121"/>
                </a:solidFill>
                <a:latin typeface="Arial"/>
                <a:cs typeface="Arial"/>
              </a:rPr>
              <a:t> </a:t>
            </a:r>
            <a:r>
              <a:rPr sz="2000" spc="5" dirty="0">
                <a:solidFill>
                  <a:srgbClr val="212121"/>
                </a:solidFill>
                <a:latin typeface="Arial"/>
                <a:cs typeface="Arial"/>
              </a:rPr>
              <a:t>s</a:t>
            </a:r>
            <a:r>
              <a:rPr sz="2000" dirty="0">
                <a:solidFill>
                  <a:srgbClr val="212121"/>
                </a:solidFill>
                <a:latin typeface="Arial"/>
                <a:cs typeface="Arial"/>
              </a:rPr>
              <a:t>e</a:t>
            </a:r>
            <a:r>
              <a:rPr sz="2000" spc="-5" dirty="0">
                <a:solidFill>
                  <a:srgbClr val="212121"/>
                </a:solidFill>
                <a:latin typeface="Arial"/>
                <a:cs typeface="Arial"/>
              </a:rPr>
              <a:t>tti</a:t>
            </a:r>
            <a:r>
              <a:rPr sz="2000" dirty="0">
                <a:solidFill>
                  <a:srgbClr val="212121"/>
                </a:solidFill>
                <a:latin typeface="Arial"/>
                <a:cs typeface="Arial"/>
              </a:rPr>
              <a:t>ngs</a:t>
            </a:r>
            <a:endParaRPr sz="2000" dirty="0">
              <a:latin typeface="Arial"/>
              <a:cs typeface="Arial"/>
            </a:endParaRPr>
          </a:p>
          <a:p>
            <a:pPr>
              <a:lnSpc>
                <a:spcPct val="100000"/>
              </a:lnSpc>
              <a:spcBef>
                <a:spcPts val="30"/>
              </a:spcBef>
              <a:buClr>
                <a:srgbClr val="D51F1A"/>
              </a:buClr>
              <a:buFont typeface="Wingdings"/>
              <a:buChar char=""/>
            </a:pPr>
            <a:endParaRPr sz="2450" dirty="0">
              <a:latin typeface="Times New Roman"/>
              <a:cs typeface="Times New Roman"/>
            </a:endParaRPr>
          </a:p>
          <a:p>
            <a:pPr marL="241300" indent="-228600">
              <a:lnSpc>
                <a:spcPct val="100000"/>
              </a:lnSpc>
              <a:buClr>
                <a:srgbClr val="D51F1A"/>
              </a:buClr>
              <a:buFont typeface="Wingdings"/>
              <a:buChar char=""/>
              <a:tabLst>
                <a:tab pos="241300" algn="l"/>
              </a:tabLst>
            </a:pPr>
            <a:r>
              <a:rPr sz="2000" dirty="0">
                <a:solidFill>
                  <a:srgbClr val="212121"/>
                </a:solidFill>
                <a:latin typeface="Arial"/>
                <a:cs typeface="Arial"/>
              </a:rPr>
              <a:t>D</a:t>
            </a:r>
            <a:r>
              <a:rPr sz="2000" spc="-5" dirty="0">
                <a:solidFill>
                  <a:srgbClr val="212121"/>
                </a:solidFill>
                <a:latin typeface="Arial"/>
                <a:cs typeface="Arial"/>
              </a:rPr>
              <a:t>i</a:t>
            </a:r>
            <a:r>
              <a:rPr sz="2000" spc="5" dirty="0">
                <a:solidFill>
                  <a:srgbClr val="212121"/>
                </a:solidFill>
                <a:latin typeface="Arial"/>
                <a:cs typeface="Arial"/>
              </a:rPr>
              <a:t>sc</a:t>
            </a:r>
            <a:r>
              <a:rPr sz="2000" dirty="0">
                <a:solidFill>
                  <a:srgbClr val="212121"/>
                </a:solidFill>
                <a:latin typeface="Arial"/>
                <a:cs typeface="Arial"/>
              </a:rPr>
              <a:t>u</a:t>
            </a:r>
            <a:r>
              <a:rPr sz="2000" spc="5" dirty="0">
                <a:solidFill>
                  <a:srgbClr val="212121"/>
                </a:solidFill>
                <a:latin typeface="Arial"/>
                <a:cs typeface="Arial"/>
              </a:rPr>
              <a:t>s</a:t>
            </a:r>
            <a:r>
              <a:rPr sz="2000" dirty="0">
                <a:solidFill>
                  <a:srgbClr val="212121"/>
                </a:solidFill>
                <a:latin typeface="Arial"/>
                <a:cs typeface="Arial"/>
              </a:rPr>
              <a:t>s</a:t>
            </a:r>
            <a:r>
              <a:rPr sz="2000" spc="-35" dirty="0">
                <a:solidFill>
                  <a:srgbClr val="212121"/>
                </a:solidFill>
                <a:latin typeface="Arial"/>
                <a:cs typeface="Arial"/>
              </a:rPr>
              <a:t> </a:t>
            </a:r>
            <a:r>
              <a:rPr sz="2000" dirty="0">
                <a:solidFill>
                  <a:srgbClr val="212121"/>
                </a:solidFill>
                <a:latin typeface="Arial"/>
                <a:cs typeface="Arial"/>
              </a:rPr>
              <a:t>on-</a:t>
            </a:r>
            <a:r>
              <a:rPr sz="2000" spc="-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spc="-15" dirty="0">
                <a:solidFill>
                  <a:srgbClr val="212121"/>
                </a:solidFill>
                <a:latin typeface="Arial"/>
                <a:cs typeface="Arial"/>
              </a:rPr>
              <a:t>e</a:t>
            </a:r>
            <a:r>
              <a:rPr sz="2000" dirty="0">
                <a:solidFill>
                  <a:srgbClr val="212121"/>
                </a:solidFill>
                <a:latin typeface="Arial"/>
                <a:cs typeface="Arial"/>
              </a:rPr>
              <a:t>nt</a:t>
            </a:r>
            <a:r>
              <a:rPr sz="2000" spc="-45"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dirty="0">
                <a:solidFill>
                  <a:srgbClr val="212121"/>
                </a:solidFill>
                <a:latin typeface="Arial"/>
                <a:cs typeface="Arial"/>
              </a:rPr>
              <a:t>po</a:t>
            </a:r>
            <a:r>
              <a:rPr sz="2000" spc="5" dirty="0">
                <a:solidFill>
                  <a:srgbClr val="212121"/>
                </a:solidFill>
                <a:latin typeface="Arial"/>
                <a:cs typeface="Arial"/>
              </a:rPr>
              <a:t>s</a:t>
            </a:r>
            <a:r>
              <a:rPr sz="2000" spc="-10" dirty="0">
                <a:solidFill>
                  <a:srgbClr val="212121"/>
                </a:solidFill>
                <a:latin typeface="Arial"/>
                <a:cs typeface="Arial"/>
              </a:rPr>
              <a:t>t</a:t>
            </a:r>
            <a:r>
              <a:rPr sz="2000" dirty="0">
                <a:solidFill>
                  <a:srgbClr val="212121"/>
                </a:solidFill>
                <a:latin typeface="Arial"/>
                <a:cs typeface="Arial"/>
              </a:rPr>
              <a:t>-</a:t>
            </a:r>
            <a:r>
              <a:rPr sz="2000" spc="-5" dirty="0">
                <a:solidFill>
                  <a:srgbClr val="212121"/>
                </a:solidFill>
                <a:latin typeface="Arial"/>
                <a:cs typeface="Arial"/>
              </a:rPr>
              <a:t>t</a:t>
            </a:r>
            <a:r>
              <a:rPr sz="2000" dirty="0">
                <a:solidFill>
                  <a:srgbClr val="212121"/>
                </a:solidFill>
                <a:latin typeface="Arial"/>
                <a:cs typeface="Arial"/>
              </a:rPr>
              <a:t>r</a:t>
            </a:r>
            <a:r>
              <a:rPr sz="2000" spc="-15" dirty="0">
                <a:solidFill>
                  <a:srgbClr val="212121"/>
                </a:solidFill>
                <a:latin typeface="Arial"/>
                <a:cs typeface="Arial"/>
              </a:rPr>
              <a:t>e</a:t>
            </a:r>
            <a:r>
              <a:rPr sz="2000" dirty="0">
                <a:solidFill>
                  <a:srgbClr val="212121"/>
                </a:solidFill>
                <a:latin typeface="Arial"/>
                <a:cs typeface="Arial"/>
              </a:rPr>
              <a:t>a</a:t>
            </a:r>
            <a:r>
              <a:rPr sz="2000" spc="-5" dirty="0">
                <a:solidFill>
                  <a:srgbClr val="212121"/>
                </a:solidFill>
                <a:latin typeface="Arial"/>
                <a:cs typeface="Arial"/>
              </a:rPr>
              <a:t>t</a:t>
            </a:r>
            <a:r>
              <a:rPr sz="2000" spc="-15" dirty="0">
                <a:solidFill>
                  <a:srgbClr val="212121"/>
                </a:solidFill>
                <a:latin typeface="Arial"/>
                <a:cs typeface="Arial"/>
              </a:rPr>
              <a:t>m</a:t>
            </a:r>
            <a:r>
              <a:rPr sz="2000" dirty="0">
                <a:solidFill>
                  <a:srgbClr val="212121"/>
                </a:solidFill>
                <a:latin typeface="Arial"/>
                <a:cs typeface="Arial"/>
              </a:rPr>
              <a:t>ent</a:t>
            </a:r>
            <a:r>
              <a:rPr sz="2000" spc="-60"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on</a:t>
            </a:r>
            <a:r>
              <a:rPr sz="2000" spc="-5" dirty="0">
                <a:solidFill>
                  <a:srgbClr val="212121"/>
                </a:solidFill>
                <a:latin typeface="Arial"/>
                <a:cs typeface="Arial"/>
              </a:rPr>
              <a:t>it</a:t>
            </a:r>
            <a:r>
              <a:rPr sz="2000" dirty="0">
                <a:solidFill>
                  <a:srgbClr val="212121"/>
                </a:solidFill>
                <a:latin typeface="Arial"/>
                <a:cs typeface="Arial"/>
              </a:rPr>
              <a:t>or</a:t>
            </a:r>
            <a:r>
              <a:rPr sz="2000" spc="-5" dirty="0">
                <a:solidFill>
                  <a:srgbClr val="212121"/>
                </a:solidFill>
                <a:latin typeface="Arial"/>
                <a:cs typeface="Arial"/>
              </a:rPr>
              <a:t>i</a:t>
            </a:r>
            <a:r>
              <a:rPr sz="2000" dirty="0">
                <a:solidFill>
                  <a:srgbClr val="212121"/>
                </a:solidFill>
                <a:latin typeface="Arial"/>
                <a:cs typeface="Arial"/>
              </a:rPr>
              <a:t>ng</a:t>
            </a:r>
            <a:endParaRPr sz="2000" dirty="0">
              <a:latin typeface="Arial"/>
              <a:cs typeface="Arial"/>
            </a:endParaRPr>
          </a:p>
          <a:p>
            <a:pPr>
              <a:lnSpc>
                <a:spcPct val="100000"/>
              </a:lnSpc>
              <a:spcBef>
                <a:spcPts val="47"/>
              </a:spcBef>
              <a:buClr>
                <a:srgbClr val="D51F1A"/>
              </a:buClr>
              <a:buFont typeface="Wingdings"/>
              <a:buChar char=""/>
            </a:pPr>
            <a:endParaRPr sz="2700" dirty="0">
              <a:latin typeface="Times New Roman"/>
              <a:cs typeface="Times New Roman"/>
            </a:endParaRPr>
          </a:p>
          <a:p>
            <a:pPr marL="241300" marR="266700" indent="-228600">
              <a:lnSpc>
                <a:spcPts val="2160"/>
              </a:lnSpc>
              <a:buClr>
                <a:srgbClr val="D51F1A"/>
              </a:buClr>
              <a:buFont typeface="Wingdings"/>
              <a:buChar char=""/>
              <a:tabLst>
                <a:tab pos="241300" algn="l"/>
              </a:tabLst>
            </a:pPr>
            <a:r>
              <a:rPr sz="2000" spc="-5" dirty="0">
                <a:solidFill>
                  <a:srgbClr val="212121"/>
                </a:solidFill>
                <a:latin typeface="Arial"/>
                <a:cs typeface="Arial"/>
              </a:rPr>
              <a:t>I</a:t>
            </a:r>
            <a:r>
              <a:rPr sz="2000" dirty="0">
                <a:solidFill>
                  <a:srgbClr val="212121"/>
                </a:solidFill>
                <a:latin typeface="Arial"/>
                <a:cs typeface="Arial"/>
              </a:rPr>
              <a:t>den</a:t>
            </a:r>
            <a:r>
              <a:rPr sz="2000" spc="-5" dirty="0">
                <a:solidFill>
                  <a:srgbClr val="212121"/>
                </a:solidFill>
                <a:latin typeface="Arial"/>
                <a:cs typeface="Arial"/>
              </a:rPr>
              <a:t>tif</a:t>
            </a:r>
            <a:r>
              <a:rPr sz="2000" dirty="0">
                <a:solidFill>
                  <a:srgbClr val="212121"/>
                </a:solidFill>
                <a:latin typeface="Arial"/>
                <a:cs typeface="Arial"/>
              </a:rPr>
              <a:t>y</a:t>
            </a:r>
            <a:r>
              <a:rPr sz="2000" spc="-25" dirty="0">
                <a:solidFill>
                  <a:srgbClr val="212121"/>
                </a:solidFill>
                <a:latin typeface="Arial"/>
                <a:cs typeface="Arial"/>
              </a:rPr>
              <a:t> </a:t>
            </a:r>
            <a:r>
              <a:rPr sz="2000" dirty="0">
                <a:solidFill>
                  <a:srgbClr val="212121"/>
                </a:solidFill>
                <a:latin typeface="Arial"/>
                <a:cs typeface="Arial"/>
              </a:rPr>
              <a:t>pa</a:t>
            </a:r>
            <a:r>
              <a:rPr sz="2000" spc="-5" dirty="0">
                <a:solidFill>
                  <a:srgbClr val="212121"/>
                </a:solidFill>
                <a:latin typeface="Arial"/>
                <a:cs typeface="Arial"/>
              </a:rPr>
              <a:t>ti</a:t>
            </a:r>
            <a:r>
              <a:rPr sz="2000" dirty="0">
                <a:solidFill>
                  <a:srgbClr val="212121"/>
                </a:solidFill>
                <a:latin typeface="Arial"/>
                <a:cs typeface="Arial"/>
              </a:rPr>
              <a:t>en</a:t>
            </a:r>
            <a:r>
              <a:rPr sz="2000" spc="-5" dirty="0">
                <a:solidFill>
                  <a:srgbClr val="212121"/>
                </a:solidFill>
                <a:latin typeface="Arial"/>
                <a:cs typeface="Arial"/>
              </a:rPr>
              <a:t>t</a:t>
            </a:r>
            <a:r>
              <a:rPr sz="2000" dirty="0">
                <a:solidFill>
                  <a:srgbClr val="212121"/>
                </a:solidFill>
                <a:latin typeface="Arial"/>
                <a:cs typeface="Arial"/>
              </a:rPr>
              <a:t>s</a:t>
            </a:r>
            <a:r>
              <a:rPr sz="2000" spc="-2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hat</a:t>
            </a:r>
            <a:r>
              <a:rPr sz="2000" spc="-25" dirty="0">
                <a:solidFill>
                  <a:srgbClr val="212121"/>
                </a:solidFill>
                <a:latin typeface="Arial"/>
                <a:cs typeface="Arial"/>
              </a:rPr>
              <a:t> </a:t>
            </a:r>
            <a:r>
              <a:rPr sz="2000" dirty="0">
                <a:solidFill>
                  <a:srgbClr val="212121"/>
                </a:solidFill>
                <a:latin typeface="Arial"/>
                <a:cs typeface="Arial"/>
              </a:rPr>
              <a:t>are</a:t>
            </a:r>
            <a:r>
              <a:rPr sz="2000" spc="-15" dirty="0">
                <a:solidFill>
                  <a:srgbClr val="212121"/>
                </a:solidFill>
                <a:latin typeface="Arial"/>
                <a:cs typeface="Arial"/>
              </a:rPr>
              <a:t> </a:t>
            </a:r>
            <a:r>
              <a:rPr sz="2000" dirty="0">
                <a:solidFill>
                  <a:srgbClr val="212121"/>
                </a:solidFill>
                <a:latin typeface="Arial"/>
                <a:cs typeface="Arial"/>
              </a:rPr>
              <a:t>appropr</a:t>
            </a:r>
            <a:r>
              <a:rPr sz="2000" spc="-5" dirty="0">
                <a:solidFill>
                  <a:srgbClr val="212121"/>
                </a:solidFill>
                <a:latin typeface="Arial"/>
                <a:cs typeface="Arial"/>
              </a:rPr>
              <a:t>i</a:t>
            </a:r>
            <a:r>
              <a:rPr sz="2000" dirty="0">
                <a:solidFill>
                  <a:srgbClr val="212121"/>
                </a:solidFill>
                <a:latin typeface="Arial"/>
                <a:cs typeface="Arial"/>
              </a:rPr>
              <a:t>a</a:t>
            </a:r>
            <a:r>
              <a:rPr sz="2000" spc="-5" dirty="0">
                <a:solidFill>
                  <a:srgbClr val="212121"/>
                </a:solidFill>
                <a:latin typeface="Arial"/>
                <a:cs typeface="Arial"/>
              </a:rPr>
              <a:t>t</a:t>
            </a:r>
            <a:r>
              <a:rPr sz="2000" dirty="0">
                <a:solidFill>
                  <a:srgbClr val="212121"/>
                </a:solidFill>
                <a:latin typeface="Arial"/>
                <a:cs typeface="Arial"/>
              </a:rPr>
              <a:t>e</a:t>
            </a:r>
            <a:r>
              <a:rPr sz="2000" spc="-55"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1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ent</a:t>
            </a:r>
            <a:r>
              <a:rPr sz="2000" spc="-4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 t</a:t>
            </a:r>
            <a:r>
              <a:rPr sz="2000" dirty="0">
                <a:solidFill>
                  <a:srgbClr val="212121"/>
                </a:solidFill>
                <a:latin typeface="Arial"/>
                <a:cs typeface="Arial"/>
              </a:rPr>
              <a:t>he pr</a:t>
            </a:r>
            <a:r>
              <a:rPr sz="2000" spc="-5" dirty="0">
                <a:solidFill>
                  <a:srgbClr val="212121"/>
                </a:solidFill>
                <a:latin typeface="Arial"/>
                <a:cs typeface="Arial"/>
              </a:rPr>
              <a:t>im</a:t>
            </a:r>
            <a:r>
              <a:rPr sz="2000" dirty="0">
                <a:solidFill>
                  <a:srgbClr val="212121"/>
                </a:solidFill>
                <a:latin typeface="Arial"/>
                <a:cs typeface="Arial"/>
              </a:rPr>
              <a:t>ary</a:t>
            </a:r>
            <a:r>
              <a:rPr sz="2000" spc="-3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are</a:t>
            </a:r>
            <a:r>
              <a:rPr sz="2000" spc="-30" dirty="0">
                <a:solidFill>
                  <a:srgbClr val="212121"/>
                </a:solidFill>
                <a:latin typeface="Arial"/>
                <a:cs typeface="Arial"/>
              </a:rPr>
              <a:t> </a:t>
            </a:r>
            <a:r>
              <a:rPr sz="2000" spc="5" dirty="0">
                <a:solidFill>
                  <a:srgbClr val="212121"/>
                </a:solidFill>
                <a:latin typeface="Arial"/>
                <a:cs typeface="Arial"/>
              </a:rPr>
              <a:t>s</a:t>
            </a:r>
            <a:r>
              <a:rPr sz="2000" dirty="0">
                <a:solidFill>
                  <a:srgbClr val="212121"/>
                </a:solidFill>
                <a:latin typeface="Arial"/>
                <a:cs typeface="Arial"/>
              </a:rPr>
              <a:t>e</a:t>
            </a:r>
            <a:r>
              <a:rPr sz="2000" spc="-5" dirty="0">
                <a:solidFill>
                  <a:srgbClr val="212121"/>
                </a:solidFill>
                <a:latin typeface="Arial"/>
                <a:cs typeface="Arial"/>
              </a:rPr>
              <a:t>tti</a:t>
            </a:r>
            <a:r>
              <a:rPr sz="2000" dirty="0">
                <a:solidFill>
                  <a:srgbClr val="212121"/>
                </a:solidFill>
                <a:latin typeface="Arial"/>
                <a:cs typeface="Arial"/>
              </a:rPr>
              <a:t>ng</a:t>
            </a:r>
            <a:r>
              <a:rPr sz="2000" spc="-30"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ho</a:t>
            </a:r>
            <a:r>
              <a:rPr sz="2000" spc="5" dirty="0">
                <a:solidFill>
                  <a:srgbClr val="212121"/>
                </a:solidFill>
                <a:latin typeface="Arial"/>
                <a:cs typeface="Arial"/>
              </a:rPr>
              <a:t>s</a:t>
            </a:r>
            <a:r>
              <a:rPr sz="2000" dirty="0">
                <a:solidFill>
                  <a:srgbClr val="212121"/>
                </a:solidFill>
                <a:latin typeface="Arial"/>
                <a:cs typeface="Arial"/>
              </a:rPr>
              <a:t>e</a:t>
            </a:r>
            <a:r>
              <a:rPr sz="2000" spc="-30"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hat</a:t>
            </a:r>
            <a:r>
              <a:rPr sz="2000" spc="-25" dirty="0">
                <a:solidFill>
                  <a:srgbClr val="212121"/>
                </a:solidFill>
                <a:latin typeface="Arial"/>
                <a:cs typeface="Arial"/>
              </a:rPr>
              <a:t> </a:t>
            </a:r>
            <a:r>
              <a:rPr sz="2000" dirty="0">
                <a:solidFill>
                  <a:srgbClr val="212121"/>
                </a:solidFill>
                <a:latin typeface="Arial"/>
                <a:cs typeface="Arial"/>
              </a:rPr>
              <a:t>requ</a:t>
            </a:r>
            <a:r>
              <a:rPr sz="2000" spc="-5" dirty="0">
                <a:solidFill>
                  <a:srgbClr val="212121"/>
                </a:solidFill>
                <a:latin typeface="Arial"/>
                <a:cs typeface="Arial"/>
              </a:rPr>
              <a:t>i</a:t>
            </a:r>
            <a:r>
              <a:rPr sz="2000" dirty="0">
                <a:solidFill>
                  <a:srgbClr val="212121"/>
                </a:solidFill>
                <a:latin typeface="Arial"/>
                <a:cs typeface="Arial"/>
              </a:rPr>
              <a:t>re</a:t>
            </a:r>
            <a:r>
              <a:rPr sz="2000" spc="-30" dirty="0">
                <a:solidFill>
                  <a:srgbClr val="212121"/>
                </a:solidFill>
                <a:latin typeface="Arial"/>
                <a:cs typeface="Arial"/>
              </a:rPr>
              <a:t> </a:t>
            </a:r>
            <a:r>
              <a:rPr sz="2000" dirty="0">
                <a:solidFill>
                  <a:srgbClr val="212121"/>
                </a:solidFill>
                <a:latin typeface="Arial"/>
                <a:cs typeface="Arial"/>
              </a:rPr>
              <a:t>re</a:t>
            </a:r>
            <a:r>
              <a:rPr sz="2000" spc="-5" dirty="0">
                <a:solidFill>
                  <a:srgbClr val="212121"/>
                </a:solidFill>
                <a:latin typeface="Arial"/>
                <a:cs typeface="Arial"/>
              </a:rPr>
              <a:t>f</a:t>
            </a:r>
            <a:r>
              <a:rPr sz="2000" dirty="0">
                <a:solidFill>
                  <a:srgbClr val="212121"/>
                </a:solidFill>
                <a:latin typeface="Arial"/>
                <a:cs typeface="Arial"/>
              </a:rPr>
              <a:t>err</a:t>
            </a:r>
            <a:r>
              <a:rPr sz="2000" spc="-15" dirty="0">
                <a:solidFill>
                  <a:srgbClr val="212121"/>
                </a:solidFill>
                <a:latin typeface="Arial"/>
                <a:cs typeface="Arial"/>
              </a:rPr>
              <a:t>a</a:t>
            </a:r>
            <a:r>
              <a:rPr sz="2000" dirty="0">
                <a:solidFill>
                  <a:srgbClr val="212121"/>
                </a:solidFill>
                <a:latin typeface="Arial"/>
                <a:cs typeface="Arial"/>
              </a:rPr>
              <a:t>l</a:t>
            </a:r>
            <a:r>
              <a:rPr sz="2000" spc="-30"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o</a:t>
            </a:r>
            <a:r>
              <a:rPr sz="2000" spc="-15" dirty="0">
                <a:solidFill>
                  <a:srgbClr val="212121"/>
                </a:solidFill>
                <a:latin typeface="Arial"/>
                <a:cs typeface="Arial"/>
              </a:rPr>
              <a:t> </a:t>
            </a:r>
            <a:r>
              <a:rPr sz="2000" dirty="0">
                <a:solidFill>
                  <a:srgbClr val="212121"/>
                </a:solidFill>
                <a:latin typeface="Arial"/>
                <a:cs typeface="Arial"/>
              </a:rPr>
              <a:t>a hepa</a:t>
            </a:r>
            <a:r>
              <a:rPr sz="2000" spc="-5" dirty="0">
                <a:solidFill>
                  <a:srgbClr val="212121"/>
                </a:solidFill>
                <a:latin typeface="Arial"/>
                <a:cs typeface="Arial"/>
              </a:rPr>
              <a:t>t</a:t>
            </a:r>
            <a:r>
              <a:rPr sz="2000" dirty="0">
                <a:solidFill>
                  <a:srgbClr val="212121"/>
                </a:solidFill>
                <a:latin typeface="Arial"/>
                <a:cs typeface="Arial"/>
              </a:rPr>
              <a:t>o</a:t>
            </a:r>
            <a:r>
              <a:rPr sz="2000" spc="-5" dirty="0">
                <a:solidFill>
                  <a:srgbClr val="212121"/>
                </a:solidFill>
                <a:latin typeface="Arial"/>
                <a:cs typeface="Arial"/>
              </a:rPr>
              <a:t>l</a:t>
            </a:r>
            <a:r>
              <a:rPr sz="2000" dirty="0">
                <a:solidFill>
                  <a:srgbClr val="212121"/>
                </a:solidFill>
                <a:latin typeface="Arial"/>
                <a:cs typeface="Arial"/>
              </a:rPr>
              <a:t>og</a:t>
            </a:r>
            <a:r>
              <a:rPr sz="2000" spc="-5" dirty="0">
                <a:solidFill>
                  <a:srgbClr val="212121"/>
                </a:solidFill>
                <a:latin typeface="Arial"/>
                <a:cs typeface="Arial"/>
              </a:rPr>
              <a:t>i</a:t>
            </a:r>
            <a:r>
              <a:rPr sz="2000" spc="5" dirty="0">
                <a:solidFill>
                  <a:srgbClr val="212121"/>
                </a:solidFill>
                <a:latin typeface="Arial"/>
                <a:cs typeface="Arial"/>
              </a:rPr>
              <a:t>s</a:t>
            </a:r>
            <a:r>
              <a:rPr sz="2000" dirty="0">
                <a:solidFill>
                  <a:srgbClr val="212121"/>
                </a:solidFill>
                <a:latin typeface="Arial"/>
                <a:cs typeface="Arial"/>
              </a:rPr>
              <a:t>t</a:t>
            </a:r>
            <a:endParaRPr sz="2000" dirty="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7717535" y="969264"/>
            <a:ext cx="3412235" cy="4876494"/>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7993380" y="5634228"/>
            <a:ext cx="2860675" cy="201295"/>
          </a:xfrm>
          <a:prstGeom prst="rect">
            <a:avLst/>
          </a:prstGeom>
          <a:solidFill>
            <a:srgbClr val="000000"/>
          </a:solidFill>
        </p:spPr>
        <p:txBody>
          <a:bodyPr vert="horz" wrap="square" lIns="0" tIns="0" rIns="0" bIns="0" rtlCol="0">
            <a:spAutoFit/>
          </a:bodyPr>
          <a:lstStyle/>
          <a:p>
            <a:pPr marL="252729">
              <a:lnSpc>
                <a:spcPct val="100000"/>
              </a:lnSpc>
            </a:pPr>
            <a:r>
              <a:rPr sz="700" u="sng" dirty="0">
                <a:solidFill>
                  <a:srgbClr val="FFFFFF"/>
                </a:solidFill>
                <a:latin typeface="Arial"/>
                <a:cs typeface="Arial"/>
                <a:hlinkClick r:id="rId5"/>
              </a:rPr>
              <a:t>T</a:t>
            </a:r>
            <a:r>
              <a:rPr sz="700" u="sng" spc="-10" dirty="0">
                <a:solidFill>
                  <a:srgbClr val="FFFFFF"/>
                </a:solidFill>
                <a:latin typeface="Arial"/>
                <a:cs typeface="Arial"/>
                <a:hlinkClick r:id="rId5"/>
              </a:rPr>
              <a:t>h</a:t>
            </a:r>
            <a:r>
              <a:rPr sz="700" u="sng" spc="-5" dirty="0">
                <a:solidFill>
                  <a:srgbClr val="FFFFFF"/>
                </a:solidFill>
                <a:latin typeface="Arial"/>
                <a:cs typeface="Arial"/>
                <a:hlinkClick r:id="rId5"/>
              </a:rPr>
              <a:t>is</a:t>
            </a:r>
            <a:r>
              <a:rPr sz="700" u="sng" spc="-10" dirty="0">
                <a:solidFill>
                  <a:srgbClr val="FFFFFF"/>
                </a:solidFill>
                <a:latin typeface="Arial"/>
                <a:cs typeface="Arial"/>
                <a:hlinkClick r:id="rId5"/>
              </a:rPr>
              <a:t> </a:t>
            </a:r>
            <a:r>
              <a:rPr sz="700" u="sng" spc="-5" dirty="0">
                <a:solidFill>
                  <a:srgbClr val="FFFFFF"/>
                </a:solidFill>
                <a:latin typeface="Arial"/>
                <a:cs typeface="Arial"/>
                <a:hlinkClick r:id="rId5"/>
              </a:rPr>
              <a:t>P</a:t>
            </a:r>
            <a:r>
              <a:rPr sz="700" u="sng" spc="-10" dirty="0">
                <a:solidFill>
                  <a:srgbClr val="FFFFFF"/>
                </a:solidFill>
                <a:latin typeface="Arial"/>
                <a:cs typeface="Arial"/>
                <a:hlinkClick r:id="rId5"/>
              </a:rPr>
              <a:t>hot</a:t>
            </a:r>
            <a:r>
              <a:rPr sz="700" u="sng" spc="-5" dirty="0">
                <a:solidFill>
                  <a:srgbClr val="FFFFFF"/>
                </a:solidFill>
                <a:latin typeface="Arial"/>
                <a:cs typeface="Arial"/>
                <a:hlinkClick r:id="rId5"/>
              </a:rPr>
              <a:t>o</a:t>
            </a:r>
            <a:r>
              <a:rPr sz="700" spc="15" dirty="0">
                <a:solidFill>
                  <a:srgbClr val="FFFFFF"/>
                </a:solidFill>
                <a:latin typeface="Arial"/>
                <a:cs typeface="Arial"/>
                <a:hlinkClick r:id="rId5"/>
              </a:rPr>
              <a:t> </a:t>
            </a:r>
            <a:r>
              <a:rPr sz="700" spc="-10" dirty="0">
                <a:solidFill>
                  <a:srgbClr val="FFFFFF"/>
                </a:solidFill>
                <a:latin typeface="Arial"/>
                <a:cs typeface="Arial"/>
              </a:rPr>
              <a:t>b</a:t>
            </a:r>
            <a:r>
              <a:rPr sz="700" spc="-5" dirty="0">
                <a:solidFill>
                  <a:srgbClr val="FFFFFF"/>
                </a:solidFill>
                <a:latin typeface="Arial"/>
                <a:cs typeface="Arial"/>
              </a:rPr>
              <a:t>y</a:t>
            </a:r>
            <a:r>
              <a:rPr sz="700" spc="5" dirty="0">
                <a:solidFill>
                  <a:srgbClr val="FFFFFF"/>
                </a:solidFill>
                <a:latin typeface="Arial"/>
                <a:cs typeface="Arial"/>
              </a:rPr>
              <a:t> </a:t>
            </a:r>
            <a:r>
              <a:rPr sz="700" spc="-5" dirty="0">
                <a:solidFill>
                  <a:srgbClr val="FFFFFF"/>
                </a:solidFill>
                <a:latin typeface="Arial"/>
                <a:cs typeface="Arial"/>
              </a:rPr>
              <a:t>U</a:t>
            </a:r>
            <a:r>
              <a:rPr sz="700" spc="-10" dirty="0">
                <a:solidFill>
                  <a:srgbClr val="FFFFFF"/>
                </a:solidFill>
                <a:latin typeface="Arial"/>
                <a:cs typeface="Arial"/>
              </a:rPr>
              <a:t>n</a:t>
            </a:r>
            <a:r>
              <a:rPr sz="700" spc="0" dirty="0">
                <a:solidFill>
                  <a:srgbClr val="FFFFFF"/>
                </a:solidFill>
                <a:latin typeface="Arial"/>
                <a:cs typeface="Arial"/>
              </a:rPr>
              <a:t>k</a:t>
            </a:r>
            <a:r>
              <a:rPr sz="700" spc="-10" dirty="0">
                <a:solidFill>
                  <a:srgbClr val="FFFFFF"/>
                </a:solidFill>
                <a:latin typeface="Arial"/>
                <a:cs typeface="Arial"/>
              </a:rPr>
              <a:t>no</a:t>
            </a:r>
            <a:r>
              <a:rPr sz="700" spc="-20" dirty="0">
                <a:solidFill>
                  <a:srgbClr val="FFFFFF"/>
                </a:solidFill>
                <a:latin typeface="Arial"/>
                <a:cs typeface="Arial"/>
              </a:rPr>
              <a:t>w</a:t>
            </a:r>
            <a:r>
              <a:rPr sz="700" spc="-5" dirty="0">
                <a:solidFill>
                  <a:srgbClr val="FFFFFF"/>
                </a:solidFill>
                <a:latin typeface="Arial"/>
                <a:cs typeface="Arial"/>
              </a:rPr>
              <a:t>n</a:t>
            </a:r>
            <a:r>
              <a:rPr sz="700" spc="5" dirty="0">
                <a:solidFill>
                  <a:srgbClr val="FFFFFF"/>
                </a:solidFill>
                <a:latin typeface="Arial"/>
                <a:cs typeface="Arial"/>
              </a:rPr>
              <a:t> </a:t>
            </a:r>
            <a:r>
              <a:rPr sz="700" spc="-5" dirty="0">
                <a:solidFill>
                  <a:srgbClr val="FFFFFF"/>
                </a:solidFill>
                <a:latin typeface="Arial"/>
                <a:cs typeface="Arial"/>
              </a:rPr>
              <a:t>A</a:t>
            </a:r>
            <a:r>
              <a:rPr sz="700" spc="-10" dirty="0">
                <a:solidFill>
                  <a:srgbClr val="FFFFFF"/>
                </a:solidFill>
                <a:latin typeface="Arial"/>
                <a:cs typeface="Arial"/>
              </a:rPr>
              <a:t>utho</a:t>
            </a:r>
            <a:r>
              <a:rPr sz="700" spc="-5" dirty="0">
                <a:solidFill>
                  <a:srgbClr val="FFFFFF"/>
                </a:solidFill>
                <a:latin typeface="Arial"/>
                <a:cs typeface="Arial"/>
              </a:rPr>
              <a:t>r</a:t>
            </a:r>
            <a:r>
              <a:rPr sz="700" spc="25" dirty="0">
                <a:solidFill>
                  <a:srgbClr val="FFFFFF"/>
                </a:solidFill>
                <a:latin typeface="Arial"/>
                <a:cs typeface="Arial"/>
              </a:rPr>
              <a:t> </a:t>
            </a:r>
            <a:r>
              <a:rPr sz="700" spc="-5" dirty="0">
                <a:solidFill>
                  <a:srgbClr val="FFFFFF"/>
                </a:solidFill>
                <a:latin typeface="Arial"/>
                <a:cs typeface="Arial"/>
              </a:rPr>
              <a:t>is lic</a:t>
            </a:r>
            <a:r>
              <a:rPr sz="700" spc="-10" dirty="0">
                <a:solidFill>
                  <a:srgbClr val="FFFFFF"/>
                </a:solidFill>
                <a:latin typeface="Arial"/>
                <a:cs typeface="Arial"/>
              </a:rPr>
              <a:t>en</a:t>
            </a:r>
            <a:r>
              <a:rPr sz="700" spc="-5" dirty="0">
                <a:solidFill>
                  <a:srgbClr val="FFFFFF"/>
                </a:solidFill>
                <a:latin typeface="Arial"/>
                <a:cs typeface="Arial"/>
              </a:rPr>
              <a:t>s</a:t>
            </a:r>
            <a:r>
              <a:rPr sz="700" spc="-10" dirty="0">
                <a:solidFill>
                  <a:srgbClr val="FFFFFF"/>
                </a:solidFill>
                <a:latin typeface="Arial"/>
                <a:cs typeface="Arial"/>
              </a:rPr>
              <a:t>e</a:t>
            </a:r>
            <a:r>
              <a:rPr sz="700" spc="-5" dirty="0">
                <a:solidFill>
                  <a:srgbClr val="FFFFFF"/>
                </a:solidFill>
                <a:latin typeface="Arial"/>
                <a:cs typeface="Arial"/>
              </a:rPr>
              <a:t>d</a:t>
            </a:r>
            <a:r>
              <a:rPr sz="700" spc="5" dirty="0">
                <a:solidFill>
                  <a:srgbClr val="FFFFFF"/>
                </a:solidFill>
                <a:latin typeface="Arial"/>
                <a:cs typeface="Arial"/>
              </a:rPr>
              <a:t> </a:t>
            </a:r>
            <a:r>
              <a:rPr sz="700" spc="-10" dirty="0">
                <a:solidFill>
                  <a:srgbClr val="FFFFFF"/>
                </a:solidFill>
                <a:latin typeface="Arial"/>
                <a:cs typeface="Arial"/>
              </a:rPr>
              <a:t>unde</a:t>
            </a:r>
            <a:r>
              <a:rPr sz="700" spc="-5" dirty="0">
                <a:solidFill>
                  <a:srgbClr val="FFFFFF"/>
                </a:solidFill>
                <a:latin typeface="Arial"/>
                <a:cs typeface="Arial"/>
              </a:rPr>
              <a:t>r</a:t>
            </a:r>
            <a:r>
              <a:rPr sz="700" spc="25" dirty="0">
                <a:solidFill>
                  <a:srgbClr val="FFFFFF"/>
                </a:solidFill>
                <a:latin typeface="Arial"/>
                <a:cs typeface="Arial"/>
              </a:rPr>
              <a:t> </a:t>
            </a:r>
            <a:r>
              <a:rPr sz="700" u="sng" spc="-5" dirty="0">
                <a:solidFill>
                  <a:srgbClr val="FFFFFF"/>
                </a:solidFill>
                <a:latin typeface="Arial"/>
                <a:cs typeface="Arial"/>
                <a:hlinkClick r:id="rId6"/>
              </a:rPr>
              <a:t>CC</a:t>
            </a:r>
            <a:r>
              <a:rPr sz="700" u="sng" spc="-10" dirty="0">
                <a:solidFill>
                  <a:srgbClr val="FFFFFF"/>
                </a:solidFill>
                <a:latin typeface="Arial"/>
                <a:cs typeface="Arial"/>
                <a:hlinkClick r:id="rId6"/>
              </a:rPr>
              <a:t> </a:t>
            </a:r>
            <a:r>
              <a:rPr sz="700" u="sng" spc="-5" dirty="0">
                <a:solidFill>
                  <a:srgbClr val="FFFFFF"/>
                </a:solidFill>
                <a:latin typeface="Arial"/>
                <a:cs typeface="Arial"/>
                <a:hlinkClick r:id="rId6"/>
              </a:rPr>
              <a:t>B</a:t>
            </a:r>
            <a:r>
              <a:rPr sz="700" u="sng" spc="-15" dirty="0">
                <a:solidFill>
                  <a:srgbClr val="FFFFFF"/>
                </a:solidFill>
                <a:latin typeface="Arial"/>
                <a:cs typeface="Arial"/>
                <a:hlinkClick r:id="rId6"/>
              </a:rPr>
              <a:t>Y</a:t>
            </a:r>
            <a:r>
              <a:rPr sz="700" u="sng" spc="-10" dirty="0">
                <a:solidFill>
                  <a:srgbClr val="FFFFFF"/>
                </a:solidFill>
                <a:latin typeface="Arial"/>
                <a:cs typeface="Arial"/>
                <a:hlinkClick r:id="rId6"/>
              </a:rPr>
              <a:t>-</a:t>
            </a:r>
            <a:r>
              <a:rPr sz="700" u="sng" spc="-5" dirty="0">
                <a:solidFill>
                  <a:srgbClr val="FFFFFF"/>
                </a:solidFill>
                <a:latin typeface="Arial"/>
                <a:cs typeface="Arial"/>
                <a:hlinkClick r:id="rId6"/>
              </a:rPr>
              <a:t>SA</a:t>
            </a:r>
            <a:r>
              <a:rPr sz="700" u="sng" spc="-10" dirty="0">
                <a:solidFill>
                  <a:srgbClr val="FFFFFF"/>
                </a:solidFill>
                <a:latin typeface="Arial"/>
                <a:cs typeface="Arial"/>
                <a:hlinkClick r:id="rId6"/>
              </a:rPr>
              <a:t>-</a:t>
            </a:r>
            <a:r>
              <a:rPr sz="700" u="sng" spc="-5" dirty="0">
                <a:solidFill>
                  <a:srgbClr val="FFFFFF"/>
                </a:solidFill>
                <a:latin typeface="Arial"/>
                <a:cs typeface="Arial"/>
                <a:hlinkClick r:id="rId6"/>
              </a:rPr>
              <a:t>NC</a:t>
            </a:r>
            <a:endParaRPr sz="700">
              <a:latin typeface="Arial"/>
              <a:cs typeface="Arial"/>
            </a:endParaRPr>
          </a:p>
        </p:txBody>
      </p:sp>
      <p:sp>
        <p:nvSpPr>
          <p:cNvPr id="9" name="object 9"/>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71755">
              <a:lnSpc>
                <a:spcPct val="100000"/>
              </a:lnSpc>
            </a:pPr>
            <a:r>
              <a:rPr sz="3600" spc="-95" dirty="0">
                <a:solidFill>
                  <a:srgbClr val="C00000"/>
                </a:solidFill>
              </a:rPr>
              <a:t>Manag</a:t>
            </a:r>
            <a:r>
              <a:rPr sz="3600" spc="-110" dirty="0">
                <a:solidFill>
                  <a:srgbClr val="C00000"/>
                </a:solidFill>
              </a:rPr>
              <a:t>i</a:t>
            </a:r>
            <a:r>
              <a:rPr sz="3600" spc="-95" dirty="0">
                <a:solidFill>
                  <a:srgbClr val="C00000"/>
                </a:solidFill>
              </a:rPr>
              <a:t>n</a:t>
            </a:r>
            <a:r>
              <a:rPr sz="3600" dirty="0">
                <a:solidFill>
                  <a:srgbClr val="C00000"/>
                </a:solidFill>
              </a:rPr>
              <a:t>g</a:t>
            </a:r>
            <a:r>
              <a:rPr sz="3600" spc="-245" dirty="0">
                <a:solidFill>
                  <a:srgbClr val="C00000"/>
                </a:solidFill>
              </a:rPr>
              <a:t> </a:t>
            </a:r>
            <a:r>
              <a:rPr sz="3600" spc="-95" dirty="0">
                <a:solidFill>
                  <a:srgbClr val="C00000"/>
                </a:solidFill>
              </a:rPr>
              <a:t>Non</a:t>
            </a:r>
            <a:r>
              <a:rPr sz="3600" spc="-100" dirty="0">
                <a:solidFill>
                  <a:srgbClr val="C00000"/>
                </a:solidFill>
              </a:rPr>
              <a:t>-</a:t>
            </a:r>
            <a:r>
              <a:rPr sz="3600" spc="-95" dirty="0">
                <a:solidFill>
                  <a:srgbClr val="C00000"/>
                </a:solidFill>
              </a:rPr>
              <a:t>a</a:t>
            </a:r>
            <a:r>
              <a:rPr sz="3600" spc="-105" dirty="0">
                <a:solidFill>
                  <a:srgbClr val="C00000"/>
                </a:solidFill>
              </a:rPr>
              <a:t>d</a:t>
            </a:r>
            <a:r>
              <a:rPr sz="3600" spc="-95" dirty="0">
                <a:solidFill>
                  <a:srgbClr val="C00000"/>
                </a:solidFill>
              </a:rPr>
              <a:t>h</a:t>
            </a:r>
            <a:r>
              <a:rPr sz="3600" spc="-105" dirty="0">
                <a:solidFill>
                  <a:srgbClr val="C00000"/>
                </a:solidFill>
              </a:rPr>
              <a:t>e</a:t>
            </a:r>
            <a:r>
              <a:rPr sz="3600" spc="-95" dirty="0">
                <a:solidFill>
                  <a:srgbClr val="C00000"/>
                </a:solidFill>
              </a:rPr>
              <a:t>r</a:t>
            </a:r>
            <a:r>
              <a:rPr sz="3600" spc="-105" dirty="0">
                <a:solidFill>
                  <a:srgbClr val="C00000"/>
                </a:solidFill>
              </a:rPr>
              <a:t>en</a:t>
            </a:r>
            <a:r>
              <a:rPr sz="3600" spc="-100" dirty="0">
                <a:solidFill>
                  <a:srgbClr val="C00000"/>
                </a:solidFill>
              </a:rPr>
              <a:t>c</a:t>
            </a:r>
            <a:r>
              <a:rPr sz="3600" dirty="0">
                <a:solidFill>
                  <a:srgbClr val="C00000"/>
                </a:solidFill>
              </a:rPr>
              <a:t>e</a:t>
            </a:r>
            <a:endParaRPr sz="3600"/>
          </a:p>
        </p:txBody>
      </p:sp>
      <p:sp>
        <p:nvSpPr>
          <p:cNvPr id="4" name="object 4"/>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5" name="object 5"/>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6" name="object 6"/>
          <p:cNvSpPr/>
          <p:nvPr/>
        </p:nvSpPr>
        <p:spPr>
          <a:xfrm>
            <a:off x="5871971" y="91440"/>
            <a:ext cx="6252017" cy="6569633"/>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5685602" y="6656306"/>
            <a:ext cx="1407795" cy="139700"/>
          </a:xfrm>
          <a:prstGeom prst="rect">
            <a:avLst/>
          </a:prstGeom>
        </p:spPr>
        <p:txBody>
          <a:bodyPr vert="horz" wrap="square" lIns="0" tIns="0" rIns="0" bIns="0" rtlCol="0">
            <a:spAutoFit/>
          </a:bodyPr>
          <a:lstStyle/>
          <a:p>
            <a:pPr marL="12700">
              <a:lnSpc>
                <a:spcPct val="100000"/>
              </a:lnSpc>
            </a:pPr>
            <a:r>
              <a:rPr sz="900" spc="-15" dirty="0">
                <a:solidFill>
                  <a:srgbClr val="212121"/>
                </a:solidFill>
                <a:latin typeface="Arial"/>
                <a:cs typeface="Arial"/>
              </a:rPr>
              <a:t>S</a:t>
            </a:r>
            <a:r>
              <a:rPr sz="900" dirty="0">
                <a:solidFill>
                  <a:srgbClr val="212121"/>
                </a:solidFill>
                <a:latin typeface="Arial"/>
                <a:cs typeface="Arial"/>
              </a:rPr>
              <a:t>our</a:t>
            </a:r>
            <a:r>
              <a:rPr sz="900" spc="5" dirty="0">
                <a:solidFill>
                  <a:srgbClr val="212121"/>
                </a:solidFill>
                <a:latin typeface="Arial"/>
                <a:cs typeface="Arial"/>
              </a:rPr>
              <a:t>c</a:t>
            </a:r>
            <a:r>
              <a:rPr sz="900" spc="-5" dirty="0">
                <a:solidFill>
                  <a:srgbClr val="212121"/>
                </a:solidFill>
                <a:latin typeface="Arial"/>
                <a:cs typeface="Arial"/>
              </a:rPr>
              <a:t>e:</a:t>
            </a:r>
            <a:r>
              <a:rPr sz="900" spc="-25" dirty="0">
                <a:solidFill>
                  <a:srgbClr val="212121"/>
                </a:solidFill>
                <a:latin typeface="Arial"/>
                <a:cs typeface="Arial"/>
              </a:rPr>
              <a:t> </a:t>
            </a:r>
            <a:r>
              <a:rPr sz="900" spc="-5" dirty="0">
                <a:solidFill>
                  <a:srgbClr val="212121"/>
                </a:solidFill>
                <a:latin typeface="Arial"/>
                <a:cs typeface="Arial"/>
              </a:rPr>
              <a:t>HC</a:t>
            </a:r>
            <a:r>
              <a:rPr sz="900" spc="-15" dirty="0">
                <a:solidFill>
                  <a:srgbClr val="212121"/>
                </a:solidFill>
                <a:latin typeface="Arial"/>
                <a:cs typeface="Arial"/>
              </a:rPr>
              <a:t>V</a:t>
            </a:r>
            <a:r>
              <a:rPr sz="900" dirty="0">
                <a:solidFill>
                  <a:srgbClr val="212121"/>
                </a:solidFill>
                <a:latin typeface="Arial"/>
                <a:cs typeface="Arial"/>
              </a:rPr>
              <a:t>guideline</a:t>
            </a:r>
            <a:r>
              <a:rPr sz="900" spc="5" dirty="0">
                <a:solidFill>
                  <a:srgbClr val="212121"/>
                </a:solidFill>
                <a:latin typeface="Arial"/>
                <a:cs typeface="Arial"/>
              </a:rPr>
              <a:t>s</a:t>
            </a:r>
            <a:r>
              <a:rPr sz="900" spc="-5" dirty="0">
                <a:solidFill>
                  <a:srgbClr val="212121"/>
                </a:solidFill>
                <a:latin typeface="Arial"/>
                <a:cs typeface="Arial"/>
              </a:rPr>
              <a:t>.</a:t>
            </a:r>
            <a:r>
              <a:rPr sz="900" spc="-10" dirty="0">
                <a:solidFill>
                  <a:srgbClr val="212121"/>
                </a:solidFill>
                <a:latin typeface="Arial"/>
                <a:cs typeface="Arial"/>
              </a:rPr>
              <a:t>o</a:t>
            </a:r>
            <a:r>
              <a:rPr sz="900" dirty="0">
                <a:solidFill>
                  <a:srgbClr val="212121"/>
                </a:solidFill>
                <a:latin typeface="Arial"/>
                <a:cs typeface="Arial"/>
              </a:rPr>
              <a:t>rg</a:t>
            </a:r>
            <a:endParaRPr sz="900">
              <a:latin typeface="Arial"/>
              <a:cs typeface="Arial"/>
            </a:endParaRPr>
          </a:p>
        </p:txBody>
      </p:sp>
      <p:sp>
        <p:nvSpPr>
          <p:cNvPr id="8" name="object 8"/>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46795" y="490728"/>
            <a:ext cx="5047615" cy="482600"/>
          </a:xfrm>
          <a:prstGeom prst="rect">
            <a:avLst/>
          </a:prstGeom>
        </p:spPr>
        <p:txBody>
          <a:bodyPr vert="horz" wrap="square" lIns="0" tIns="0" rIns="0" bIns="0" rtlCol="0">
            <a:spAutoFit/>
          </a:bodyPr>
          <a:lstStyle/>
          <a:p>
            <a:pPr marL="12700">
              <a:lnSpc>
                <a:spcPct val="100000"/>
              </a:lnSpc>
            </a:pPr>
            <a:r>
              <a:rPr sz="3600" spc="-95" dirty="0">
                <a:solidFill>
                  <a:srgbClr val="C00000"/>
                </a:solidFill>
                <a:latin typeface="Arial"/>
                <a:cs typeface="Arial"/>
              </a:rPr>
              <a:t>Manag</a:t>
            </a:r>
            <a:r>
              <a:rPr sz="3600" spc="-110" dirty="0">
                <a:solidFill>
                  <a:srgbClr val="C00000"/>
                </a:solidFill>
                <a:latin typeface="Arial"/>
                <a:cs typeface="Arial"/>
              </a:rPr>
              <a:t>i</a:t>
            </a:r>
            <a:r>
              <a:rPr sz="3600" spc="-95" dirty="0">
                <a:solidFill>
                  <a:srgbClr val="C00000"/>
                </a:solidFill>
                <a:latin typeface="Arial"/>
                <a:cs typeface="Arial"/>
              </a:rPr>
              <a:t>n</a:t>
            </a:r>
            <a:r>
              <a:rPr sz="3600" dirty="0">
                <a:solidFill>
                  <a:srgbClr val="C00000"/>
                </a:solidFill>
                <a:latin typeface="Arial"/>
                <a:cs typeface="Arial"/>
              </a:rPr>
              <a:t>g</a:t>
            </a:r>
            <a:r>
              <a:rPr sz="3600" spc="-245" dirty="0">
                <a:solidFill>
                  <a:srgbClr val="C00000"/>
                </a:solidFill>
                <a:latin typeface="Arial"/>
                <a:cs typeface="Arial"/>
              </a:rPr>
              <a:t> </a:t>
            </a:r>
            <a:r>
              <a:rPr sz="3600" spc="-95" dirty="0">
                <a:solidFill>
                  <a:srgbClr val="C00000"/>
                </a:solidFill>
                <a:latin typeface="Arial"/>
                <a:cs typeface="Arial"/>
              </a:rPr>
              <a:t>Non</a:t>
            </a:r>
            <a:r>
              <a:rPr sz="3600" spc="-100" dirty="0">
                <a:solidFill>
                  <a:srgbClr val="C00000"/>
                </a:solidFill>
                <a:latin typeface="Arial"/>
                <a:cs typeface="Arial"/>
              </a:rPr>
              <a:t>-</a:t>
            </a:r>
            <a:r>
              <a:rPr sz="3600" spc="-95" dirty="0">
                <a:solidFill>
                  <a:srgbClr val="C00000"/>
                </a:solidFill>
                <a:latin typeface="Arial"/>
                <a:cs typeface="Arial"/>
              </a:rPr>
              <a:t>a</a:t>
            </a:r>
            <a:r>
              <a:rPr sz="3600" spc="-105" dirty="0">
                <a:solidFill>
                  <a:srgbClr val="C00000"/>
                </a:solidFill>
                <a:latin typeface="Arial"/>
                <a:cs typeface="Arial"/>
              </a:rPr>
              <a:t>d</a:t>
            </a:r>
            <a:r>
              <a:rPr sz="3600" spc="-95" dirty="0">
                <a:solidFill>
                  <a:srgbClr val="C00000"/>
                </a:solidFill>
                <a:latin typeface="Arial"/>
                <a:cs typeface="Arial"/>
              </a:rPr>
              <a:t>h</a:t>
            </a:r>
            <a:r>
              <a:rPr sz="3600" spc="-105" dirty="0">
                <a:solidFill>
                  <a:srgbClr val="C00000"/>
                </a:solidFill>
                <a:latin typeface="Arial"/>
                <a:cs typeface="Arial"/>
              </a:rPr>
              <a:t>e</a:t>
            </a:r>
            <a:r>
              <a:rPr sz="3600" spc="-95" dirty="0">
                <a:solidFill>
                  <a:srgbClr val="C00000"/>
                </a:solidFill>
                <a:latin typeface="Arial"/>
                <a:cs typeface="Arial"/>
              </a:rPr>
              <a:t>r</a:t>
            </a:r>
            <a:r>
              <a:rPr sz="3600" spc="-105" dirty="0">
                <a:solidFill>
                  <a:srgbClr val="C00000"/>
                </a:solidFill>
                <a:latin typeface="Arial"/>
                <a:cs typeface="Arial"/>
              </a:rPr>
              <a:t>en</a:t>
            </a:r>
            <a:r>
              <a:rPr sz="3600" spc="-100" dirty="0">
                <a:solidFill>
                  <a:srgbClr val="C00000"/>
                </a:solidFill>
                <a:latin typeface="Arial"/>
                <a:cs typeface="Arial"/>
              </a:rPr>
              <a:t>c</a:t>
            </a:r>
            <a:r>
              <a:rPr sz="3600" dirty="0">
                <a:solidFill>
                  <a:srgbClr val="C00000"/>
                </a:solidFill>
                <a:latin typeface="Arial"/>
                <a:cs typeface="Arial"/>
              </a:rPr>
              <a:t>e</a:t>
            </a:r>
            <a:endParaRPr sz="3600">
              <a:latin typeface="Arial"/>
              <a:cs typeface="Arial"/>
            </a:endParaRPr>
          </a:p>
        </p:txBody>
      </p:sp>
      <p:sp>
        <p:nvSpPr>
          <p:cNvPr id="4" name="object 4"/>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5" name="object 5"/>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6" name="object 6"/>
          <p:cNvSpPr/>
          <p:nvPr/>
        </p:nvSpPr>
        <p:spPr>
          <a:xfrm>
            <a:off x="5803391" y="150876"/>
            <a:ext cx="5676811" cy="6707124"/>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399879" y="6643296"/>
            <a:ext cx="1407795" cy="139700"/>
          </a:xfrm>
          <a:prstGeom prst="rect">
            <a:avLst/>
          </a:prstGeom>
        </p:spPr>
        <p:txBody>
          <a:bodyPr vert="horz" wrap="square" lIns="0" tIns="0" rIns="0" bIns="0" rtlCol="0">
            <a:spAutoFit/>
          </a:bodyPr>
          <a:lstStyle/>
          <a:p>
            <a:pPr marL="12700">
              <a:lnSpc>
                <a:spcPct val="100000"/>
              </a:lnSpc>
            </a:pPr>
            <a:r>
              <a:rPr sz="900" i="1" spc="-15" dirty="0">
                <a:solidFill>
                  <a:srgbClr val="212121"/>
                </a:solidFill>
                <a:latin typeface="Arial"/>
                <a:cs typeface="Arial"/>
              </a:rPr>
              <a:t>S</a:t>
            </a:r>
            <a:r>
              <a:rPr sz="900" i="1" dirty="0">
                <a:solidFill>
                  <a:srgbClr val="212121"/>
                </a:solidFill>
                <a:latin typeface="Arial"/>
                <a:cs typeface="Arial"/>
              </a:rPr>
              <a:t>our</a:t>
            </a:r>
            <a:r>
              <a:rPr sz="900" i="1" spc="5" dirty="0">
                <a:solidFill>
                  <a:srgbClr val="212121"/>
                </a:solidFill>
                <a:latin typeface="Arial"/>
                <a:cs typeface="Arial"/>
              </a:rPr>
              <a:t>c</a:t>
            </a:r>
            <a:r>
              <a:rPr sz="900" i="1" spc="-5" dirty="0">
                <a:solidFill>
                  <a:srgbClr val="212121"/>
                </a:solidFill>
                <a:latin typeface="Arial"/>
                <a:cs typeface="Arial"/>
              </a:rPr>
              <a:t>e:</a:t>
            </a:r>
            <a:r>
              <a:rPr sz="900" i="1" spc="-25" dirty="0">
                <a:solidFill>
                  <a:srgbClr val="212121"/>
                </a:solidFill>
                <a:latin typeface="Arial"/>
                <a:cs typeface="Arial"/>
              </a:rPr>
              <a:t> </a:t>
            </a:r>
            <a:r>
              <a:rPr sz="900" i="1" spc="-5" dirty="0">
                <a:solidFill>
                  <a:srgbClr val="212121"/>
                </a:solidFill>
                <a:latin typeface="Arial"/>
                <a:cs typeface="Arial"/>
              </a:rPr>
              <a:t>HC</a:t>
            </a:r>
            <a:r>
              <a:rPr sz="900" i="1" spc="-15" dirty="0">
                <a:solidFill>
                  <a:srgbClr val="212121"/>
                </a:solidFill>
                <a:latin typeface="Arial"/>
                <a:cs typeface="Arial"/>
              </a:rPr>
              <a:t>V</a:t>
            </a:r>
            <a:r>
              <a:rPr sz="900" i="1" dirty="0">
                <a:solidFill>
                  <a:srgbClr val="212121"/>
                </a:solidFill>
                <a:latin typeface="Arial"/>
                <a:cs typeface="Arial"/>
              </a:rPr>
              <a:t>guideline</a:t>
            </a:r>
            <a:r>
              <a:rPr sz="900" i="1" spc="5" dirty="0">
                <a:solidFill>
                  <a:srgbClr val="212121"/>
                </a:solidFill>
                <a:latin typeface="Arial"/>
                <a:cs typeface="Arial"/>
              </a:rPr>
              <a:t>s</a:t>
            </a:r>
            <a:r>
              <a:rPr sz="900" i="1" spc="-5" dirty="0">
                <a:solidFill>
                  <a:srgbClr val="212121"/>
                </a:solidFill>
                <a:latin typeface="Arial"/>
                <a:cs typeface="Arial"/>
              </a:rPr>
              <a:t>.</a:t>
            </a:r>
            <a:r>
              <a:rPr sz="900" i="1" spc="-10" dirty="0">
                <a:solidFill>
                  <a:srgbClr val="212121"/>
                </a:solidFill>
                <a:latin typeface="Arial"/>
                <a:cs typeface="Arial"/>
              </a:rPr>
              <a:t>o</a:t>
            </a:r>
            <a:r>
              <a:rPr sz="900" i="1" dirty="0">
                <a:solidFill>
                  <a:srgbClr val="212121"/>
                </a:solidFill>
                <a:latin typeface="Arial"/>
                <a:cs typeface="Arial"/>
              </a:rPr>
              <a:t>rg</a:t>
            </a:r>
            <a:endParaRPr sz="900">
              <a:latin typeface="Arial"/>
              <a:cs typeface="Arial"/>
            </a:endParaRPr>
          </a:p>
        </p:txBody>
      </p:sp>
      <p:sp>
        <p:nvSpPr>
          <p:cNvPr id="8" name="object 8"/>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436947" y="352093"/>
            <a:ext cx="8735060" cy="1117600"/>
          </a:xfrm>
          <a:prstGeom prst="rect">
            <a:avLst/>
          </a:prstGeom>
        </p:spPr>
        <p:txBody>
          <a:bodyPr vert="horz" wrap="square" lIns="0" tIns="0" rIns="0" bIns="0" rtlCol="0">
            <a:spAutoFit/>
          </a:bodyPr>
          <a:lstStyle/>
          <a:p>
            <a:pPr marL="12700">
              <a:lnSpc>
                <a:spcPct val="100000"/>
              </a:lnSpc>
            </a:pPr>
            <a:r>
              <a:rPr sz="4000" spc="-125" dirty="0">
                <a:solidFill>
                  <a:srgbClr val="D51F1A"/>
                </a:solidFill>
                <a:latin typeface="Arial"/>
                <a:cs typeface="Arial"/>
              </a:rPr>
              <a:t>Po</a:t>
            </a:r>
            <a:r>
              <a:rPr sz="4000" spc="-114" dirty="0">
                <a:solidFill>
                  <a:srgbClr val="D51F1A"/>
                </a:solidFill>
                <a:latin typeface="Arial"/>
                <a:cs typeface="Arial"/>
              </a:rPr>
              <a:t>s</a:t>
            </a:r>
            <a:r>
              <a:rPr sz="4000" spc="-15" dirty="0">
                <a:solidFill>
                  <a:srgbClr val="D51F1A"/>
                </a:solidFill>
                <a:latin typeface="Arial"/>
                <a:cs typeface="Arial"/>
              </a:rPr>
              <a:t>t</a:t>
            </a:r>
            <a:r>
              <a:rPr sz="4000" spc="-280" dirty="0">
                <a:solidFill>
                  <a:srgbClr val="D51F1A"/>
                </a:solidFill>
                <a:latin typeface="Arial"/>
                <a:cs typeface="Arial"/>
              </a:rPr>
              <a:t> </a:t>
            </a:r>
            <a:r>
              <a:rPr sz="4000" spc="-270" dirty="0">
                <a:solidFill>
                  <a:srgbClr val="D51F1A"/>
                </a:solidFill>
                <a:latin typeface="Arial"/>
                <a:cs typeface="Arial"/>
              </a:rPr>
              <a:t>T</a:t>
            </a:r>
            <a:r>
              <a:rPr sz="4000" spc="-110" dirty="0">
                <a:solidFill>
                  <a:srgbClr val="D51F1A"/>
                </a:solidFill>
                <a:latin typeface="Arial"/>
                <a:cs typeface="Arial"/>
              </a:rPr>
              <a:t>r</a:t>
            </a:r>
            <a:r>
              <a:rPr sz="4000" spc="-130" dirty="0">
                <a:solidFill>
                  <a:srgbClr val="D51F1A"/>
                </a:solidFill>
                <a:latin typeface="Arial"/>
                <a:cs typeface="Arial"/>
              </a:rPr>
              <a:t>ea</a:t>
            </a:r>
            <a:r>
              <a:rPr sz="4000" spc="-105" dirty="0">
                <a:solidFill>
                  <a:srgbClr val="D51F1A"/>
                </a:solidFill>
                <a:latin typeface="Arial"/>
                <a:cs typeface="Arial"/>
              </a:rPr>
              <a:t>t</a:t>
            </a:r>
            <a:r>
              <a:rPr sz="4000" spc="-130" dirty="0">
                <a:solidFill>
                  <a:srgbClr val="D51F1A"/>
                </a:solidFill>
                <a:latin typeface="Arial"/>
                <a:cs typeface="Arial"/>
              </a:rPr>
              <a:t>men</a:t>
            </a:r>
            <a:r>
              <a:rPr sz="4000" spc="-15" dirty="0">
                <a:solidFill>
                  <a:srgbClr val="D51F1A"/>
                </a:solidFill>
                <a:latin typeface="Arial"/>
                <a:cs typeface="Arial"/>
              </a:rPr>
              <a:t>t</a:t>
            </a:r>
            <a:r>
              <a:rPr sz="4000" spc="-285" dirty="0">
                <a:solidFill>
                  <a:srgbClr val="D51F1A"/>
                </a:solidFill>
                <a:latin typeface="Arial"/>
                <a:cs typeface="Arial"/>
              </a:rPr>
              <a:t> </a:t>
            </a:r>
            <a:r>
              <a:rPr sz="4000" spc="-570" dirty="0">
                <a:solidFill>
                  <a:srgbClr val="D51F1A"/>
                </a:solidFill>
                <a:latin typeface="Arial"/>
                <a:cs typeface="Arial"/>
              </a:rPr>
              <a:t>T</a:t>
            </a:r>
            <a:r>
              <a:rPr sz="4000" spc="-130" dirty="0">
                <a:solidFill>
                  <a:srgbClr val="D51F1A"/>
                </a:solidFill>
                <a:latin typeface="Arial"/>
                <a:cs typeface="Arial"/>
              </a:rPr>
              <a:t>e</a:t>
            </a:r>
            <a:r>
              <a:rPr sz="4000" spc="-110" dirty="0">
                <a:solidFill>
                  <a:srgbClr val="D51F1A"/>
                </a:solidFill>
                <a:latin typeface="Arial"/>
                <a:cs typeface="Arial"/>
              </a:rPr>
              <a:t>sti</a:t>
            </a:r>
            <a:r>
              <a:rPr sz="4000" spc="-130" dirty="0">
                <a:solidFill>
                  <a:srgbClr val="D51F1A"/>
                </a:solidFill>
                <a:latin typeface="Arial"/>
                <a:cs typeface="Arial"/>
              </a:rPr>
              <a:t>ng</a:t>
            </a:r>
            <a:endParaRPr sz="4000">
              <a:latin typeface="Arial"/>
              <a:cs typeface="Arial"/>
            </a:endParaRPr>
          </a:p>
          <a:p>
            <a:pPr marL="12700">
              <a:lnSpc>
                <a:spcPts val="4755"/>
              </a:lnSpc>
            </a:pPr>
            <a:r>
              <a:rPr sz="4000" spc="-125" dirty="0">
                <a:solidFill>
                  <a:srgbClr val="D51F1A"/>
                </a:solidFill>
                <a:latin typeface="Arial"/>
                <a:cs typeface="Arial"/>
              </a:rPr>
              <a:t>Fo</a:t>
            </a:r>
            <a:r>
              <a:rPr sz="4000" spc="-15" dirty="0">
                <a:solidFill>
                  <a:srgbClr val="D51F1A"/>
                </a:solidFill>
                <a:latin typeface="Arial"/>
                <a:cs typeface="Arial"/>
              </a:rPr>
              <a:t>r</a:t>
            </a:r>
            <a:r>
              <a:rPr sz="4000" spc="-204" dirty="0">
                <a:solidFill>
                  <a:srgbClr val="D51F1A"/>
                </a:solidFill>
                <a:latin typeface="Arial"/>
                <a:cs typeface="Arial"/>
              </a:rPr>
              <a:t> </a:t>
            </a:r>
            <a:r>
              <a:rPr sz="4000" spc="-130" dirty="0">
                <a:solidFill>
                  <a:srgbClr val="D51F1A"/>
                </a:solidFill>
                <a:latin typeface="Arial"/>
                <a:cs typeface="Arial"/>
              </a:rPr>
              <a:t>Su</a:t>
            </a:r>
            <a:r>
              <a:rPr sz="4000" spc="-110" dirty="0">
                <a:solidFill>
                  <a:srgbClr val="D51F1A"/>
                </a:solidFill>
                <a:latin typeface="Arial"/>
                <a:cs typeface="Arial"/>
              </a:rPr>
              <a:t>st</a:t>
            </a:r>
            <a:r>
              <a:rPr sz="4000" spc="-120" dirty="0">
                <a:solidFill>
                  <a:srgbClr val="D51F1A"/>
                </a:solidFill>
                <a:latin typeface="Arial"/>
                <a:cs typeface="Arial"/>
              </a:rPr>
              <a:t>ai</a:t>
            </a:r>
            <a:r>
              <a:rPr sz="4000" spc="-130" dirty="0">
                <a:solidFill>
                  <a:srgbClr val="D51F1A"/>
                </a:solidFill>
                <a:latin typeface="Arial"/>
                <a:cs typeface="Arial"/>
              </a:rPr>
              <a:t>ne</a:t>
            </a:r>
            <a:r>
              <a:rPr sz="4000" spc="-25" dirty="0">
                <a:solidFill>
                  <a:srgbClr val="D51F1A"/>
                </a:solidFill>
                <a:latin typeface="Arial"/>
                <a:cs typeface="Arial"/>
              </a:rPr>
              <a:t>d</a:t>
            </a:r>
            <a:r>
              <a:rPr sz="4000" spc="-220" dirty="0">
                <a:solidFill>
                  <a:srgbClr val="D51F1A"/>
                </a:solidFill>
                <a:latin typeface="Arial"/>
                <a:cs typeface="Arial"/>
              </a:rPr>
              <a:t> </a:t>
            </a:r>
            <a:r>
              <a:rPr sz="4000" spc="-200" dirty="0">
                <a:solidFill>
                  <a:srgbClr val="D51F1A"/>
                </a:solidFill>
                <a:latin typeface="Arial"/>
                <a:cs typeface="Arial"/>
              </a:rPr>
              <a:t>V</a:t>
            </a:r>
            <a:r>
              <a:rPr sz="4000" spc="-110" dirty="0">
                <a:solidFill>
                  <a:srgbClr val="D51F1A"/>
                </a:solidFill>
                <a:latin typeface="Arial"/>
                <a:cs typeface="Arial"/>
              </a:rPr>
              <a:t>ir</a:t>
            </a:r>
            <a:r>
              <a:rPr sz="4000" spc="-130" dirty="0">
                <a:solidFill>
                  <a:srgbClr val="D51F1A"/>
                </a:solidFill>
                <a:latin typeface="Arial"/>
                <a:cs typeface="Arial"/>
              </a:rPr>
              <a:t>o</a:t>
            </a:r>
            <a:r>
              <a:rPr sz="4000" spc="-110" dirty="0">
                <a:solidFill>
                  <a:srgbClr val="D51F1A"/>
                </a:solidFill>
                <a:latin typeface="Arial"/>
                <a:cs typeface="Arial"/>
              </a:rPr>
              <a:t>l</a:t>
            </a:r>
            <a:r>
              <a:rPr sz="4000" spc="-130" dirty="0">
                <a:solidFill>
                  <a:srgbClr val="D51F1A"/>
                </a:solidFill>
                <a:latin typeface="Arial"/>
                <a:cs typeface="Arial"/>
              </a:rPr>
              <a:t>o</a:t>
            </a:r>
            <a:r>
              <a:rPr sz="4000" spc="-120" dirty="0">
                <a:solidFill>
                  <a:srgbClr val="D51F1A"/>
                </a:solidFill>
                <a:latin typeface="Arial"/>
                <a:cs typeface="Arial"/>
              </a:rPr>
              <a:t>gi</a:t>
            </a:r>
            <a:r>
              <a:rPr sz="4000" spc="-20" dirty="0">
                <a:solidFill>
                  <a:srgbClr val="D51F1A"/>
                </a:solidFill>
                <a:latin typeface="Arial"/>
                <a:cs typeface="Arial"/>
              </a:rPr>
              <a:t>c</a:t>
            </a:r>
            <a:r>
              <a:rPr sz="4000" spc="-210" dirty="0">
                <a:solidFill>
                  <a:srgbClr val="D51F1A"/>
                </a:solidFill>
                <a:latin typeface="Arial"/>
                <a:cs typeface="Arial"/>
              </a:rPr>
              <a:t> </a:t>
            </a:r>
            <a:r>
              <a:rPr sz="4000" spc="-135" dirty="0">
                <a:solidFill>
                  <a:srgbClr val="D51F1A"/>
                </a:solidFill>
                <a:latin typeface="Arial"/>
                <a:cs typeface="Arial"/>
              </a:rPr>
              <a:t>R</a:t>
            </a:r>
            <a:r>
              <a:rPr sz="4000" spc="-125" dirty="0">
                <a:solidFill>
                  <a:srgbClr val="D51F1A"/>
                </a:solidFill>
                <a:latin typeface="Arial"/>
                <a:cs typeface="Arial"/>
              </a:rPr>
              <a:t>e</a:t>
            </a:r>
            <a:r>
              <a:rPr sz="4000" spc="-114" dirty="0">
                <a:solidFill>
                  <a:srgbClr val="D51F1A"/>
                </a:solidFill>
                <a:latin typeface="Arial"/>
                <a:cs typeface="Arial"/>
              </a:rPr>
              <a:t>s</a:t>
            </a:r>
            <a:r>
              <a:rPr sz="4000" spc="-125" dirty="0">
                <a:solidFill>
                  <a:srgbClr val="D51F1A"/>
                </a:solidFill>
                <a:latin typeface="Arial"/>
                <a:cs typeface="Arial"/>
              </a:rPr>
              <a:t>p</a:t>
            </a:r>
            <a:r>
              <a:rPr sz="4000" spc="-130" dirty="0">
                <a:solidFill>
                  <a:srgbClr val="D51F1A"/>
                </a:solidFill>
                <a:latin typeface="Arial"/>
                <a:cs typeface="Arial"/>
              </a:rPr>
              <a:t>on</a:t>
            </a:r>
            <a:r>
              <a:rPr sz="4000" spc="-110" dirty="0">
                <a:solidFill>
                  <a:srgbClr val="D51F1A"/>
                </a:solidFill>
                <a:latin typeface="Arial"/>
                <a:cs typeface="Arial"/>
              </a:rPr>
              <a:t>s</a:t>
            </a:r>
            <a:r>
              <a:rPr sz="4000" spc="-25" dirty="0">
                <a:solidFill>
                  <a:srgbClr val="D51F1A"/>
                </a:solidFill>
                <a:latin typeface="Arial"/>
                <a:cs typeface="Arial"/>
              </a:rPr>
              <a:t>e</a:t>
            </a:r>
            <a:r>
              <a:rPr sz="4000" spc="-220" dirty="0">
                <a:solidFill>
                  <a:srgbClr val="D51F1A"/>
                </a:solidFill>
                <a:latin typeface="Arial"/>
                <a:cs typeface="Arial"/>
              </a:rPr>
              <a:t> </a:t>
            </a:r>
            <a:r>
              <a:rPr sz="4000" spc="-110" dirty="0">
                <a:solidFill>
                  <a:srgbClr val="D51F1A"/>
                </a:solidFill>
                <a:latin typeface="Arial"/>
                <a:cs typeface="Arial"/>
              </a:rPr>
              <a:t>(</a:t>
            </a:r>
            <a:r>
              <a:rPr sz="4000" spc="-130" dirty="0">
                <a:solidFill>
                  <a:srgbClr val="D51F1A"/>
                </a:solidFill>
                <a:latin typeface="Arial"/>
                <a:cs typeface="Arial"/>
              </a:rPr>
              <a:t>SVR)</a:t>
            </a:r>
            <a:endParaRPr sz="4000">
              <a:latin typeface="Arial"/>
              <a:cs typeface="Arial"/>
            </a:endParaRPr>
          </a:p>
        </p:txBody>
      </p:sp>
      <p:sp>
        <p:nvSpPr>
          <p:cNvPr id="4" name="object 4"/>
          <p:cNvSpPr txBox="1"/>
          <p:nvPr/>
        </p:nvSpPr>
        <p:spPr>
          <a:xfrm>
            <a:off x="551247" y="1916703"/>
            <a:ext cx="9240520" cy="2804795"/>
          </a:xfrm>
          <a:prstGeom prst="rect">
            <a:avLst/>
          </a:prstGeom>
        </p:spPr>
        <p:txBody>
          <a:bodyPr vert="horz" wrap="square" lIns="0" tIns="0" rIns="0" bIns="0" rtlCol="0">
            <a:spAutoFit/>
          </a:bodyPr>
          <a:lstStyle/>
          <a:p>
            <a:pPr marL="241300" indent="-228600">
              <a:lnSpc>
                <a:spcPct val="100000"/>
              </a:lnSpc>
              <a:buClr>
                <a:srgbClr val="D51F1A"/>
              </a:buClr>
              <a:buFont typeface="Wingdings"/>
              <a:buChar char=""/>
              <a:tabLst>
                <a:tab pos="241300" algn="l"/>
              </a:tabLst>
            </a:pPr>
            <a:r>
              <a:rPr sz="2400" spc="-25" dirty="0">
                <a:solidFill>
                  <a:srgbClr val="212121"/>
                </a:solidFill>
                <a:latin typeface="Arial"/>
                <a:cs typeface="Arial"/>
              </a:rPr>
              <a:t>S</a:t>
            </a:r>
            <a:r>
              <a:rPr sz="2400" spc="-5" dirty="0">
                <a:solidFill>
                  <a:srgbClr val="212121"/>
                </a:solidFill>
                <a:latin typeface="Arial"/>
                <a:cs typeface="Arial"/>
              </a:rPr>
              <a:t>u</a:t>
            </a:r>
            <a:r>
              <a:rPr sz="2400" dirty="0">
                <a:solidFill>
                  <a:srgbClr val="212121"/>
                </a:solidFill>
                <a:latin typeface="Arial"/>
                <a:cs typeface="Arial"/>
              </a:rPr>
              <a:t>s</a:t>
            </a:r>
            <a:r>
              <a:rPr sz="2400" spc="-5" dirty="0">
                <a:solidFill>
                  <a:srgbClr val="212121"/>
                </a:solidFill>
                <a:latin typeface="Arial"/>
                <a:cs typeface="Arial"/>
              </a:rPr>
              <a:t>ta</a:t>
            </a:r>
            <a:r>
              <a:rPr sz="2400" spc="-10" dirty="0">
                <a:solidFill>
                  <a:srgbClr val="212121"/>
                </a:solidFill>
                <a:latin typeface="Arial"/>
                <a:cs typeface="Arial"/>
              </a:rPr>
              <a:t>i</a:t>
            </a:r>
            <a:r>
              <a:rPr sz="2400" spc="-5" dirty="0">
                <a:solidFill>
                  <a:srgbClr val="212121"/>
                </a:solidFill>
                <a:latin typeface="Arial"/>
                <a:cs typeface="Arial"/>
              </a:rPr>
              <a:t>ne</a:t>
            </a:r>
            <a:r>
              <a:rPr sz="2400" dirty="0">
                <a:solidFill>
                  <a:srgbClr val="212121"/>
                </a:solidFill>
                <a:latin typeface="Arial"/>
                <a:cs typeface="Arial"/>
              </a:rPr>
              <a:t>d</a:t>
            </a:r>
            <a:r>
              <a:rPr sz="2400" spc="25" dirty="0">
                <a:solidFill>
                  <a:srgbClr val="212121"/>
                </a:solidFill>
                <a:latin typeface="Arial"/>
                <a:cs typeface="Arial"/>
              </a:rPr>
              <a:t> </a:t>
            </a:r>
            <a:r>
              <a:rPr sz="2400" spc="-75" dirty="0">
                <a:solidFill>
                  <a:srgbClr val="212121"/>
                </a:solidFill>
                <a:latin typeface="Arial"/>
                <a:cs typeface="Arial"/>
              </a:rPr>
              <a:t>V</a:t>
            </a:r>
            <a:r>
              <a:rPr sz="2400" spc="-10" dirty="0">
                <a:solidFill>
                  <a:srgbClr val="212121"/>
                </a:solidFill>
                <a:latin typeface="Arial"/>
                <a:cs typeface="Arial"/>
              </a:rPr>
              <a:t>i</a:t>
            </a:r>
            <a:r>
              <a:rPr sz="2400" dirty="0">
                <a:solidFill>
                  <a:srgbClr val="212121"/>
                </a:solidFill>
                <a:latin typeface="Arial"/>
                <a:cs typeface="Arial"/>
              </a:rPr>
              <a:t>r</a:t>
            </a:r>
            <a:r>
              <a:rPr sz="2400" spc="-5" dirty="0">
                <a:solidFill>
                  <a:srgbClr val="212121"/>
                </a:solidFill>
                <a:latin typeface="Arial"/>
                <a:cs typeface="Arial"/>
              </a:rPr>
              <a:t>o</a:t>
            </a:r>
            <a:r>
              <a:rPr sz="2400" spc="-10" dirty="0">
                <a:solidFill>
                  <a:srgbClr val="212121"/>
                </a:solidFill>
                <a:latin typeface="Arial"/>
                <a:cs typeface="Arial"/>
              </a:rPr>
              <a:t>l</a:t>
            </a:r>
            <a:r>
              <a:rPr sz="2400" spc="-5" dirty="0">
                <a:solidFill>
                  <a:srgbClr val="212121"/>
                </a:solidFill>
                <a:latin typeface="Arial"/>
                <a:cs typeface="Arial"/>
              </a:rPr>
              <a:t>og</a:t>
            </a:r>
            <a:r>
              <a:rPr sz="2400" spc="-10" dirty="0">
                <a:solidFill>
                  <a:srgbClr val="212121"/>
                </a:solidFill>
                <a:latin typeface="Arial"/>
                <a:cs typeface="Arial"/>
              </a:rPr>
              <a:t>i</a:t>
            </a:r>
            <a:r>
              <a:rPr sz="2400" dirty="0">
                <a:solidFill>
                  <a:srgbClr val="212121"/>
                </a:solidFill>
                <a:latin typeface="Arial"/>
                <a:cs typeface="Arial"/>
              </a:rPr>
              <a:t>c</a:t>
            </a:r>
            <a:r>
              <a:rPr sz="2400" spc="40" dirty="0">
                <a:solidFill>
                  <a:srgbClr val="212121"/>
                </a:solidFill>
                <a:latin typeface="Arial"/>
                <a:cs typeface="Arial"/>
              </a:rPr>
              <a:t> </a:t>
            </a:r>
            <a:r>
              <a:rPr sz="2400" spc="-5" dirty="0">
                <a:solidFill>
                  <a:srgbClr val="212121"/>
                </a:solidFill>
                <a:latin typeface="Arial"/>
                <a:cs typeface="Arial"/>
              </a:rPr>
              <a:t>Re</a:t>
            </a:r>
            <a:r>
              <a:rPr sz="2400" dirty="0">
                <a:solidFill>
                  <a:srgbClr val="212121"/>
                </a:solidFill>
                <a:latin typeface="Arial"/>
                <a:cs typeface="Arial"/>
              </a:rPr>
              <a:t>s</a:t>
            </a:r>
            <a:r>
              <a:rPr sz="2400" spc="-5" dirty="0">
                <a:solidFill>
                  <a:srgbClr val="212121"/>
                </a:solidFill>
                <a:latin typeface="Arial"/>
                <a:cs typeface="Arial"/>
              </a:rPr>
              <a:t>pon</a:t>
            </a:r>
            <a:r>
              <a:rPr sz="2400" dirty="0">
                <a:solidFill>
                  <a:srgbClr val="212121"/>
                </a:solidFill>
                <a:latin typeface="Arial"/>
                <a:cs typeface="Arial"/>
              </a:rPr>
              <a:t>se</a:t>
            </a:r>
            <a:r>
              <a:rPr sz="2400" spc="25"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s </a:t>
            </a:r>
            <a:r>
              <a:rPr sz="2400" spc="-5" dirty="0">
                <a:solidFill>
                  <a:srgbClr val="212121"/>
                </a:solidFill>
                <a:latin typeface="Arial"/>
                <a:cs typeface="Arial"/>
              </a:rPr>
              <a:t>th</a:t>
            </a:r>
            <a:r>
              <a:rPr sz="2400" dirty="0">
                <a:solidFill>
                  <a:srgbClr val="212121"/>
                </a:solidFill>
                <a:latin typeface="Arial"/>
                <a:cs typeface="Arial"/>
              </a:rPr>
              <a:t>e </a:t>
            </a:r>
            <a:r>
              <a:rPr sz="2400" spc="-5" dirty="0">
                <a:solidFill>
                  <a:srgbClr val="212121"/>
                </a:solidFill>
                <a:latin typeface="Arial"/>
                <a:cs typeface="Arial"/>
              </a:rPr>
              <a:t>goa</a:t>
            </a:r>
            <a:r>
              <a:rPr sz="2400" dirty="0">
                <a:solidFill>
                  <a:srgbClr val="212121"/>
                </a:solidFill>
                <a:latin typeface="Arial"/>
                <a:cs typeface="Arial"/>
              </a:rPr>
              <a:t>l</a:t>
            </a:r>
            <a:r>
              <a:rPr sz="2400" spc="10" dirty="0">
                <a:solidFill>
                  <a:srgbClr val="212121"/>
                </a:solidFill>
                <a:latin typeface="Arial"/>
                <a:cs typeface="Arial"/>
              </a:rPr>
              <a:t> </a:t>
            </a:r>
            <a:r>
              <a:rPr sz="2400" spc="-20" dirty="0">
                <a:solidFill>
                  <a:srgbClr val="212121"/>
                </a:solidFill>
                <a:latin typeface="Arial"/>
                <a:cs typeface="Arial"/>
              </a:rPr>
              <a:t>o</a:t>
            </a:r>
            <a:r>
              <a:rPr sz="2400" spc="-10" dirty="0">
                <a:solidFill>
                  <a:srgbClr val="212121"/>
                </a:solidFill>
                <a:latin typeface="Arial"/>
                <a:cs typeface="Arial"/>
              </a:rPr>
              <a:t>f</a:t>
            </a:r>
            <a:r>
              <a:rPr sz="2400" spc="-5" dirty="0">
                <a:solidFill>
                  <a:srgbClr val="212121"/>
                </a:solidFill>
                <a:latin typeface="Arial"/>
                <a:cs typeface="Arial"/>
              </a:rPr>
              <a:t> </a:t>
            </a:r>
            <a:r>
              <a:rPr sz="2400" spc="-10" dirty="0">
                <a:solidFill>
                  <a:srgbClr val="212121"/>
                </a:solidFill>
                <a:latin typeface="Arial"/>
                <a:cs typeface="Arial"/>
              </a:rPr>
              <a:t>HC</a:t>
            </a:r>
            <a:r>
              <a:rPr sz="2400" spc="-20" dirty="0">
                <a:solidFill>
                  <a:srgbClr val="212121"/>
                </a:solidFill>
                <a:latin typeface="Arial"/>
                <a:cs typeface="Arial"/>
              </a:rPr>
              <a:t>V</a:t>
            </a:r>
            <a:r>
              <a:rPr sz="2400" spc="10" dirty="0">
                <a:solidFill>
                  <a:srgbClr val="212121"/>
                </a:solidFill>
                <a:latin typeface="Arial"/>
                <a:cs typeface="Arial"/>
              </a:rPr>
              <a:t> </a:t>
            </a:r>
            <a:r>
              <a:rPr sz="2400" spc="-5" dirty="0">
                <a:solidFill>
                  <a:srgbClr val="212121"/>
                </a:solidFill>
                <a:latin typeface="Arial"/>
                <a:cs typeface="Arial"/>
              </a:rPr>
              <a:t>t</a:t>
            </a:r>
            <a:r>
              <a:rPr sz="2400" spc="5"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t</a:t>
            </a:r>
            <a:r>
              <a:rPr sz="2400" spc="-15" dirty="0">
                <a:solidFill>
                  <a:srgbClr val="212121"/>
                </a:solidFill>
                <a:latin typeface="Arial"/>
                <a:cs typeface="Arial"/>
              </a:rPr>
              <a:t> =</a:t>
            </a:r>
            <a:r>
              <a:rPr sz="2400" spc="-5" dirty="0">
                <a:solidFill>
                  <a:srgbClr val="212121"/>
                </a:solidFill>
                <a:latin typeface="Arial"/>
                <a:cs typeface="Arial"/>
              </a:rPr>
              <a:t> </a:t>
            </a:r>
            <a:r>
              <a:rPr sz="2400" spc="-10" dirty="0">
                <a:solidFill>
                  <a:srgbClr val="212121"/>
                </a:solidFill>
                <a:latin typeface="Arial"/>
                <a:cs typeface="Arial"/>
              </a:rPr>
              <a:t>C</a:t>
            </a:r>
            <a:r>
              <a:rPr sz="2400" spc="-5" dirty="0">
                <a:solidFill>
                  <a:srgbClr val="212121"/>
                </a:solidFill>
                <a:latin typeface="Arial"/>
                <a:cs typeface="Arial"/>
              </a:rPr>
              <a:t>u</a:t>
            </a:r>
            <a:r>
              <a:rPr sz="2400" dirty="0">
                <a:solidFill>
                  <a:srgbClr val="212121"/>
                </a:solidFill>
                <a:latin typeface="Arial"/>
                <a:cs typeface="Arial"/>
              </a:rPr>
              <a:t>re</a:t>
            </a:r>
            <a:endParaRPr sz="2400">
              <a:latin typeface="Arial"/>
              <a:cs typeface="Arial"/>
            </a:endParaRPr>
          </a:p>
          <a:p>
            <a:pPr>
              <a:lnSpc>
                <a:spcPct val="100000"/>
              </a:lnSpc>
              <a:spcBef>
                <a:spcPts val="7"/>
              </a:spcBef>
              <a:buClr>
                <a:srgbClr val="D51F1A"/>
              </a:buClr>
              <a:buFont typeface="Wingdings"/>
              <a:buChar char=""/>
            </a:pPr>
            <a:endParaRPr sz="3500">
              <a:latin typeface="Times New Roman"/>
              <a:cs typeface="Times New Roman"/>
            </a:endParaRPr>
          </a:p>
          <a:p>
            <a:pPr marL="241300" marR="636270" indent="-228600">
              <a:lnSpc>
                <a:spcPct val="100000"/>
              </a:lnSpc>
              <a:buClr>
                <a:srgbClr val="D51F1A"/>
              </a:buClr>
              <a:buFont typeface="Wingdings"/>
              <a:buChar char=""/>
              <a:tabLst>
                <a:tab pos="241300" algn="l"/>
              </a:tabLst>
            </a:pPr>
            <a:r>
              <a:rPr sz="2400" spc="-285" dirty="0">
                <a:solidFill>
                  <a:srgbClr val="212121"/>
                </a:solidFill>
                <a:latin typeface="Arial"/>
                <a:cs typeface="Arial"/>
              </a:rPr>
              <a:t>T</a:t>
            </a:r>
            <a:r>
              <a:rPr sz="2400" spc="-5" dirty="0">
                <a:solidFill>
                  <a:srgbClr val="212121"/>
                </a:solidFill>
                <a:latin typeface="Arial"/>
                <a:cs typeface="Arial"/>
              </a:rPr>
              <a:t>e</a:t>
            </a:r>
            <a:r>
              <a:rPr sz="2400" dirty="0">
                <a:solidFill>
                  <a:srgbClr val="212121"/>
                </a:solidFill>
                <a:latin typeface="Arial"/>
                <a:cs typeface="Arial"/>
              </a:rPr>
              <a:t>s</a:t>
            </a:r>
            <a:r>
              <a:rPr sz="2400" spc="-10" dirty="0">
                <a:solidFill>
                  <a:srgbClr val="212121"/>
                </a:solidFill>
                <a:latin typeface="Arial"/>
                <a:cs typeface="Arial"/>
              </a:rPr>
              <a:t>t</a:t>
            </a:r>
            <a:r>
              <a:rPr sz="2400" spc="-5" dirty="0">
                <a:solidFill>
                  <a:srgbClr val="212121"/>
                </a:solidFill>
                <a:latin typeface="Arial"/>
                <a:cs typeface="Arial"/>
              </a:rPr>
              <a:t> u</a:t>
            </a:r>
            <a:r>
              <a:rPr sz="2400" dirty="0">
                <a:solidFill>
                  <a:srgbClr val="212121"/>
                </a:solidFill>
                <a:latin typeface="Arial"/>
                <a:cs typeface="Arial"/>
              </a:rPr>
              <a:t>s</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10" dirty="0">
                <a:solidFill>
                  <a:srgbClr val="212121"/>
                </a:solidFill>
                <a:latin typeface="Arial"/>
                <a:cs typeface="Arial"/>
              </a:rPr>
              <a:t> </a:t>
            </a:r>
            <a:r>
              <a:rPr sz="2400" dirty="0">
                <a:solidFill>
                  <a:srgbClr val="212121"/>
                </a:solidFill>
                <a:latin typeface="Arial"/>
                <a:cs typeface="Arial"/>
              </a:rPr>
              <a:t>a </a:t>
            </a:r>
            <a:r>
              <a:rPr sz="2400" spc="-5" dirty="0">
                <a:solidFill>
                  <a:srgbClr val="212121"/>
                </a:solidFill>
                <a:latin typeface="Arial"/>
                <a:cs typeface="Arial"/>
              </a:rPr>
              <a:t>quan</a:t>
            </a:r>
            <a:r>
              <a:rPr sz="2400" spc="5" dirty="0">
                <a:solidFill>
                  <a:srgbClr val="212121"/>
                </a:solidFill>
                <a:latin typeface="Arial"/>
                <a:cs typeface="Arial"/>
              </a:rPr>
              <a:t>t</a:t>
            </a:r>
            <a:r>
              <a:rPr sz="2400" spc="-5" dirty="0">
                <a:solidFill>
                  <a:srgbClr val="212121"/>
                </a:solidFill>
                <a:latin typeface="Arial"/>
                <a:cs typeface="Arial"/>
              </a:rPr>
              <a:t>it</a:t>
            </a:r>
            <a:r>
              <a:rPr sz="2400" spc="-20" dirty="0">
                <a:solidFill>
                  <a:srgbClr val="212121"/>
                </a:solidFill>
                <a:latin typeface="Arial"/>
                <a:cs typeface="Arial"/>
              </a:rPr>
              <a:t>a</a:t>
            </a:r>
            <a:r>
              <a:rPr sz="2400" spc="-5" dirty="0">
                <a:solidFill>
                  <a:srgbClr val="212121"/>
                </a:solidFill>
                <a:latin typeface="Arial"/>
                <a:cs typeface="Arial"/>
              </a:rPr>
              <a:t>t</a:t>
            </a:r>
            <a:r>
              <a:rPr sz="2400" spc="-10" dirty="0">
                <a:solidFill>
                  <a:srgbClr val="212121"/>
                </a:solidFill>
                <a:latin typeface="Arial"/>
                <a:cs typeface="Arial"/>
              </a:rPr>
              <a:t>i</a:t>
            </a:r>
            <a:r>
              <a:rPr sz="2400" dirty="0">
                <a:solidFill>
                  <a:srgbClr val="212121"/>
                </a:solidFill>
                <a:latin typeface="Arial"/>
                <a:cs typeface="Arial"/>
              </a:rPr>
              <a:t>ve</a:t>
            </a:r>
            <a:r>
              <a:rPr sz="2400" spc="10" dirty="0">
                <a:solidFill>
                  <a:srgbClr val="212121"/>
                </a:solidFill>
                <a:latin typeface="Arial"/>
                <a:cs typeface="Arial"/>
              </a:rPr>
              <a:t> </a:t>
            </a:r>
            <a:r>
              <a:rPr sz="2400" spc="-10" dirty="0">
                <a:solidFill>
                  <a:srgbClr val="212121"/>
                </a:solidFill>
                <a:latin typeface="Arial"/>
                <a:cs typeface="Arial"/>
              </a:rPr>
              <a:t>HC</a:t>
            </a:r>
            <a:r>
              <a:rPr sz="2400" spc="-20" dirty="0">
                <a:solidFill>
                  <a:srgbClr val="212121"/>
                </a:solidFill>
                <a:latin typeface="Arial"/>
                <a:cs typeface="Arial"/>
              </a:rPr>
              <a:t>V</a:t>
            </a:r>
            <a:r>
              <a:rPr sz="2400" spc="10" dirty="0">
                <a:solidFill>
                  <a:srgbClr val="212121"/>
                </a:solidFill>
                <a:latin typeface="Arial"/>
                <a:cs typeface="Arial"/>
              </a:rPr>
              <a:t> </a:t>
            </a:r>
            <a:r>
              <a:rPr sz="2400" spc="-10" dirty="0">
                <a:solidFill>
                  <a:srgbClr val="212121"/>
                </a:solidFill>
                <a:latin typeface="Arial"/>
                <a:cs typeface="Arial"/>
              </a:rPr>
              <a:t>R</a:t>
            </a:r>
            <a:r>
              <a:rPr sz="2400" spc="-5" dirty="0">
                <a:solidFill>
                  <a:srgbClr val="212121"/>
                </a:solidFill>
                <a:latin typeface="Arial"/>
                <a:cs typeface="Arial"/>
              </a:rPr>
              <a:t>N</a:t>
            </a:r>
            <a:r>
              <a:rPr sz="2400" spc="-20" dirty="0">
                <a:solidFill>
                  <a:srgbClr val="212121"/>
                </a:solidFill>
                <a:latin typeface="Arial"/>
                <a:cs typeface="Arial"/>
              </a:rPr>
              <a:t>A</a:t>
            </a:r>
            <a:r>
              <a:rPr sz="2400" spc="-120" dirty="0">
                <a:solidFill>
                  <a:srgbClr val="212121"/>
                </a:solidFill>
                <a:latin typeface="Arial"/>
                <a:cs typeface="Arial"/>
              </a:rPr>
              <a:t> </a:t>
            </a:r>
            <a:r>
              <a:rPr sz="2400" u="heavy" spc="-15" dirty="0">
                <a:solidFill>
                  <a:srgbClr val="212121"/>
                </a:solidFill>
                <a:latin typeface="Arial"/>
                <a:cs typeface="Arial"/>
              </a:rPr>
              <a:t>&gt;</a:t>
            </a:r>
            <a:r>
              <a:rPr sz="2400" spc="-10" dirty="0">
                <a:solidFill>
                  <a:srgbClr val="212121"/>
                </a:solidFill>
                <a:latin typeface="Arial"/>
                <a:cs typeface="Arial"/>
              </a:rPr>
              <a:t> </a:t>
            </a:r>
            <a:r>
              <a:rPr sz="2400" spc="-5" dirty="0">
                <a:solidFill>
                  <a:srgbClr val="212121"/>
                </a:solidFill>
                <a:latin typeface="Arial"/>
                <a:cs typeface="Arial"/>
              </a:rPr>
              <a:t>1</a:t>
            </a:r>
            <a:r>
              <a:rPr sz="2400" dirty="0">
                <a:solidFill>
                  <a:srgbClr val="212121"/>
                </a:solidFill>
                <a:latin typeface="Arial"/>
                <a:cs typeface="Arial"/>
              </a:rPr>
              <a:t>2 </a:t>
            </a:r>
            <a:r>
              <a:rPr sz="2400" spc="-10" dirty="0">
                <a:solidFill>
                  <a:srgbClr val="212121"/>
                </a:solidFill>
                <a:latin typeface="Arial"/>
                <a:cs typeface="Arial"/>
              </a:rPr>
              <a:t>w</a:t>
            </a:r>
            <a:r>
              <a:rPr sz="2400" spc="-5" dirty="0">
                <a:solidFill>
                  <a:srgbClr val="212121"/>
                </a:solidFill>
                <a:latin typeface="Arial"/>
                <a:cs typeface="Arial"/>
              </a:rPr>
              <a:t>ee</a:t>
            </a:r>
            <a:r>
              <a:rPr sz="2400" dirty="0">
                <a:solidFill>
                  <a:srgbClr val="212121"/>
                </a:solidFill>
                <a:latin typeface="Arial"/>
                <a:cs typeface="Arial"/>
              </a:rPr>
              <a:t>ks</a:t>
            </a:r>
            <a:r>
              <a:rPr sz="2400" spc="15" dirty="0">
                <a:solidFill>
                  <a:srgbClr val="212121"/>
                </a:solidFill>
                <a:latin typeface="Arial"/>
                <a:cs typeface="Arial"/>
              </a:rPr>
              <a:t> </a:t>
            </a:r>
            <a:r>
              <a:rPr sz="2400" spc="-25" dirty="0">
                <a:solidFill>
                  <a:srgbClr val="212121"/>
                </a:solidFill>
                <a:latin typeface="Arial"/>
                <a:cs typeface="Arial"/>
              </a:rPr>
              <a:t>P</a:t>
            </a:r>
            <a:r>
              <a:rPr sz="2400" spc="-15" dirty="0">
                <a:solidFill>
                  <a:srgbClr val="212121"/>
                </a:solidFill>
                <a:latin typeface="Arial"/>
                <a:cs typeface="Arial"/>
              </a:rPr>
              <a:t>O</a:t>
            </a:r>
            <a:r>
              <a:rPr sz="2400" spc="-25" dirty="0">
                <a:solidFill>
                  <a:srgbClr val="212121"/>
                </a:solidFill>
                <a:latin typeface="Arial"/>
                <a:cs typeface="Arial"/>
              </a:rPr>
              <a:t>S</a:t>
            </a:r>
            <a:r>
              <a:rPr sz="2400" spc="-15" dirty="0">
                <a:solidFill>
                  <a:srgbClr val="212121"/>
                </a:solidFill>
                <a:latin typeface="Arial"/>
                <a:cs typeface="Arial"/>
              </a:rPr>
              <a:t>T</a:t>
            </a:r>
            <a:r>
              <a:rPr sz="2400" spc="-60" dirty="0">
                <a:solidFill>
                  <a:srgbClr val="212121"/>
                </a:solidFill>
                <a:latin typeface="Arial"/>
                <a:cs typeface="Arial"/>
              </a:rPr>
              <a:t> </a:t>
            </a:r>
            <a:r>
              <a:rPr sz="2400" spc="-5" dirty="0">
                <a:solidFill>
                  <a:srgbClr val="212121"/>
                </a:solidFill>
                <a:latin typeface="Arial"/>
                <a:cs typeface="Arial"/>
              </a:rPr>
              <a:t>the</a:t>
            </a:r>
            <a:r>
              <a:rPr sz="2400" dirty="0">
                <a:solidFill>
                  <a:srgbClr val="212121"/>
                </a:solidFill>
                <a:latin typeface="Arial"/>
                <a:cs typeface="Arial"/>
              </a:rPr>
              <a:t>r</a:t>
            </a:r>
            <a:r>
              <a:rPr sz="2400" spc="-5" dirty="0">
                <a:solidFill>
                  <a:srgbClr val="212121"/>
                </a:solidFill>
                <a:latin typeface="Arial"/>
                <a:cs typeface="Arial"/>
              </a:rPr>
              <a:t>apy </a:t>
            </a:r>
            <a:r>
              <a:rPr sz="2400" dirty="0">
                <a:solidFill>
                  <a:srgbClr val="212121"/>
                </a:solidFill>
                <a:latin typeface="Arial"/>
                <a:cs typeface="Arial"/>
              </a:rPr>
              <a:t>c</a:t>
            </a:r>
            <a:r>
              <a:rPr sz="2400" spc="-5" dirty="0">
                <a:solidFill>
                  <a:srgbClr val="212121"/>
                </a:solidFill>
                <a:latin typeface="Arial"/>
                <a:cs typeface="Arial"/>
              </a:rPr>
              <a:t>o</a:t>
            </a:r>
            <a:r>
              <a:rPr sz="2400" dirty="0">
                <a:solidFill>
                  <a:srgbClr val="212121"/>
                </a:solidFill>
                <a:latin typeface="Arial"/>
                <a:cs typeface="Arial"/>
              </a:rPr>
              <a:t>m</a:t>
            </a:r>
            <a:r>
              <a:rPr sz="2400" spc="-5" dirty="0">
                <a:solidFill>
                  <a:srgbClr val="212121"/>
                </a:solidFill>
                <a:latin typeface="Arial"/>
                <a:cs typeface="Arial"/>
              </a:rPr>
              <a:t>p</a:t>
            </a:r>
            <a:r>
              <a:rPr sz="2400" spc="-10" dirty="0">
                <a:solidFill>
                  <a:srgbClr val="212121"/>
                </a:solidFill>
                <a:latin typeface="Arial"/>
                <a:cs typeface="Arial"/>
              </a:rPr>
              <a:t>l</a:t>
            </a:r>
            <a:r>
              <a:rPr sz="2400" spc="-20" dirty="0">
                <a:solidFill>
                  <a:srgbClr val="212121"/>
                </a:solidFill>
                <a:latin typeface="Arial"/>
                <a:cs typeface="Arial"/>
              </a:rPr>
              <a:t>e</a:t>
            </a:r>
            <a:r>
              <a:rPr sz="2400" spc="-5" dirty="0">
                <a:solidFill>
                  <a:srgbClr val="212121"/>
                </a:solidFill>
                <a:latin typeface="Arial"/>
                <a:cs typeface="Arial"/>
              </a:rPr>
              <a:t>tio</a:t>
            </a:r>
            <a:r>
              <a:rPr sz="2400" dirty="0">
                <a:solidFill>
                  <a:srgbClr val="212121"/>
                </a:solidFill>
                <a:latin typeface="Arial"/>
                <a:cs typeface="Arial"/>
              </a:rPr>
              <a:t>n</a:t>
            </a:r>
            <a:r>
              <a:rPr sz="2400" spc="2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o</a:t>
            </a:r>
            <a:r>
              <a:rPr sz="2400" spc="-10" dirty="0">
                <a:solidFill>
                  <a:srgbClr val="212121"/>
                </a:solidFill>
                <a:latin typeface="Arial"/>
                <a:cs typeface="Arial"/>
              </a:rPr>
              <a:t> </a:t>
            </a:r>
            <a:r>
              <a:rPr sz="2400" spc="-5" dirty="0">
                <a:solidFill>
                  <a:srgbClr val="212121"/>
                </a:solidFill>
                <a:latin typeface="Arial"/>
                <a:cs typeface="Arial"/>
              </a:rPr>
              <a:t>a</a:t>
            </a:r>
            <a:r>
              <a:rPr sz="2400" dirty="0">
                <a:solidFill>
                  <a:srgbClr val="212121"/>
                </a:solidFill>
                <a:latin typeface="Arial"/>
                <a:cs typeface="Arial"/>
              </a:rPr>
              <a:t>ss</a:t>
            </a:r>
            <a:r>
              <a:rPr sz="2400" spc="-5" dirty="0">
                <a:solidFill>
                  <a:srgbClr val="212121"/>
                </a:solidFill>
                <a:latin typeface="Arial"/>
                <a:cs typeface="Arial"/>
              </a:rPr>
              <a:t>e</a:t>
            </a:r>
            <a:r>
              <a:rPr sz="2400" dirty="0">
                <a:solidFill>
                  <a:srgbClr val="212121"/>
                </a:solidFill>
                <a:latin typeface="Arial"/>
                <a:cs typeface="Arial"/>
              </a:rPr>
              <a:t>ss </a:t>
            </a:r>
            <a:r>
              <a:rPr sz="2400" spc="-5" dirty="0">
                <a:solidFill>
                  <a:srgbClr val="212121"/>
                </a:solidFill>
                <a:latin typeface="Arial"/>
                <a:cs typeface="Arial"/>
              </a:rPr>
              <a:t>fo</a:t>
            </a:r>
            <a:r>
              <a:rPr sz="2400" dirty="0">
                <a:solidFill>
                  <a:srgbClr val="212121"/>
                </a:solidFill>
                <a:latin typeface="Arial"/>
                <a:cs typeface="Arial"/>
              </a:rPr>
              <a:t>r</a:t>
            </a:r>
            <a:r>
              <a:rPr sz="2400" spc="-5" dirty="0">
                <a:solidFill>
                  <a:srgbClr val="212121"/>
                </a:solidFill>
                <a:latin typeface="Arial"/>
                <a:cs typeface="Arial"/>
              </a:rPr>
              <a:t> </a:t>
            </a:r>
            <a:r>
              <a:rPr sz="2400" spc="-25" dirty="0">
                <a:solidFill>
                  <a:srgbClr val="212121"/>
                </a:solidFill>
                <a:latin typeface="Arial"/>
                <a:cs typeface="Arial"/>
              </a:rPr>
              <a:t>SV</a:t>
            </a:r>
            <a:r>
              <a:rPr sz="2400" dirty="0">
                <a:solidFill>
                  <a:srgbClr val="212121"/>
                </a:solidFill>
                <a:latin typeface="Arial"/>
                <a:cs typeface="Arial"/>
              </a:rPr>
              <a:t>R</a:t>
            </a:r>
            <a:r>
              <a:rPr sz="2400" spc="-5" dirty="0">
                <a:solidFill>
                  <a:srgbClr val="212121"/>
                </a:solidFill>
                <a:latin typeface="Arial"/>
                <a:cs typeface="Arial"/>
              </a:rPr>
              <a:t> an</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do</a:t>
            </a:r>
            <a:r>
              <a:rPr sz="2400" dirty="0">
                <a:solidFill>
                  <a:srgbClr val="212121"/>
                </a:solidFill>
                <a:latin typeface="Arial"/>
                <a:cs typeface="Arial"/>
              </a:rPr>
              <a:t>c</a:t>
            </a:r>
            <a:r>
              <a:rPr sz="2400" spc="-5" dirty="0">
                <a:solidFill>
                  <a:srgbClr val="212121"/>
                </a:solidFill>
                <a:latin typeface="Arial"/>
                <a:cs typeface="Arial"/>
              </a:rPr>
              <a:t>u</a:t>
            </a:r>
            <a:r>
              <a:rPr sz="2400" dirty="0">
                <a:solidFill>
                  <a:srgbClr val="212121"/>
                </a:solidFill>
                <a:latin typeface="Arial"/>
                <a:cs typeface="Arial"/>
              </a:rPr>
              <a:t>m</a:t>
            </a:r>
            <a:r>
              <a:rPr sz="2400" spc="-5" dirty="0">
                <a:solidFill>
                  <a:srgbClr val="212121"/>
                </a:solidFill>
                <a:latin typeface="Arial"/>
                <a:cs typeface="Arial"/>
              </a:rPr>
              <a:t>ent</a:t>
            </a:r>
            <a:endParaRPr sz="2400">
              <a:latin typeface="Arial"/>
              <a:cs typeface="Arial"/>
            </a:endParaRPr>
          </a:p>
          <a:p>
            <a:pPr>
              <a:lnSpc>
                <a:spcPct val="100000"/>
              </a:lnSpc>
              <a:spcBef>
                <a:spcPts val="7"/>
              </a:spcBef>
              <a:buClr>
                <a:srgbClr val="D51F1A"/>
              </a:buClr>
              <a:buFont typeface="Wingdings"/>
              <a:buChar char=""/>
            </a:pPr>
            <a:endParaRPr sz="3500">
              <a:latin typeface="Times New Roman"/>
              <a:cs typeface="Times New Roman"/>
            </a:endParaRPr>
          </a:p>
          <a:p>
            <a:pPr marL="241300" marR="94615" indent="-228600">
              <a:lnSpc>
                <a:spcPct val="100000"/>
              </a:lnSpc>
              <a:buClr>
                <a:srgbClr val="D51F1A"/>
              </a:buClr>
              <a:buFont typeface="Wingdings"/>
              <a:buChar char=""/>
              <a:tabLst>
                <a:tab pos="241300" algn="l"/>
              </a:tabLst>
            </a:pPr>
            <a:r>
              <a:rPr sz="2400" spc="-10" dirty="0">
                <a:solidFill>
                  <a:srgbClr val="212121"/>
                </a:solidFill>
                <a:latin typeface="Arial"/>
                <a:cs typeface="Arial"/>
              </a:rPr>
              <a:t>H</a:t>
            </a:r>
            <a:r>
              <a:rPr sz="2400" spc="-25" dirty="0">
                <a:solidFill>
                  <a:srgbClr val="212121"/>
                </a:solidFill>
                <a:latin typeface="Arial"/>
                <a:cs typeface="Arial"/>
              </a:rPr>
              <a:t>B</a:t>
            </a:r>
            <a:r>
              <a:rPr sz="2400" spc="-20" dirty="0">
                <a:solidFill>
                  <a:srgbClr val="212121"/>
                </a:solidFill>
                <a:latin typeface="Arial"/>
                <a:cs typeface="Arial"/>
              </a:rPr>
              <a:t>V</a:t>
            </a:r>
            <a:r>
              <a:rPr sz="2400" spc="10" dirty="0">
                <a:solidFill>
                  <a:srgbClr val="212121"/>
                </a:solidFill>
                <a:latin typeface="Arial"/>
                <a:cs typeface="Arial"/>
              </a:rPr>
              <a:t> </a:t>
            </a:r>
            <a:r>
              <a:rPr sz="2400" spc="-10" dirty="0">
                <a:solidFill>
                  <a:srgbClr val="212121"/>
                </a:solidFill>
                <a:latin typeface="Arial"/>
                <a:cs typeface="Arial"/>
              </a:rPr>
              <a:t>DN</a:t>
            </a:r>
            <a:r>
              <a:rPr sz="2400" spc="-20" dirty="0">
                <a:solidFill>
                  <a:srgbClr val="212121"/>
                </a:solidFill>
                <a:latin typeface="Arial"/>
                <a:cs typeface="Arial"/>
              </a:rPr>
              <a:t>A</a:t>
            </a:r>
            <a:r>
              <a:rPr sz="2400" spc="-120"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mm</a:t>
            </a:r>
            <a:r>
              <a:rPr sz="2400" spc="-5" dirty="0">
                <a:solidFill>
                  <a:srgbClr val="212121"/>
                </a:solidFill>
                <a:latin typeface="Arial"/>
                <a:cs typeface="Arial"/>
              </a:rPr>
              <a:t>ed</a:t>
            </a:r>
            <a:r>
              <a:rPr sz="2400" spc="-10" dirty="0">
                <a:solidFill>
                  <a:srgbClr val="212121"/>
                </a:solidFill>
                <a:latin typeface="Arial"/>
                <a:cs typeface="Arial"/>
              </a:rPr>
              <a:t>i</a:t>
            </a:r>
            <a:r>
              <a:rPr sz="2400" spc="-20" dirty="0">
                <a:solidFill>
                  <a:srgbClr val="212121"/>
                </a:solidFill>
                <a:latin typeface="Arial"/>
                <a:cs typeface="Arial"/>
              </a:rPr>
              <a:t>a</a:t>
            </a:r>
            <a:r>
              <a:rPr sz="2400" spc="-5" dirty="0">
                <a:solidFill>
                  <a:srgbClr val="212121"/>
                </a:solidFill>
                <a:latin typeface="Arial"/>
                <a:cs typeface="Arial"/>
              </a:rPr>
              <a:t>te</a:t>
            </a:r>
            <a:r>
              <a:rPr sz="2400" spc="-10" dirty="0">
                <a:solidFill>
                  <a:srgbClr val="212121"/>
                </a:solidFill>
                <a:latin typeface="Arial"/>
                <a:cs typeface="Arial"/>
              </a:rPr>
              <a:t>l</a:t>
            </a:r>
            <a:r>
              <a:rPr sz="2400" dirty="0">
                <a:solidFill>
                  <a:srgbClr val="212121"/>
                </a:solidFill>
                <a:latin typeface="Arial"/>
                <a:cs typeface="Arial"/>
              </a:rPr>
              <a:t>y</a:t>
            </a:r>
            <a:r>
              <a:rPr sz="2400" spc="25" dirty="0">
                <a:solidFill>
                  <a:srgbClr val="212121"/>
                </a:solidFill>
                <a:latin typeface="Arial"/>
                <a:cs typeface="Arial"/>
              </a:rPr>
              <a:t> </a:t>
            </a:r>
            <a:r>
              <a:rPr sz="2400" spc="-20" dirty="0">
                <a:solidFill>
                  <a:srgbClr val="212121"/>
                </a:solidFill>
                <a:latin typeface="Arial"/>
                <a:cs typeface="Arial"/>
              </a:rPr>
              <a:t>a</a:t>
            </a:r>
            <a:r>
              <a:rPr sz="2400" spc="-5" dirty="0">
                <a:solidFill>
                  <a:srgbClr val="212121"/>
                </a:solidFill>
                <a:latin typeface="Arial"/>
                <a:cs typeface="Arial"/>
              </a:rPr>
              <a:t>fte</a:t>
            </a:r>
            <a:r>
              <a:rPr sz="2400" dirty="0">
                <a:solidFill>
                  <a:srgbClr val="212121"/>
                </a:solidFill>
                <a:latin typeface="Arial"/>
                <a:cs typeface="Arial"/>
              </a:rPr>
              <a:t>r</a:t>
            </a:r>
            <a:r>
              <a:rPr sz="2400" spc="-15" dirty="0">
                <a:solidFill>
                  <a:srgbClr val="212121"/>
                </a:solidFill>
                <a:latin typeface="Arial"/>
                <a:cs typeface="Arial"/>
              </a:rPr>
              <a:t> </a:t>
            </a:r>
            <a:r>
              <a:rPr sz="2400" dirty="0">
                <a:solidFill>
                  <a:srgbClr val="212121"/>
                </a:solidFill>
                <a:latin typeface="Arial"/>
                <a:cs typeface="Arial"/>
              </a:rPr>
              <a:t>c</a:t>
            </a:r>
            <a:r>
              <a:rPr sz="2400" spc="-5" dirty="0">
                <a:solidFill>
                  <a:srgbClr val="212121"/>
                </a:solidFill>
                <a:latin typeface="Arial"/>
                <a:cs typeface="Arial"/>
              </a:rPr>
              <a:t>o</a:t>
            </a:r>
            <a:r>
              <a:rPr sz="2400" dirty="0">
                <a:solidFill>
                  <a:srgbClr val="212121"/>
                </a:solidFill>
                <a:latin typeface="Arial"/>
                <a:cs typeface="Arial"/>
              </a:rPr>
              <a:t>m</a:t>
            </a:r>
            <a:r>
              <a:rPr sz="2400" spc="-5" dirty="0">
                <a:solidFill>
                  <a:srgbClr val="212121"/>
                </a:solidFill>
                <a:latin typeface="Arial"/>
                <a:cs typeface="Arial"/>
              </a:rPr>
              <a:t>p</a:t>
            </a:r>
            <a:r>
              <a:rPr sz="2400" spc="-10" dirty="0">
                <a:solidFill>
                  <a:srgbClr val="212121"/>
                </a:solidFill>
                <a:latin typeface="Arial"/>
                <a:cs typeface="Arial"/>
              </a:rPr>
              <a:t>l</a:t>
            </a:r>
            <a:r>
              <a:rPr sz="2400" spc="-20" dirty="0">
                <a:solidFill>
                  <a:srgbClr val="212121"/>
                </a:solidFill>
                <a:latin typeface="Arial"/>
                <a:cs typeface="Arial"/>
              </a:rPr>
              <a:t>e</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g</a:t>
            </a:r>
            <a:r>
              <a:rPr sz="2400" spc="2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a:t>
            </a:r>
            <a:r>
              <a:rPr sz="2400" dirty="0">
                <a:solidFill>
                  <a:srgbClr val="212121"/>
                </a:solidFill>
                <a:latin typeface="Arial"/>
                <a:cs typeface="Arial"/>
              </a:rPr>
              <a:t>t</a:t>
            </a:r>
            <a:r>
              <a:rPr sz="2400" spc="-15" dirty="0">
                <a:solidFill>
                  <a:srgbClr val="212121"/>
                </a:solidFill>
                <a:latin typeface="Arial"/>
                <a:cs typeface="Arial"/>
              </a:rPr>
              <a:t> </a:t>
            </a:r>
            <a:r>
              <a:rPr sz="2400" spc="-5" dirty="0">
                <a:solidFill>
                  <a:srgbClr val="212121"/>
                </a:solidFill>
                <a:latin typeface="Arial"/>
                <a:cs typeface="Arial"/>
              </a:rPr>
              <a:t>fo</a:t>
            </a:r>
            <a:r>
              <a:rPr sz="2400" dirty="0">
                <a:solidFill>
                  <a:srgbClr val="212121"/>
                </a:solidFill>
                <a:latin typeface="Arial"/>
                <a:cs typeface="Arial"/>
              </a:rPr>
              <a:t>r</a:t>
            </a:r>
            <a:r>
              <a:rPr sz="2400" spc="-15" dirty="0">
                <a:solidFill>
                  <a:srgbClr val="212121"/>
                </a:solidFill>
                <a:latin typeface="Arial"/>
                <a:cs typeface="Arial"/>
              </a:rPr>
              <a:t> </a:t>
            </a:r>
            <a:r>
              <a:rPr sz="2400" spc="-5"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spc="5" dirty="0">
                <a:solidFill>
                  <a:srgbClr val="212121"/>
                </a:solidFill>
                <a:latin typeface="Arial"/>
                <a:cs typeface="Arial"/>
              </a:rPr>
              <a:t>t</a:t>
            </a:r>
            <a:r>
              <a:rPr sz="2400" dirty="0">
                <a:solidFill>
                  <a:srgbClr val="212121"/>
                </a:solidFill>
                <a:latin typeface="Arial"/>
                <a:cs typeface="Arial"/>
              </a:rPr>
              <a:t>s</a:t>
            </a:r>
            <a:r>
              <a:rPr sz="2400" spc="15"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a:t>
            </a:r>
            <a:r>
              <a:rPr sz="2400" dirty="0">
                <a:solidFill>
                  <a:srgbClr val="212121"/>
                </a:solidFill>
                <a:latin typeface="Arial"/>
                <a:cs typeface="Arial"/>
              </a:rPr>
              <a:t>h </a:t>
            </a:r>
            <a:r>
              <a:rPr sz="2400" spc="-5" dirty="0">
                <a:solidFill>
                  <a:srgbClr val="212121"/>
                </a:solidFill>
                <a:latin typeface="Arial"/>
                <a:cs typeface="Arial"/>
              </a:rPr>
              <a:t>h</a:t>
            </a:r>
            <a:r>
              <a:rPr sz="2400" spc="-10" dirty="0">
                <a:solidFill>
                  <a:srgbClr val="212121"/>
                </a:solidFill>
                <a:latin typeface="Arial"/>
                <a:cs typeface="Arial"/>
              </a:rPr>
              <a:t>i</a:t>
            </a:r>
            <a:r>
              <a:rPr sz="2400" dirty="0">
                <a:solidFill>
                  <a:srgbClr val="212121"/>
                </a:solidFill>
                <a:latin typeface="Arial"/>
                <a:cs typeface="Arial"/>
              </a:rPr>
              <a:t>s</a:t>
            </a:r>
            <a:r>
              <a:rPr sz="2400" spc="-5" dirty="0">
                <a:solidFill>
                  <a:srgbClr val="212121"/>
                </a:solidFill>
                <a:latin typeface="Arial"/>
                <a:cs typeface="Arial"/>
              </a:rPr>
              <a:t>to</a:t>
            </a:r>
            <a:r>
              <a:rPr sz="2400" dirty="0">
                <a:solidFill>
                  <a:srgbClr val="212121"/>
                </a:solidFill>
                <a:latin typeface="Arial"/>
                <a:cs typeface="Arial"/>
              </a:rPr>
              <a:t>ry </a:t>
            </a:r>
            <a:r>
              <a:rPr sz="2400" spc="-5" dirty="0">
                <a:solidFill>
                  <a:srgbClr val="212121"/>
                </a:solidFill>
                <a:latin typeface="Arial"/>
                <a:cs typeface="Arial"/>
              </a:rPr>
              <a:t>an</a:t>
            </a:r>
            <a:r>
              <a:rPr sz="2400" dirty="0">
                <a:solidFill>
                  <a:srgbClr val="212121"/>
                </a:solidFill>
                <a:latin typeface="Arial"/>
                <a:cs typeface="Arial"/>
              </a:rPr>
              <a:t>d </a:t>
            </a:r>
            <a:r>
              <a:rPr sz="2400" spc="-5" dirty="0">
                <a:solidFill>
                  <a:srgbClr val="212121"/>
                </a:solidFill>
                <a:latin typeface="Arial"/>
                <a:cs typeface="Arial"/>
              </a:rPr>
              <a:t>no</a:t>
            </a:r>
            <a:r>
              <a:rPr sz="2400" dirty="0">
                <a:solidFill>
                  <a:srgbClr val="212121"/>
                </a:solidFill>
                <a:latin typeface="Arial"/>
                <a:cs typeface="Arial"/>
              </a:rPr>
              <a:t>t</a:t>
            </a:r>
            <a:r>
              <a:rPr sz="2400" spc="10" dirty="0">
                <a:solidFill>
                  <a:srgbClr val="212121"/>
                </a:solidFill>
                <a:latin typeface="Arial"/>
                <a:cs typeface="Arial"/>
              </a:rPr>
              <a:t> </a:t>
            </a:r>
            <a:r>
              <a:rPr sz="2400" spc="-5" dirty="0">
                <a:solidFill>
                  <a:srgbClr val="212121"/>
                </a:solidFill>
                <a:latin typeface="Arial"/>
                <a:cs typeface="Arial"/>
              </a:rPr>
              <a:t>o</a:t>
            </a:r>
            <a:r>
              <a:rPr sz="2400" dirty="0">
                <a:solidFill>
                  <a:srgbClr val="212121"/>
                </a:solidFill>
                <a:latin typeface="Arial"/>
                <a:cs typeface="Arial"/>
              </a:rPr>
              <a:t>n s</a:t>
            </a:r>
            <a:r>
              <a:rPr sz="2400" spc="-5" dirty="0">
                <a:solidFill>
                  <a:srgbClr val="212121"/>
                </a:solidFill>
                <a:latin typeface="Arial"/>
                <a:cs typeface="Arial"/>
              </a:rPr>
              <a:t>upp</a:t>
            </a:r>
            <a:r>
              <a:rPr sz="2400" dirty="0">
                <a:solidFill>
                  <a:srgbClr val="212121"/>
                </a:solidFill>
                <a:latin typeface="Arial"/>
                <a:cs typeface="Arial"/>
              </a:rPr>
              <a:t>r</a:t>
            </a:r>
            <a:r>
              <a:rPr sz="2400" spc="-5" dirty="0">
                <a:solidFill>
                  <a:srgbClr val="212121"/>
                </a:solidFill>
                <a:latin typeface="Arial"/>
                <a:cs typeface="Arial"/>
              </a:rPr>
              <a:t>e</a:t>
            </a:r>
            <a:r>
              <a:rPr sz="2400" dirty="0">
                <a:solidFill>
                  <a:srgbClr val="212121"/>
                </a:solidFill>
                <a:latin typeface="Arial"/>
                <a:cs typeface="Arial"/>
              </a:rPr>
              <a:t>ss</a:t>
            </a:r>
            <a:r>
              <a:rPr sz="2400" spc="-10" dirty="0">
                <a:solidFill>
                  <a:srgbClr val="212121"/>
                </a:solidFill>
                <a:latin typeface="Arial"/>
                <a:cs typeface="Arial"/>
              </a:rPr>
              <a:t>i</a:t>
            </a:r>
            <a:r>
              <a:rPr sz="2400" dirty="0">
                <a:solidFill>
                  <a:srgbClr val="212121"/>
                </a:solidFill>
                <a:latin typeface="Arial"/>
                <a:cs typeface="Arial"/>
              </a:rPr>
              <a:t>ve</a:t>
            </a:r>
            <a:r>
              <a:rPr sz="2400" spc="2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ent</a:t>
            </a:r>
            <a:endParaRPr sz="24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26300" rIns="0" bIns="0" rtlCol="0">
            <a:spAutoFit/>
          </a:bodyPr>
          <a:lstStyle/>
          <a:p>
            <a:pPr marL="121285">
              <a:lnSpc>
                <a:spcPts val="4760"/>
              </a:lnSpc>
            </a:pPr>
            <a:r>
              <a:rPr spc="-120" dirty="0">
                <a:solidFill>
                  <a:srgbClr val="C00000"/>
                </a:solidFill>
              </a:rPr>
              <a:t>Foll</a:t>
            </a:r>
            <a:r>
              <a:rPr spc="-135" dirty="0">
                <a:solidFill>
                  <a:srgbClr val="C00000"/>
                </a:solidFill>
              </a:rPr>
              <a:t>ow</a:t>
            </a:r>
            <a:r>
              <a:rPr spc="-110" dirty="0">
                <a:solidFill>
                  <a:srgbClr val="C00000"/>
                </a:solidFill>
              </a:rPr>
              <a:t>-</a:t>
            </a:r>
            <a:r>
              <a:rPr spc="-135" dirty="0">
                <a:solidFill>
                  <a:srgbClr val="C00000"/>
                </a:solidFill>
              </a:rPr>
              <a:t>U</a:t>
            </a:r>
            <a:r>
              <a:rPr spc="-25" dirty="0">
                <a:solidFill>
                  <a:srgbClr val="C00000"/>
                </a:solidFill>
              </a:rPr>
              <a:t>p</a:t>
            </a:r>
            <a:r>
              <a:rPr spc="-204" dirty="0">
                <a:solidFill>
                  <a:srgbClr val="C00000"/>
                </a:solidFill>
              </a:rPr>
              <a:t> </a:t>
            </a:r>
            <a:r>
              <a:rPr spc="-130" dirty="0">
                <a:solidFill>
                  <a:srgbClr val="C00000"/>
                </a:solidFill>
              </a:rPr>
              <a:t>an</a:t>
            </a:r>
            <a:r>
              <a:rPr spc="-25" dirty="0">
                <a:solidFill>
                  <a:srgbClr val="C00000"/>
                </a:solidFill>
              </a:rPr>
              <a:t>d</a:t>
            </a:r>
            <a:r>
              <a:rPr spc="-195" dirty="0">
                <a:solidFill>
                  <a:srgbClr val="C00000"/>
                </a:solidFill>
              </a:rPr>
              <a:t> </a:t>
            </a:r>
            <a:r>
              <a:rPr spc="-125" dirty="0">
                <a:solidFill>
                  <a:srgbClr val="C00000"/>
                </a:solidFill>
              </a:rPr>
              <a:t>Moni</a:t>
            </a:r>
            <a:r>
              <a:rPr spc="-105" dirty="0">
                <a:solidFill>
                  <a:srgbClr val="C00000"/>
                </a:solidFill>
              </a:rPr>
              <a:t>t</a:t>
            </a:r>
            <a:r>
              <a:rPr spc="-130" dirty="0">
                <a:solidFill>
                  <a:srgbClr val="C00000"/>
                </a:solidFill>
              </a:rPr>
              <a:t>o</a:t>
            </a:r>
            <a:r>
              <a:rPr spc="-110" dirty="0">
                <a:solidFill>
                  <a:srgbClr val="C00000"/>
                </a:solidFill>
              </a:rPr>
              <a:t>ri</a:t>
            </a:r>
            <a:r>
              <a:rPr spc="-130" dirty="0">
                <a:solidFill>
                  <a:srgbClr val="C00000"/>
                </a:solidFill>
              </a:rPr>
              <a:t>ng</a:t>
            </a:r>
          </a:p>
        </p:txBody>
      </p:sp>
      <p:sp>
        <p:nvSpPr>
          <p:cNvPr id="4" name="object 4"/>
          <p:cNvSpPr txBox="1"/>
          <p:nvPr/>
        </p:nvSpPr>
        <p:spPr>
          <a:xfrm>
            <a:off x="443410" y="1550821"/>
            <a:ext cx="7651115" cy="2437765"/>
          </a:xfrm>
          <a:prstGeom prst="rect">
            <a:avLst/>
          </a:prstGeom>
        </p:spPr>
        <p:txBody>
          <a:bodyPr vert="horz" wrap="square" lIns="0" tIns="0" rIns="0" bIns="0" rtlCol="0">
            <a:spAutoFit/>
          </a:bodyPr>
          <a:lstStyle/>
          <a:p>
            <a:pPr marL="241300" marR="143510" indent="-228600">
              <a:lnSpc>
                <a:spcPts val="2110"/>
              </a:lnSpc>
              <a:buClr>
                <a:srgbClr val="D51F1A"/>
              </a:buClr>
              <a:buFont typeface="Wingdings"/>
              <a:buChar char=""/>
              <a:tabLst>
                <a:tab pos="241300" algn="l"/>
              </a:tabLst>
            </a:pPr>
            <a:r>
              <a:rPr sz="2200" spc="-15" dirty="0">
                <a:solidFill>
                  <a:srgbClr val="212121"/>
                </a:solidFill>
                <a:latin typeface="Arial"/>
                <a:cs typeface="Arial"/>
              </a:rPr>
              <a:t>For</a:t>
            </a:r>
            <a:r>
              <a:rPr sz="2200" spc="10" dirty="0">
                <a:solidFill>
                  <a:srgbClr val="212121"/>
                </a:solidFill>
                <a:latin typeface="Arial"/>
                <a:cs typeface="Arial"/>
              </a:rPr>
              <a:t> </a:t>
            </a:r>
            <a:r>
              <a:rPr sz="2200" spc="-10" dirty="0">
                <a:solidFill>
                  <a:srgbClr val="212121"/>
                </a:solidFill>
                <a:latin typeface="Arial"/>
                <a:cs typeface="Arial"/>
              </a:rPr>
              <a:t>patients</a:t>
            </a:r>
            <a:r>
              <a:rPr sz="2200" spc="5" dirty="0">
                <a:solidFill>
                  <a:srgbClr val="212121"/>
                </a:solidFill>
                <a:latin typeface="Arial"/>
                <a:cs typeface="Arial"/>
              </a:rPr>
              <a:t> </a:t>
            </a:r>
            <a:r>
              <a:rPr sz="2200" spc="-10" dirty="0">
                <a:solidFill>
                  <a:srgbClr val="212121"/>
                </a:solidFill>
                <a:latin typeface="Arial"/>
                <a:cs typeface="Arial"/>
              </a:rPr>
              <a:t>that</a:t>
            </a:r>
            <a:r>
              <a:rPr sz="2200" dirty="0">
                <a:solidFill>
                  <a:srgbClr val="212121"/>
                </a:solidFill>
                <a:latin typeface="Arial"/>
                <a:cs typeface="Arial"/>
              </a:rPr>
              <a:t> </a:t>
            </a:r>
            <a:r>
              <a:rPr sz="2200" spc="-15" dirty="0">
                <a:solidFill>
                  <a:srgbClr val="212121"/>
                </a:solidFill>
                <a:latin typeface="Arial"/>
                <a:cs typeface="Arial"/>
              </a:rPr>
              <a:t>a</a:t>
            </a:r>
            <a:r>
              <a:rPr sz="2200" spc="-10" dirty="0">
                <a:solidFill>
                  <a:srgbClr val="212121"/>
                </a:solidFill>
                <a:latin typeface="Arial"/>
                <a:cs typeface="Arial"/>
              </a:rPr>
              <a:t>chie</a:t>
            </a:r>
            <a:r>
              <a:rPr sz="2200" spc="-25" dirty="0">
                <a:solidFill>
                  <a:srgbClr val="212121"/>
                </a:solidFill>
                <a:latin typeface="Arial"/>
                <a:cs typeface="Arial"/>
              </a:rPr>
              <a:t>v</a:t>
            </a:r>
            <a:r>
              <a:rPr sz="2200" spc="-15" dirty="0">
                <a:solidFill>
                  <a:srgbClr val="212121"/>
                </a:solidFill>
                <a:latin typeface="Arial"/>
                <a:cs typeface="Arial"/>
              </a:rPr>
              <a:t>e</a:t>
            </a:r>
            <a:r>
              <a:rPr sz="2200" dirty="0">
                <a:solidFill>
                  <a:srgbClr val="212121"/>
                </a:solidFill>
                <a:latin typeface="Arial"/>
                <a:cs typeface="Arial"/>
              </a:rPr>
              <a:t> </a:t>
            </a:r>
            <a:r>
              <a:rPr sz="2200" spc="-20" dirty="0">
                <a:solidFill>
                  <a:srgbClr val="212121"/>
                </a:solidFill>
                <a:latin typeface="Arial"/>
                <a:cs typeface="Arial"/>
              </a:rPr>
              <a:t>SV</a:t>
            </a:r>
            <a:r>
              <a:rPr sz="2200" spc="-25" dirty="0">
                <a:solidFill>
                  <a:srgbClr val="212121"/>
                </a:solidFill>
                <a:latin typeface="Arial"/>
                <a:cs typeface="Arial"/>
              </a:rPr>
              <a:t>R</a:t>
            </a:r>
            <a:r>
              <a:rPr sz="2200" spc="-10" dirty="0">
                <a:solidFill>
                  <a:srgbClr val="212121"/>
                </a:solidFill>
                <a:latin typeface="Arial"/>
                <a:cs typeface="Arial"/>
              </a:rPr>
              <a:t>,</a:t>
            </a:r>
            <a:r>
              <a:rPr sz="2200" spc="15" dirty="0">
                <a:solidFill>
                  <a:srgbClr val="212121"/>
                </a:solidFill>
                <a:latin typeface="Arial"/>
                <a:cs typeface="Arial"/>
              </a:rPr>
              <a:t> </a:t>
            </a:r>
            <a:r>
              <a:rPr sz="2200" spc="-10" dirty="0">
                <a:solidFill>
                  <a:srgbClr val="212121"/>
                </a:solidFill>
                <a:latin typeface="Arial"/>
                <a:cs typeface="Arial"/>
              </a:rPr>
              <a:t>follow</a:t>
            </a:r>
            <a:r>
              <a:rPr sz="2200" spc="-15" dirty="0">
                <a:solidFill>
                  <a:srgbClr val="212121"/>
                </a:solidFill>
                <a:latin typeface="Arial"/>
                <a:cs typeface="Arial"/>
              </a:rPr>
              <a:t> up</a:t>
            </a:r>
            <a:r>
              <a:rPr sz="2200" spc="10" dirty="0">
                <a:solidFill>
                  <a:srgbClr val="212121"/>
                </a:solidFill>
                <a:latin typeface="Arial"/>
                <a:cs typeface="Arial"/>
              </a:rPr>
              <a:t> </a:t>
            </a:r>
            <a:r>
              <a:rPr sz="2200" spc="-10" dirty="0">
                <a:solidFill>
                  <a:srgbClr val="212121"/>
                </a:solidFill>
                <a:latin typeface="Arial"/>
                <a:cs typeface="Arial"/>
              </a:rPr>
              <a:t>is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s</a:t>
            </a:r>
            <a:r>
              <a:rPr sz="2200" spc="-15" dirty="0">
                <a:solidFill>
                  <a:srgbClr val="212121"/>
                </a:solidFill>
                <a:latin typeface="Arial"/>
                <a:cs typeface="Arial"/>
              </a:rPr>
              <a:t>a</a:t>
            </a:r>
            <a:r>
              <a:rPr sz="2200" spc="-30" dirty="0">
                <a:solidFill>
                  <a:srgbClr val="212121"/>
                </a:solidFill>
                <a:latin typeface="Arial"/>
                <a:cs typeface="Arial"/>
              </a:rPr>
              <a:t>m</a:t>
            </a:r>
            <a:r>
              <a:rPr sz="2200" spc="-15" dirty="0">
                <a:solidFill>
                  <a:srgbClr val="212121"/>
                </a:solidFill>
                <a:latin typeface="Arial"/>
                <a:cs typeface="Arial"/>
              </a:rPr>
              <a:t>e</a:t>
            </a:r>
            <a:r>
              <a:rPr sz="2200" spc="10" dirty="0">
                <a:solidFill>
                  <a:srgbClr val="212121"/>
                </a:solidFill>
                <a:latin typeface="Arial"/>
                <a:cs typeface="Arial"/>
              </a:rPr>
              <a:t> </a:t>
            </a:r>
            <a:r>
              <a:rPr sz="2200" spc="-15" dirty="0">
                <a:solidFill>
                  <a:srgbClr val="212121"/>
                </a:solidFill>
                <a:latin typeface="Arial"/>
                <a:cs typeface="Arial"/>
              </a:rPr>
              <a:t>as</a:t>
            </a:r>
            <a:r>
              <a:rPr sz="2200" spc="5" dirty="0">
                <a:solidFill>
                  <a:srgbClr val="212121"/>
                </a:solidFill>
                <a:latin typeface="Arial"/>
                <a:cs typeface="Arial"/>
              </a:rPr>
              <a:t> </a:t>
            </a:r>
            <a:r>
              <a:rPr sz="2200" spc="-10" dirty="0">
                <a:solidFill>
                  <a:srgbClr val="212121"/>
                </a:solidFill>
                <a:latin typeface="Arial"/>
                <a:cs typeface="Arial"/>
              </a:rPr>
              <a:t>for non-infec</a:t>
            </a:r>
            <a:r>
              <a:rPr sz="2200" spc="-15" dirty="0">
                <a:solidFill>
                  <a:srgbClr val="212121"/>
                </a:solidFill>
                <a:latin typeface="Arial"/>
                <a:cs typeface="Arial"/>
              </a:rPr>
              <a:t>ted</a:t>
            </a:r>
            <a:r>
              <a:rPr sz="2200" dirty="0">
                <a:solidFill>
                  <a:srgbClr val="212121"/>
                </a:solidFill>
                <a:latin typeface="Arial"/>
                <a:cs typeface="Arial"/>
              </a:rPr>
              <a:t> </a:t>
            </a:r>
            <a:r>
              <a:rPr sz="2200" spc="-15" dirty="0">
                <a:solidFill>
                  <a:srgbClr val="212121"/>
                </a:solidFill>
                <a:latin typeface="Arial"/>
                <a:cs typeface="Arial"/>
              </a:rPr>
              <a:t>pat</a:t>
            </a:r>
            <a:r>
              <a:rPr sz="2200" dirty="0">
                <a:solidFill>
                  <a:srgbClr val="212121"/>
                </a:solidFill>
                <a:latin typeface="Arial"/>
                <a:cs typeface="Arial"/>
              </a:rPr>
              <a:t>i</a:t>
            </a:r>
            <a:r>
              <a:rPr sz="2200" spc="-15" dirty="0">
                <a:solidFill>
                  <a:srgbClr val="212121"/>
                </a:solidFill>
                <a:latin typeface="Arial"/>
                <a:cs typeface="Arial"/>
              </a:rPr>
              <a:t>ents</a:t>
            </a:r>
            <a:endParaRPr sz="2200">
              <a:latin typeface="Arial"/>
              <a:cs typeface="Arial"/>
            </a:endParaRPr>
          </a:p>
          <a:p>
            <a:pPr>
              <a:lnSpc>
                <a:spcPct val="100000"/>
              </a:lnSpc>
              <a:spcBef>
                <a:spcPts val="7"/>
              </a:spcBef>
              <a:buClr>
                <a:srgbClr val="D51F1A"/>
              </a:buClr>
              <a:buFont typeface="Wingdings"/>
              <a:buChar char=""/>
            </a:pPr>
            <a:endParaRPr sz="2750">
              <a:latin typeface="Times New Roman"/>
              <a:cs typeface="Times New Roman"/>
            </a:endParaRPr>
          </a:p>
          <a:p>
            <a:pPr marL="241300" marR="5080" indent="-228600">
              <a:lnSpc>
                <a:spcPts val="2110"/>
              </a:lnSpc>
              <a:buClr>
                <a:srgbClr val="D51F1A"/>
              </a:buClr>
              <a:buFont typeface="Wingdings"/>
              <a:buChar char=""/>
              <a:tabLst>
                <a:tab pos="241300" algn="l"/>
              </a:tabLst>
            </a:pPr>
            <a:r>
              <a:rPr sz="2200" spc="-10" dirty="0">
                <a:solidFill>
                  <a:srgbClr val="212121"/>
                </a:solidFill>
                <a:latin typeface="Arial"/>
                <a:cs typeface="Arial"/>
              </a:rPr>
              <a:t>In</a:t>
            </a:r>
            <a:r>
              <a:rPr sz="2200" dirty="0">
                <a:solidFill>
                  <a:srgbClr val="212121"/>
                </a:solidFill>
                <a:latin typeface="Arial"/>
                <a:cs typeface="Arial"/>
              </a:rPr>
              <a:t> </a:t>
            </a:r>
            <a:r>
              <a:rPr sz="2200" spc="-10" dirty="0">
                <a:solidFill>
                  <a:srgbClr val="212121"/>
                </a:solidFill>
                <a:latin typeface="Arial"/>
                <a:cs typeface="Arial"/>
              </a:rPr>
              <a:t>patients</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10" dirty="0">
                <a:solidFill>
                  <a:srgbClr val="212121"/>
                </a:solidFill>
                <a:latin typeface="Arial"/>
                <a:cs typeface="Arial"/>
              </a:rPr>
              <a:t>cirrhos</a:t>
            </a:r>
            <a:r>
              <a:rPr sz="2200" spc="-5" dirty="0">
                <a:solidFill>
                  <a:srgbClr val="212121"/>
                </a:solidFill>
                <a:latin typeface="Arial"/>
                <a:cs typeface="Arial"/>
              </a:rPr>
              <a:t>i</a:t>
            </a:r>
            <a:r>
              <a:rPr sz="2200" spc="-10" dirty="0">
                <a:solidFill>
                  <a:srgbClr val="212121"/>
                </a:solidFill>
                <a:latin typeface="Arial"/>
                <a:cs typeface="Arial"/>
              </a:rPr>
              <a:t>s, c</a:t>
            </a:r>
            <a:r>
              <a:rPr sz="2200" spc="-15" dirty="0">
                <a:solidFill>
                  <a:srgbClr val="212121"/>
                </a:solidFill>
                <a:latin typeface="Arial"/>
                <a:cs typeface="Arial"/>
              </a:rPr>
              <a:t>ontinue</a:t>
            </a:r>
            <a:r>
              <a:rPr sz="2200"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onitoring</a:t>
            </a:r>
            <a:r>
              <a:rPr sz="2200" spc="25" dirty="0">
                <a:solidFill>
                  <a:srgbClr val="212121"/>
                </a:solidFill>
                <a:latin typeface="Arial"/>
                <a:cs typeface="Arial"/>
              </a:rPr>
              <a:t> </a:t>
            </a:r>
            <a:r>
              <a:rPr sz="2200" spc="-10" dirty="0">
                <a:solidFill>
                  <a:srgbClr val="212121"/>
                </a:solidFill>
                <a:latin typeface="Arial"/>
                <a:cs typeface="Arial"/>
              </a:rPr>
              <a:t>for</a:t>
            </a:r>
            <a:r>
              <a:rPr sz="2200" spc="-15" dirty="0">
                <a:solidFill>
                  <a:srgbClr val="212121"/>
                </a:solidFill>
                <a:latin typeface="Arial"/>
                <a:cs typeface="Arial"/>
              </a:rPr>
              <a:t> hepato</a:t>
            </a:r>
            <a:r>
              <a:rPr sz="2200" spc="-10" dirty="0">
                <a:solidFill>
                  <a:srgbClr val="212121"/>
                </a:solidFill>
                <a:latin typeface="Arial"/>
                <a:cs typeface="Arial"/>
              </a:rPr>
              <a:t>cellular</a:t>
            </a:r>
            <a:r>
              <a:rPr sz="2200" dirty="0">
                <a:solidFill>
                  <a:srgbClr val="212121"/>
                </a:solidFill>
                <a:latin typeface="Arial"/>
                <a:cs typeface="Arial"/>
              </a:rPr>
              <a:t> </a:t>
            </a:r>
            <a:r>
              <a:rPr sz="2200" spc="-10" dirty="0">
                <a:solidFill>
                  <a:srgbClr val="212121"/>
                </a:solidFill>
                <a:latin typeface="Arial"/>
                <a:cs typeface="Arial"/>
              </a:rPr>
              <a:t>carcino</a:t>
            </a:r>
            <a:r>
              <a:rPr sz="2200" spc="-30" dirty="0">
                <a:solidFill>
                  <a:srgbClr val="212121"/>
                </a:solidFill>
                <a:latin typeface="Arial"/>
                <a:cs typeface="Arial"/>
              </a:rPr>
              <a:t>m</a:t>
            </a:r>
            <a:r>
              <a:rPr sz="2200" spc="-15" dirty="0">
                <a:solidFill>
                  <a:srgbClr val="212121"/>
                </a:solidFill>
                <a:latin typeface="Arial"/>
                <a:cs typeface="Arial"/>
              </a:rPr>
              <a:t>a</a:t>
            </a:r>
            <a:r>
              <a:rPr sz="2200" spc="10" dirty="0">
                <a:solidFill>
                  <a:srgbClr val="212121"/>
                </a:solidFill>
                <a:latin typeface="Arial"/>
                <a:cs typeface="Arial"/>
              </a:rPr>
              <a:t> </a:t>
            </a:r>
            <a:r>
              <a:rPr sz="2200" spc="-10" dirty="0">
                <a:solidFill>
                  <a:srgbClr val="212121"/>
                </a:solidFill>
                <a:latin typeface="Arial"/>
                <a:cs typeface="Arial"/>
              </a:rPr>
              <a:t>(</a:t>
            </a:r>
            <a:r>
              <a:rPr sz="2200" spc="-25" dirty="0">
                <a:solidFill>
                  <a:srgbClr val="212121"/>
                </a:solidFill>
                <a:latin typeface="Arial"/>
                <a:cs typeface="Arial"/>
              </a:rPr>
              <a:t>HCC</a:t>
            </a:r>
            <a:r>
              <a:rPr sz="2200" spc="-10" dirty="0">
                <a:solidFill>
                  <a:srgbClr val="212121"/>
                </a:solidFill>
                <a:latin typeface="Arial"/>
                <a:cs typeface="Arial"/>
              </a:rPr>
              <a:t>)</a:t>
            </a:r>
            <a:r>
              <a:rPr sz="2200" spc="25" dirty="0">
                <a:solidFill>
                  <a:srgbClr val="212121"/>
                </a:solidFill>
                <a:latin typeface="Arial"/>
                <a:cs typeface="Arial"/>
              </a:rPr>
              <a:t> </a:t>
            </a:r>
            <a:r>
              <a:rPr sz="2200" spc="-15" dirty="0">
                <a:solidFill>
                  <a:srgbClr val="212121"/>
                </a:solidFill>
                <a:latin typeface="Arial"/>
                <a:cs typeface="Arial"/>
              </a:rPr>
              <a:t>as</a:t>
            </a:r>
            <a:r>
              <a:rPr sz="2200" spc="-10" dirty="0">
                <a:solidFill>
                  <a:srgbClr val="212121"/>
                </a:solidFill>
                <a:latin typeface="Arial"/>
                <a:cs typeface="Arial"/>
              </a:rPr>
              <a:t> this</a:t>
            </a:r>
            <a:r>
              <a:rPr sz="2200" spc="5" dirty="0">
                <a:solidFill>
                  <a:srgbClr val="212121"/>
                </a:solidFill>
                <a:latin typeface="Arial"/>
                <a:cs typeface="Arial"/>
              </a:rPr>
              <a:t> </a:t>
            </a:r>
            <a:r>
              <a:rPr sz="2200" spc="-25" dirty="0">
                <a:solidFill>
                  <a:srgbClr val="212121"/>
                </a:solidFill>
                <a:latin typeface="Arial"/>
                <a:cs typeface="Arial"/>
              </a:rPr>
              <a:t>w</a:t>
            </a:r>
            <a:r>
              <a:rPr sz="2200" spc="-5" dirty="0">
                <a:solidFill>
                  <a:srgbClr val="212121"/>
                </a:solidFill>
                <a:latin typeface="Arial"/>
                <a:cs typeface="Arial"/>
              </a:rPr>
              <a:t>ill</a:t>
            </a:r>
            <a:r>
              <a:rPr sz="2200" spc="-10" dirty="0">
                <a:solidFill>
                  <a:srgbClr val="212121"/>
                </a:solidFill>
                <a:latin typeface="Arial"/>
                <a:cs typeface="Arial"/>
              </a:rPr>
              <a:t> c</a:t>
            </a:r>
            <a:r>
              <a:rPr sz="2200" spc="-15" dirty="0">
                <a:solidFill>
                  <a:srgbClr val="212121"/>
                </a:solidFill>
                <a:latin typeface="Arial"/>
                <a:cs typeface="Arial"/>
              </a:rPr>
              <a:t>ontinue</a:t>
            </a:r>
            <a:r>
              <a:rPr sz="2200"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15" dirty="0">
                <a:solidFill>
                  <a:srgbClr val="212121"/>
                </a:solidFill>
                <a:latin typeface="Arial"/>
                <a:cs typeface="Arial"/>
              </a:rPr>
              <a:t>be</a:t>
            </a:r>
            <a:r>
              <a:rPr sz="2200" dirty="0">
                <a:solidFill>
                  <a:srgbClr val="212121"/>
                </a:solidFill>
                <a:latin typeface="Arial"/>
                <a:cs typeface="Arial"/>
              </a:rPr>
              <a:t> </a:t>
            </a:r>
            <a:r>
              <a:rPr sz="2200" spc="-15" dirty="0">
                <a:solidFill>
                  <a:srgbClr val="212121"/>
                </a:solidFill>
                <a:latin typeface="Arial"/>
                <a:cs typeface="Arial"/>
              </a:rPr>
              <a:t>a</a:t>
            </a:r>
            <a:r>
              <a:rPr sz="2200" spc="-10" dirty="0">
                <a:solidFill>
                  <a:srgbClr val="212121"/>
                </a:solidFill>
                <a:latin typeface="Arial"/>
                <a:cs typeface="Arial"/>
              </a:rPr>
              <a:t> ris</a:t>
            </a:r>
            <a:r>
              <a:rPr sz="2200" spc="-15" dirty="0">
                <a:solidFill>
                  <a:srgbClr val="212121"/>
                </a:solidFill>
                <a:latin typeface="Arial"/>
                <a:cs typeface="Arial"/>
              </a:rPr>
              <a:t>k</a:t>
            </a:r>
            <a:endParaRPr sz="2200">
              <a:latin typeface="Arial"/>
              <a:cs typeface="Arial"/>
            </a:endParaRPr>
          </a:p>
          <a:p>
            <a:pPr>
              <a:lnSpc>
                <a:spcPct val="100000"/>
              </a:lnSpc>
              <a:spcBef>
                <a:spcPts val="12"/>
              </a:spcBef>
              <a:buClr>
                <a:srgbClr val="D51F1A"/>
              </a:buClr>
              <a:buFont typeface="Wingdings"/>
              <a:buChar char=""/>
            </a:pPr>
            <a:endParaRPr sz="2300">
              <a:latin typeface="Times New Roman"/>
              <a:cs typeface="Times New Roman"/>
            </a:endParaRPr>
          </a:p>
          <a:p>
            <a:pPr marL="241300" indent="-228600">
              <a:lnSpc>
                <a:spcPct val="100000"/>
              </a:lnSpc>
              <a:buClr>
                <a:srgbClr val="D51F1A"/>
              </a:buClr>
              <a:buFont typeface="Wingdings"/>
              <a:buChar char=""/>
              <a:tabLst>
                <a:tab pos="241300" algn="l"/>
              </a:tabLst>
            </a:pPr>
            <a:r>
              <a:rPr sz="2200" spc="-25" dirty="0">
                <a:solidFill>
                  <a:srgbClr val="212121"/>
                </a:solidFill>
                <a:latin typeface="Arial"/>
                <a:cs typeface="Arial"/>
              </a:rPr>
              <a:t>U</a:t>
            </a:r>
            <a:r>
              <a:rPr sz="2200" spc="-15" dirty="0">
                <a:solidFill>
                  <a:srgbClr val="212121"/>
                </a:solidFill>
                <a:latin typeface="Arial"/>
                <a:cs typeface="Arial"/>
              </a:rPr>
              <a:t>pper</a:t>
            </a:r>
            <a:r>
              <a:rPr sz="2200" spc="10" dirty="0">
                <a:solidFill>
                  <a:srgbClr val="212121"/>
                </a:solidFill>
                <a:latin typeface="Arial"/>
                <a:cs typeface="Arial"/>
              </a:rPr>
              <a:t> </a:t>
            </a:r>
            <a:r>
              <a:rPr sz="2200" spc="-15" dirty="0">
                <a:solidFill>
                  <a:srgbClr val="212121"/>
                </a:solidFill>
                <a:latin typeface="Arial"/>
                <a:cs typeface="Arial"/>
              </a:rPr>
              <a:t>endo</a:t>
            </a:r>
            <a:r>
              <a:rPr sz="2200" spc="-10" dirty="0">
                <a:solidFill>
                  <a:srgbClr val="212121"/>
                </a:solidFill>
                <a:latin typeface="Arial"/>
                <a:cs typeface="Arial"/>
              </a:rPr>
              <a:t>sc</a:t>
            </a:r>
            <a:r>
              <a:rPr sz="2200" spc="-15" dirty="0">
                <a:solidFill>
                  <a:srgbClr val="212121"/>
                </a:solidFill>
                <a:latin typeface="Arial"/>
                <a:cs typeface="Arial"/>
              </a:rPr>
              <a:t>opy</a:t>
            </a:r>
            <a:r>
              <a:rPr sz="2200" spc="5"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10" dirty="0">
                <a:solidFill>
                  <a:srgbClr val="212121"/>
                </a:solidFill>
                <a:latin typeface="Arial"/>
                <a:cs typeface="Arial"/>
              </a:rPr>
              <a:t>patients</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25" dirty="0">
                <a:solidFill>
                  <a:srgbClr val="212121"/>
                </a:solidFill>
                <a:latin typeface="Arial"/>
                <a:cs typeface="Arial"/>
              </a:rPr>
              <a:t>v</a:t>
            </a:r>
            <a:r>
              <a:rPr sz="2200" spc="-10" dirty="0">
                <a:solidFill>
                  <a:srgbClr val="212121"/>
                </a:solidFill>
                <a:latin typeface="Arial"/>
                <a:cs typeface="Arial"/>
              </a:rPr>
              <a:t>aric</a:t>
            </a:r>
            <a:r>
              <a:rPr sz="2200" spc="-15" dirty="0">
                <a:solidFill>
                  <a:srgbClr val="212121"/>
                </a:solidFill>
                <a:latin typeface="Arial"/>
                <a:cs typeface="Arial"/>
              </a:rPr>
              <a:t>es</a:t>
            </a:r>
            <a:endParaRPr sz="22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8671560" y="4175759"/>
            <a:ext cx="2915411" cy="178003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8686800" y="2436878"/>
            <a:ext cx="2885440" cy="1750060"/>
          </a:xfrm>
          <a:custGeom>
            <a:avLst/>
            <a:gdLst/>
            <a:ahLst/>
            <a:cxnLst/>
            <a:rect l="l" t="t" r="r" b="b"/>
            <a:pathLst>
              <a:path w="2885440" h="1750060">
                <a:moveTo>
                  <a:pt x="2734576" y="0"/>
                </a:moveTo>
                <a:lnTo>
                  <a:pt x="139400" y="393"/>
                </a:lnTo>
                <a:lnTo>
                  <a:pt x="97601" y="9515"/>
                </a:lnTo>
                <a:lnTo>
                  <a:pt x="61051" y="29382"/>
                </a:lnTo>
                <a:lnTo>
                  <a:pt x="31531" y="58215"/>
                </a:lnTo>
                <a:lnTo>
                  <a:pt x="10823" y="94232"/>
                </a:lnTo>
                <a:lnTo>
                  <a:pt x="709" y="135654"/>
                </a:lnTo>
                <a:lnTo>
                  <a:pt x="0" y="150355"/>
                </a:lnTo>
                <a:lnTo>
                  <a:pt x="393" y="1610151"/>
                </a:lnTo>
                <a:lnTo>
                  <a:pt x="9516" y="1651950"/>
                </a:lnTo>
                <a:lnTo>
                  <a:pt x="29386" y="1688500"/>
                </a:lnTo>
                <a:lnTo>
                  <a:pt x="58220" y="1718020"/>
                </a:lnTo>
                <a:lnTo>
                  <a:pt x="94237" y="1738728"/>
                </a:lnTo>
                <a:lnTo>
                  <a:pt x="135656" y="1748842"/>
                </a:lnTo>
                <a:lnTo>
                  <a:pt x="150355" y="1749552"/>
                </a:lnTo>
                <a:lnTo>
                  <a:pt x="2745531" y="1749158"/>
                </a:lnTo>
                <a:lnTo>
                  <a:pt x="2787330" y="1740035"/>
                </a:lnTo>
                <a:lnTo>
                  <a:pt x="2823880" y="1720165"/>
                </a:lnTo>
                <a:lnTo>
                  <a:pt x="2853400" y="1691331"/>
                </a:lnTo>
                <a:lnTo>
                  <a:pt x="2874108" y="1655314"/>
                </a:lnTo>
                <a:lnTo>
                  <a:pt x="2884222" y="1613895"/>
                </a:lnTo>
                <a:lnTo>
                  <a:pt x="2884932" y="1599196"/>
                </a:lnTo>
                <a:lnTo>
                  <a:pt x="2884538" y="139398"/>
                </a:lnTo>
                <a:lnTo>
                  <a:pt x="2875415" y="97596"/>
                </a:lnTo>
                <a:lnTo>
                  <a:pt x="2855545" y="61045"/>
                </a:lnTo>
                <a:lnTo>
                  <a:pt x="2826711" y="31527"/>
                </a:lnTo>
                <a:lnTo>
                  <a:pt x="2790694" y="10822"/>
                </a:lnTo>
                <a:lnTo>
                  <a:pt x="2749275" y="709"/>
                </a:lnTo>
                <a:lnTo>
                  <a:pt x="2734576" y="0"/>
                </a:lnTo>
                <a:close/>
              </a:path>
            </a:pathLst>
          </a:custGeom>
          <a:solidFill>
            <a:srgbClr val="ECECEC"/>
          </a:solidFill>
        </p:spPr>
        <p:txBody>
          <a:bodyPr wrap="square" lIns="0" tIns="0" rIns="0" bIns="0" rtlCol="0"/>
          <a:lstStyle/>
          <a:p>
            <a:endParaRPr/>
          </a:p>
        </p:txBody>
      </p:sp>
      <p:sp>
        <p:nvSpPr>
          <p:cNvPr id="9" name="object 9"/>
          <p:cNvSpPr/>
          <p:nvPr/>
        </p:nvSpPr>
        <p:spPr>
          <a:xfrm>
            <a:off x="8686800" y="2436876"/>
            <a:ext cx="2884930" cy="174955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67639" y="5978652"/>
            <a:ext cx="1028699" cy="879347"/>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443410" y="4238380"/>
            <a:ext cx="10758170" cy="1359535"/>
          </a:xfrm>
          <a:prstGeom prst="rect">
            <a:avLst/>
          </a:prstGeom>
        </p:spPr>
        <p:txBody>
          <a:bodyPr vert="horz" wrap="square" lIns="0" tIns="0" rIns="0" bIns="0" rtlCol="0">
            <a:spAutoFit/>
          </a:bodyPr>
          <a:lstStyle/>
          <a:p>
            <a:pPr marR="5080" algn="r">
              <a:lnSpc>
                <a:spcPts val="869"/>
              </a:lnSpc>
            </a:pPr>
            <a:r>
              <a:rPr sz="900" spc="-5" dirty="0">
                <a:solidFill>
                  <a:srgbClr val="212121"/>
                </a:solidFill>
                <a:latin typeface="Arial"/>
                <a:cs typeface="Arial"/>
              </a:rPr>
              <a:t>I</a:t>
            </a:r>
            <a:r>
              <a:rPr sz="900" spc="5" dirty="0">
                <a:solidFill>
                  <a:srgbClr val="212121"/>
                </a:solidFill>
                <a:latin typeface="Arial"/>
                <a:cs typeface="Arial"/>
              </a:rPr>
              <a:t>m</a:t>
            </a:r>
            <a:r>
              <a:rPr sz="900" dirty="0">
                <a:solidFill>
                  <a:srgbClr val="212121"/>
                </a:solidFill>
                <a:latin typeface="Arial"/>
                <a:cs typeface="Arial"/>
              </a:rPr>
              <a:t>age</a:t>
            </a:r>
            <a:r>
              <a:rPr sz="900" spc="-20" dirty="0">
                <a:solidFill>
                  <a:srgbClr val="212121"/>
                </a:solidFill>
                <a:latin typeface="Arial"/>
                <a:cs typeface="Arial"/>
              </a:rPr>
              <a:t> </a:t>
            </a:r>
            <a:r>
              <a:rPr sz="900" spc="-15" dirty="0">
                <a:solidFill>
                  <a:srgbClr val="212121"/>
                </a:solidFill>
                <a:latin typeface="Arial"/>
                <a:cs typeface="Arial"/>
              </a:rPr>
              <a:t>S</a:t>
            </a:r>
            <a:r>
              <a:rPr sz="900" dirty="0">
                <a:solidFill>
                  <a:srgbClr val="212121"/>
                </a:solidFill>
                <a:latin typeface="Arial"/>
                <a:cs typeface="Arial"/>
              </a:rPr>
              <a:t>our</a:t>
            </a:r>
            <a:r>
              <a:rPr sz="900" spc="5" dirty="0">
                <a:solidFill>
                  <a:srgbClr val="212121"/>
                </a:solidFill>
                <a:latin typeface="Arial"/>
                <a:cs typeface="Arial"/>
              </a:rPr>
              <a:t>c</a:t>
            </a:r>
            <a:r>
              <a:rPr sz="900" spc="-5" dirty="0">
                <a:solidFill>
                  <a:srgbClr val="212121"/>
                </a:solidFill>
                <a:latin typeface="Arial"/>
                <a:cs typeface="Arial"/>
              </a:rPr>
              <a:t>e:</a:t>
            </a:r>
            <a:r>
              <a:rPr sz="900" spc="-25" dirty="0">
                <a:solidFill>
                  <a:srgbClr val="212121"/>
                </a:solidFill>
                <a:latin typeface="Arial"/>
                <a:cs typeface="Arial"/>
              </a:rPr>
              <a:t> </a:t>
            </a:r>
            <a:r>
              <a:rPr sz="900" spc="-20" dirty="0">
                <a:solidFill>
                  <a:srgbClr val="212121"/>
                </a:solidFill>
                <a:latin typeface="Arial"/>
                <a:cs typeface="Arial"/>
              </a:rPr>
              <a:t>M</a:t>
            </a:r>
            <a:r>
              <a:rPr sz="900" spc="-10" dirty="0">
                <a:solidFill>
                  <a:srgbClr val="212121"/>
                </a:solidFill>
                <a:latin typeface="Arial"/>
                <a:cs typeface="Arial"/>
              </a:rPr>
              <a:t>S</a:t>
            </a:r>
            <a:r>
              <a:rPr sz="900" spc="25" dirty="0">
                <a:solidFill>
                  <a:srgbClr val="212121"/>
                </a:solidFill>
                <a:latin typeface="Arial"/>
                <a:cs typeface="Arial"/>
              </a:rPr>
              <a:t> </a:t>
            </a:r>
            <a:r>
              <a:rPr sz="900" spc="-15" dirty="0">
                <a:solidFill>
                  <a:srgbClr val="212121"/>
                </a:solidFill>
                <a:latin typeface="Arial"/>
                <a:cs typeface="Arial"/>
              </a:rPr>
              <a:t>P</a:t>
            </a:r>
            <a:r>
              <a:rPr sz="900" dirty="0">
                <a:solidFill>
                  <a:srgbClr val="212121"/>
                </a:solidFill>
                <a:latin typeface="Arial"/>
                <a:cs typeface="Arial"/>
              </a:rPr>
              <a:t>o</a:t>
            </a:r>
            <a:r>
              <a:rPr sz="900" spc="-15" dirty="0">
                <a:solidFill>
                  <a:srgbClr val="212121"/>
                </a:solidFill>
                <a:latin typeface="Arial"/>
                <a:cs typeface="Arial"/>
              </a:rPr>
              <a:t>w</a:t>
            </a:r>
            <a:r>
              <a:rPr sz="900" dirty="0">
                <a:solidFill>
                  <a:srgbClr val="212121"/>
                </a:solidFill>
                <a:latin typeface="Arial"/>
                <a:cs typeface="Arial"/>
              </a:rPr>
              <a:t>er</a:t>
            </a:r>
            <a:r>
              <a:rPr sz="900" spc="-15" dirty="0">
                <a:solidFill>
                  <a:srgbClr val="212121"/>
                </a:solidFill>
                <a:latin typeface="Arial"/>
                <a:cs typeface="Arial"/>
              </a:rPr>
              <a:t>P</a:t>
            </a:r>
            <a:r>
              <a:rPr sz="900" dirty="0">
                <a:solidFill>
                  <a:srgbClr val="212121"/>
                </a:solidFill>
                <a:latin typeface="Arial"/>
                <a:cs typeface="Arial"/>
              </a:rPr>
              <a:t>oi</a:t>
            </a:r>
            <a:r>
              <a:rPr sz="900" spc="-5" dirty="0">
                <a:solidFill>
                  <a:srgbClr val="212121"/>
                </a:solidFill>
                <a:latin typeface="Arial"/>
                <a:cs typeface="Arial"/>
              </a:rPr>
              <a:t>nt</a:t>
            </a:r>
            <a:r>
              <a:rPr sz="900" spc="-10" dirty="0">
                <a:solidFill>
                  <a:srgbClr val="212121"/>
                </a:solidFill>
                <a:latin typeface="Arial"/>
                <a:cs typeface="Arial"/>
              </a:rPr>
              <a:t> </a:t>
            </a:r>
            <a:r>
              <a:rPr sz="900" spc="-15" dirty="0">
                <a:solidFill>
                  <a:srgbClr val="212121"/>
                </a:solidFill>
                <a:latin typeface="Arial"/>
                <a:cs typeface="Arial"/>
              </a:rPr>
              <a:t>S</a:t>
            </a:r>
            <a:r>
              <a:rPr sz="900" spc="-5" dirty="0">
                <a:solidFill>
                  <a:srgbClr val="212121"/>
                </a:solidFill>
                <a:latin typeface="Arial"/>
                <a:cs typeface="Arial"/>
              </a:rPr>
              <a:t>t</a:t>
            </a:r>
            <a:r>
              <a:rPr sz="900" dirty="0">
                <a:solidFill>
                  <a:srgbClr val="212121"/>
                </a:solidFill>
                <a:latin typeface="Arial"/>
                <a:cs typeface="Arial"/>
              </a:rPr>
              <a:t>o</a:t>
            </a:r>
            <a:r>
              <a:rPr sz="900" spc="5" dirty="0">
                <a:solidFill>
                  <a:srgbClr val="212121"/>
                </a:solidFill>
                <a:latin typeface="Arial"/>
                <a:cs typeface="Arial"/>
              </a:rPr>
              <a:t>c</a:t>
            </a:r>
            <a:r>
              <a:rPr sz="900" dirty="0">
                <a:solidFill>
                  <a:srgbClr val="212121"/>
                </a:solidFill>
                <a:latin typeface="Arial"/>
                <a:cs typeface="Arial"/>
              </a:rPr>
              <a:t>k</a:t>
            </a:r>
            <a:r>
              <a:rPr sz="900" spc="-20" dirty="0">
                <a:solidFill>
                  <a:srgbClr val="212121"/>
                </a:solidFill>
                <a:latin typeface="Arial"/>
                <a:cs typeface="Arial"/>
              </a:rPr>
              <a:t> </a:t>
            </a:r>
            <a:r>
              <a:rPr sz="900" spc="-15" dirty="0">
                <a:solidFill>
                  <a:srgbClr val="212121"/>
                </a:solidFill>
                <a:latin typeface="Arial"/>
                <a:cs typeface="Arial"/>
              </a:rPr>
              <a:t>P</a:t>
            </a:r>
            <a:r>
              <a:rPr sz="900" dirty="0">
                <a:solidFill>
                  <a:srgbClr val="212121"/>
                </a:solidFill>
                <a:latin typeface="Arial"/>
                <a:cs typeface="Arial"/>
              </a:rPr>
              <a:t>hotos</a:t>
            </a:r>
            <a:endParaRPr sz="900">
              <a:latin typeface="Arial"/>
              <a:cs typeface="Arial"/>
            </a:endParaRPr>
          </a:p>
          <a:p>
            <a:pPr marL="241300" marR="3107690" indent="-228600">
              <a:lnSpc>
                <a:spcPts val="2110"/>
              </a:lnSpc>
              <a:spcBef>
                <a:spcPts val="305"/>
              </a:spcBef>
              <a:buClr>
                <a:srgbClr val="D51F1A"/>
              </a:buClr>
              <a:buFont typeface="Wingdings"/>
              <a:buChar char=""/>
              <a:tabLst>
                <a:tab pos="241300" algn="l"/>
              </a:tabLst>
            </a:pPr>
            <a:r>
              <a:rPr sz="2200" spc="-15" dirty="0">
                <a:solidFill>
                  <a:srgbClr val="212121"/>
                </a:solidFill>
                <a:latin typeface="Arial"/>
                <a:cs typeface="Arial"/>
              </a:rPr>
              <a:t>For</a:t>
            </a:r>
            <a:r>
              <a:rPr sz="2200" spc="10" dirty="0">
                <a:solidFill>
                  <a:srgbClr val="212121"/>
                </a:solidFill>
                <a:latin typeface="Arial"/>
                <a:cs typeface="Arial"/>
              </a:rPr>
              <a:t> </a:t>
            </a:r>
            <a:r>
              <a:rPr sz="2200" spc="-10" dirty="0">
                <a:solidFill>
                  <a:srgbClr val="212121"/>
                </a:solidFill>
                <a:latin typeface="Arial"/>
                <a:cs typeface="Arial"/>
              </a:rPr>
              <a:t>patients</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15" dirty="0">
                <a:solidFill>
                  <a:srgbClr val="212121"/>
                </a:solidFill>
                <a:latin typeface="Arial"/>
                <a:cs typeface="Arial"/>
              </a:rPr>
              <a:t>ongoing</a:t>
            </a:r>
            <a:r>
              <a:rPr sz="2200" dirty="0">
                <a:solidFill>
                  <a:srgbClr val="212121"/>
                </a:solidFill>
                <a:latin typeface="Arial"/>
                <a:cs typeface="Arial"/>
              </a:rPr>
              <a:t> </a:t>
            </a:r>
            <a:r>
              <a:rPr sz="2200" spc="-10" dirty="0">
                <a:solidFill>
                  <a:srgbClr val="212121"/>
                </a:solidFill>
                <a:latin typeface="Arial"/>
                <a:cs typeface="Arial"/>
              </a:rPr>
              <a:t>ris</a:t>
            </a:r>
            <a:r>
              <a:rPr sz="2200" spc="-15" dirty="0">
                <a:solidFill>
                  <a:srgbClr val="212121"/>
                </a:solidFill>
                <a:latin typeface="Arial"/>
                <a:cs typeface="Arial"/>
              </a:rPr>
              <a:t>k</a:t>
            </a:r>
            <a:r>
              <a:rPr sz="2200" spc="5"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10" dirty="0">
                <a:solidFill>
                  <a:srgbClr val="212121"/>
                </a:solidFill>
                <a:latin typeface="Arial"/>
                <a:cs typeface="Arial"/>
              </a:rPr>
              <a:t>re-infection,</a:t>
            </a:r>
            <a:r>
              <a:rPr sz="2200" spc="15" dirty="0">
                <a:solidFill>
                  <a:srgbClr val="212121"/>
                </a:solidFill>
                <a:latin typeface="Arial"/>
                <a:cs typeface="Arial"/>
              </a:rPr>
              <a:t> </a:t>
            </a:r>
            <a:r>
              <a:rPr sz="2200" spc="-15" dirty="0">
                <a:solidFill>
                  <a:srgbClr val="212121"/>
                </a:solidFill>
                <a:latin typeface="Arial"/>
                <a:cs typeface="Arial"/>
              </a:rPr>
              <a:t>pro</a:t>
            </a:r>
            <a:r>
              <a:rPr sz="2200" spc="-30" dirty="0">
                <a:solidFill>
                  <a:srgbClr val="212121"/>
                </a:solidFill>
                <a:latin typeface="Arial"/>
                <a:cs typeface="Arial"/>
              </a:rPr>
              <a:t>m</a:t>
            </a:r>
            <a:r>
              <a:rPr sz="2200" spc="-15" dirty="0">
                <a:solidFill>
                  <a:srgbClr val="212121"/>
                </a:solidFill>
                <a:latin typeface="Arial"/>
                <a:cs typeface="Arial"/>
              </a:rPr>
              <a:t>ote</a:t>
            </a:r>
            <a:r>
              <a:rPr sz="2200" spc="25" dirty="0">
                <a:solidFill>
                  <a:srgbClr val="212121"/>
                </a:solidFill>
                <a:latin typeface="Arial"/>
                <a:cs typeface="Arial"/>
              </a:rPr>
              <a:t> </a:t>
            </a:r>
            <a:r>
              <a:rPr sz="2200" spc="-15" dirty="0">
                <a:solidFill>
                  <a:srgbClr val="212121"/>
                </a:solidFill>
                <a:latin typeface="Arial"/>
                <a:cs typeface="Arial"/>
              </a:rPr>
              <a:t>harm</a:t>
            </a:r>
            <a:r>
              <a:rPr sz="2200" spc="-10" dirty="0">
                <a:solidFill>
                  <a:srgbClr val="212121"/>
                </a:solidFill>
                <a:latin typeface="Arial"/>
                <a:cs typeface="Arial"/>
              </a:rPr>
              <a:t> reduction,</a:t>
            </a:r>
            <a:r>
              <a:rPr sz="2200" dirty="0">
                <a:solidFill>
                  <a:srgbClr val="212121"/>
                </a:solidFill>
                <a:latin typeface="Arial"/>
                <a:cs typeface="Arial"/>
              </a:rPr>
              <a:t> </a:t>
            </a:r>
            <a:r>
              <a:rPr sz="2200" spc="-15" dirty="0">
                <a:solidFill>
                  <a:srgbClr val="212121"/>
                </a:solidFill>
                <a:latin typeface="Arial"/>
                <a:cs typeface="Arial"/>
              </a:rPr>
              <a:t>and</a:t>
            </a:r>
            <a:r>
              <a:rPr sz="2200" spc="10" dirty="0">
                <a:solidFill>
                  <a:srgbClr val="212121"/>
                </a:solidFill>
                <a:latin typeface="Arial"/>
                <a:cs typeface="Arial"/>
              </a:rPr>
              <a:t> </a:t>
            </a:r>
            <a:r>
              <a:rPr sz="2200" spc="-10" dirty="0">
                <a:solidFill>
                  <a:srgbClr val="212121"/>
                </a:solidFill>
                <a:latin typeface="Arial"/>
                <a:cs typeface="Arial"/>
              </a:rPr>
              <a:t>re-sc</a:t>
            </a:r>
            <a:r>
              <a:rPr sz="2200" spc="-15" dirty="0">
                <a:solidFill>
                  <a:srgbClr val="212121"/>
                </a:solidFill>
                <a:latin typeface="Arial"/>
                <a:cs typeface="Arial"/>
              </a:rPr>
              <a:t>reen</a:t>
            </a:r>
            <a:r>
              <a:rPr sz="2200" spc="10" dirty="0">
                <a:solidFill>
                  <a:srgbClr val="212121"/>
                </a:solidFill>
                <a:latin typeface="Arial"/>
                <a:cs typeface="Arial"/>
              </a:rPr>
              <a:t> </a:t>
            </a:r>
            <a:r>
              <a:rPr sz="2200" spc="-15" dirty="0">
                <a:solidFill>
                  <a:srgbClr val="212121"/>
                </a:solidFill>
                <a:latin typeface="Arial"/>
                <a:cs typeface="Arial"/>
              </a:rPr>
              <a:t>annually</a:t>
            </a:r>
            <a:r>
              <a:rPr sz="2200" spc="-5" dirty="0">
                <a:solidFill>
                  <a:srgbClr val="212121"/>
                </a:solidFill>
                <a:latin typeface="Arial"/>
                <a:cs typeface="Arial"/>
              </a:rPr>
              <a:t> </a:t>
            </a:r>
            <a:r>
              <a:rPr sz="2200" spc="-25" dirty="0">
                <a:solidFill>
                  <a:srgbClr val="212121"/>
                </a:solidFill>
                <a:latin typeface="Arial"/>
                <a:cs typeface="Arial"/>
              </a:rPr>
              <a:t>w</a:t>
            </a:r>
            <a:r>
              <a:rPr sz="2200" spc="-10" dirty="0">
                <a:solidFill>
                  <a:srgbClr val="212121"/>
                </a:solidFill>
                <a:latin typeface="Arial"/>
                <a:cs typeface="Arial"/>
              </a:rPr>
              <a:t>ith</a:t>
            </a:r>
            <a:r>
              <a:rPr sz="220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0" dirty="0">
                <a:solidFill>
                  <a:srgbClr val="212121"/>
                </a:solidFill>
                <a:latin typeface="Arial"/>
                <a:cs typeface="Arial"/>
              </a:rPr>
              <a:t> </a:t>
            </a:r>
            <a:r>
              <a:rPr sz="2200" spc="-25" dirty="0">
                <a:solidFill>
                  <a:srgbClr val="212121"/>
                </a:solidFill>
                <a:latin typeface="Arial"/>
                <a:cs typeface="Arial"/>
              </a:rPr>
              <a:t>RN</a:t>
            </a:r>
            <a:r>
              <a:rPr sz="2200" spc="-15" dirty="0">
                <a:solidFill>
                  <a:srgbClr val="212121"/>
                </a:solidFill>
                <a:latin typeface="Arial"/>
                <a:cs typeface="Arial"/>
              </a:rPr>
              <a:t>A</a:t>
            </a:r>
            <a:r>
              <a:rPr sz="2200" spc="-120" dirty="0">
                <a:solidFill>
                  <a:srgbClr val="212121"/>
                </a:solidFill>
                <a:latin typeface="Arial"/>
                <a:cs typeface="Arial"/>
              </a:rPr>
              <a:t> </a:t>
            </a:r>
            <a:r>
              <a:rPr sz="2200" spc="-10" dirty="0">
                <a:solidFill>
                  <a:srgbClr val="212121"/>
                </a:solidFill>
                <a:latin typeface="Arial"/>
                <a:cs typeface="Arial"/>
              </a:rPr>
              <a:t>test</a:t>
            </a:r>
            <a:endParaRPr sz="2200">
              <a:latin typeface="Arial"/>
              <a:cs typeface="Arial"/>
            </a:endParaRPr>
          </a:p>
          <a:p>
            <a:pPr>
              <a:lnSpc>
                <a:spcPct val="100000"/>
              </a:lnSpc>
              <a:spcBef>
                <a:spcPts val="12"/>
              </a:spcBef>
              <a:buClr>
                <a:srgbClr val="D51F1A"/>
              </a:buClr>
              <a:buFont typeface="Wingdings"/>
              <a:buChar char=""/>
            </a:pPr>
            <a:endParaRPr sz="2300">
              <a:latin typeface="Times New Roman"/>
              <a:cs typeface="Times New Roman"/>
            </a:endParaRPr>
          </a:p>
          <a:p>
            <a:pPr marL="241300" indent="-228600">
              <a:lnSpc>
                <a:spcPct val="100000"/>
              </a:lnSpc>
              <a:buClr>
                <a:srgbClr val="D51F1A"/>
              </a:buClr>
              <a:buFont typeface="Wingdings"/>
              <a:buChar char=""/>
              <a:tabLst>
                <a:tab pos="241300" algn="l"/>
              </a:tabLst>
            </a:pPr>
            <a:r>
              <a:rPr sz="2200" spc="-25" dirty="0">
                <a:solidFill>
                  <a:srgbClr val="212121"/>
                </a:solidFill>
                <a:latin typeface="Arial"/>
                <a:cs typeface="Arial"/>
              </a:rPr>
              <a:t>C</a:t>
            </a:r>
            <a:r>
              <a:rPr sz="2200" spc="-15" dirty="0">
                <a:solidFill>
                  <a:srgbClr val="212121"/>
                </a:solidFill>
                <a:latin typeface="Arial"/>
                <a:cs typeface="Arial"/>
              </a:rPr>
              <a:t>oun</a:t>
            </a:r>
            <a:r>
              <a:rPr sz="2200" spc="-10" dirty="0">
                <a:solidFill>
                  <a:srgbClr val="212121"/>
                </a:solidFill>
                <a:latin typeface="Arial"/>
                <a:cs typeface="Arial"/>
              </a:rPr>
              <a:t>sel</a:t>
            </a:r>
            <a:r>
              <a:rPr sz="2200" spc="5" dirty="0">
                <a:solidFill>
                  <a:srgbClr val="212121"/>
                </a:solidFill>
                <a:latin typeface="Arial"/>
                <a:cs typeface="Arial"/>
              </a:rPr>
              <a:t> </a:t>
            </a:r>
            <a:r>
              <a:rPr sz="2200" spc="-15" dirty="0">
                <a:solidFill>
                  <a:srgbClr val="212121"/>
                </a:solidFill>
                <a:latin typeface="Arial"/>
                <a:cs typeface="Arial"/>
              </a:rPr>
              <a:t>pat</a:t>
            </a:r>
            <a:r>
              <a:rPr sz="2200" dirty="0">
                <a:solidFill>
                  <a:srgbClr val="212121"/>
                </a:solidFill>
                <a:latin typeface="Arial"/>
                <a:cs typeface="Arial"/>
              </a:rPr>
              <a:t>i</a:t>
            </a:r>
            <a:r>
              <a:rPr sz="2200" spc="-15" dirty="0">
                <a:solidFill>
                  <a:srgbClr val="212121"/>
                </a:solidFill>
                <a:latin typeface="Arial"/>
                <a:cs typeface="Arial"/>
              </a:rPr>
              <a:t>ents</a:t>
            </a:r>
            <a:r>
              <a:rPr sz="2200" spc="5"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15" dirty="0">
                <a:solidFill>
                  <a:srgbClr val="212121"/>
                </a:solidFill>
                <a:latin typeface="Arial"/>
                <a:cs typeface="Arial"/>
              </a:rPr>
              <a:t>a</a:t>
            </a:r>
            <a:r>
              <a:rPr sz="2200" spc="-25" dirty="0">
                <a:solidFill>
                  <a:srgbClr val="212121"/>
                </a:solidFill>
                <a:latin typeface="Arial"/>
                <a:cs typeface="Arial"/>
              </a:rPr>
              <a:t>v</a:t>
            </a:r>
            <a:r>
              <a:rPr sz="2200" spc="-10" dirty="0">
                <a:solidFill>
                  <a:srgbClr val="212121"/>
                </a:solidFill>
                <a:latin typeface="Arial"/>
                <a:cs typeface="Arial"/>
              </a:rPr>
              <a:t>oid</a:t>
            </a:r>
            <a:r>
              <a:rPr sz="2200" dirty="0">
                <a:solidFill>
                  <a:srgbClr val="212121"/>
                </a:solidFill>
                <a:latin typeface="Arial"/>
                <a:cs typeface="Arial"/>
              </a:rPr>
              <a:t> </a:t>
            </a:r>
            <a:r>
              <a:rPr sz="2200" spc="-10" dirty="0">
                <a:solidFill>
                  <a:srgbClr val="212121"/>
                </a:solidFill>
                <a:latin typeface="Arial"/>
                <a:cs typeface="Arial"/>
              </a:rPr>
              <a:t>alc</a:t>
            </a:r>
            <a:r>
              <a:rPr sz="2200" spc="-15" dirty="0">
                <a:solidFill>
                  <a:srgbClr val="212121"/>
                </a:solidFill>
                <a:latin typeface="Arial"/>
                <a:cs typeface="Arial"/>
              </a:rPr>
              <a:t>ohol</a:t>
            </a:r>
            <a:endParaRPr sz="22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68765" y="631354"/>
            <a:ext cx="7092950" cy="508000"/>
          </a:xfrm>
          <a:prstGeom prst="rect">
            <a:avLst/>
          </a:prstGeom>
        </p:spPr>
        <p:txBody>
          <a:bodyPr vert="horz" wrap="square" lIns="0" tIns="0" rIns="0" bIns="0" rtlCol="0">
            <a:spAutoFit/>
          </a:bodyPr>
          <a:lstStyle/>
          <a:p>
            <a:pPr marL="12700">
              <a:lnSpc>
                <a:spcPts val="4760"/>
              </a:lnSpc>
            </a:pPr>
            <a:r>
              <a:rPr sz="4000" spc="-125" dirty="0">
                <a:solidFill>
                  <a:srgbClr val="C00000"/>
                </a:solidFill>
                <a:latin typeface="Arial"/>
                <a:cs typeface="Arial"/>
              </a:rPr>
              <a:t>Pa</a:t>
            </a:r>
            <a:r>
              <a:rPr sz="4000" spc="-110" dirty="0">
                <a:solidFill>
                  <a:srgbClr val="C00000"/>
                </a:solidFill>
                <a:latin typeface="Arial"/>
                <a:cs typeface="Arial"/>
              </a:rPr>
              <a:t>ti</a:t>
            </a:r>
            <a:r>
              <a:rPr sz="4000" spc="-130" dirty="0">
                <a:solidFill>
                  <a:srgbClr val="C00000"/>
                </a:solidFill>
                <a:latin typeface="Arial"/>
                <a:cs typeface="Arial"/>
              </a:rPr>
              <a:t>e</a:t>
            </a:r>
            <a:r>
              <a:rPr sz="4000" spc="-125" dirty="0">
                <a:solidFill>
                  <a:srgbClr val="C00000"/>
                </a:solidFill>
                <a:latin typeface="Arial"/>
                <a:cs typeface="Arial"/>
              </a:rPr>
              <a:t>n</a:t>
            </a:r>
            <a:r>
              <a:rPr sz="4000" spc="-110" dirty="0">
                <a:solidFill>
                  <a:srgbClr val="C00000"/>
                </a:solidFill>
                <a:latin typeface="Arial"/>
                <a:cs typeface="Arial"/>
              </a:rPr>
              <a:t>t</a:t>
            </a:r>
            <a:r>
              <a:rPr sz="4000" spc="-20" dirty="0">
                <a:solidFill>
                  <a:srgbClr val="C00000"/>
                </a:solidFill>
                <a:latin typeface="Arial"/>
                <a:cs typeface="Arial"/>
              </a:rPr>
              <a:t>s</a:t>
            </a:r>
            <a:r>
              <a:rPr sz="4000" spc="-220" dirty="0">
                <a:solidFill>
                  <a:srgbClr val="C00000"/>
                </a:solidFill>
                <a:latin typeface="Arial"/>
                <a:cs typeface="Arial"/>
              </a:rPr>
              <a:t> </a:t>
            </a:r>
            <a:r>
              <a:rPr sz="4000" spc="-130" dirty="0">
                <a:solidFill>
                  <a:srgbClr val="C00000"/>
                </a:solidFill>
                <a:latin typeface="Arial"/>
                <a:cs typeface="Arial"/>
              </a:rPr>
              <a:t>Wh</a:t>
            </a:r>
            <a:r>
              <a:rPr sz="4000" spc="-25" dirty="0">
                <a:solidFill>
                  <a:srgbClr val="C00000"/>
                </a:solidFill>
                <a:latin typeface="Arial"/>
                <a:cs typeface="Arial"/>
              </a:rPr>
              <a:t>o</a:t>
            </a:r>
            <a:r>
              <a:rPr sz="4000" spc="-195" dirty="0">
                <a:solidFill>
                  <a:srgbClr val="C00000"/>
                </a:solidFill>
                <a:latin typeface="Arial"/>
                <a:cs typeface="Arial"/>
              </a:rPr>
              <a:t> </a:t>
            </a:r>
            <a:r>
              <a:rPr sz="4000" spc="-135" dirty="0">
                <a:solidFill>
                  <a:srgbClr val="C00000"/>
                </a:solidFill>
                <a:latin typeface="Arial"/>
                <a:cs typeface="Arial"/>
              </a:rPr>
              <a:t>D</a:t>
            </a:r>
            <a:r>
              <a:rPr sz="4000" spc="-125" dirty="0">
                <a:solidFill>
                  <a:srgbClr val="C00000"/>
                </a:solidFill>
                <a:latin typeface="Arial"/>
                <a:cs typeface="Arial"/>
              </a:rPr>
              <a:t>o</a:t>
            </a:r>
            <a:r>
              <a:rPr sz="4000" spc="-130" dirty="0">
                <a:solidFill>
                  <a:srgbClr val="C00000"/>
                </a:solidFill>
                <a:latin typeface="Arial"/>
                <a:cs typeface="Arial"/>
              </a:rPr>
              <a:t>n</a:t>
            </a:r>
            <a:r>
              <a:rPr sz="4000" spc="-105" dirty="0">
                <a:solidFill>
                  <a:srgbClr val="C00000"/>
                </a:solidFill>
                <a:latin typeface="Arial"/>
                <a:cs typeface="Arial"/>
              </a:rPr>
              <a:t>'</a:t>
            </a:r>
            <a:r>
              <a:rPr sz="4000" spc="-15" dirty="0">
                <a:solidFill>
                  <a:srgbClr val="C00000"/>
                </a:solidFill>
                <a:latin typeface="Arial"/>
                <a:cs typeface="Arial"/>
              </a:rPr>
              <a:t>t</a:t>
            </a:r>
            <a:r>
              <a:rPr sz="4000" spc="-425" dirty="0">
                <a:solidFill>
                  <a:srgbClr val="C00000"/>
                </a:solidFill>
                <a:latin typeface="Arial"/>
                <a:cs typeface="Arial"/>
              </a:rPr>
              <a:t> </a:t>
            </a:r>
            <a:r>
              <a:rPr sz="4000" spc="-130" dirty="0">
                <a:solidFill>
                  <a:srgbClr val="C00000"/>
                </a:solidFill>
                <a:latin typeface="Arial"/>
                <a:cs typeface="Arial"/>
              </a:rPr>
              <a:t>A</a:t>
            </a:r>
            <a:r>
              <a:rPr sz="4000" spc="-110" dirty="0">
                <a:solidFill>
                  <a:srgbClr val="C00000"/>
                </a:solidFill>
                <a:latin typeface="Arial"/>
                <a:cs typeface="Arial"/>
              </a:rPr>
              <a:t>c</a:t>
            </a:r>
            <a:r>
              <a:rPr sz="4000" spc="-130" dirty="0">
                <a:solidFill>
                  <a:srgbClr val="C00000"/>
                </a:solidFill>
                <a:latin typeface="Arial"/>
                <a:cs typeface="Arial"/>
              </a:rPr>
              <a:t>h</a:t>
            </a:r>
            <a:r>
              <a:rPr sz="4000" spc="-110" dirty="0">
                <a:solidFill>
                  <a:srgbClr val="C00000"/>
                </a:solidFill>
                <a:latin typeface="Arial"/>
                <a:cs typeface="Arial"/>
              </a:rPr>
              <a:t>i</a:t>
            </a:r>
            <a:r>
              <a:rPr sz="4000" spc="-130" dirty="0">
                <a:solidFill>
                  <a:srgbClr val="C00000"/>
                </a:solidFill>
                <a:latin typeface="Arial"/>
                <a:cs typeface="Arial"/>
              </a:rPr>
              <a:t>e</a:t>
            </a:r>
            <a:r>
              <a:rPr sz="4000" spc="-110" dirty="0">
                <a:solidFill>
                  <a:srgbClr val="C00000"/>
                </a:solidFill>
                <a:latin typeface="Arial"/>
                <a:cs typeface="Arial"/>
              </a:rPr>
              <a:t>v</a:t>
            </a:r>
            <a:r>
              <a:rPr sz="4000" spc="-25" dirty="0">
                <a:solidFill>
                  <a:srgbClr val="C00000"/>
                </a:solidFill>
                <a:latin typeface="Arial"/>
                <a:cs typeface="Arial"/>
              </a:rPr>
              <a:t>e</a:t>
            </a:r>
            <a:r>
              <a:rPr sz="4000" spc="-229" dirty="0">
                <a:solidFill>
                  <a:srgbClr val="C00000"/>
                </a:solidFill>
                <a:latin typeface="Arial"/>
                <a:cs typeface="Arial"/>
              </a:rPr>
              <a:t> </a:t>
            </a:r>
            <a:r>
              <a:rPr sz="4000" spc="-130" dirty="0">
                <a:solidFill>
                  <a:srgbClr val="C00000"/>
                </a:solidFill>
                <a:latin typeface="Arial"/>
                <a:cs typeface="Arial"/>
              </a:rPr>
              <a:t>SV</a:t>
            </a:r>
            <a:r>
              <a:rPr sz="4000" spc="-30" dirty="0">
                <a:solidFill>
                  <a:srgbClr val="C00000"/>
                </a:solidFill>
                <a:latin typeface="Arial"/>
                <a:cs typeface="Arial"/>
              </a:rPr>
              <a:t>R</a:t>
            </a:r>
            <a:endParaRPr sz="4000">
              <a:latin typeface="Arial"/>
              <a:cs typeface="Arial"/>
            </a:endParaRPr>
          </a:p>
        </p:txBody>
      </p:sp>
      <p:sp>
        <p:nvSpPr>
          <p:cNvPr id="4" name="object 4"/>
          <p:cNvSpPr txBox="1"/>
          <p:nvPr/>
        </p:nvSpPr>
        <p:spPr>
          <a:xfrm>
            <a:off x="383540" y="1522150"/>
            <a:ext cx="7726680" cy="3170555"/>
          </a:xfrm>
          <a:prstGeom prst="rect">
            <a:avLst/>
          </a:prstGeom>
        </p:spPr>
        <p:txBody>
          <a:bodyPr vert="horz" wrap="square" lIns="0" tIns="0" rIns="0" bIns="0" rtlCol="0">
            <a:spAutoFit/>
          </a:bodyPr>
          <a:lstStyle/>
          <a:p>
            <a:pPr marL="12700" marR="222250">
              <a:lnSpc>
                <a:spcPct val="100000"/>
              </a:lnSpc>
            </a:pPr>
            <a:r>
              <a:rPr sz="2400" spc="-20"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spc="5" dirty="0">
                <a:solidFill>
                  <a:srgbClr val="212121"/>
                </a:solidFill>
                <a:latin typeface="Arial"/>
                <a:cs typeface="Arial"/>
              </a:rPr>
              <a:t>t</a:t>
            </a:r>
            <a:r>
              <a:rPr sz="2400" dirty="0">
                <a:solidFill>
                  <a:srgbClr val="212121"/>
                </a:solidFill>
                <a:latin typeface="Arial"/>
                <a:cs typeface="Arial"/>
              </a:rPr>
              <a:t>s</a:t>
            </a:r>
            <a:r>
              <a:rPr sz="2400" spc="5" dirty="0">
                <a:solidFill>
                  <a:srgbClr val="212121"/>
                </a:solidFill>
                <a:latin typeface="Arial"/>
                <a:cs typeface="Arial"/>
              </a:rPr>
              <a:t> </a:t>
            </a:r>
            <a:r>
              <a:rPr sz="2400" spc="-10" dirty="0">
                <a:solidFill>
                  <a:srgbClr val="212121"/>
                </a:solidFill>
                <a:latin typeface="Arial"/>
                <a:cs typeface="Arial"/>
              </a:rPr>
              <a:t>w</a:t>
            </a:r>
            <a:r>
              <a:rPr sz="2400" spc="-5" dirty="0">
                <a:solidFill>
                  <a:srgbClr val="212121"/>
                </a:solidFill>
                <a:latin typeface="Arial"/>
                <a:cs typeface="Arial"/>
              </a:rPr>
              <a:t>h</a:t>
            </a:r>
            <a:r>
              <a:rPr sz="2400" dirty="0">
                <a:solidFill>
                  <a:srgbClr val="212121"/>
                </a:solidFill>
                <a:latin typeface="Arial"/>
                <a:cs typeface="Arial"/>
              </a:rPr>
              <a:t>o</a:t>
            </a:r>
            <a:r>
              <a:rPr sz="2400" spc="10" dirty="0">
                <a:solidFill>
                  <a:srgbClr val="212121"/>
                </a:solidFill>
                <a:latin typeface="Arial"/>
                <a:cs typeface="Arial"/>
              </a:rPr>
              <a:t> </a:t>
            </a:r>
            <a:r>
              <a:rPr sz="2400" spc="-5" dirty="0">
                <a:solidFill>
                  <a:srgbClr val="212121"/>
                </a:solidFill>
                <a:latin typeface="Arial"/>
                <a:cs typeface="Arial"/>
              </a:rPr>
              <a:t>don'</a:t>
            </a:r>
            <a:r>
              <a:rPr sz="2400" dirty="0">
                <a:solidFill>
                  <a:srgbClr val="212121"/>
                </a:solidFill>
                <a:latin typeface="Arial"/>
                <a:cs typeface="Arial"/>
              </a:rPr>
              <a:t>t</a:t>
            </a:r>
            <a:r>
              <a:rPr sz="2400" spc="10" dirty="0">
                <a:solidFill>
                  <a:srgbClr val="212121"/>
                </a:solidFill>
                <a:latin typeface="Arial"/>
                <a:cs typeface="Arial"/>
              </a:rPr>
              <a:t> </a:t>
            </a:r>
            <a:r>
              <a:rPr sz="2400" spc="-5" dirty="0">
                <a:solidFill>
                  <a:srgbClr val="212121"/>
                </a:solidFill>
                <a:latin typeface="Arial"/>
                <a:cs typeface="Arial"/>
              </a:rPr>
              <a:t>a</a:t>
            </a:r>
            <a:r>
              <a:rPr sz="2400" dirty="0">
                <a:solidFill>
                  <a:srgbClr val="212121"/>
                </a:solidFill>
                <a:latin typeface="Arial"/>
                <a:cs typeface="Arial"/>
              </a:rPr>
              <a:t>c</a:t>
            </a:r>
            <a:r>
              <a:rPr sz="2400" spc="-5" dirty="0">
                <a:solidFill>
                  <a:srgbClr val="212121"/>
                </a:solidFill>
                <a:latin typeface="Arial"/>
                <a:cs typeface="Arial"/>
              </a:rPr>
              <a:t>h</a:t>
            </a:r>
            <a:r>
              <a:rPr sz="2400" spc="-10" dirty="0">
                <a:solidFill>
                  <a:srgbClr val="212121"/>
                </a:solidFill>
                <a:latin typeface="Arial"/>
                <a:cs typeface="Arial"/>
              </a:rPr>
              <a:t>i</a:t>
            </a:r>
            <a:r>
              <a:rPr sz="2400" spc="-5" dirty="0">
                <a:solidFill>
                  <a:srgbClr val="212121"/>
                </a:solidFill>
                <a:latin typeface="Arial"/>
                <a:cs typeface="Arial"/>
              </a:rPr>
              <a:t>e</a:t>
            </a:r>
            <a:r>
              <a:rPr sz="2400" dirty="0">
                <a:solidFill>
                  <a:srgbClr val="212121"/>
                </a:solidFill>
                <a:latin typeface="Arial"/>
                <a:cs typeface="Arial"/>
              </a:rPr>
              <a:t>ve</a:t>
            </a:r>
            <a:r>
              <a:rPr sz="2400" spc="25" dirty="0">
                <a:solidFill>
                  <a:srgbClr val="212121"/>
                </a:solidFill>
                <a:latin typeface="Arial"/>
                <a:cs typeface="Arial"/>
              </a:rPr>
              <a:t> </a:t>
            </a:r>
            <a:r>
              <a:rPr sz="2400" spc="-25" dirty="0">
                <a:solidFill>
                  <a:srgbClr val="212121"/>
                </a:solidFill>
                <a:latin typeface="Arial"/>
                <a:cs typeface="Arial"/>
              </a:rPr>
              <a:t>SV</a:t>
            </a:r>
            <a:r>
              <a:rPr sz="2400" dirty="0">
                <a:solidFill>
                  <a:srgbClr val="212121"/>
                </a:solidFill>
                <a:latin typeface="Arial"/>
                <a:cs typeface="Arial"/>
              </a:rPr>
              <a:t>R</a:t>
            </a:r>
            <a:r>
              <a:rPr sz="2400" spc="10" dirty="0">
                <a:solidFill>
                  <a:srgbClr val="212121"/>
                </a:solidFill>
                <a:latin typeface="Arial"/>
                <a:cs typeface="Arial"/>
              </a:rPr>
              <a:t> </a:t>
            </a:r>
            <a:r>
              <a:rPr sz="2400" dirty="0">
                <a:solidFill>
                  <a:srgbClr val="212121"/>
                </a:solidFill>
                <a:latin typeface="Arial"/>
                <a:cs typeface="Arial"/>
              </a:rPr>
              <a:t>s</a:t>
            </a:r>
            <a:r>
              <a:rPr sz="2400" spc="-5" dirty="0">
                <a:solidFill>
                  <a:srgbClr val="212121"/>
                </a:solidFill>
                <a:latin typeface="Arial"/>
                <a:cs typeface="Arial"/>
              </a:rPr>
              <a:t>hou</a:t>
            </a:r>
            <a:r>
              <a:rPr sz="2400" spc="-10" dirty="0">
                <a:solidFill>
                  <a:srgbClr val="212121"/>
                </a:solidFill>
                <a:latin typeface="Arial"/>
                <a:cs typeface="Arial"/>
              </a:rPr>
              <a:t>l</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b</a:t>
            </a:r>
            <a:r>
              <a:rPr sz="2400" dirty="0">
                <a:solidFill>
                  <a:srgbClr val="212121"/>
                </a:solidFill>
                <a:latin typeface="Arial"/>
                <a:cs typeface="Arial"/>
              </a:rPr>
              <a:t>e r</a:t>
            </a:r>
            <a:r>
              <a:rPr sz="2400" spc="-20" dirty="0">
                <a:solidFill>
                  <a:srgbClr val="212121"/>
                </a:solidFill>
                <a:latin typeface="Arial"/>
                <a:cs typeface="Arial"/>
              </a:rPr>
              <a:t>e</a:t>
            </a:r>
            <a:r>
              <a:rPr sz="2400" spc="-5" dirty="0">
                <a:solidFill>
                  <a:srgbClr val="212121"/>
                </a:solidFill>
                <a:latin typeface="Arial"/>
                <a:cs typeface="Arial"/>
              </a:rPr>
              <a:t>fe</a:t>
            </a:r>
            <a:r>
              <a:rPr sz="2400" dirty="0">
                <a:solidFill>
                  <a:srgbClr val="212121"/>
                </a:solidFill>
                <a:latin typeface="Arial"/>
                <a:cs typeface="Arial"/>
              </a:rPr>
              <a:t>rr</a:t>
            </a:r>
            <a:r>
              <a:rPr sz="2400" spc="-5" dirty="0">
                <a:solidFill>
                  <a:srgbClr val="212121"/>
                </a:solidFill>
                <a:latin typeface="Arial"/>
                <a:cs typeface="Arial"/>
              </a:rPr>
              <a:t>e</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o</a:t>
            </a:r>
            <a:r>
              <a:rPr sz="2400" spc="-10" dirty="0">
                <a:solidFill>
                  <a:srgbClr val="212121"/>
                </a:solidFill>
                <a:latin typeface="Arial"/>
                <a:cs typeface="Arial"/>
              </a:rPr>
              <a:t> </a:t>
            </a:r>
            <a:r>
              <a:rPr sz="2400" dirty="0">
                <a:solidFill>
                  <a:srgbClr val="212121"/>
                </a:solidFill>
                <a:latin typeface="Arial"/>
                <a:cs typeface="Arial"/>
              </a:rPr>
              <a:t>a s</a:t>
            </a:r>
            <a:r>
              <a:rPr sz="2400" spc="-5" dirty="0">
                <a:solidFill>
                  <a:srgbClr val="212121"/>
                </a:solidFill>
                <a:latin typeface="Arial"/>
                <a:cs typeface="Arial"/>
              </a:rPr>
              <a:t>pe</a:t>
            </a:r>
            <a:r>
              <a:rPr sz="2400" dirty="0">
                <a:solidFill>
                  <a:srgbClr val="212121"/>
                </a:solidFill>
                <a:latin typeface="Arial"/>
                <a:cs typeface="Arial"/>
              </a:rPr>
              <a:t>c</a:t>
            </a:r>
            <a:r>
              <a:rPr sz="2400" spc="-10" dirty="0">
                <a:solidFill>
                  <a:srgbClr val="212121"/>
                </a:solidFill>
                <a:latin typeface="Arial"/>
                <a:cs typeface="Arial"/>
              </a:rPr>
              <a:t>i</a:t>
            </a:r>
            <a:r>
              <a:rPr sz="2400" spc="-5" dirty="0">
                <a:solidFill>
                  <a:srgbClr val="212121"/>
                </a:solidFill>
                <a:latin typeface="Arial"/>
                <a:cs typeface="Arial"/>
              </a:rPr>
              <a:t>a</a:t>
            </a:r>
            <a:r>
              <a:rPr sz="2400" spc="-10" dirty="0">
                <a:solidFill>
                  <a:srgbClr val="212121"/>
                </a:solidFill>
                <a:latin typeface="Arial"/>
                <a:cs typeface="Arial"/>
              </a:rPr>
              <a:t>l</a:t>
            </a:r>
            <a:r>
              <a:rPr sz="2400" spc="-5" dirty="0">
                <a:solidFill>
                  <a:srgbClr val="212121"/>
                </a:solidFill>
                <a:latin typeface="Arial"/>
                <a:cs typeface="Arial"/>
              </a:rPr>
              <a:t>i</a:t>
            </a:r>
            <a:r>
              <a:rPr sz="2400" dirty="0">
                <a:solidFill>
                  <a:srgbClr val="212121"/>
                </a:solidFill>
                <a:latin typeface="Arial"/>
                <a:cs typeface="Arial"/>
              </a:rPr>
              <a:t>s</a:t>
            </a:r>
            <a:r>
              <a:rPr sz="2400" spc="-10" dirty="0">
                <a:solidFill>
                  <a:srgbClr val="212121"/>
                </a:solidFill>
                <a:latin typeface="Arial"/>
                <a:cs typeface="Arial"/>
              </a:rPr>
              <a:t>t</a:t>
            </a:r>
            <a:r>
              <a:rPr sz="2400" spc="30" dirty="0">
                <a:solidFill>
                  <a:srgbClr val="212121"/>
                </a:solidFill>
                <a:latin typeface="Arial"/>
                <a:cs typeface="Arial"/>
              </a:rPr>
              <a:t> </a:t>
            </a:r>
            <a:r>
              <a:rPr sz="2400" spc="-5" dirty="0">
                <a:solidFill>
                  <a:srgbClr val="212121"/>
                </a:solidFill>
                <a:latin typeface="Arial"/>
                <a:cs typeface="Arial"/>
              </a:rPr>
              <a:t>fo</a:t>
            </a:r>
            <a:r>
              <a:rPr sz="2400" dirty="0">
                <a:solidFill>
                  <a:srgbClr val="212121"/>
                </a:solidFill>
                <a:latin typeface="Arial"/>
                <a:cs typeface="Arial"/>
              </a:rPr>
              <a:t>r</a:t>
            </a:r>
            <a:r>
              <a:rPr sz="2400" spc="-5" dirty="0">
                <a:solidFill>
                  <a:srgbClr val="212121"/>
                </a:solidFill>
                <a:latin typeface="Arial"/>
                <a:cs typeface="Arial"/>
              </a:rPr>
              <a:t> e</a:t>
            </a:r>
            <a:r>
              <a:rPr sz="2400" dirty="0">
                <a:solidFill>
                  <a:srgbClr val="212121"/>
                </a:solidFill>
                <a:latin typeface="Arial"/>
                <a:cs typeface="Arial"/>
              </a:rPr>
              <a:t>v</a:t>
            </a:r>
            <a:r>
              <a:rPr sz="2400" spc="-5" dirty="0">
                <a:solidFill>
                  <a:srgbClr val="212121"/>
                </a:solidFill>
                <a:latin typeface="Arial"/>
                <a:cs typeface="Arial"/>
              </a:rPr>
              <a:t>a</a:t>
            </a:r>
            <a:r>
              <a:rPr sz="2400" spc="-10" dirty="0">
                <a:solidFill>
                  <a:srgbClr val="212121"/>
                </a:solidFill>
                <a:latin typeface="Arial"/>
                <a:cs typeface="Arial"/>
              </a:rPr>
              <a:t>l</a:t>
            </a:r>
            <a:r>
              <a:rPr sz="2400" spc="-5" dirty="0">
                <a:solidFill>
                  <a:srgbClr val="212121"/>
                </a:solidFill>
                <a:latin typeface="Arial"/>
                <a:cs typeface="Arial"/>
              </a:rPr>
              <a:t>ua</a:t>
            </a:r>
            <a:r>
              <a:rPr sz="2400" spc="5" dirty="0">
                <a:solidFill>
                  <a:srgbClr val="212121"/>
                </a:solidFill>
                <a:latin typeface="Arial"/>
                <a:cs typeface="Arial"/>
              </a:rPr>
              <a:t>t</a:t>
            </a:r>
            <a:r>
              <a:rPr sz="2400" spc="-5" dirty="0">
                <a:solidFill>
                  <a:srgbClr val="212121"/>
                </a:solidFill>
                <a:latin typeface="Arial"/>
                <a:cs typeface="Arial"/>
              </a:rPr>
              <a:t>io</a:t>
            </a:r>
            <a:r>
              <a:rPr sz="2400" dirty="0">
                <a:solidFill>
                  <a:srgbClr val="212121"/>
                </a:solidFill>
                <a:latin typeface="Arial"/>
                <a:cs typeface="Arial"/>
              </a:rPr>
              <a:t>n</a:t>
            </a:r>
            <a:r>
              <a:rPr sz="2400" spc="25" dirty="0">
                <a:solidFill>
                  <a:srgbClr val="212121"/>
                </a:solidFill>
                <a:latin typeface="Arial"/>
                <a:cs typeface="Arial"/>
              </a:rPr>
              <a:t> </a:t>
            </a:r>
            <a:r>
              <a:rPr sz="2400" spc="-5" dirty="0">
                <a:solidFill>
                  <a:srgbClr val="212121"/>
                </a:solidFill>
                <a:latin typeface="Arial"/>
                <a:cs typeface="Arial"/>
              </a:rPr>
              <a:t>fo</a:t>
            </a:r>
            <a:r>
              <a:rPr sz="2400" dirty="0">
                <a:solidFill>
                  <a:srgbClr val="212121"/>
                </a:solidFill>
                <a:latin typeface="Arial"/>
                <a:cs typeface="Arial"/>
              </a:rPr>
              <a:t>r</a:t>
            </a:r>
            <a:r>
              <a:rPr sz="2400" spc="-5" dirty="0">
                <a:solidFill>
                  <a:srgbClr val="212121"/>
                </a:solidFill>
                <a:latin typeface="Arial"/>
                <a:cs typeface="Arial"/>
              </a:rPr>
              <a:t> </a:t>
            </a:r>
            <a:r>
              <a:rPr sz="2400" dirty="0">
                <a:solidFill>
                  <a:srgbClr val="212121"/>
                </a:solidFill>
                <a:latin typeface="Arial"/>
                <a:cs typeface="Arial"/>
              </a:rPr>
              <a:t>r</a:t>
            </a:r>
            <a:r>
              <a:rPr sz="2400" spc="-20" dirty="0">
                <a:solidFill>
                  <a:srgbClr val="212121"/>
                </a:solidFill>
                <a:latin typeface="Arial"/>
                <a:cs typeface="Arial"/>
              </a:rPr>
              <a:t>e</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ea</a:t>
            </a:r>
            <a:r>
              <a:rPr sz="2400" spc="5" dirty="0">
                <a:solidFill>
                  <a:srgbClr val="212121"/>
                </a:solidFill>
                <a:latin typeface="Arial"/>
                <a:cs typeface="Arial"/>
              </a:rPr>
              <a:t>t</a:t>
            </a:r>
            <a:r>
              <a:rPr sz="2400" dirty="0">
                <a:solidFill>
                  <a:srgbClr val="212121"/>
                </a:solidFill>
                <a:latin typeface="Arial"/>
                <a:cs typeface="Arial"/>
              </a:rPr>
              <a:t>m</a:t>
            </a:r>
            <a:r>
              <a:rPr sz="2400" spc="-5" dirty="0">
                <a:solidFill>
                  <a:srgbClr val="212121"/>
                </a:solidFill>
                <a:latin typeface="Arial"/>
                <a:cs typeface="Arial"/>
              </a:rPr>
              <a:t>ent</a:t>
            </a:r>
            <a:endParaRPr sz="2400">
              <a:latin typeface="Arial"/>
              <a:cs typeface="Arial"/>
            </a:endParaRPr>
          </a:p>
          <a:p>
            <a:pPr>
              <a:lnSpc>
                <a:spcPct val="100000"/>
              </a:lnSpc>
              <a:spcBef>
                <a:spcPts val="7"/>
              </a:spcBef>
            </a:pPr>
            <a:endParaRPr sz="3500">
              <a:latin typeface="Times New Roman"/>
              <a:cs typeface="Times New Roman"/>
            </a:endParaRPr>
          </a:p>
          <a:p>
            <a:pPr marL="355600" marR="374650" indent="-228600">
              <a:lnSpc>
                <a:spcPct val="100000"/>
              </a:lnSpc>
              <a:buClr>
                <a:srgbClr val="D51F1A"/>
              </a:buClr>
              <a:buFont typeface="Wingdings"/>
              <a:buChar char=""/>
              <a:tabLst>
                <a:tab pos="355600" algn="l"/>
              </a:tabLst>
            </a:pPr>
            <a:r>
              <a:rPr sz="2400" spc="-20"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spc="5" dirty="0">
                <a:solidFill>
                  <a:srgbClr val="212121"/>
                </a:solidFill>
                <a:latin typeface="Arial"/>
                <a:cs typeface="Arial"/>
              </a:rPr>
              <a:t>t</a:t>
            </a:r>
            <a:r>
              <a:rPr sz="2400" dirty="0">
                <a:solidFill>
                  <a:srgbClr val="212121"/>
                </a:solidFill>
                <a:latin typeface="Arial"/>
                <a:cs typeface="Arial"/>
              </a:rPr>
              <a:t>s</a:t>
            </a:r>
            <a:r>
              <a:rPr sz="2400" spc="5" dirty="0">
                <a:solidFill>
                  <a:srgbClr val="212121"/>
                </a:solidFill>
                <a:latin typeface="Arial"/>
                <a:cs typeface="Arial"/>
              </a:rPr>
              <a:t> </a:t>
            </a:r>
            <a:r>
              <a:rPr sz="2400" spc="-10" dirty="0">
                <a:solidFill>
                  <a:srgbClr val="212121"/>
                </a:solidFill>
                <a:latin typeface="Arial"/>
                <a:cs typeface="Arial"/>
              </a:rPr>
              <a:t>wi</a:t>
            </a:r>
            <a:r>
              <a:rPr sz="2400" spc="-5" dirty="0">
                <a:solidFill>
                  <a:srgbClr val="212121"/>
                </a:solidFill>
                <a:latin typeface="Arial"/>
                <a:cs typeface="Arial"/>
              </a:rPr>
              <a:t>t</a:t>
            </a:r>
            <a:r>
              <a:rPr sz="2400" dirty="0">
                <a:solidFill>
                  <a:srgbClr val="212121"/>
                </a:solidFill>
                <a:latin typeface="Arial"/>
                <a:cs typeface="Arial"/>
              </a:rPr>
              <a:t>h</a:t>
            </a:r>
            <a:r>
              <a:rPr sz="2400" spc="10" dirty="0">
                <a:solidFill>
                  <a:srgbClr val="212121"/>
                </a:solidFill>
                <a:latin typeface="Arial"/>
                <a:cs typeface="Arial"/>
              </a:rPr>
              <a:t> </a:t>
            </a:r>
            <a:r>
              <a:rPr sz="2400" dirty="0">
                <a:solidFill>
                  <a:srgbClr val="212121"/>
                </a:solidFill>
                <a:latin typeface="Arial"/>
                <a:cs typeface="Arial"/>
              </a:rPr>
              <a:t>c</a:t>
            </a:r>
            <a:r>
              <a:rPr sz="2400" spc="-10" dirty="0">
                <a:solidFill>
                  <a:srgbClr val="212121"/>
                </a:solidFill>
                <a:latin typeface="Arial"/>
                <a:cs typeface="Arial"/>
              </a:rPr>
              <a:t>i</a:t>
            </a:r>
            <a:r>
              <a:rPr sz="2400" dirty="0">
                <a:solidFill>
                  <a:srgbClr val="212121"/>
                </a:solidFill>
                <a:latin typeface="Arial"/>
                <a:cs typeface="Arial"/>
              </a:rPr>
              <a:t>rr</a:t>
            </a:r>
            <a:r>
              <a:rPr sz="2400" spc="-5" dirty="0">
                <a:solidFill>
                  <a:srgbClr val="212121"/>
                </a:solidFill>
                <a:latin typeface="Arial"/>
                <a:cs typeface="Arial"/>
              </a:rPr>
              <a:t>ho</a:t>
            </a:r>
            <a:r>
              <a:rPr sz="2400" dirty="0">
                <a:solidFill>
                  <a:srgbClr val="212121"/>
                </a:solidFill>
                <a:latin typeface="Arial"/>
                <a:cs typeface="Arial"/>
              </a:rPr>
              <a:t>s</a:t>
            </a:r>
            <a:r>
              <a:rPr sz="2400" spc="-10" dirty="0">
                <a:solidFill>
                  <a:srgbClr val="212121"/>
                </a:solidFill>
                <a:latin typeface="Arial"/>
                <a:cs typeface="Arial"/>
              </a:rPr>
              <a:t>i</a:t>
            </a:r>
            <a:r>
              <a:rPr sz="2400" dirty="0">
                <a:solidFill>
                  <a:srgbClr val="212121"/>
                </a:solidFill>
                <a:latin typeface="Arial"/>
                <a:cs typeface="Arial"/>
              </a:rPr>
              <a:t>s</a:t>
            </a:r>
            <a:r>
              <a:rPr sz="2400" spc="15" dirty="0">
                <a:solidFill>
                  <a:srgbClr val="212121"/>
                </a:solidFill>
                <a:latin typeface="Arial"/>
                <a:cs typeface="Arial"/>
              </a:rPr>
              <a:t> </a:t>
            </a:r>
            <a:r>
              <a:rPr sz="2400" dirty="0">
                <a:solidFill>
                  <a:srgbClr val="212121"/>
                </a:solidFill>
                <a:latin typeface="Arial"/>
                <a:cs typeface="Arial"/>
              </a:rPr>
              <a:t>s</a:t>
            </a:r>
            <a:r>
              <a:rPr sz="2400" spc="-5" dirty="0">
                <a:solidFill>
                  <a:srgbClr val="212121"/>
                </a:solidFill>
                <a:latin typeface="Arial"/>
                <a:cs typeface="Arial"/>
              </a:rPr>
              <a:t>hou</a:t>
            </a:r>
            <a:r>
              <a:rPr sz="2400" spc="-10" dirty="0">
                <a:solidFill>
                  <a:srgbClr val="212121"/>
                </a:solidFill>
                <a:latin typeface="Arial"/>
                <a:cs typeface="Arial"/>
              </a:rPr>
              <a:t>l</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unde</a:t>
            </a:r>
            <a:r>
              <a:rPr sz="2400" dirty="0">
                <a:solidFill>
                  <a:srgbClr val="212121"/>
                </a:solidFill>
                <a:latin typeface="Arial"/>
                <a:cs typeface="Arial"/>
              </a:rPr>
              <a:t>r</a:t>
            </a:r>
            <a:r>
              <a:rPr sz="2400" spc="-5" dirty="0">
                <a:solidFill>
                  <a:srgbClr val="212121"/>
                </a:solidFill>
                <a:latin typeface="Arial"/>
                <a:cs typeface="Arial"/>
              </a:rPr>
              <a:t>g</a:t>
            </a:r>
            <a:r>
              <a:rPr sz="2400" dirty="0">
                <a:solidFill>
                  <a:srgbClr val="212121"/>
                </a:solidFill>
                <a:latin typeface="Arial"/>
                <a:cs typeface="Arial"/>
              </a:rPr>
              <a:t>o</a:t>
            </a:r>
            <a:r>
              <a:rPr sz="2400" spc="25" dirty="0">
                <a:solidFill>
                  <a:srgbClr val="212121"/>
                </a:solidFill>
                <a:latin typeface="Arial"/>
                <a:cs typeface="Arial"/>
              </a:rPr>
              <a:t> </a:t>
            </a:r>
            <a:r>
              <a:rPr sz="2400" spc="-5" dirty="0">
                <a:solidFill>
                  <a:srgbClr val="212121"/>
                </a:solidFill>
                <a:latin typeface="Arial"/>
                <a:cs typeface="Arial"/>
              </a:rPr>
              <a:t>u</a:t>
            </a:r>
            <a:r>
              <a:rPr sz="2400" spc="-10" dirty="0">
                <a:solidFill>
                  <a:srgbClr val="212121"/>
                </a:solidFill>
                <a:latin typeface="Arial"/>
                <a:cs typeface="Arial"/>
              </a:rPr>
              <a:t>l</a:t>
            </a:r>
            <a:r>
              <a:rPr sz="2400" spc="-5" dirty="0">
                <a:solidFill>
                  <a:srgbClr val="212121"/>
                </a:solidFill>
                <a:latin typeface="Arial"/>
                <a:cs typeface="Arial"/>
              </a:rPr>
              <a:t>t</a:t>
            </a:r>
            <a:r>
              <a:rPr sz="2400" dirty="0">
                <a:solidFill>
                  <a:srgbClr val="212121"/>
                </a:solidFill>
                <a:latin typeface="Arial"/>
                <a:cs typeface="Arial"/>
              </a:rPr>
              <a:t>r</a:t>
            </a:r>
            <a:r>
              <a:rPr sz="2400" spc="-5" dirty="0">
                <a:solidFill>
                  <a:srgbClr val="212121"/>
                </a:solidFill>
                <a:latin typeface="Arial"/>
                <a:cs typeface="Arial"/>
              </a:rPr>
              <a:t>a</a:t>
            </a:r>
            <a:r>
              <a:rPr sz="2400" dirty="0">
                <a:solidFill>
                  <a:srgbClr val="212121"/>
                </a:solidFill>
                <a:latin typeface="Arial"/>
                <a:cs typeface="Arial"/>
              </a:rPr>
              <a:t>s</a:t>
            </a:r>
            <a:r>
              <a:rPr sz="2400" spc="-5" dirty="0">
                <a:solidFill>
                  <a:srgbClr val="212121"/>
                </a:solidFill>
                <a:latin typeface="Arial"/>
                <a:cs typeface="Arial"/>
              </a:rPr>
              <a:t>oun</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t</a:t>
            </a:r>
            <a:r>
              <a:rPr sz="2400" dirty="0">
                <a:solidFill>
                  <a:srgbClr val="212121"/>
                </a:solidFill>
                <a:latin typeface="Arial"/>
                <a:cs typeface="Arial"/>
              </a:rPr>
              <a:t>o </a:t>
            </a:r>
            <a:r>
              <a:rPr sz="2400" spc="-5" dirty="0">
                <a:solidFill>
                  <a:srgbClr val="212121"/>
                </a:solidFill>
                <a:latin typeface="Arial"/>
                <a:cs typeface="Arial"/>
              </a:rPr>
              <a:t>de</a:t>
            </a:r>
            <a:r>
              <a:rPr sz="2400" spc="5" dirty="0">
                <a:solidFill>
                  <a:srgbClr val="212121"/>
                </a:solidFill>
                <a:latin typeface="Arial"/>
                <a:cs typeface="Arial"/>
              </a:rPr>
              <a:t>t</a:t>
            </a:r>
            <a:r>
              <a:rPr sz="2400" spc="-5" dirty="0">
                <a:solidFill>
                  <a:srgbClr val="212121"/>
                </a:solidFill>
                <a:latin typeface="Arial"/>
                <a:cs typeface="Arial"/>
              </a:rPr>
              <a:t>e</a:t>
            </a:r>
            <a:r>
              <a:rPr sz="2400" dirty="0">
                <a:solidFill>
                  <a:srgbClr val="212121"/>
                </a:solidFill>
                <a:latin typeface="Arial"/>
                <a:cs typeface="Arial"/>
              </a:rPr>
              <a:t>c</a:t>
            </a:r>
            <a:r>
              <a:rPr sz="2400" spc="-10" dirty="0">
                <a:solidFill>
                  <a:srgbClr val="212121"/>
                </a:solidFill>
                <a:latin typeface="Arial"/>
                <a:cs typeface="Arial"/>
              </a:rPr>
              <a:t>t</a:t>
            </a:r>
            <a:r>
              <a:rPr sz="2400" spc="-5" dirty="0">
                <a:solidFill>
                  <a:srgbClr val="212121"/>
                </a:solidFill>
                <a:latin typeface="Arial"/>
                <a:cs typeface="Arial"/>
              </a:rPr>
              <a:t> H</a:t>
            </a:r>
            <a:r>
              <a:rPr sz="2400" spc="-10" dirty="0">
                <a:solidFill>
                  <a:srgbClr val="212121"/>
                </a:solidFill>
                <a:latin typeface="Arial"/>
                <a:cs typeface="Arial"/>
              </a:rPr>
              <a:t>C</a:t>
            </a:r>
            <a:r>
              <a:rPr sz="2400" dirty="0">
                <a:solidFill>
                  <a:srgbClr val="212121"/>
                </a:solidFill>
                <a:latin typeface="Arial"/>
                <a:cs typeface="Arial"/>
              </a:rPr>
              <a:t>C</a:t>
            </a:r>
            <a:r>
              <a:rPr sz="2400" spc="20" dirty="0">
                <a:solidFill>
                  <a:srgbClr val="212121"/>
                </a:solidFill>
                <a:latin typeface="Arial"/>
                <a:cs typeface="Arial"/>
              </a:rPr>
              <a:t> </a:t>
            </a:r>
            <a:r>
              <a:rPr sz="2400" spc="-5" dirty="0">
                <a:solidFill>
                  <a:srgbClr val="212121"/>
                </a:solidFill>
                <a:latin typeface="Arial"/>
                <a:cs typeface="Arial"/>
              </a:rPr>
              <a:t>e</a:t>
            </a:r>
            <a:r>
              <a:rPr sz="2400" dirty="0">
                <a:solidFill>
                  <a:srgbClr val="212121"/>
                </a:solidFill>
                <a:latin typeface="Arial"/>
                <a:cs typeface="Arial"/>
              </a:rPr>
              <a:t>v</a:t>
            </a:r>
            <a:r>
              <a:rPr sz="2400" spc="-5" dirty="0">
                <a:solidFill>
                  <a:srgbClr val="212121"/>
                </a:solidFill>
                <a:latin typeface="Arial"/>
                <a:cs typeface="Arial"/>
              </a:rPr>
              <a:t>e</a:t>
            </a:r>
            <a:r>
              <a:rPr sz="2400" dirty="0">
                <a:solidFill>
                  <a:srgbClr val="212121"/>
                </a:solidFill>
                <a:latin typeface="Arial"/>
                <a:cs typeface="Arial"/>
              </a:rPr>
              <a:t>ry</a:t>
            </a:r>
            <a:r>
              <a:rPr sz="2400" spc="-10" dirty="0">
                <a:solidFill>
                  <a:srgbClr val="212121"/>
                </a:solidFill>
                <a:latin typeface="Arial"/>
                <a:cs typeface="Arial"/>
              </a:rPr>
              <a:t> </a:t>
            </a:r>
            <a:r>
              <a:rPr sz="2400" dirty="0">
                <a:solidFill>
                  <a:srgbClr val="212121"/>
                </a:solidFill>
                <a:latin typeface="Arial"/>
                <a:cs typeface="Arial"/>
              </a:rPr>
              <a:t>6 m</a:t>
            </a:r>
            <a:r>
              <a:rPr sz="2400" spc="-5" dirty="0">
                <a:solidFill>
                  <a:srgbClr val="212121"/>
                </a:solidFill>
                <a:latin typeface="Arial"/>
                <a:cs typeface="Arial"/>
              </a:rPr>
              <a:t>on</a:t>
            </a:r>
            <a:r>
              <a:rPr sz="2400" spc="5" dirty="0">
                <a:solidFill>
                  <a:srgbClr val="212121"/>
                </a:solidFill>
                <a:latin typeface="Arial"/>
                <a:cs typeface="Arial"/>
              </a:rPr>
              <a:t>t</a:t>
            </a:r>
            <a:r>
              <a:rPr sz="2400" spc="-5" dirty="0">
                <a:solidFill>
                  <a:srgbClr val="212121"/>
                </a:solidFill>
                <a:latin typeface="Arial"/>
                <a:cs typeface="Arial"/>
              </a:rPr>
              <a:t>hs</a:t>
            </a:r>
            <a:endParaRPr sz="2400">
              <a:latin typeface="Arial"/>
              <a:cs typeface="Arial"/>
            </a:endParaRPr>
          </a:p>
          <a:p>
            <a:pPr>
              <a:lnSpc>
                <a:spcPct val="100000"/>
              </a:lnSpc>
              <a:spcBef>
                <a:spcPts val="7"/>
              </a:spcBef>
              <a:buClr>
                <a:srgbClr val="D51F1A"/>
              </a:buClr>
              <a:buFont typeface="Wingdings"/>
              <a:buChar char=""/>
            </a:pPr>
            <a:endParaRPr sz="3500">
              <a:latin typeface="Times New Roman"/>
              <a:cs typeface="Times New Roman"/>
            </a:endParaRPr>
          </a:p>
          <a:p>
            <a:pPr marL="355600" marR="5080" indent="-228600">
              <a:lnSpc>
                <a:spcPct val="100000"/>
              </a:lnSpc>
              <a:buClr>
                <a:srgbClr val="D51F1A"/>
              </a:buClr>
              <a:buFont typeface="Wingdings"/>
              <a:buChar char=""/>
              <a:tabLst>
                <a:tab pos="355600" algn="l"/>
              </a:tabLst>
            </a:pPr>
            <a:r>
              <a:rPr sz="2400" spc="-10" dirty="0">
                <a:solidFill>
                  <a:srgbClr val="212121"/>
                </a:solidFill>
                <a:latin typeface="Arial"/>
                <a:cs typeface="Arial"/>
              </a:rPr>
              <a:t>H</a:t>
            </a:r>
            <a:r>
              <a:rPr sz="2400" spc="-5" dirty="0">
                <a:solidFill>
                  <a:srgbClr val="212121"/>
                </a:solidFill>
                <a:latin typeface="Arial"/>
                <a:cs typeface="Arial"/>
              </a:rPr>
              <a:t>epa</a:t>
            </a:r>
            <a:r>
              <a:rPr sz="2400" spc="5" dirty="0">
                <a:solidFill>
                  <a:srgbClr val="212121"/>
                </a:solidFill>
                <a:latin typeface="Arial"/>
                <a:cs typeface="Arial"/>
              </a:rPr>
              <a:t>t</a:t>
            </a:r>
            <a:r>
              <a:rPr sz="2400" spc="-10" dirty="0">
                <a:solidFill>
                  <a:srgbClr val="212121"/>
                </a:solidFill>
                <a:latin typeface="Arial"/>
                <a:cs typeface="Arial"/>
              </a:rPr>
              <a:t>i</a:t>
            </a:r>
            <a:r>
              <a:rPr sz="2400" dirty="0">
                <a:solidFill>
                  <a:srgbClr val="212121"/>
                </a:solidFill>
                <a:latin typeface="Arial"/>
                <a:cs typeface="Arial"/>
              </a:rPr>
              <a:t>c</a:t>
            </a:r>
            <a:r>
              <a:rPr sz="2400" spc="15" dirty="0">
                <a:solidFill>
                  <a:srgbClr val="212121"/>
                </a:solidFill>
                <a:latin typeface="Arial"/>
                <a:cs typeface="Arial"/>
              </a:rPr>
              <a:t> </a:t>
            </a:r>
            <a:r>
              <a:rPr sz="2400" spc="-5" dirty="0">
                <a:solidFill>
                  <a:srgbClr val="212121"/>
                </a:solidFill>
                <a:latin typeface="Arial"/>
                <a:cs typeface="Arial"/>
              </a:rPr>
              <a:t>fun</a:t>
            </a:r>
            <a:r>
              <a:rPr sz="2400" dirty="0">
                <a:solidFill>
                  <a:srgbClr val="212121"/>
                </a:solidFill>
                <a:latin typeface="Arial"/>
                <a:cs typeface="Arial"/>
              </a:rPr>
              <a:t>c</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o</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pane</a:t>
            </a:r>
            <a:r>
              <a:rPr sz="2400" spc="-10" dirty="0">
                <a:solidFill>
                  <a:srgbClr val="212121"/>
                </a:solidFill>
                <a:latin typeface="Arial"/>
                <a:cs typeface="Arial"/>
              </a:rPr>
              <a:t>l,</a:t>
            </a:r>
            <a:r>
              <a:rPr sz="2400" spc="20" dirty="0">
                <a:solidFill>
                  <a:srgbClr val="212121"/>
                </a:solidFill>
                <a:latin typeface="Arial"/>
                <a:cs typeface="Arial"/>
              </a:rPr>
              <a:t> </a:t>
            </a:r>
            <a:r>
              <a:rPr sz="2400" spc="-10" dirty="0">
                <a:solidFill>
                  <a:srgbClr val="212121"/>
                </a:solidFill>
                <a:latin typeface="Arial"/>
                <a:cs typeface="Arial"/>
              </a:rPr>
              <a:t>C</a:t>
            </a:r>
            <a:r>
              <a:rPr sz="2400" spc="-25" dirty="0">
                <a:solidFill>
                  <a:srgbClr val="212121"/>
                </a:solidFill>
                <a:latin typeface="Arial"/>
                <a:cs typeface="Arial"/>
              </a:rPr>
              <a:t>B</a:t>
            </a:r>
            <a:r>
              <a:rPr sz="2400" spc="-10" dirty="0">
                <a:solidFill>
                  <a:srgbClr val="212121"/>
                </a:solidFill>
                <a:latin typeface="Arial"/>
                <a:cs typeface="Arial"/>
              </a:rPr>
              <a:t>C,</a:t>
            </a:r>
            <a:r>
              <a:rPr sz="2400" spc="10" dirty="0">
                <a:solidFill>
                  <a:srgbClr val="212121"/>
                </a:solidFill>
                <a:latin typeface="Arial"/>
                <a:cs typeface="Arial"/>
              </a:rPr>
              <a:t> </a:t>
            </a:r>
            <a:r>
              <a:rPr sz="2400" dirty="0">
                <a:solidFill>
                  <a:srgbClr val="212121"/>
                </a:solidFill>
                <a:latin typeface="Arial"/>
                <a:cs typeface="Arial"/>
              </a:rPr>
              <a:t>cr</a:t>
            </a:r>
            <a:r>
              <a:rPr sz="2400" spc="-5" dirty="0">
                <a:solidFill>
                  <a:srgbClr val="212121"/>
                </a:solidFill>
                <a:latin typeface="Arial"/>
                <a:cs typeface="Arial"/>
              </a:rPr>
              <a:t>ea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n</a:t>
            </a:r>
            <a:r>
              <a:rPr sz="2400" spc="-10" dirty="0">
                <a:solidFill>
                  <a:srgbClr val="212121"/>
                </a:solidFill>
                <a:latin typeface="Arial"/>
                <a:cs typeface="Arial"/>
              </a:rPr>
              <a:t>i</a:t>
            </a:r>
            <a:r>
              <a:rPr sz="2400" spc="-5" dirty="0">
                <a:solidFill>
                  <a:srgbClr val="212121"/>
                </a:solidFill>
                <a:latin typeface="Arial"/>
                <a:cs typeface="Arial"/>
              </a:rPr>
              <a:t>n</a:t>
            </a:r>
            <a:r>
              <a:rPr sz="2400" dirty="0">
                <a:solidFill>
                  <a:srgbClr val="212121"/>
                </a:solidFill>
                <a:latin typeface="Arial"/>
                <a:cs typeface="Arial"/>
              </a:rPr>
              <a:t>e</a:t>
            </a:r>
            <a:r>
              <a:rPr sz="2400" spc="25" dirty="0">
                <a:solidFill>
                  <a:srgbClr val="212121"/>
                </a:solidFill>
                <a:latin typeface="Arial"/>
                <a:cs typeface="Arial"/>
              </a:rPr>
              <a:t> </a:t>
            </a:r>
            <a:r>
              <a:rPr sz="2400" spc="-5" dirty="0">
                <a:solidFill>
                  <a:srgbClr val="212121"/>
                </a:solidFill>
                <a:latin typeface="Arial"/>
                <a:cs typeface="Arial"/>
              </a:rPr>
              <a:t>an</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IN</a:t>
            </a:r>
            <a:r>
              <a:rPr sz="2400" dirty="0">
                <a:solidFill>
                  <a:srgbClr val="212121"/>
                </a:solidFill>
                <a:latin typeface="Arial"/>
                <a:cs typeface="Arial"/>
              </a:rPr>
              <a:t>R</a:t>
            </a:r>
            <a:r>
              <a:rPr sz="2400" spc="-5" dirty="0">
                <a:solidFill>
                  <a:srgbClr val="212121"/>
                </a:solidFill>
                <a:latin typeface="Arial"/>
                <a:cs typeface="Arial"/>
              </a:rPr>
              <a:t> e</a:t>
            </a:r>
            <a:r>
              <a:rPr sz="2400" dirty="0">
                <a:solidFill>
                  <a:srgbClr val="212121"/>
                </a:solidFill>
                <a:latin typeface="Arial"/>
                <a:cs typeface="Arial"/>
              </a:rPr>
              <a:t>v</a:t>
            </a:r>
            <a:r>
              <a:rPr sz="2400" spc="-5" dirty="0">
                <a:solidFill>
                  <a:srgbClr val="212121"/>
                </a:solidFill>
                <a:latin typeface="Arial"/>
                <a:cs typeface="Arial"/>
              </a:rPr>
              <a:t>e</a:t>
            </a:r>
            <a:r>
              <a:rPr sz="2400" dirty="0">
                <a:solidFill>
                  <a:srgbClr val="212121"/>
                </a:solidFill>
                <a:latin typeface="Arial"/>
                <a:cs typeface="Arial"/>
              </a:rPr>
              <a:t>ry </a:t>
            </a:r>
            <a:r>
              <a:rPr sz="2400" spc="-5" dirty="0">
                <a:solidFill>
                  <a:srgbClr val="212121"/>
                </a:solidFill>
                <a:latin typeface="Arial"/>
                <a:cs typeface="Arial"/>
              </a:rPr>
              <a:t>6</a:t>
            </a:r>
            <a:r>
              <a:rPr sz="2400" dirty="0">
                <a:solidFill>
                  <a:srgbClr val="212121"/>
                </a:solidFill>
                <a:latin typeface="Arial"/>
                <a:cs typeface="Arial"/>
              </a:rPr>
              <a:t>-</a:t>
            </a:r>
            <a:r>
              <a:rPr sz="2400" spc="-5" dirty="0">
                <a:solidFill>
                  <a:srgbClr val="212121"/>
                </a:solidFill>
                <a:latin typeface="Arial"/>
                <a:cs typeface="Arial"/>
              </a:rPr>
              <a:t>1</a:t>
            </a:r>
            <a:r>
              <a:rPr sz="2400" dirty="0">
                <a:solidFill>
                  <a:srgbClr val="212121"/>
                </a:solidFill>
                <a:latin typeface="Arial"/>
                <a:cs typeface="Arial"/>
              </a:rPr>
              <a:t>2 m</a:t>
            </a:r>
            <a:r>
              <a:rPr sz="2400" spc="-5" dirty="0">
                <a:solidFill>
                  <a:srgbClr val="212121"/>
                </a:solidFill>
                <a:latin typeface="Arial"/>
                <a:cs typeface="Arial"/>
              </a:rPr>
              <a:t>on</a:t>
            </a:r>
            <a:r>
              <a:rPr sz="2400" spc="5" dirty="0">
                <a:solidFill>
                  <a:srgbClr val="212121"/>
                </a:solidFill>
                <a:latin typeface="Arial"/>
                <a:cs typeface="Arial"/>
              </a:rPr>
              <a:t>t</a:t>
            </a:r>
            <a:r>
              <a:rPr sz="2400" spc="-5" dirty="0">
                <a:solidFill>
                  <a:srgbClr val="212121"/>
                </a:solidFill>
                <a:latin typeface="Arial"/>
                <a:cs typeface="Arial"/>
              </a:rPr>
              <a:t>hs</a:t>
            </a:r>
            <a:endParaRPr sz="2400">
              <a:latin typeface="Arial"/>
              <a:cs typeface="Arial"/>
            </a:endParaRPr>
          </a:p>
        </p:txBody>
      </p:sp>
      <p:sp>
        <p:nvSpPr>
          <p:cNvPr id="5" name="object 5"/>
          <p:cNvSpPr txBox="1"/>
          <p:nvPr/>
        </p:nvSpPr>
        <p:spPr>
          <a:xfrm>
            <a:off x="497840" y="5240202"/>
            <a:ext cx="2060575" cy="330835"/>
          </a:xfrm>
          <a:prstGeom prst="rect">
            <a:avLst/>
          </a:prstGeom>
        </p:spPr>
        <p:txBody>
          <a:bodyPr vert="horz" wrap="square" lIns="0" tIns="0" rIns="0" bIns="0" rtlCol="0">
            <a:spAutoFit/>
          </a:bodyPr>
          <a:lstStyle/>
          <a:p>
            <a:pPr marL="241300" indent="-228600">
              <a:lnSpc>
                <a:spcPct val="100000"/>
              </a:lnSpc>
              <a:buClr>
                <a:srgbClr val="D51F1A"/>
              </a:buClr>
              <a:buFont typeface="Wingdings"/>
              <a:buChar char=""/>
              <a:tabLst>
                <a:tab pos="241300" algn="l"/>
              </a:tabLst>
            </a:pPr>
            <a:r>
              <a:rPr sz="2400" spc="-75" dirty="0">
                <a:solidFill>
                  <a:srgbClr val="212121"/>
                </a:solidFill>
                <a:latin typeface="Arial"/>
                <a:cs typeface="Arial"/>
              </a:rPr>
              <a:t>A</a:t>
            </a:r>
            <a:r>
              <a:rPr sz="2400" dirty="0">
                <a:solidFill>
                  <a:srgbClr val="212121"/>
                </a:solidFill>
                <a:latin typeface="Arial"/>
                <a:cs typeface="Arial"/>
              </a:rPr>
              <a:t>v</a:t>
            </a:r>
            <a:r>
              <a:rPr sz="2400" spc="-5" dirty="0">
                <a:solidFill>
                  <a:srgbClr val="212121"/>
                </a:solidFill>
                <a:latin typeface="Arial"/>
                <a:cs typeface="Arial"/>
              </a:rPr>
              <a:t>o</a:t>
            </a:r>
            <a:r>
              <a:rPr sz="2400" spc="-10" dirty="0">
                <a:solidFill>
                  <a:srgbClr val="212121"/>
                </a:solidFill>
                <a:latin typeface="Arial"/>
                <a:cs typeface="Arial"/>
              </a:rPr>
              <a:t>i</a:t>
            </a:r>
            <a:r>
              <a:rPr sz="2400" dirty="0">
                <a:solidFill>
                  <a:srgbClr val="212121"/>
                </a:solidFill>
                <a:latin typeface="Arial"/>
                <a:cs typeface="Arial"/>
              </a:rPr>
              <a:t>d</a:t>
            </a:r>
            <a:r>
              <a:rPr sz="2400" spc="25" dirty="0">
                <a:solidFill>
                  <a:srgbClr val="212121"/>
                </a:solidFill>
                <a:latin typeface="Arial"/>
                <a:cs typeface="Arial"/>
              </a:rPr>
              <a:t> </a:t>
            </a:r>
            <a:r>
              <a:rPr sz="2400" spc="-5" dirty="0">
                <a:solidFill>
                  <a:srgbClr val="212121"/>
                </a:solidFill>
                <a:latin typeface="Arial"/>
                <a:cs typeface="Arial"/>
              </a:rPr>
              <a:t>al</a:t>
            </a:r>
            <a:r>
              <a:rPr sz="2400" dirty="0">
                <a:solidFill>
                  <a:srgbClr val="212121"/>
                </a:solidFill>
                <a:latin typeface="Arial"/>
                <a:cs typeface="Arial"/>
              </a:rPr>
              <a:t>c</a:t>
            </a:r>
            <a:r>
              <a:rPr sz="2400" spc="-5" dirty="0">
                <a:solidFill>
                  <a:srgbClr val="212121"/>
                </a:solidFill>
                <a:latin typeface="Arial"/>
                <a:cs typeface="Arial"/>
              </a:rPr>
              <a:t>ohol</a:t>
            </a:r>
            <a:endParaRPr sz="2400">
              <a:latin typeface="Arial"/>
              <a:cs typeface="Arial"/>
            </a:endParaRPr>
          </a:p>
        </p:txBody>
      </p:sp>
      <p:sp>
        <p:nvSpPr>
          <p:cNvPr id="6" name="object 6"/>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7" name="object 7"/>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8" name="object 8"/>
          <p:cNvSpPr/>
          <p:nvPr/>
        </p:nvSpPr>
        <p:spPr>
          <a:xfrm>
            <a:off x="8253983" y="2058923"/>
            <a:ext cx="2849879" cy="284987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8078121" y="5054320"/>
            <a:ext cx="3388995" cy="276860"/>
          </a:xfrm>
          <a:prstGeom prst="rect">
            <a:avLst/>
          </a:prstGeom>
        </p:spPr>
        <p:txBody>
          <a:bodyPr vert="horz" wrap="square" lIns="0" tIns="0" rIns="0" bIns="0" rtlCol="0">
            <a:spAutoFit/>
          </a:bodyPr>
          <a:lstStyle/>
          <a:p>
            <a:pPr marL="12700" marR="5080">
              <a:lnSpc>
                <a:spcPct val="100000"/>
              </a:lnSpc>
            </a:pPr>
            <a:r>
              <a:rPr sz="900" spc="-5" dirty="0">
                <a:solidFill>
                  <a:srgbClr val="212121"/>
                </a:solidFill>
                <a:latin typeface="Arial"/>
                <a:cs typeface="Arial"/>
              </a:rPr>
              <a:t>I</a:t>
            </a:r>
            <a:r>
              <a:rPr sz="900" spc="5" dirty="0">
                <a:solidFill>
                  <a:srgbClr val="212121"/>
                </a:solidFill>
                <a:latin typeface="Arial"/>
                <a:cs typeface="Arial"/>
              </a:rPr>
              <a:t>m</a:t>
            </a:r>
            <a:r>
              <a:rPr sz="900" dirty="0">
                <a:solidFill>
                  <a:srgbClr val="212121"/>
                </a:solidFill>
                <a:latin typeface="Arial"/>
                <a:cs typeface="Arial"/>
              </a:rPr>
              <a:t>age</a:t>
            </a:r>
            <a:r>
              <a:rPr sz="900" spc="-20" dirty="0">
                <a:solidFill>
                  <a:srgbClr val="212121"/>
                </a:solidFill>
                <a:latin typeface="Arial"/>
                <a:cs typeface="Arial"/>
              </a:rPr>
              <a:t> </a:t>
            </a:r>
            <a:r>
              <a:rPr sz="900" spc="5" dirty="0">
                <a:solidFill>
                  <a:srgbClr val="212121"/>
                </a:solidFill>
                <a:latin typeface="Arial"/>
                <a:cs typeface="Arial"/>
              </a:rPr>
              <a:t>s</a:t>
            </a:r>
            <a:r>
              <a:rPr sz="900" dirty="0">
                <a:solidFill>
                  <a:srgbClr val="212121"/>
                </a:solidFill>
                <a:latin typeface="Arial"/>
                <a:cs typeface="Arial"/>
              </a:rPr>
              <a:t>our</a:t>
            </a:r>
            <a:r>
              <a:rPr sz="900" spc="5" dirty="0">
                <a:solidFill>
                  <a:srgbClr val="212121"/>
                </a:solidFill>
                <a:latin typeface="Arial"/>
                <a:cs typeface="Arial"/>
              </a:rPr>
              <a:t>c</a:t>
            </a:r>
            <a:r>
              <a:rPr sz="900" spc="-5" dirty="0">
                <a:solidFill>
                  <a:srgbClr val="212121"/>
                </a:solidFill>
                <a:latin typeface="Arial"/>
                <a:cs typeface="Arial"/>
              </a:rPr>
              <a:t>e:</a:t>
            </a:r>
            <a:r>
              <a:rPr sz="900" spc="-25" dirty="0">
                <a:solidFill>
                  <a:srgbClr val="212121"/>
                </a:solidFill>
                <a:latin typeface="Arial"/>
                <a:cs typeface="Arial"/>
              </a:rPr>
              <a:t> </a:t>
            </a:r>
            <a:r>
              <a:rPr sz="900" dirty="0">
                <a:solidFill>
                  <a:srgbClr val="212121"/>
                </a:solidFill>
                <a:latin typeface="Arial"/>
                <a:cs typeface="Arial"/>
                <a:hlinkClick r:id="rId6"/>
              </a:rPr>
              <a:t>h</a:t>
            </a:r>
            <a:r>
              <a:rPr sz="900" spc="-5" dirty="0">
                <a:solidFill>
                  <a:srgbClr val="212121"/>
                </a:solidFill>
                <a:latin typeface="Arial"/>
                <a:cs typeface="Arial"/>
                <a:hlinkClick r:id="rId6"/>
              </a:rPr>
              <a:t>ttp://th</a:t>
            </a:r>
            <a:r>
              <a:rPr sz="900" dirty="0">
                <a:solidFill>
                  <a:srgbClr val="212121"/>
                </a:solidFill>
                <a:latin typeface="Arial"/>
                <a:cs typeface="Arial"/>
                <a:hlinkClick r:id="rId6"/>
              </a:rPr>
              <a:t>u</a:t>
            </a:r>
            <a:r>
              <a:rPr sz="900" spc="5" dirty="0">
                <a:solidFill>
                  <a:srgbClr val="212121"/>
                </a:solidFill>
                <a:latin typeface="Arial"/>
                <a:cs typeface="Arial"/>
                <a:hlinkClick r:id="rId6"/>
              </a:rPr>
              <a:t>m</a:t>
            </a:r>
            <a:r>
              <a:rPr sz="900" dirty="0">
                <a:solidFill>
                  <a:srgbClr val="212121"/>
                </a:solidFill>
                <a:latin typeface="Arial"/>
                <a:cs typeface="Arial"/>
                <a:hlinkClick r:id="rId6"/>
              </a:rPr>
              <a:t>b</a:t>
            </a:r>
            <a:r>
              <a:rPr sz="900" spc="-10" dirty="0">
                <a:solidFill>
                  <a:srgbClr val="212121"/>
                </a:solidFill>
                <a:latin typeface="Arial"/>
                <a:cs typeface="Arial"/>
                <a:hlinkClick r:id="rId6"/>
              </a:rPr>
              <a:t>s</a:t>
            </a:r>
            <a:r>
              <a:rPr sz="900" spc="-5" dirty="0">
                <a:solidFill>
                  <a:srgbClr val="212121"/>
                </a:solidFill>
                <a:latin typeface="Arial"/>
                <a:cs typeface="Arial"/>
                <a:hlinkClick r:id="rId6"/>
              </a:rPr>
              <a:t>.d</a:t>
            </a:r>
            <a:r>
              <a:rPr sz="900" dirty="0">
                <a:solidFill>
                  <a:srgbClr val="212121"/>
                </a:solidFill>
                <a:latin typeface="Arial"/>
                <a:cs typeface="Arial"/>
                <a:hlinkClick r:id="rId6"/>
              </a:rPr>
              <a:t>r</a:t>
            </a:r>
            <a:r>
              <a:rPr sz="900" spc="-10" dirty="0">
                <a:solidFill>
                  <a:srgbClr val="212121"/>
                </a:solidFill>
                <a:latin typeface="Arial"/>
                <a:cs typeface="Arial"/>
                <a:hlinkClick r:id="rId6"/>
              </a:rPr>
              <a:t>e</a:t>
            </a:r>
            <a:r>
              <a:rPr sz="900" dirty="0">
                <a:solidFill>
                  <a:srgbClr val="212121"/>
                </a:solidFill>
                <a:latin typeface="Arial"/>
                <a:cs typeface="Arial"/>
                <a:hlinkClick r:id="rId6"/>
              </a:rPr>
              <a:t>a</a:t>
            </a:r>
            <a:r>
              <a:rPr sz="900" spc="5" dirty="0">
                <a:solidFill>
                  <a:srgbClr val="212121"/>
                </a:solidFill>
                <a:latin typeface="Arial"/>
                <a:cs typeface="Arial"/>
                <a:hlinkClick r:id="rId6"/>
              </a:rPr>
              <a:t>m</a:t>
            </a:r>
            <a:r>
              <a:rPr sz="900" spc="-10" dirty="0">
                <a:solidFill>
                  <a:srgbClr val="212121"/>
                </a:solidFill>
                <a:latin typeface="Arial"/>
                <a:cs typeface="Arial"/>
                <a:hlinkClick r:id="rId6"/>
              </a:rPr>
              <a:t>s</a:t>
            </a:r>
            <a:r>
              <a:rPr sz="900" dirty="0">
                <a:solidFill>
                  <a:srgbClr val="212121"/>
                </a:solidFill>
                <a:latin typeface="Arial"/>
                <a:cs typeface="Arial"/>
                <a:hlinkClick r:id="rId6"/>
              </a:rPr>
              <a:t>ti</a:t>
            </a:r>
            <a:r>
              <a:rPr sz="900" spc="-10" dirty="0">
                <a:solidFill>
                  <a:srgbClr val="212121"/>
                </a:solidFill>
                <a:latin typeface="Arial"/>
                <a:cs typeface="Arial"/>
                <a:hlinkClick r:id="rId6"/>
              </a:rPr>
              <a:t>m</a:t>
            </a:r>
            <a:r>
              <a:rPr sz="900" dirty="0">
                <a:solidFill>
                  <a:srgbClr val="212121"/>
                </a:solidFill>
                <a:latin typeface="Arial"/>
                <a:cs typeface="Arial"/>
                <a:hlinkClick r:id="rId6"/>
              </a:rPr>
              <a:t>e</a:t>
            </a:r>
            <a:r>
              <a:rPr sz="900" spc="-5" dirty="0">
                <a:solidFill>
                  <a:srgbClr val="212121"/>
                </a:solidFill>
                <a:latin typeface="Arial"/>
                <a:cs typeface="Arial"/>
                <a:hlinkClick r:id="rId6"/>
              </a:rPr>
              <a:t>.</a:t>
            </a:r>
            <a:r>
              <a:rPr sz="900" spc="-15" dirty="0">
                <a:solidFill>
                  <a:srgbClr val="212121"/>
                </a:solidFill>
                <a:latin typeface="Arial"/>
                <a:cs typeface="Arial"/>
                <a:hlinkClick r:id="rId6"/>
              </a:rPr>
              <a:t>c</a:t>
            </a:r>
            <a:r>
              <a:rPr sz="900" dirty="0">
                <a:solidFill>
                  <a:srgbClr val="212121"/>
                </a:solidFill>
                <a:latin typeface="Arial"/>
                <a:cs typeface="Arial"/>
                <a:hlinkClick r:id="rId6"/>
              </a:rPr>
              <a:t>o</a:t>
            </a:r>
            <a:r>
              <a:rPr sz="900" spc="-10" dirty="0">
                <a:solidFill>
                  <a:srgbClr val="212121"/>
                </a:solidFill>
                <a:latin typeface="Arial"/>
                <a:cs typeface="Arial"/>
                <a:hlinkClick r:id="rId6"/>
              </a:rPr>
              <a:t>m</a:t>
            </a:r>
            <a:r>
              <a:rPr sz="900" spc="-5" dirty="0">
                <a:solidFill>
                  <a:srgbClr val="212121"/>
                </a:solidFill>
                <a:latin typeface="Arial"/>
                <a:cs typeface="Arial"/>
                <a:hlinkClick r:id="rId6"/>
              </a:rPr>
              <a:t>/m</a:t>
            </a:r>
            <a:r>
              <a:rPr sz="900" spc="-15" dirty="0">
                <a:solidFill>
                  <a:srgbClr val="212121"/>
                </a:solidFill>
                <a:latin typeface="Arial"/>
                <a:cs typeface="Arial"/>
                <a:hlinkClick r:id="rId6"/>
              </a:rPr>
              <a:t>/</a:t>
            </a:r>
            <a:r>
              <a:rPr sz="900" dirty="0">
                <a:solidFill>
                  <a:srgbClr val="212121"/>
                </a:solidFill>
                <a:latin typeface="Arial"/>
                <a:cs typeface="Arial"/>
                <a:hlinkClick r:id="rId6"/>
              </a:rPr>
              <a:t>no-</a:t>
            </a:r>
            <a:r>
              <a:rPr sz="900" spc="-10" dirty="0">
                <a:solidFill>
                  <a:srgbClr val="212121"/>
                </a:solidFill>
                <a:latin typeface="Arial"/>
                <a:cs typeface="Arial"/>
                <a:hlinkClick r:id="rId6"/>
              </a:rPr>
              <a:t>a</a:t>
            </a:r>
            <a:r>
              <a:rPr sz="900" dirty="0">
                <a:solidFill>
                  <a:srgbClr val="212121"/>
                </a:solidFill>
                <a:latin typeface="Arial"/>
                <a:cs typeface="Arial"/>
                <a:hlinkClick r:id="rId6"/>
              </a:rPr>
              <a:t>l</a:t>
            </a:r>
            <a:r>
              <a:rPr sz="900" spc="5" dirty="0">
                <a:solidFill>
                  <a:srgbClr val="212121"/>
                </a:solidFill>
                <a:latin typeface="Arial"/>
                <a:cs typeface="Arial"/>
                <a:hlinkClick r:id="rId6"/>
              </a:rPr>
              <a:t>c</a:t>
            </a:r>
            <a:r>
              <a:rPr sz="900" spc="-10" dirty="0">
                <a:solidFill>
                  <a:srgbClr val="212121"/>
                </a:solidFill>
                <a:latin typeface="Arial"/>
                <a:cs typeface="Arial"/>
                <a:hlinkClick r:id="rId6"/>
              </a:rPr>
              <a:t>o</a:t>
            </a:r>
            <a:r>
              <a:rPr sz="900" dirty="0">
                <a:solidFill>
                  <a:srgbClr val="212121"/>
                </a:solidFill>
                <a:latin typeface="Arial"/>
                <a:cs typeface="Arial"/>
                <a:hlinkClick r:id="rId6"/>
              </a:rPr>
              <a:t>ho</a:t>
            </a:r>
            <a:r>
              <a:rPr sz="900" spc="-10" dirty="0">
                <a:solidFill>
                  <a:srgbClr val="212121"/>
                </a:solidFill>
                <a:latin typeface="Arial"/>
                <a:cs typeface="Arial"/>
                <a:hlinkClick r:id="rId6"/>
              </a:rPr>
              <a:t>l</a:t>
            </a:r>
            <a:r>
              <a:rPr sz="900" dirty="0">
                <a:solidFill>
                  <a:srgbClr val="212121"/>
                </a:solidFill>
                <a:latin typeface="Arial"/>
                <a:cs typeface="Arial"/>
                <a:hlinkClick r:id="rId6"/>
              </a:rPr>
              <a:t>-dri</a:t>
            </a:r>
            <a:r>
              <a:rPr sz="900" spc="-10" dirty="0">
                <a:solidFill>
                  <a:srgbClr val="212121"/>
                </a:solidFill>
                <a:latin typeface="Arial"/>
                <a:cs typeface="Arial"/>
                <a:hlinkClick r:id="rId6"/>
              </a:rPr>
              <a:t>n</a:t>
            </a:r>
            <a:r>
              <a:rPr sz="900" spc="5" dirty="0">
                <a:solidFill>
                  <a:srgbClr val="212121"/>
                </a:solidFill>
                <a:latin typeface="Arial"/>
                <a:cs typeface="Arial"/>
                <a:hlinkClick r:id="rId6"/>
              </a:rPr>
              <a:t>k</a:t>
            </a:r>
            <a:r>
              <a:rPr sz="900" spc="-10" dirty="0">
                <a:solidFill>
                  <a:srgbClr val="212121"/>
                </a:solidFill>
                <a:latin typeface="Arial"/>
                <a:cs typeface="Arial"/>
                <a:hlinkClick r:id="rId6"/>
              </a:rPr>
              <a:t>s</a:t>
            </a:r>
            <a:r>
              <a:rPr sz="900" dirty="0">
                <a:solidFill>
                  <a:srgbClr val="212121"/>
                </a:solidFill>
                <a:latin typeface="Arial"/>
                <a:cs typeface="Arial"/>
                <a:hlinkClick r:id="rId6"/>
              </a:rPr>
              <a:t>-</a:t>
            </a:r>
            <a:r>
              <a:rPr sz="900" dirty="0">
                <a:solidFill>
                  <a:srgbClr val="212121"/>
                </a:solidFill>
                <a:latin typeface="Arial"/>
                <a:cs typeface="Arial"/>
              </a:rPr>
              <a:t> </a:t>
            </a:r>
            <a:r>
              <a:rPr sz="900" spc="5" dirty="0">
                <a:solidFill>
                  <a:srgbClr val="212121"/>
                </a:solidFill>
                <a:latin typeface="Arial"/>
                <a:cs typeface="Arial"/>
              </a:rPr>
              <a:t>s</a:t>
            </a:r>
            <a:r>
              <a:rPr sz="900" dirty="0">
                <a:solidFill>
                  <a:srgbClr val="212121"/>
                </a:solidFill>
                <a:latin typeface="Arial"/>
                <a:cs typeface="Arial"/>
              </a:rPr>
              <a:t>ign-i</a:t>
            </a:r>
            <a:r>
              <a:rPr sz="900" spc="5" dirty="0">
                <a:solidFill>
                  <a:srgbClr val="212121"/>
                </a:solidFill>
                <a:latin typeface="Arial"/>
                <a:cs typeface="Arial"/>
              </a:rPr>
              <a:t>s</a:t>
            </a:r>
            <a:r>
              <a:rPr sz="900" dirty="0">
                <a:solidFill>
                  <a:srgbClr val="212121"/>
                </a:solidFill>
                <a:latin typeface="Arial"/>
                <a:cs typeface="Arial"/>
              </a:rPr>
              <a:t>ol</a:t>
            </a:r>
            <a:r>
              <a:rPr sz="900" spc="-5" dirty="0">
                <a:solidFill>
                  <a:srgbClr val="212121"/>
                </a:solidFill>
                <a:latin typeface="Arial"/>
                <a:cs typeface="Arial"/>
              </a:rPr>
              <a:t>a</a:t>
            </a:r>
            <a:r>
              <a:rPr sz="900" spc="-15" dirty="0">
                <a:solidFill>
                  <a:srgbClr val="212121"/>
                </a:solidFill>
                <a:latin typeface="Arial"/>
                <a:cs typeface="Arial"/>
              </a:rPr>
              <a:t>t</a:t>
            </a:r>
            <a:r>
              <a:rPr sz="900" dirty="0">
                <a:solidFill>
                  <a:srgbClr val="212121"/>
                </a:solidFill>
                <a:latin typeface="Arial"/>
                <a:cs typeface="Arial"/>
              </a:rPr>
              <a:t>ed-</a:t>
            </a:r>
            <a:r>
              <a:rPr sz="900" spc="-15" dirty="0">
                <a:solidFill>
                  <a:srgbClr val="212121"/>
                </a:solidFill>
                <a:latin typeface="Arial"/>
                <a:cs typeface="Arial"/>
              </a:rPr>
              <a:t>w</a:t>
            </a:r>
            <a:r>
              <a:rPr sz="900" dirty="0">
                <a:solidFill>
                  <a:srgbClr val="212121"/>
                </a:solidFill>
                <a:latin typeface="Arial"/>
                <a:cs typeface="Arial"/>
              </a:rPr>
              <a:t>hi</a:t>
            </a:r>
            <a:r>
              <a:rPr sz="900" spc="-5" dirty="0">
                <a:solidFill>
                  <a:srgbClr val="212121"/>
                </a:solidFill>
                <a:latin typeface="Arial"/>
                <a:cs typeface="Arial"/>
              </a:rPr>
              <a:t>t</a:t>
            </a:r>
            <a:r>
              <a:rPr sz="900" dirty="0">
                <a:solidFill>
                  <a:srgbClr val="212121"/>
                </a:solidFill>
                <a:latin typeface="Arial"/>
                <a:cs typeface="Arial"/>
              </a:rPr>
              <a:t>e-</a:t>
            </a:r>
            <a:r>
              <a:rPr sz="900" spc="-10" dirty="0">
                <a:solidFill>
                  <a:srgbClr val="212121"/>
                </a:solidFill>
                <a:latin typeface="Arial"/>
                <a:cs typeface="Arial"/>
              </a:rPr>
              <a:t>b</a:t>
            </a:r>
            <a:r>
              <a:rPr sz="900" dirty="0">
                <a:solidFill>
                  <a:srgbClr val="212121"/>
                </a:solidFill>
                <a:latin typeface="Arial"/>
                <a:cs typeface="Arial"/>
              </a:rPr>
              <a:t>a</a:t>
            </a:r>
            <a:r>
              <a:rPr sz="900" spc="5" dirty="0">
                <a:solidFill>
                  <a:srgbClr val="212121"/>
                </a:solidFill>
                <a:latin typeface="Arial"/>
                <a:cs typeface="Arial"/>
              </a:rPr>
              <a:t>c</a:t>
            </a:r>
            <a:r>
              <a:rPr sz="900" spc="-10" dirty="0">
                <a:solidFill>
                  <a:srgbClr val="212121"/>
                </a:solidFill>
                <a:latin typeface="Arial"/>
                <a:cs typeface="Arial"/>
              </a:rPr>
              <a:t>k</a:t>
            </a:r>
            <a:r>
              <a:rPr sz="900" dirty="0">
                <a:solidFill>
                  <a:srgbClr val="212121"/>
                </a:solidFill>
                <a:latin typeface="Arial"/>
                <a:cs typeface="Arial"/>
              </a:rPr>
              <a:t>gr</a:t>
            </a:r>
            <a:r>
              <a:rPr sz="900" spc="-10" dirty="0">
                <a:solidFill>
                  <a:srgbClr val="212121"/>
                </a:solidFill>
                <a:latin typeface="Arial"/>
                <a:cs typeface="Arial"/>
              </a:rPr>
              <a:t>o</a:t>
            </a:r>
            <a:r>
              <a:rPr sz="900" dirty="0">
                <a:solidFill>
                  <a:srgbClr val="212121"/>
                </a:solidFill>
                <a:latin typeface="Arial"/>
                <a:cs typeface="Arial"/>
              </a:rPr>
              <a:t>und-</a:t>
            </a:r>
            <a:r>
              <a:rPr sz="900" spc="-10" dirty="0">
                <a:solidFill>
                  <a:srgbClr val="212121"/>
                </a:solidFill>
                <a:latin typeface="Arial"/>
                <a:cs typeface="Arial"/>
              </a:rPr>
              <a:t>4</a:t>
            </a:r>
            <a:r>
              <a:rPr sz="900" dirty="0">
                <a:solidFill>
                  <a:srgbClr val="212121"/>
                </a:solidFill>
                <a:latin typeface="Arial"/>
                <a:cs typeface="Arial"/>
              </a:rPr>
              <a:t>65</a:t>
            </a:r>
            <a:r>
              <a:rPr sz="900" spc="-10" dirty="0">
                <a:solidFill>
                  <a:srgbClr val="212121"/>
                </a:solidFill>
                <a:latin typeface="Arial"/>
                <a:cs typeface="Arial"/>
              </a:rPr>
              <a:t>5</a:t>
            </a:r>
            <a:r>
              <a:rPr sz="900" dirty="0">
                <a:solidFill>
                  <a:srgbClr val="212121"/>
                </a:solidFill>
                <a:latin typeface="Arial"/>
                <a:cs typeface="Arial"/>
              </a:rPr>
              <a:t>16</a:t>
            </a:r>
            <a:r>
              <a:rPr sz="900" spc="-10" dirty="0">
                <a:solidFill>
                  <a:srgbClr val="212121"/>
                </a:solidFill>
                <a:latin typeface="Arial"/>
                <a:cs typeface="Arial"/>
              </a:rPr>
              <a:t>1</a:t>
            </a:r>
            <a:r>
              <a:rPr sz="900" spc="-5" dirty="0">
                <a:solidFill>
                  <a:srgbClr val="212121"/>
                </a:solidFill>
                <a:latin typeface="Arial"/>
                <a:cs typeface="Arial"/>
              </a:rPr>
              <a:t>5.</a:t>
            </a:r>
            <a:r>
              <a:rPr sz="900" spc="-10" dirty="0">
                <a:solidFill>
                  <a:srgbClr val="212121"/>
                </a:solidFill>
                <a:latin typeface="Arial"/>
                <a:cs typeface="Arial"/>
              </a:rPr>
              <a:t>j</a:t>
            </a:r>
            <a:r>
              <a:rPr sz="900" dirty="0">
                <a:solidFill>
                  <a:srgbClr val="212121"/>
                </a:solidFill>
                <a:latin typeface="Arial"/>
                <a:cs typeface="Arial"/>
              </a:rPr>
              <a:t>pg</a:t>
            </a:r>
            <a:endParaRPr sz="90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9E9E9"/>
          </a:solidFill>
        </p:spPr>
        <p:txBody>
          <a:bodyPr wrap="square" lIns="0" tIns="0" rIns="0" bIns="0" rtlCol="0"/>
          <a:lstStyle/>
          <a:p>
            <a:endParaRPr/>
          </a:p>
        </p:txBody>
      </p:sp>
      <p:sp>
        <p:nvSpPr>
          <p:cNvPr id="3" name="object 3"/>
          <p:cNvSpPr/>
          <p:nvPr/>
        </p:nvSpPr>
        <p:spPr>
          <a:xfrm>
            <a:off x="0" y="0"/>
            <a:ext cx="12192000" cy="61981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80872" y="6329171"/>
            <a:ext cx="1606295" cy="46177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695945" y="6019800"/>
            <a:ext cx="2787394" cy="815339"/>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78739" y="226692"/>
            <a:ext cx="3533775" cy="508000"/>
          </a:xfrm>
          <a:prstGeom prst="rect">
            <a:avLst/>
          </a:prstGeom>
        </p:spPr>
        <p:txBody>
          <a:bodyPr vert="horz" wrap="square" lIns="0" tIns="0" rIns="0" bIns="0" rtlCol="0">
            <a:spAutoFit/>
          </a:bodyPr>
          <a:lstStyle/>
          <a:p>
            <a:pPr marL="12700">
              <a:lnSpc>
                <a:spcPts val="4760"/>
              </a:lnSpc>
            </a:pPr>
            <a:r>
              <a:rPr sz="4000" spc="-135" dirty="0">
                <a:solidFill>
                  <a:srgbClr val="D51F1A"/>
                </a:solidFill>
                <a:latin typeface="Arial"/>
                <a:cs typeface="Arial"/>
              </a:rPr>
              <a:t>Ha</a:t>
            </a:r>
            <a:r>
              <a:rPr sz="4000" spc="-110" dirty="0">
                <a:solidFill>
                  <a:srgbClr val="D51F1A"/>
                </a:solidFill>
                <a:latin typeface="Arial"/>
                <a:cs typeface="Arial"/>
              </a:rPr>
              <a:t>r</a:t>
            </a:r>
            <a:r>
              <a:rPr sz="4000" spc="-35" dirty="0">
                <a:solidFill>
                  <a:srgbClr val="D51F1A"/>
                </a:solidFill>
                <a:latin typeface="Arial"/>
                <a:cs typeface="Arial"/>
              </a:rPr>
              <a:t>m</a:t>
            </a:r>
            <a:r>
              <a:rPr sz="4000" spc="-185" dirty="0">
                <a:solidFill>
                  <a:srgbClr val="D51F1A"/>
                </a:solidFill>
                <a:latin typeface="Arial"/>
                <a:cs typeface="Arial"/>
              </a:rPr>
              <a:t> </a:t>
            </a:r>
            <a:r>
              <a:rPr sz="4000" spc="-130" dirty="0">
                <a:solidFill>
                  <a:srgbClr val="D51F1A"/>
                </a:solidFill>
                <a:latin typeface="Arial"/>
                <a:cs typeface="Arial"/>
              </a:rPr>
              <a:t>Redu</a:t>
            </a:r>
            <a:r>
              <a:rPr sz="4000" spc="-110" dirty="0">
                <a:solidFill>
                  <a:srgbClr val="D51F1A"/>
                </a:solidFill>
                <a:latin typeface="Arial"/>
                <a:cs typeface="Arial"/>
              </a:rPr>
              <a:t>ct</a:t>
            </a:r>
            <a:r>
              <a:rPr sz="4000" spc="-120" dirty="0">
                <a:solidFill>
                  <a:srgbClr val="D51F1A"/>
                </a:solidFill>
                <a:latin typeface="Arial"/>
                <a:cs typeface="Arial"/>
              </a:rPr>
              <a:t>io</a:t>
            </a:r>
            <a:r>
              <a:rPr sz="4000" spc="-25" dirty="0">
                <a:solidFill>
                  <a:srgbClr val="D51F1A"/>
                </a:solidFill>
                <a:latin typeface="Arial"/>
                <a:cs typeface="Arial"/>
              </a:rPr>
              <a:t>n</a:t>
            </a:r>
            <a:endParaRPr sz="4000">
              <a:latin typeface="Arial"/>
              <a:cs typeface="Arial"/>
            </a:endParaRPr>
          </a:p>
        </p:txBody>
      </p:sp>
      <p:sp>
        <p:nvSpPr>
          <p:cNvPr id="7" name="object 7"/>
          <p:cNvSpPr/>
          <p:nvPr/>
        </p:nvSpPr>
        <p:spPr>
          <a:xfrm>
            <a:off x="7882140" y="1019556"/>
            <a:ext cx="4309859" cy="20055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447531" y="1418844"/>
            <a:ext cx="3145790" cy="771525"/>
          </a:xfrm>
          <a:custGeom>
            <a:avLst/>
            <a:gdLst/>
            <a:ahLst/>
            <a:cxnLst/>
            <a:rect l="l" t="t" r="r" b="b"/>
            <a:pathLst>
              <a:path w="3145790" h="771525">
                <a:moveTo>
                  <a:pt x="0" y="0"/>
                </a:moveTo>
                <a:lnTo>
                  <a:pt x="3145535" y="0"/>
                </a:lnTo>
                <a:lnTo>
                  <a:pt x="3145535" y="771144"/>
                </a:lnTo>
                <a:lnTo>
                  <a:pt x="0" y="771144"/>
                </a:lnTo>
                <a:lnTo>
                  <a:pt x="0" y="0"/>
                </a:lnTo>
                <a:close/>
              </a:path>
            </a:pathLst>
          </a:custGeom>
          <a:solidFill>
            <a:srgbClr val="000000"/>
          </a:solidFill>
        </p:spPr>
        <p:txBody>
          <a:bodyPr wrap="square" lIns="0" tIns="0" rIns="0" bIns="0" rtlCol="0"/>
          <a:lstStyle/>
          <a:p>
            <a:endParaRPr/>
          </a:p>
        </p:txBody>
      </p:sp>
      <p:sp>
        <p:nvSpPr>
          <p:cNvPr id="9" name="object 9"/>
          <p:cNvSpPr/>
          <p:nvPr/>
        </p:nvSpPr>
        <p:spPr>
          <a:xfrm>
            <a:off x="8447531" y="1418844"/>
            <a:ext cx="3145534" cy="77114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8225281" y="1196594"/>
            <a:ext cx="3590290" cy="1216025"/>
          </a:xfrm>
          <a:custGeom>
            <a:avLst/>
            <a:gdLst/>
            <a:ahLst/>
            <a:cxnLst/>
            <a:rect l="l" t="t" r="r" b="b"/>
            <a:pathLst>
              <a:path w="3590290" h="1216025">
                <a:moveTo>
                  <a:pt x="0" y="0"/>
                </a:moveTo>
                <a:lnTo>
                  <a:pt x="3590035" y="0"/>
                </a:lnTo>
                <a:lnTo>
                  <a:pt x="3590035" y="1215644"/>
                </a:lnTo>
                <a:lnTo>
                  <a:pt x="0" y="1215644"/>
                </a:lnTo>
                <a:lnTo>
                  <a:pt x="0" y="0"/>
                </a:lnTo>
                <a:close/>
              </a:path>
            </a:pathLst>
          </a:custGeom>
          <a:ln w="444500">
            <a:solidFill>
              <a:srgbClr val="000000"/>
            </a:solidFill>
          </a:ln>
        </p:spPr>
        <p:txBody>
          <a:bodyPr wrap="square" lIns="0" tIns="0" rIns="0" bIns="0" rtlCol="0"/>
          <a:lstStyle/>
          <a:p>
            <a:endParaRPr/>
          </a:p>
        </p:txBody>
      </p:sp>
      <p:sp>
        <p:nvSpPr>
          <p:cNvPr id="11" name="object 11"/>
          <p:cNvSpPr/>
          <p:nvPr/>
        </p:nvSpPr>
        <p:spPr>
          <a:xfrm>
            <a:off x="156971" y="6065520"/>
            <a:ext cx="905255" cy="792479"/>
          </a:xfrm>
          <a:prstGeom prst="rect">
            <a:avLst/>
          </a:prstGeom>
          <a:blipFill>
            <a:blip r:embed="rId8" cstate="print"/>
            <a:stretch>
              <a:fillRect/>
            </a:stretch>
          </a:blipFill>
        </p:spPr>
        <p:txBody>
          <a:bodyPr wrap="square" lIns="0" tIns="0" rIns="0" bIns="0" rtlCol="0"/>
          <a:lstStyle/>
          <a:p>
            <a:endParaRPr/>
          </a:p>
        </p:txBody>
      </p:sp>
      <p:sp>
        <p:nvSpPr>
          <p:cNvPr id="12" name="object 12"/>
          <p:cNvSpPr txBox="1"/>
          <p:nvPr/>
        </p:nvSpPr>
        <p:spPr>
          <a:xfrm>
            <a:off x="351190" y="984997"/>
            <a:ext cx="11052175" cy="5052695"/>
          </a:xfrm>
          <a:prstGeom prst="rect">
            <a:avLst/>
          </a:prstGeom>
        </p:spPr>
        <p:txBody>
          <a:bodyPr vert="horz" wrap="square" lIns="0" tIns="0" rIns="0" bIns="0" rtlCol="0">
            <a:spAutoFit/>
          </a:bodyPr>
          <a:lstStyle/>
          <a:p>
            <a:pPr marL="21590" marR="3688715">
              <a:lnSpc>
                <a:spcPct val="100000"/>
              </a:lnSpc>
            </a:pPr>
            <a:r>
              <a:rPr sz="1950" b="1" spc="-5" dirty="0">
                <a:solidFill>
                  <a:srgbClr val="212121"/>
                </a:solidFill>
                <a:latin typeface="Segoe UI"/>
                <a:cs typeface="Segoe UI"/>
              </a:rPr>
              <a:t>S</a:t>
            </a:r>
            <a:r>
              <a:rPr sz="1950" b="1" dirty="0">
                <a:solidFill>
                  <a:srgbClr val="212121"/>
                </a:solidFill>
                <a:latin typeface="Segoe UI"/>
                <a:cs typeface="Segoe UI"/>
              </a:rPr>
              <a:t>u</a:t>
            </a:r>
            <a:r>
              <a:rPr sz="1950" b="1" spc="-5" dirty="0">
                <a:solidFill>
                  <a:srgbClr val="212121"/>
                </a:solidFill>
                <a:latin typeface="Segoe UI"/>
                <a:cs typeface="Segoe UI"/>
              </a:rPr>
              <a:t>b</a:t>
            </a:r>
            <a:r>
              <a:rPr sz="1950" b="1" dirty="0">
                <a:solidFill>
                  <a:srgbClr val="212121"/>
                </a:solidFill>
                <a:latin typeface="Segoe UI"/>
                <a:cs typeface="Segoe UI"/>
              </a:rPr>
              <a:t>s</a:t>
            </a:r>
            <a:r>
              <a:rPr sz="1950" b="1" spc="-10" dirty="0">
                <a:solidFill>
                  <a:srgbClr val="212121"/>
                </a:solidFill>
                <a:latin typeface="Segoe UI"/>
                <a:cs typeface="Segoe UI"/>
              </a:rPr>
              <a:t>t</a:t>
            </a:r>
            <a:r>
              <a:rPr sz="1950" b="1" dirty="0">
                <a:solidFill>
                  <a:srgbClr val="212121"/>
                </a:solidFill>
                <a:latin typeface="Segoe UI"/>
                <a:cs typeface="Segoe UI"/>
              </a:rPr>
              <a:t>an</a:t>
            </a:r>
            <a:r>
              <a:rPr sz="1950" b="1" spc="-5" dirty="0">
                <a:solidFill>
                  <a:srgbClr val="212121"/>
                </a:solidFill>
                <a:latin typeface="Segoe UI"/>
                <a:cs typeface="Segoe UI"/>
              </a:rPr>
              <a:t>c</a:t>
            </a:r>
            <a:r>
              <a:rPr sz="1950" b="1" dirty="0">
                <a:solidFill>
                  <a:srgbClr val="212121"/>
                </a:solidFill>
                <a:latin typeface="Segoe UI"/>
                <a:cs typeface="Segoe UI"/>
              </a:rPr>
              <a:t>e</a:t>
            </a:r>
            <a:r>
              <a:rPr sz="1950" b="1" spc="-40" dirty="0">
                <a:solidFill>
                  <a:srgbClr val="212121"/>
                </a:solidFill>
                <a:latin typeface="Segoe UI"/>
                <a:cs typeface="Segoe UI"/>
              </a:rPr>
              <a:t> </a:t>
            </a:r>
            <a:r>
              <a:rPr sz="1950" b="1" dirty="0">
                <a:solidFill>
                  <a:srgbClr val="212121"/>
                </a:solidFill>
                <a:latin typeface="Segoe UI"/>
                <a:cs typeface="Segoe UI"/>
              </a:rPr>
              <a:t>use</a:t>
            </a:r>
            <a:r>
              <a:rPr sz="1950" b="1" spc="-25" dirty="0">
                <a:solidFill>
                  <a:srgbClr val="212121"/>
                </a:solidFill>
                <a:latin typeface="Segoe UI"/>
                <a:cs typeface="Segoe UI"/>
              </a:rPr>
              <a:t> </a:t>
            </a:r>
            <a:r>
              <a:rPr sz="1950" b="1" spc="5" dirty="0">
                <a:solidFill>
                  <a:srgbClr val="212121"/>
                </a:solidFill>
                <a:latin typeface="Arial"/>
                <a:cs typeface="Arial"/>
              </a:rPr>
              <a:t>d</a:t>
            </a:r>
            <a:r>
              <a:rPr sz="1950" b="1" spc="-5" dirty="0">
                <a:solidFill>
                  <a:srgbClr val="212121"/>
                </a:solidFill>
                <a:latin typeface="Arial"/>
                <a:cs typeface="Arial"/>
              </a:rPr>
              <a:t>i</a:t>
            </a:r>
            <a:r>
              <a:rPr sz="1950" b="1" dirty="0">
                <a:solidFill>
                  <a:srgbClr val="212121"/>
                </a:solidFill>
                <a:latin typeface="Arial"/>
                <a:cs typeface="Arial"/>
              </a:rPr>
              <a:t>s</a:t>
            </a:r>
            <a:r>
              <a:rPr sz="1950" b="1" spc="5" dirty="0">
                <a:solidFill>
                  <a:srgbClr val="212121"/>
                </a:solidFill>
                <a:latin typeface="Arial"/>
                <a:cs typeface="Arial"/>
              </a:rPr>
              <a:t>o</a:t>
            </a:r>
            <a:r>
              <a:rPr sz="1950" b="1" spc="-10" dirty="0">
                <a:solidFill>
                  <a:srgbClr val="212121"/>
                </a:solidFill>
                <a:latin typeface="Arial"/>
                <a:cs typeface="Arial"/>
              </a:rPr>
              <a:t>r</a:t>
            </a:r>
            <a:r>
              <a:rPr sz="1950" b="1" spc="5" dirty="0">
                <a:solidFill>
                  <a:srgbClr val="212121"/>
                </a:solidFill>
                <a:latin typeface="Arial"/>
                <a:cs typeface="Arial"/>
              </a:rPr>
              <a:t>d</a:t>
            </a:r>
            <a:r>
              <a:rPr sz="1950" b="1" spc="-10" dirty="0">
                <a:solidFill>
                  <a:srgbClr val="212121"/>
                </a:solidFill>
                <a:latin typeface="Arial"/>
                <a:cs typeface="Arial"/>
              </a:rPr>
              <a:t>e</a:t>
            </a:r>
            <a:r>
              <a:rPr sz="1950" b="1" dirty="0">
                <a:solidFill>
                  <a:srgbClr val="212121"/>
                </a:solidFill>
                <a:latin typeface="Arial"/>
                <a:cs typeface="Arial"/>
              </a:rPr>
              <a:t>r</a:t>
            </a:r>
            <a:r>
              <a:rPr sz="1950" b="1" spc="-35" dirty="0">
                <a:solidFill>
                  <a:srgbClr val="212121"/>
                </a:solidFill>
                <a:latin typeface="Arial"/>
                <a:cs typeface="Arial"/>
              </a:rPr>
              <a:t> </a:t>
            </a:r>
            <a:r>
              <a:rPr sz="1950" b="1" spc="-5" dirty="0">
                <a:solidFill>
                  <a:srgbClr val="212121"/>
                </a:solidFill>
                <a:latin typeface="Arial"/>
                <a:cs typeface="Arial"/>
              </a:rPr>
              <a:t>i</a:t>
            </a:r>
            <a:r>
              <a:rPr sz="1950" b="1" dirty="0">
                <a:solidFill>
                  <a:srgbClr val="212121"/>
                </a:solidFill>
                <a:latin typeface="Arial"/>
                <a:cs typeface="Arial"/>
              </a:rPr>
              <a:t>s</a:t>
            </a:r>
            <a:r>
              <a:rPr sz="1950" b="1" spc="-10" dirty="0">
                <a:solidFill>
                  <a:srgbClr val="212121"/>
                </a:solidFill>
                <a:latin typeface="Arial"/>
                <a:cs typeface="Arial"/>
              </a:rPr>
              <a:t> </a:t>
            </a:r>
            <a:r>
              <a:rPr sz="1950" b="1" dirty="0">
                <a:solidFill>
                  <a:srgbClr val="212121"/>
                </a:solidFill>
                <a:latin typeface="Arial"/>
                <a:cs typeface="Arial"/>
              </a:rPr>
              <a:t>a</a:t>
            </a:r>
            <a:r>
              <a:rPr sz="1950" b="1" spc="-10" dirty="0">
                <a:solidFill>
                  <a:srgbClr val="212121"/>
                </a:solidFill>
                <a:latin typeface="Arial"/>
                <a:cs typeface="Arial"/>
              </a:rPr>
              <a:t> </a:t>
            </a:r>
            <a:r>
              <a:rPr sz="1950" b="1" dirty="0">
                <a:solidFill>
                  <a:srgbClr val="212121"/>
                </a:solidFill>
                <a:latin typeface="Arial"/>
                <a:cs typeface="Arial"/>
              </a:rPr>
              <a:t>c</a:t>
            </a:r>
            <a:r>
              <a:rPr sz="1950" b="1" spc="5" dirty="0">
                <a:solidFill>
                  <a:srgbClr val="212121"/>
                </a:solidFill>
                <a:latin typeface="Arial"/>
                <a:cs typeface="Arial"/>
              </a:rPr>
              <a:t>h</a:t>
            </a:r>
            <a:r>
              <a:rPr sz="1950" b="1" spc="-10" dirty="0">
                <a:solidFill>
                  <a:srgbClr val="212121"/>
                </a:solidFill>
                <a:latin typeface="Arial"/>
                <a:cs typeface="Arial"/>
              </a:rPr>
              <a:t>r</a:t>
            </a:r>
            <a:r>
              <a:rPr sz="1950" b="1" spc="5" dirty="0">
                <a:solidFill>
                  <a:srgbClr val="212121"/>
                </a:solidFill>
                <a:latin typeface="Arial"/>
                <a:cs typeface="Arial"/>
              </a:rPr>
              <a:t>on</a:t>
            </a:r>
            <a:r>
              <a:rPr sz="1950" b="1" spc="-5" dirty="0">
                <a:solidFill>
                  <a:srgbClr val="212121"/>
                </a:solidFill>
                <a:latin typeface="Arial"/>
                <a:cs typeface="Arial"/>
              </a:rPr>
              <a:t>i</a:t>
            </a:r>
            <a:r>
              <a:rPr sz="1950" b="1" dirty="0">
                <a:solidFill>
                  <a:srgbClr val="212121"/>
                </a:solidFill>
                <a:latin typeface="Arial"/>
                <a:cs typeface="Arial"/>
              </a:rPr>
              <a:t>c</a:t>
            </a:r>
            <a:r>
              <a:rPr sz="1950" b="1" spc="-35" dirty="0">
                <a:solidFill>
                  <a:srgbClr val="212121"/>
                </a:solidFill>
                <a:latin typeface="Arial"/>
                <a:cs typeface="Arial"/>
              </a:rPr>
              <a:t> </a:t>
            </a:r>
            <a:r>
              <a:rPr sz="1950" b="1" dirty="0">
                <a:solidFill>
                  <a:srgbClr val="212121"/>
                </a:solidFill>
                <a:latin typeface="Arial"/>
                <a:cs typeface="Arial"/>
              </a:rPr>
              <a:t>me</a:t>
            </a:r>
            <a:r>
              <a:rPr sz="1950" b="1" spc="5" dirty="0">
                <a:solidFill>
                  <a:srgbClr val="212121"/>
                </a:solidFill>
                <a:latin typeface="Arial"/>
                <a:cs typeface="Arial"/>
              </a:rPr>
              <a:t>d</a:t>
            </a:r>
            <a:r>
              <a:rPr sz="1950" b="1" spc="-5" dirty="0">
                <a:solidFill>
                  <a:srgbClr val="212121"/>
                </a:solidFill>
                <a:latin typeface="Arial"/>
                <a:cs typeface="Arial"/>
              </a:rPr>
              <a:t>i</a:t>
            </a:r>
            <a:r>
              <a:rPr sz="1950" b="1" dirty="0">
                <a:solidFill>
                  <a:srgbClr val="212121"/>
                </a:solidFill>
                <a:latin typeface="Arial"/>
                <a:cs typeface="Arial"/>
              </a:rPr>
              <a:t>cal</a:t>
            </a:r>
            <a:r>
              <a:rPr sz="1950" b="1" spc="-45" dirty="0">
                <a:solidFill>
                  <a:srgbClr val="212121"/>
                </a:solidFill>
                <a:latin typeface="Arial"/>
                <a:cs typeface="Arial"/>
              </a:rPr>
              <a:t> </a:t>
            </a:r>
            <a:r>
              <a:rPr sz="1950" b="1" dirty="0">
                <a:solidFill>
                  <a:srgbClr val="212121"/>
                </a:solidFill>
                <a:latin typeface="Arial"/>
                <a:cs typeface="Arial"/>
              </a:rPr>
              <a:t>c</a:t>
            </a:r>
            <a:r>
              <a:rPr sz="1950" b="1" spc="5" dirty="0">
                <a:solidFill>
                  <a:srgbClr val="212121"/>
                </a:solidFill>
                <a:latin typeface="Arial"/>
                <a:cs typeface="Arial"/>
              </a:rPr>
              <a:t>on</a:t>
            </a:r>
            <a:r>
              <a:rPr sz="1950" b="1" spc="-10" dirty="0">
                <a:solidFill>
                  <a:srgbClr val="212121"/>
                </a:solidFill>
                <a:latin typeface="Arial"/>
                <a:cs typeface="Arial"/>
              </a:rPr>
              <a:t>d</a:t>
            </a:r>
            <a:r>
              <a:rPr sz="1950" b="1" spc="-5" dirty="0">
                <a:solidFill>
                  <a:srgbClr val="212121"/>
                </a:solidFill>
                <a:latin typeface="Arial"/>
                <a:cs typeface="Arial"/>
              </a:rPr>
              <a:t>iti</a:t>
            </a:r>
            <a:r>
              <a:rPr sz="1950" b="1" spc="-10" dirty="0">
                <a:solidFill>
                  <a:srgbClr val="212121"/>
                </a:solidFill>
                <a:latin typeface="Arial"/>
                <a:cs typeface="Arial"/>
              </a:rPr>
              <a:t>on</a:t>
            </a:r>
            <a:r>
              <a:rPr sz="1950" b="1" dirty="0">
                <a:solidFill>
                  <a:srgbClr val="212121"/>
                </a:solidFill>
                <a:latin typeface="Arial"/>
                <a:cs typeface="Arial"/>
              </a:rPr>
              <a:t>,</a:t>
            </a:r>
            <a:r>
              <a:rPr sz="1950" b="1" spc="-55" dirty="0">
                <a:solidFill>
                  <a:srgbClr val="212121"/>
                </a:solidFill>
                <a:latin typeface="Arial"/>
                <a:cs typeface="Arial"/>
              </a:rPr>
              <a:t> </a:t>
            </a:r>
            <a:r>
              <a:rPr sz="1950" spc="-5" dirty="0">
                <a:solidFill>
                  <a:srgbClr val="212121"/>
                </a:solidFill>
                <a:latin typeface="Arial"/>
                <a:cs typeface="Arial"/>
              </a:rPr>
              <a:t>li</a:t>
            </a:r>
            <a:r>
              <a:rPr sz="1950" spc="5" dirty="0">
                <a:solidFill>
                  <a:srgbClr val="212121"/>
                </a:solidFill>
                <a:latin typeface="Arial"/>
                <a:cs typeface="Arial"/>
              </a:rPr>
              <a:t>k</a:t>
            </a:r>
            <a:r>
              <a:rPr sz="1950" dirty="0">
                <a:solidFill>
                  <a:srgbClr val="212121"/>
                </a:solidFill>
                <a:latin typeface="Arial"/>
                <a:cs typeface="Arial"/>
              </a:rPr>
              <a:t>e h</a:t>
            </a:r>
            <a:r>
              <a:rPr sz="1950" spc="-10" dirty="0">
                <a:solidFill>
                  <a:srgbClr val="212121"/>
                </a:solidFill>
                <a:latin typeface="Arial"/>
                <a:cs typeface="Arial"/>
              </a:rPr>
              <a:t>y</a:t>
            </a:r>
            <a:r>
              <a:rPr sz="1950" dirty="0">
                <a:solidFill>
                  <a:srgbClr val="212121"/>
                </a:solidFill>
                <a:latin typeface="Arial"/>
                <a:cs typeface="Arial"/>
              </a:rPr>
              <a:t>pe</a:t>
            </a:r>
            <a:r>
              <a:rPr sz="1950" spc="-5" dirty="0">
                <a:solidFill>
                  <a:srgbClr val="212121"/>
                </a:solidFill>
                <a:latin typeface="Arial"/>
                <a:cs typeface="Arial"/>
              </a:rPr>
              <a:t>rt</a:t>
            </a:r>
            <a:r>
              <a:rPr sz="1950" dirty="0">
                <a:solidFill>
                  <a:srgbClr val="212121"/>
                </a:solidFill>
                <a:latin typeface="Arial"/>
                <a:cs typeface="Arial"/>
              </a:rPr>
              <a:t>en</a:t>
            </a:r>
            <a:r>
              <a:rPr sz="1950" spc="5" dirty="0">
                <a:solidFill>
                  <a:srgbClr val="212121"/>
                </a:solidFill>
                <a:latin typeface="Arial"/>
                <a:cs typeface="Arial"/>
              </a:rPr>
              <a:t>s</a:t>
            </a:r>
            <a:r>
              <a:rPr sz="1950" spc="-5" dirty="0">
                <a:solidFill>
                  <a:srgbClr val="212121"/>
                </a:solidFill>
                <a:latin typeface="Arial"/>
                <a:cs typeface="Arial"/>
              </a:rPr>
              <a:t>i</a:t>
            </a:r>
            <a:r>
              <a:rPr sz="1950" dirty="0">
                <a:solidFill>
                  <a:srgbClr val="212121"/>
                </a:solidFill>
                <a:latin typeface="Arial"/>
                <a:cs typeface="Arial"/>
              </a:rPr>
              <a:t>on</a:t>
            </a:r>
            <a:r>
              <a:rPr sz="1950" spc="-35" dirty="0">
                <a:solidFill>
                  <a:srgbClr val="212121"/>
                </a:solidFill>
                <a:latin typeface="Arial"/>
                <a:cs typeface="Arial"/>
              </a:rPr>
              <a:t> </a:t>
            </a:r>
            <a:r>
              <a:rPr sz="1950" dirty="0">
                <a:solidFill>
                  <a:srgbClr val="212121"/>
                </a:solidFill>
                <a:latin typeface="Arial"/>
                <a:cs typeface="Arial"/>
              </a:rPr>
              <a:t>or</a:t>
            </a:r>
            <a:r>
              <a:rPr sz="1950" spc="-10" dirty="0">
                <a:solidFill>
                  <a:srgbClr val="212121"/>
                </a:solidFill>
                <a:latin typeface="Arial"/>
                <a:cs typeface="Arial"/>
              </a:rPr>
              <a:t> </a:t>
            </a:r>
            <a:r>
              <a:rPr sz="1950" dirty="0">
                <a:solidFill>
                  <a:srgbClr val="212121"/>
                </a:solidFill>
                <a:latin typeface="Arial"/>
                <a:cs typeface="Arial"/>
              </a:rPr>
              <a:t>a</a:t>
            </a:r>
            <a:r>
              <a:rPr sz="1950" spc="5" dirty="0">
                <a:solidFill>
                  <a:srgbClr val="212121"/>
                </a:solidFill>
                <a:latin typeface="Arial"/>
                <a:cs typeface="Arial"/>
              </a:rPr>
              <a:t>s</a:t>
            </a:r>
            <a:r>
              <a:rPr sz="1950" spc="-5" dirty="0">
                <a:solidFill>
                  <a:srgbClr val="212121"/>
                </a:solidFill>
                <a:latin typeface="Arial"/>
                <a:cs typeface="Arial"/>
              </a:rPr>
              <a:t>t</a:t>
            </a:r>
            <a:r>
              <a:rPr sz="1950" dirty="0">
                <a:solidFill>
                  <a:srgbClr val="212121"/>
                </a:solidFill>
                <a:latin typeface="Arial"/>
                <a:cs typeface="Arial"/>
              </a:rPr>
              <a:t>hma,</a:t>
            </a:r>
            <a:r>
              <a:rPr sz="1950" spc="-45"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hat</a:t>
            </a:r>
            <a:r>
              <a:rPr sz="1950" spc="-25" dirty="0">
                <a:solidFill>
                  <a:srgbClr val="212121"/>
                </a:solidFill>
                <a:latin typeface="Arial"/>
                <a:cs typeface="Arial"/>
              </a:rPr>
              <a:t> </a:t>
            </a:r>
            <a:r>
              <a:rPr sz="1950" dirty="0">
                <a:solidFill>
                  <a:srgbClr val="212121"/>
                </a:solidFill>
                <a:latin typeface="Arial"/>
                <a:cs typeface="Arial"/>
              </a:rPr>
              <a:t>a</a:t>
            </a:r>
            <a:r>
              <a:rPr sz="1950" spc="-40" dirty="0">
                <a:solidFill>
                  <a:srgbClr val="212121"/>
                </a:solidFill>
                <a:latin typeface="Arial"/>
                <a:cs typeface="Arial"/>
              </a:rPr>
              <a:t>f</a:t>
            </a:r>
            <a:r>
              <a:rPr sz="1950" spc="-5" dirty="0">
                <a:solidFill>
                  <a:srgbClr val="212121"/>
                </a:solidFill>
                <a:latin typeface="Arial"/>
                <a:cs typeface="Arial"/>
              </a:rPr>
              <a:t>f</a:t>
            </a:r>
            <a:r>
              <a:rPr sz="1950" dirty="0">
                <a:solidFill>
                  <a:srgbClr val="212121"/>
                </a:solidFill>
                <a:latin typeface="Arial"/>
                <a:cs typeface="Arial"/>
              </a:rPr>
              <a:t>e</a:t>
            </a:r>
            <a:r>
              <a:rPr sz="1950" spc="5" dirty="0">
                <a:solidFill>
                  <a:srgbClr val="212121"/>
                </a:solidFill>
                <a:latin typeface="Arial"/>
                <a:cs typeface="Arial"/>
              </a:rPr>
              <a:t>c</a:t>
            </a:r>
            <a:r>
              <a:rPr sz="1950" spc="-5" dirty="0">
                <a:solidFill>
                  <a:srgbClr val="212121"/>
                </a:solidFill>
                <a:latin typeface="Arial"/>
                <a:cs typeface="Arial"/>
              </a:rPr>
              <a:t>t</a:t>
            </a:r>
            <a:r>
              <a:rPr sz="1950" dirty="0">
                <a:solidFill>
                  <a:srgbClr val="212121"/>
                </a:solidFill>
                <a:latin typeface="Arial"/>
                <a:cs typeface="Arial"/>
              </a:rPr>
              <a:t>s</a:t>
            </a:r>
            <a:r>
              <a:rPr sz="1950" spc="-35" dirty="0">
                <a:solidFill>
                  <a:srgbClr val="212121"/>
                </a:solidFill>
                <a:latin typeface="Arial"/>
                <a:cs typeface="Arial"/>
              </a:rPr>
              <a:t> </a:t>
            </a:r>
            <a:r>
              <a:rPr sz="1950" dirty="0">
                <a:solidFill>
                  <a:srgbClr val="212121"/>
                </a:solidFill>
                <a:latin typeface="Arial"/>
                <a:cs typeface="Arial"/>
              </a:rPr>
              <a:t>peop</a:t>
            </a:r>
            <a:r>
              <a:rPr sz="1950" spc="-5" dirty="0">
                <a:solidFill>
                  <a:srgbClr val="212121"/>
                </a:solidFill>
                <a:latin typeface="Arial"/>
                <a:cs typeface="Arial"/>
              </a:rPr>
              <a:t>l</a:t>
            </a:r>
            <a:r>
              <a:rPr sz="1950" dirty="0">
                <a:solidFill>
                  <a:srgbClr val="212121"/>
                </a:solidFill>
                <a:latin typeface="Arial"/>
                <a:cs typeface="Arial"/>
              </a:rPr>
              <a:t>e</a:t>
            </a:r>
            <a:r>
              <a:rPr sz="1950" spc="-15" dirty="0">
                <a:solidFill>
                  <a:srgbClr val="212121"/>
                </a:solidFill>
                <a:latin typeface="Arial"/>
                <a:cs typeface="Arial"/>
              </a:rPr>
              <a:t> </a:t>
            </a:r>
            <a:r>
              <a:rPr sz="1950" spc="-5" dirty="0">
                <a:solidFill>
                  <a:srgbClr val="212121"/>
                </a:solidFill>
                <a:latin typeface="Arial"/>
                <a:cs typeface="Arial"/>
              </a:rPr>
              <a:t>fr</a:t>
            </a:r>
            <a:r>
              <a:rPr sz="1950" dirty="0">
                <a:solidFill>
                  <a:srgbClr val="212121"/>
                </a:solidFill>
                <a:latin typeface="Arial"/>
                <a:cs typeface="Arial"/>
              </a:rPr>
              <a:t>om</a:t>
            </a:r>
            <a:r>
              <a:rPr sz="1950" spc="-25" dirty="0">
                <a:solidFill>
                  <a:srgbClr val="212121"/>
                </a:solidFill>
                <a:latin typeface="Arial"/>
                <a:cs typeface="Arial"/>
              </a:rPr>
              <a:t> </a:t>
            </a:r>
            <a:r>
              <a:rPr sz="1950" dirty="0">
                <a:solidFill>
                  <a:srgbClr val="212121"/>
                </a:solidFill>
                <a:latin typeface="Arial"/>
                <a:cs typeface="Arial"/>
              </a:rPr>
              <a:t>a</a:t>
            </a:r>
            <a:r>
              <a:rPr sz="1950" spc="-5" dirty="0">
                <a:solidFill>
                  <a:srgbClr val="212121"/>
                </a:solidFill>
                <a:latin typeface="Arial"/>
                <a:cs typeface="Arial"/>
              </a:rPr>
              <a:t>l</a:t>
            </a:r>
            <a:r>
              <a:rPr sz="1950" dirty="0">
                <a:solidFill>
                  <a:srgbClr val="212121"/>
                </a:solidFill>
                <a:latin typeface="Arial"/>
                <a:cs typeface="Arial"/>
              </a:rPr>
              <a:t>l</a:t>
            </a:r>
            <a:r>
              <a:rPr sz="1950" spc="5" dirty="0">
                <a:solidFill>
                  <a:srgbClr val="212121"/>
                </a:solidFill>
                <a:latin typeface="Arial"/>
                <a:cs typeface="Arial"/>
              </a:rPr>
              <a:t> </a:t>
            </a:r>
            <a:r>
              <a:rPr sz="1950" spc="-35" dirty="0">
                <a:solidFill>
                  <a:srgbClr val="212121"/>
                </a:solidFill>
                <a:latin typeface="Arial"/>
                <a:cs typeface="Arial"/>
              </a:rPr>
              <a:t>w</a:t>
            </a:r>
            <a:r>
              <a:rPr sz="1950" dirty="0">
                <a:solidFill>
                  <a:srgbClr val="212121"/>
                </a:solidFill>
                <a:latin typeface="Arial"/>
                <a:cs typeface="Arial"/>
              </a:rPr>
              <a:t>a</a:t>
            </a:r>
            <a:r>
              <a:rPr sz="1950" spc="-5" dirty="0">
                <a:solidFill>
                  <a:srgbClr val="212121"/>
                </a:solidFill>
                <a:latin typeface="Arial"/>
                <a:cs typeface="Arial"/>
              </a:rPr>
              <a:t>l</a:t>
            </a:r>
            <a:r>
              <a:rPr sz="1950" spc="5" dirty="0">
                <a:solidFill>
                  <a:srgbClr val="212121"/>
                </a:solidFill>
                <a:latin typeface="Arial"/>
                <a:cs typeface="Arial"/>
              </a:rPr>
              <a:t>k</a:t>
            </a:r>
            <a:r>
              <a:rPr sz="1950" dirty="0">
                <a:solidFill>
                  <a:srgbClr val="212121"/>
                </a:solidFill>
                <a:latin typeface="Arial"/>
                <a:cs typeface="Arial"/>
              </a:rPr>
              <a:t>s</a:t>
            </a:r>
            <a:r>
              <a:rPr sz="1950" spc="15" dirty="0">
                <a:solidFill>
                  <a:srgbClr val="212121"/>
                </a:solidFill>
                <a:latin typeface="Arial"/>
                <a:cs typeface="Arial"/>
              </a:rPr>
              <a:t> </a:t>
            </a:r>
            <a:r>
              <a:rPr sz="1950" dirty="0">
                <a:solidFill>
                  <a:srgbClr val="212121"/>
                </a:solidFill>
                <a:latin typeface="Arial"/>
                <a:cs typeface="Arial"/>
              </a:rPr>
              <a:t>of</a:t>
            </a:r>
            <a:r>
              <a:rPr sz="1950" spc="-20" dirty="0">
                <a:solidFill>
                  <a:srgbClr val="212121"/>
                </a:solidFill>
                <a:latin typeface="Arial"/>
                <a:cs typeface="Arial"/>
              </a:rPr>
              <a:t> </a:t>
            </a:r>
            <a:r>
              <a:rPr sz="1950" spc="-5" dirty="0">
                <a:solidFill>
                  <a:srgbClr val="212121"/>
                </a:solidFill>
                <a:latin typeface="Arial"/>
                <a:cs typeface="Arial"/>
              </a:rPr>
              <a:t>lif</a:t>
            </a:r>
            <a:r>
              <a:rPr sz="1950" dirty="0">
                <a:solidFill>
                  <a:srgbClr val="212121"/>
                </a:solidFill>
                <a:latin typeface="Arial"/>
                <a:cs typeface="Arial"/>
              </a:rPr>
              <a:t>e. On</a:t>
            </a:r>
            <a:r>
              <a:rPr sz="1950" spc="5" dirty="0">
                <a:solidFill>
                  <a:srgbClr val="212121"/>
                </a:solidFill>
                <a:latin typeface="Arial"/>
                <a:cs typeface="Arial"/>
              </a:rPr>
              <a:t>c</a:t>
            </a:r>
            <a:r>
              <a:rPr sz="1950" dirty="0">
                <a:solidFill>
                  <a:srgbClr val="212121"/>
                </a:solidFill>
                <a:latin typeface="Arial"/>
                <a:cs typeface="Arial"/>
              </a:rPr>
              <a:t>e</a:t>
            </a:r>
            <a:r>
              <a:rPr sz="1950" spc="-35" dirty="0">
                <a:solidFill>
                  <a:srgbClr val="212121"/>
                </a:solidFill>
                <a:latin typeface="Arial"/>
                <a:cs typeface="Arial"/>
              </a:rPr>
              <a:t> </a:t>
            </a:r>
            <a:r>
              <a:rPr sz="1950" spc="5" dirty="0">
                <a:solidFill>
                  <a:srgbClr val="212121"/>
                </a:solidFill>
                <a:latin typeface="Arial"/>
                <a:cs typeface="Arial"/>
              </a:rPr>
              <a:t>s</a:t>
            </a:r>
            <a:r>
              <a:rPr sz="1950" dirty="0">
                <a:solidFill>
                  <a:srgbClr val="212121"/>
                </a:solidFill>
                <a:latin typeface="Arial"/>
                <a:cs typeface="Arial"/>
              </a:rPr>
              <a:t>omeone</a:t>
            </a:r>
            <a:r>
              <a:rPr sz="1950" spc="-35" dirty="0">
                <a:solidFill>
                  <a:srgbClr val="212121"/>
                </a:solidFill>
                <a:latin typeface="Arial"/>
                <a:cs typeface="Arial"/>
              </a:rPr>
              <a:t> </a:t>
            </a:r>
            <a:r>
              <a:rPr sz="1950" dirty="0">
                <a:solidFill>
                  <a:srgbClr val="212121"/>
                </a:solidFill>
                <a:latin typeface="Arial"/>
                <a:cs typeface="Arial"/>
              </a:rPr>
              <a:t>de</a:t>
            </a:r>
            <a:r>
              <a:rPr sz="1950" spc="-10" dirty="0">
                <a:solidFill>
                  <a:srgbClr val="212121"/>
                </a:solidFill>
                <a:latin typeface="Arial"/>
                <a:cs typeface="Arial"/>
              </a:rPr>
              <a:t>v</a:t>
            </a:r>
            <a:r>
              <a:rPr sz="1950" dirty="0">
                <a:solidFill>
                  <a:srgbClr val="212121"/>
                </a:solidFill>
                <a:latin typeface="Arial"/>
                <a:cs typeface="Arial"/>
              </a:rPr>
              <a:t>e</a:t>
            </a:r>
            <a:r>
              <a:rPr sz="1950" spc="-5" dirty="0">
                <a:solidFill>
                  <a:srgbClr val="212121"/>
                </a:solidFill>
                <a:latin typeface="Arial"/>
                <a:cs typeface="Arial"/>
              </a:rPr>
              <a:t>l</a:t>
            </a:r>
            <a:r>
              <a:rPr sz="1950" dirty="0">
                <a:solidFill>
                  <a:srgbClr val="212121"/>
                </a:solidFill>
                <a:latin typeface="Arial"/>
                <a:cs typeface="Arial"/>
              </a:rPr>
              <a:t>ops</a:t>
            </a:r>
            <a:r>
              <a:rPr sz="1950" spc="-2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o</a:t>
            </a:r>
            <a:r>
              <a:rPr sz="1950" spc="-5" dirty="0">
                <a:solidFill>
                  <a:srgbClr val="212121"/>
                </a:solidFill>
                <a:latin typeface="Arial"/>
                <a:cs typeface="Arial"/>
              </a:rPr>
              <a:t>l</a:t>
            </a:r>
            <a:r>
              <a:rPr sz="1950" dirty="0">
                <a:solidFill>
                  <a:srgbClr val="212121"/>
                </a:solidFill>
                <a:latin typeface="Arial"/>
                <a:cs typeface="Arial"/>
              </a:rPr>
              <a:t>e</a:t>
            </a:r>
            <a:r>
              <a:rPr sz="1950" spc="-5" dirty="0">
                <a:solidFill>
                  <a:srgbClr val="212121"/>
                </a:solidFill>
                <a:latin typeface="Arial"/>
                <a:cs typeface="Arial"/>
              </a:rPr>
              <a:t>r</a:t>
            </a:r>
            <a:r>
              <a:rPr sz="1950" dirty="0">
                <a:solidFill>
                  <a:srgbClr val="212121"/>
                </a:solidFill>
                <a:latin typeface="Arial"/>
                <a:cs typeface="Arial"/>
              </a:rPr>
              <a:t>an</a:t>
            </a:r>
            <a:r>
              <a:rPr sz="1950" spc="5" dirty="0">
                <a:solidFill>
                  <a:srgbClr val="212121"/>
                </a:solidFill>
                <a:latin typeface="Arial"/>
                <a:cs typeface="Arial"/>
              </a:rPr>
              <a:t>c</a:t>
            </a:r>
            <a:r>
              <a:rPr sz="1950" dirty="0">
                <a:solidFill>
                  <a:srgbClr val="212121"/>
                </a:solidFill>
                <a:latin typeface="Arial"/>
                <a:cs typeface="Arial"/>
              </a:rPr>
              <a:t>e,</a:t>
            </a:r>
            <a:r>
              <a:rPr sz="1950" spc="-45" dirty="0">
                <a:solidFill>
                  <a:srgbClr val="212121"/>
                </a:solidFill>
                <a:latin typeface="Arial"/>
                <a:cs typeface="Arial"/>
              </a:rPr>
              <a:t> </a:t>
            </a:r>
            <a:r>
              <a:rPr sz="1950" dirty="0">
                <a:solidFill>
                  <a:srgbClr val="212121"/>
                </a:solidFill>
                <a:latin typeface="Arial"/>
                <a:cs typeface="Arial"/>
              </a:rPr>
              <a:t>p</a:t>
            </a:r>
            <a:r>
              <a:rPr sz="1950" spc="-5" dirty="0">
                <a:solidFill>
                  <a:srgbClr val="212121"/>
                </a:solidFill>
                <a:latin typeface="Arial"/>
                <a:cs typeface="Arial"/>
              </a:rPr>
              <a:t>l</a:t>
            </a:r>
            <a:r>
              <a:rPr sz="1950" dirty="0">
                <a:solidFill>
                  <a:srgbClr val="212121"/>
                </a:solidFill>
                <a:latin typeface="Arial"/>
                <a:cs typeface="Arial"/>
              </a:rPr>
              <a:t>ea</a:t>
            </a:r>
            <a:r>
              <a:rPr sz="1950" spc="5" dirty="0">
                <a:solidFill>
                  <a:srgbClr val="212121"/>
                </a:solidFill>
                <a:latin typeface="Arial"/>
                <a:cs typeface="Arial"/>
              </a:rPr>
              <a:t>s</a:t>
            </a:r>
            <a:r>
              <a:rPr sz="1950" dirty="0">
                <a:solidFill>
                  <a:srgbClr val="212121"/>
                </a:solidFill>
                <a:latin typeface="Arial"/>
                <a:cs typeface="Arial"/>
              </a:rPr>
              <a:t>u</a:t>
            </a:r>
            <a:r>
              <a:rPr sz="1950" spc="-5" dirty="0">
                <a:solidFill>
                  <a:srgbClr val="212121"/>
                </a:solidFill>
                <a:latin typeface="Arial"/>
                <a:cs typeface="Arial"/>
              </a:rPr>
              <a:t>r</a:t>
            </a:r>
            <a:r>
              <a:rPr sz="1950" dirty="0">
                <a:solidFill>
                  <a:srgbClr val="212121"/>
                </a:solidFill>
                <a:latin typeface="Arial"/>
                <a:cs typeface="Arial"/>
              </a:rPr>
              <a:t>e</a:t>
            </a:r>
            <a:r>
              <a:rPr sz="1950" spc="-25" dirty="0">
                <a:solidFill>
                  <a:srgbClr val="212121"/>
                </a:solidFill>
                <a:latin typeface="Arial"/>
                <a:cs typeface="Arial"/>
              </a:rPr>
              <a:t> </a:t>
            </a:r>
            <a:r>
              <a:rPr sz="1950" dirty="0">
                <a:solidFill>
                  <a:srgbClr val="212121"/>
                </a:solidFill>
                <a:latin typeface="Arial"/>
                <a:cs typeface="Arial"/>
              </a:rPr>
              <a:t>d</a:t>
            </a:r>
            <a:r>
              <a:rPr sz="1950" spc="-5" dirty="0">
                <a:solidFill>
                  <a:srgbClr val="212121"/>
                </a:solidFill>
                <a:latin typeface="Arial"/>
                <a:cs typeface="Arial"/>
              </a:rPr>
              <a:t>i</a:t>
            </a:r>
            <a:r>
              <a:rPr sz="1950" dirty="0">
                <a:solidFill>
                  <a:srgbClr val="212121"/>
                </a:solidFill>
                <a:latin typeface="Arial"/>
                <a:cs typeface="Arial"/>
              </a:rPr>
              <a:t>m</a:t>
            </a:r>
            <a:r>
              <a:rPr sz="1950" spc="-5" dirty="0">
                <a:solidFill>
                  <a:srgbClr val="212121"/>
                </a:solidFill>
                <a:latin typeface="Arial"/>
                <a:cs typeface="Arial"/>
              </a:rPr>
              <a:t>i</a:t>
            </a:r>
            <a:r>
              <a:rPr sz="1950" dirty="0">
                <a:solidFill>
                  <a:srgbClr val="212121"/>
                </a:solidFill>
                <a:latin typeface="Arial"/>
                <a:cs typeface="Arial"/>
              </a:rPr>
              <a:t>n</a:t>
            </a:r>
            <a:r>
              <a:rPr sz="1950" spc="-5" dirty="0">
                <a:solidFill>
                  <a:srgbClr val="212121"/>
                </a:solidFill>
                <a:latin typeface="Arial"/>
                <a:cs typeface="Arial"/>
              </a:rPr>
              <a:t>i</a:t>
            </a:r>
            <a:r>
              <a:rPr sz="1950" spc="5" dirty="0">
                <a:solidFill>
                  <a:srgbClr val="212121"/>
                </a:solidFill>
                <a:latin typeface="Arial"/>
                <a:cs typeface="Arial"/>
              </a:rPr>
              <a:t>s</a:t>
            </a:r>
            <a:r>
              <a:rPr sz="1950" dirty="0">
                <a:solidFill>
                  <a:srgbClr val="212121"/>
                </a:solidFill>
                <a:latin typeface="Arial"/>
                <a:cs typeface="Arial"/>
              </a:rPr>
              <a:t>he</a:t>
            </a:r>
            <a:r>
              <a:rPr sz="1950" spc="5" dirty="0">
                <a:solidFill>
                  <a:srgbClr val="212121"/>
                </a:solidFill>
                <a:latin typeface="Arial"/>
                <a:cs typeface="Arial"/>
              </a:rPr>
              <a:t>s</a:t>
            </a:r>
            <a:r>
              <a:rPr sz="1950" dirty="0">
                <a:solidFill>
                  <a:srgbClr val="212121"/>
                </a:solidFill>
                <a:latin typeface="Arial"/>
                <a:cs typeface="Arial"/>
              </a:rPr>
              <a:t>,</a:t>
            </a:r>
            <a:r>
              <a:rPr sz="1950" spc="-45" dirty="0">
                <a:solidFill>
                  <a:srgbClr val="212121"/>
                </a:solidFill>
                <a:latin typeface="Arial"/>
                <a:cs typeface="Arial"/>
              </a:rPr>
              <a:t> </a:t>
            </a:r>
            <a:r>
              <a:rPr sz="1950" dirty="0">
                <a:solidFill>
                  <a:srgbClr val="212121"/>
                </a:solidFill>
                <a:latin typeface="Arial"/>
                <a:cs typeface="Arial"/>
              </a:rPr>
              <a:t>but</a:t>
            </a:r>
            <a:r>
              <a:rPr sz="1950" spc="-20" dirty="0">
                <a:solidFill>
                  <a:srgbClr val="212121"/>
                </a:solidFill>
                <a:latin typeface="Arial"/>
                <a:cs typeface="Arial"/>
              </a:rPr>
              <a:t> </a:t>
            </a:r>
            <a:r>
              <a:rPr sz="1950" dirty="0">
                <a:solidFill>
                  <a:srgbClr val="212121"/>
                </a:solidFill>
                <a:latin typeface="Arial"/>
                <a:cs typeface="Arial"/>
              </a:rPr>
              <a:t>d</a:t>
            </a:r>
            <a:r>
              <a:rPr sz="1950" spc="-5" dirty="0">
                <a:solidFill>
                  <a:srgbClr val="212121"/>
                </a:solidFill>
                <a:latin typeface="Arial"/>
                <a:cs typeface="Arial"/>
              </a:rPr>
              <a:t>r</a:t>
            </a:r>
            <a:r>
              <a:rPr sz="1950" dirty="0">
                <a:solidFill>
                  <a:srgbClr val="212121"/>
                </a:solidFill>
                <a:latin typeface="Arial"/>
                <a:cs typeface="Arial"/>
              </a:rPr>
              <a:t>ugs </a:t>
            </a:r>
            <a:r>
              <a:rPr sz="1950" spc="5" dirty="0">
                <a:solidFill>
                  <a:srgbClr val="212121"/>
                </a:solidFill>
                <a:latin typeface="Arial"/>
                <a:cs typeface="Arial"/>
              </a:rPr>
              <a:t>c</a:t>
            </a:r>
            <a:r>
              <a:rPr sz="1950" dirty="0">
                <a:solidFill>
                  <a:srgbClr val="212121"/>
                </a:solidFill>
                <a:latin typeface="Arial"/>
                <a:cs typeface="Arial"/>
              </a:rPr>
              <a:t>hange</a:t>
            </a:r>
            <a:r>
              <a:rPr sz="1950" spc="-35"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he</a:t>
            </a:r>
            <a:r>
              <a:rPr sz="1950" spc="-10" dirty="0">
                <a:solidFill>
                  <a:srgbClr val="212121"/>
                </a:solidFill>
                <a:latin typeface="Arial"/>
                <a:cs typeface="Arial"/>
              </a:rPr>
              <a:t> </a:t>
            </a:r>
            <a:r>
              <a:rPr sz="1950" dirty="0">
                <a:solidFill>
                  <a:srgbClr val="212121"/>
                </a:solidFill>
                <a:latin typeface="Arial"/>
                <a:cs typeface="Arial"/>
              </a:rPr>
              <a:t>b</a:t>
            </a:r>
            <a:r>
              <a:rPr sz="1950" spc="-5" dirty="0">
                <a:solidFill>
                  <a:srgbClr val="212121"/>
                </a:solidFill>
                <a:latin typeface="Arial"/>
                <a:cs typeface="Arial"/>
              </a:rPr>
              <a:t>r</a:t>
            </a:r>
            <a:r>
              <a:rPr sz="1950" dirty="0">
                <a:solidFill>
                  <a:srgbClr val="212121"/>
                </a:solidFill>
                <a:latin typeface="Arial"/>
                <a:cs typeface="Arial"/>
              </a:rPr>
              <a:t>a</a:t>
            </a:r>
            <a:r>
              <a:rPr sz="1950" spc="-5" dirty="0">
                <a:solidFill>
                  <a:srgbClr val="212121"/>
                </a:solidFill>
                <a:latin typeface="Arial"/>
                <a:cs typeface="Arial"/>
              </a:rPr>
              <a:t>i</a:t>
            </a:r>
            <a:r>
              <a:rPr sz="1950" dirty="0">
                <a:solidFill>
                  <a:srgbClr val="212121"/>
                </a:solidFill>
                <a:latin typeface="Arial"/>
                <a:cs typeface="Arial"/>
              </a:rPr>
              <a:t>n</a:t>
            </a:r>
            <a:r>
              <a:rPr sz="1950" spc="-15" dirty="0">
                <a:solidFill>
                  <a:srgbClr val="212121"/>
                </a:solidFill>
                <a:latin typeface="Arial"/>
                <a:cs typeface="Arial"/>
              </a:rPr>
              <a:t> </a:t>
            </a:r>
            <a:r>
              <a:rPr sz="1950" spc="-5" dirty="0">
                <a:solidFill>
                  <a:srgbClr val="212121"/>
                </a:solidFill>
                <a:latin typeface="Arial"/>
                <a:cs typeface="Arial"/>
              </a:rPr>
              <a:t>i</a:t>
            </a:r>
            <a:r>
              <a:rPr sz="1950" dirty="0">
                <a:solidFill>
                  <a:srgbClr val="212121"/>
                </a:solidFill>
                <a:latin typeface="Arial"/>
                <a:cs typeface="Arial"/>
              </a:rPr>
              <a:t>n </a:t>
            </a:r>
            <a:r>
              <a:rPr sz="1950" spc="-35" dirty="0">
                <a:solidFill>
                  <a:srgbClr val="212121"/>
                </a:solidFill>
                <a:latin typeface="Arial"/>
                <a:cs typeface="Arial"/>
              </a:rPr>
              <a:t>w</a:t>
            </a:r>
            <a:r>
              <a:rPr sz="1950" dirty="0">
                <a:solidFill>
                  <a:srgbClr val="212121"/>
                </a:solidFill>
                <a:latin typeface="Arial"/>
                <a:cs typeface="Arial"/>
              </a:rPr>
              <a:t>a</a:t>
            </a:r>
            <a:r>
              <a:rPr sz="1950" spc="-10" dirty="0">
                <a:solidFill>
                  <a:srgbClr val="212121"/>
                </a:solidFill>
                <a:latin typeface="Arial"/>
                <a:cs typeface="Arial"/>
              </a:rPr>
              <a:t>y</a:t>
            </a:r>
            <a:r>
              <a:rPr sz="1950" dirty="0">
                <a:solidFill>
                  <a:srgbClr val="212121"/>
                </a:solidFill>
                <a:latin typeface="Arial"/>
                <a:cs typeface="Arial"/>
              </a:rPr>
              <a:t>s</a:t>
            </a:r>
            <a:r>
              <a:rPr sz="1950" spc="25"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hat</a:t>
            </a:r>
            <a:r>
              <a:rPr sz="1950" spc="-30" dirty="0">
                <a:solidFill>
                  <a:srgbClr val="212121"/>
                </a:solidFill>
                <a:latin typeface="Arial"/>
                <a:cs typeface="Arial"/>
              </a:rPr>
              <a:t> </a:t>
            </a:r>
            <a:r>
              <a:rPr sz="1950" dirty="0">
                <a:solidFill>
                  <a:srgbClr val="212121"/>
                </a:solidFill>
                <a:latin typeface="Arial"/>
                <a:cs typeface="Arial"/>
              </a:rPr>
              <a:t>ma</a:t>
            </a:r>
            <a:r>
              <a:rPr sz="1950" spc="5" dirty="0">
                <a:solidFill>
                  <a:srgbClr val="212121"/>
                </a:solidFill>
                <a:latin typeface="Arial"/>
                <a:cs typeface="Arial"/>
              </a:rPr>
              <a:t>k</a:t>
            </a:r>
            <a:r>
              <a:rPr sz="1950" dirty="0">
                <a:solidFill>
                  <a:srgbClr val="212121"/>
                </a:solidFill>
                <a:latin typeface="Arial"/>
                <a:cs typeface="Arial"/>
              </a:rPr>
              <a:t>e</a:t>
            </a:r>
            <a:r>
              <a:rPr sz="1950" spc="-25" dirty="0">
                <a:solidFill>
                  <a:srgbClr val="212121"/>
                </a:solidFill>
                <a:latin typeface="Arial"/>
                <a:cs typeface="Arial"/>
              </a:rPr>
              <a:t> </a:t>
            </a:r>
            <a:r>
              <a:rPr sz="1950" dirty="0">
                <a:solidFill>
                  <a:srgbClr val="212121"/>
                </a:solidFill>
                <a:latin typeface="Arial"/>
                <a:cs typeface="Arial"/>
              </a:rPr>
              <a:t>qu</a:t>
            </a:r>
            <a:r>
              <a:rPr sz="1950" spc="-5" dirty="0">
                <a:solidFill>
                  <a:srgbClr val="212121"/>
                </a:solidFill>
                <a:latin typeface="Arial"/>
                <a:cs typeface="Arial"/>
              </a:rPr>
              <a:t>itti</a:t>
            </a:r>
            <a:r>
              <a:rPr sz="1950" dirty="0">
                <a:solidFill>
                  <a:srgbClr val="212121"/>
                </a:solidFill>
                <a:latin typeface="Arial"/>
                <a:cs typeface="Arial"/>
              </a:rPr>
              <a:t>ng</a:t>
            </a:r>
            <a:r>
              <a:rPr sz="1950" spc="-10" dirty="0">
                <a:solidFill>
                  <a:srgbClr val="212121"/>
                </a:solidFill>
                <a:latin typeface="Arial"/>
                <a:cs typeface="Arial"/>
              </a:rPr>
              <a:t> </a:t>
            </a:r>
            <a:r>
              <a:rPr sz="1950" dirty="0">
                <a:solidFill>
                  <a:srgbClr val="212121"/>
                </a:solidFill>
                <a:latin typeface="Arial"/>
                <a:cs typeface="Arial"/>
              </a:rPr>
              <a:t>ha</a:t>
            </a:r>
            <a:r>
              <a:rPr sz="1950" spc="-5" dirty="0">
                <a:solidFill>
                  <a:srgbClr val="212121"/>
                </a:solidFill>
                <a:latin typeface="Arial"/>
                <a:cs typeface="Arial"/>
              </a:rPr>
              <a:t>r</a:t>
            </a:r>
            <a:r>
              <a:rPr sz="1950" dirty="0">
                <a:solidFill>
                  <a:srgbClr val="212121"/>
                </a:solidFill>
                <a:latin typeface="Arial"/>
                <a:cs typeface="Arial"/>
              </a:rPr>
              <a:t>d.</a:t>
            </a:r>
            <a:r>
              <a:rPr sz="1950" spc="-55" dirty="0">
                <a:solidFill>
                  <a:srgbClr val="212121"/>
                </a:solidFill>
                <a:latin typeface="Arial"/>
                <a:cs typeface="Arial"/>
              </a:rPr>
              <a:t> </a:t>
            </a:r>
            <a:r>
              <a:rPr sz="1950" dirty="0">
                <a:solidFill>
                  <a:srgbClr val="212121"/>
                </a:solidFill>
                <a:latin typeface="Arial"/>
                <a:cs typeface="Arial"/>
              </a:rPr>
              <a:t>The</a:t>
            </a:r>
            <a:r>
              <a:rPr sz="1950" spc="-25" dirty="0">
                <a:solidFill>
                  <a:srgbClr val="212121"/>
                </a:solidFill>
                <a:latin typeface="Arial"/>
                <a:cs typeface="Arial"/>
              </a:rPr>
              <a:t> </a:t>
            </a:r>
            <a:r>
              <a:rPr sz="1950" spc="-5" dirty="0">
                <a:solidFill>
                  <a:srgbClr val="212121"/>
                </a:solidFill>
                <a:latin typeface="Arial"/>
                <a:cs typeface="Arial"/>
              </a:rPr>
              <a:t>ill</a:t>
            </a:r>
            <a:r>
              <a:rPr sz="1950" dirty="0">
                <a:solidFill>
                  <a:srgbClr val="212121"/>
                </a:solidFill>
                <a:latin typeface="Arial"/>
                <a:cs typeface="Arial"/>
              </a:rPr>
              <a:t>ne</a:t>
            </a:r>
            <a:r>
              <a:rPr sz="1950" spc="5" dirty="0">
                <a:solidFill>
                  <a:srgbClr val="212121"/>
                </a:solidFill>
                <a:latin typeface="Arial"/>
                <a:cs typeface="Arial"/>
              </a:rPr>
              <a:t>s</a:t>
            </a:r>
            <a:r>
              <a:rPr sz="1950" dirty="0">
                <a:solidFill>
                  <a:srgbClr val="212121"/>
                </a:solidFill>
                <a:latin typeface="Arial"/>
                <a:cs typeface="Arial"/>
              </a:rPr>
              <a:t>s</a:t>
            </a:r>
            <a:r>
              <a:rPr sz="1950" spc="-10" dirty="0">
                <a:solidFill>
                  <a:srgbClr val="212121"/>
                </a:solidFill>
                <a:latin typeface="Arial"/>
                <a:cs typeface="Arial"/>
              </a:rPr>
              <a:t> </a:t>
            </a:r>
            <a:r>
              <a:rPr sz="1950" spc="-5" dirty="0">
                <a:solidFill>
                  <a:srgbClr val="212121"/>
                </a:solidFill>
                <a:latin typeface="Arial"/>
                <a:cs typeface="Arial"/>
              </a:rPr>
              <a:t>i</a:t>
            </a:r>
            <a:r>
              <a:rPr sz="1950" dirty="0">
                <a:solidFill>
                  <a:srgbClr val="212121"/>
                </a:solidFill>
                <a:latin typeface="Arial"/>
                <a:cs typeface="Arial"/>
              </a:rPr>
              <a:t>s </a:t>
            </a:r>
            <a:r>
              <a:rPr sz="1950" spc="-5" dirty="0">
                <a:solidFill>
                  <a:srgbClr val="212121"/>
                </a:solidFill>
                <a:latin typeface="Arial"/>
                <a:cs typeface="Arial"/>
              </a:rPr>
              <a:t>r</a:t>
            </a:r>
            <a:r>
              <a:rPr sz="1950" dirty="0">
                <a:solidFill>
                  <a:srgbClr val="212121"/>
                </a:solidFill>
                <a:latin typeface="Arial"/>
                <a:cs typeface="Arial"/>
              </a:rPr>
              <a:t>e</a:t>
            </a:r>
            <a:r>
              <a:rPr sz="1950" spc="5" dirty="0">
                <a:solidFill>
                  <a:srgbClr val="212121"/>
                </a:solidFill>
                <a:latin typeface="Arial"/>
                <a:cs typeface="Arial"/>
              </a:rPr>
              <a:t>c</a:t>
            </a:r>
            <a:r>
              <a:rPr sz="1950" dirty="0">
                <a:solidFill>
                  <a:srgbClr val="212121"/>
                </a:solidFill>
                <a:latin typeface="Arial"/>
                <a:cs typeface="Arial"/>
              </a:rPr>
              <a:t>u</a:t>
            </a:r>
            <a:r>
              <a:rPr sz="1950" spc="-5" dirty="0">
                <a:solidFill>
                  <a:srgbClr val="212121"/>
                </a:solidFill>
                <a:latin typeface="Arial"/>
                <a:cs typeface="Arial"/>
              </a:rPr>
              <a:t>rr</a:t>
            </a:r>
            <a:r>
              <a:rPr sz="1950" dirty="0">
                <a:solidFill>
                  <a:srgbClr val="212121"/>
                </a:solidFill>
                <a:latin typeface="Arial"/>
                <a:cs typeface="Arial"/>
              </a:rPr>
              <a:t>ent</a:t>
            </a:r>
            <a:r>
              <a:rPr sz="1950" spc="-30" dirty="0">
                <a:solidFill>
                  <a:srgbClr val="212121"/>
                </a:solidFill>
                <a:latin typeface="Arial"/>
                <a:cs typeface="Arial"/>
              </a:rPr>
              <a:t> </a:t>
            </a:r>
            <a:r>
              <a:rPr sz="1950" dirty="0">
                <a:solidFill>
                  <a:srgbClr val="212121"/>
                </a:solidFill>
                <a:latin typeface="Arial"/>
                <a:cs typeface="Arial"/>
              </a:rPr>
              <a:t>and</a:t>
            </a:r>
            <a:r>
              <a:rPr sz="1950" spc="-25" dirty="0">
                <a:solidFill>
                  <a:srgbClr val="212121"/>
                </a:solidFill>
                <a:latin typeface="Arial"/>
                <a:cs typeface="Arial"/>
              </a:rPr>
              <a:t> </a:t>
            </a:r>
            <a:r>
              <a:rPr sz="1950" dirty="0">
                <a:solidFill>
                  <a:srgbClr val="212121"/>
                </a:solidFill>
                <a:latin typeface="Arial"/>
                <a:cs typeface="Arial"/>
              </a:rPr>
              <a:t>o</a:t>
            </a:r>
            <a:r>
              <a:rPr sz="1950" spc="-5" dirty="0">
                <a:solidFill>
                  <a:srgbClr val="212121"/>
                </a:solidFill>
                <a:latin typeface="Arial"/>
                <a:cs typeface="Arial"/>
              </a:rPr>
              <a:t>ft</a:t>
            </a:r>
            <a:r>
              <a:rPr sz="1950" dirty="0">
                <a:solidFill>
                  <a:srgbClr val="212121"/>
                </a:solidFill>
                <a:latin typeface="Arial"/>
                <a:cs typeface="Arial"/>
              </a:rPr>
              <a:t>en</a:t>
            </a:r>
            <a:r>
              <a:rPr sz="1950" spc="-10" dirty="0">
                <a:solidFill>
                  <a:srgbClr val="212121"/>
                </a:solidFill>
                <a:latin typeface="Arial"/>
                <a:cs typeface="Arial"/>
              </a:rPr>
              <a:t> </a:t>
            </a:r>
            <a:r>
              <a:rPr sz="1950" spc="5" dirty="0">
                <a:solidFill>
                  <a:srgbClr val="212121"/>
                </a:solidFill>
                <a:latin typeface="Arial"/>
                <a:cs typeface="Arial"/>
              </a:rPr>
              <a:t>s</a:t>
            </a:r>
            <a:r>
              <a:rPr sz="1950" dirty="0">
                <a:solidFill>
                  <a:srgbClr val="212121"/>
                </a:solidFill>
                <a:latin typeface="Arial"/>
                <a:cs typeface="Arial"/>
              </a:rPr>
              <a:t>e</a:t>
            </a:r>
            <a:r>
              <a:rPr sz="1950" spc="-5" dirty="0">
                <a:solidFill>
                  <a:srgbClr val="212121"/>
                </a:solidFill>
                <a:latin typeface="Arial"/>
                <a:cs typeface="Arial"/>
              </a:rPr>
              <a:t>ri</a:t>
            </a:r>
            <a:r>
              <a:rPr sz="1950" dirty="0">
                <a:solidFill>
                  <a:srgbClr val="212121"/>
                </a:solidFill>
                <a:latin typeface="Arial"/>
                <a:cs typeface="Arial"/>
              </a:rPr>
              <a:t>ou</a:t>
            </a:r>
            <a:r>
              <a:rPr sz="1950" spc="5" dirty="0">
                <a:solidFill>
                  <a:srgbClr val="212121"/>
                </a:solidFill>
                <a:latin typeface="Arial"/>
                <a:cs typeface="Arial"/>
              </a:rPr>
              <a:t>s</a:t>
            </a:r>
            <a:r>
              <a:rPr sz="1950" dirty="0">
                <a:solidFill>
                  <a:srgbClr val="212121"/>
                </a:solidFill>
                <a:latin typeface="Arial"/>
                <a:cs typeface="Arial"/>
              </a:rPr>
              <a:t>,</a:t>
            </a:r>
            <a:r>
              <a:rPr sz="1950" spc="-45" dirty="0">
                <a:solidFill>
                  <a:srgbClr val="212121"/>
                </a:solidFill>
                <a:latin typeface="Arial"/>
                <a:cs typeface="Arial"/>
              </a:rPr>
              <a:t> </a:t>
            </a:r>
            <a:r>
              <a:rPr sz="1950" dirty="0">
                <a:solidFill>
                  <a:srgbClr val="212121"/>
                </a:solidFill>
                <a:latin typeface="Arial"/>
                <a:cs typeface="Arial"/>
              </a:rPr>
              <a:t>but</a:t>
            </a:r>
            <a:r>
              <a:rPr sz="1950" spc="-20" dirty="0">
                <a:solidFill>
                  <a:srgbClr val="212121"/>
                </a:solidFill>
                <a:latin typeface="Arial"/>
                <a:cs typeface="Arial"/>
              </a:rPr>
              <a:t> </a:t>
            </a:r>
            <a:r>
              <a:rPr sz="1950" spc="-5" dirty="0">
                <a:solidFill>
                  <a:srgbClr val="212121"/>
                </a:solidFill>
                <a:latin typeface="Arial"/>
                <a:cs typeface="Arial"/>
              </a:rPr>
              <a:t>i</a:t>
            </a:r>
            <a:r>
              <a:rPr sz="1950" dirty="0">
                <a:solidFill>
                  <a:srgbClr val="212121"/>
                </a:solidFill>
                <a:latin typeface="Arial"/>
                <a:cs typeface="Arial"/>
              </a:rPr>
              <a:t>s </a:t>
            </a:r>
            <a:r>
              <a:rPr sz="1950" spc="-5" dirty="0">
                <a:solidFill>
                  <a:srgbClr val="212121"/>
                </a:solidFill>
                <a:latin typeface="Arial"/>
                <a:cs typeface="Arial"/>
              </a:rPr>
              <a:t>tr</a:t>
            </a:r>
            <a:r>
              <a:rPr sz="1950" dirty="0">
                <a:solidFill>
                  <a:srgbClr val="212121"/>
                </a:solidFill>
                <a:latin typeface="Arial"/>
                <a:cs typeface="Arial"/>
              </a:rPr>
              <a:t>ea</a:t>
            </a:r>
            <a:r>
              <a:rPr sz="1950" spc="-5" dirty="0">
                <a:solidFill>
                  <a:srgbClr val="212121"/>
                </a:solidFill>
                <a:latin typeface="Arial"/>
                <a:cs typeface="Arial"/>
              </a:rPr>
              <a:t>t</a:t>
            </a:r>
            <a:r>
              <a:rPr sz="1950" dirty="0">
                <a:solidFill>
                  <a:srgbClr val="212121"/>
                </a:solidFill>
                <a:latin typeface="Arial"/>
                <a:cs typeface="Arial"/>
              </a:rPr>
              <a:t>ab</a:t>
            </a:r>
            <a:r>
              <a:rPr sz="1950" spc="-5" dirty="0">
                <a:solidFill>
                  <a:srgbClr val="212121"/>
                </a:solidFill>
                <a:latin typeface="Arial"/>
                <a:cs typeface="Arial"/>
              </a:rPr>
              <a:t>l</a:t>
            </a:r>
            <a:r>
              <a:rPr sz="1950" dirty="0">
                <a:solidFill>
                  <a:srgbClr val="212121"/>
                </a:solidFill>
                <a:latin typeface="Arial"/>
                <a:cs typeface="Arial"/>
              </a:rPr>
              <a:t>e,</a:t>
            </a:r>
            <a:r>
              <a:rPr sz="1950" spc="-30" dirty="0">
                <a:solidFill>
                  <a:srgbClr val="212121"/>
                </a:solidFill>
                <a:latin typeface="Arial"/>
                <a:cs typeface="Arial"/>
              </a:rPr>
              <a:t> </a:t>
            </a:r>
            <a:r>
              <a:rPr sz="1950" dirty="0">
                <a:solidFill>
                  <a:srgbClr val="212121"/>
                </a:solidFill>
                <a:latin typeface="Arial"/>
                <a:cs typeface="Arial"/>
              </a:rPr>
              <a:t>and</a:t>
            </a:r>
            <a:r>
              <a:rPr sz="1950" spc="-25" dirty="0">
                <a:solidFill>
                  <a:srgbClr val="212121"/>
                </a:solidFill>
                <a:latin typeface="Arial"/>
                <a:cs typeface="Arial"/>
              </a:rPr>
              <a:t> </a:t>
            </a:r>
            <a:r>
              <a:rPr sz="1950" dirty="0">
                <a:solidFill>
                  <a:srgbClr val="212121"/>
                </a:solidFill>
                <a:latin typeface="Arial"/>
                <a:cs typeface="Arial"/>
              </a:rPr>
              <a:t>many</a:t>
            </a:r>
            <a:r>
              <a:rPr sz="1950" spc="-20" dirty="0">
                <a:solidFill>
                  <a:srgbClr val="212121"/>
                </a:solidFill>
                <a:latin typeface="Arial"/>
                <a:cs typeface="Arial"/>
              </a:rPr>
              <a:t> </a:t>
            </a:r>
            <a:r>
              <a:rPr sz="1950" dirty="0">
                <a:solidFill>
                  <a:srgbClr val="212121"/>
                </a:solidFill>
                <a:latin typeface="Arial"/>
                <a:cs typeface="Arial"/>
              </a:rPr>
              <a:t>peop</a:t>
            </a:r>
            <a:r>
              <a:rPr sz="1950" spc="-5" dirty="0">
                <a:solidFill>
                  <a:srgbClr val="212121"/>
                </a:solidFill>
                <a:latin typeface="Arial"/>
                <a:cs typeface="Arial"/>
              </a:rPr>
              <a:t>l</a:t>
            </a:r>
            <a:r>
              <a:rPr sz="1950" dirty="0">
                <a:solidFill>
                  <a:srgbClr val="212121"/>
                </a:solidFill>
                <a:latin typeface="Arial"/>
                <a:cs typeface="Arial"/>
              </a:rPr>
              <a:t>e</a:t>
            </a:r>
            <a:r>
              <a:rPr sz="1950" spc="-25" dirty="0">
                <a:solidFill>
                  <a:srgbClr val="212121"/>
                </a:solidFill>
                <a:latin typeface="Arial"/>
                <a:cs typeface="Arial"/>
              </a:rPr>
              <a:t> </a:t>
            </a:r>
            <a:r>
              <a:rPr sz="1950" dirty="0">
                <a:solidFill>
                  <a:srgbClr val="212121"/>
                </a:solidFill>
                <a:latin typeface="Arial"/>
                <a:cs typeface="Arial"/>
              </a:rPr>
              <a:t>do </a:t>
            </a:r>
            <a:r>
              <a:rPr sz="1950" spc="-5" dirty="0">
                <a:solidFill>
                  <a:srgbClr val="212121"/>
                </a:solidFill>
                <a:latin typeface="Arial"/>
                <a:cs typeface="Arial"/>
              </a:rPr>
              <a:t>r</a:t>
            </a:r>
            <a:r>
              <a:rPr sz="1950" dirty="0">
                <a:solidFill>
                  <a:srgbClr val="212121"/>
                </a:solidFill>
                <a:latin typeface="Arial"/>
                <a:cs typeface="Arial"/>
              </a:rPr>
              <a:t>e</a:t>
            </a:r>
            <a:r>
              <a:rPr sz="1950" spc="5" dirty="0">
                <a:solidFill>
                  <a:srgbClr val="212121"/>
                </a:solidFill>
                <a:latin typeface="Arial"/>
                <a:cs typeface="Arial"/>
              </a:rPr>
              <a:t>c</a:t>
            </a:r>
            <a:r>
              <a:rPr sz="1950" dirty="0">
                <a:solidFill>
                  <a:srgbClr val="212121"/>
                </a:solidFill>
                <a:latin typeface="Arial"/>
                <a:cs typeface="Arial"/>
              </a:rPr>
              <a:t>o</a:t>
            </a:r>
            <a:r>
              <a:rPr sz="1950" spc="-10" dirty="0">
                <a:solidFill>
                  <a:srgbClr val="212121"/>
                </a:solidFill>
                <a:latin typeface="Arial"/>
                <a:cs typeface="Arial"/>
              </a:rPr>
              <a:t>v</a:t>
            </a:r>
            <a:r>
              <a:rPr sz="1950" dirty="0">
                <a:solidFill>
                  <a:srgbClr val="212121"/>
                </a:solidFill>
                <a:latin typeface="Arial"/>
                <a:cs typeface="Arial"/>
              </a:rPr>
              <a:t>e</a:t>
            </a:r>
            <a:r>
              <a:rPr sz="1950" spc="-114" dirty="0">
                <a:solidFill>
                  <a:srgbClr val="212121"/>
                </a:solidFill>
                <a:latin typeface="Arial"/>
                <a:cs typeface="Arial"/>
              </a:rPr>
              <a:t>r</a:t>
            </a:r>
            <a:r>
              <a:rPr sz="1950" dirty="0">
                <a:solidFill>
                  <a:srgbClr val="212121"/>
                </a:solidFill>
                <a:latin typeface="Arial"/>
                <a:cs typeface="Arial"/>
              </a:rPr>
              <a:t>.</a:t>
            </a:r>
            <a:r>
              <a:rPr sz="1950" spc="-30" dirty="0">
                <a:solidFill>
                  <a:srgbClr val="212121"/>
                </a:solidFill>
                <a:latin typeface="Arial"/>
                <a:cs typeface="Arial"/>
              </a:rPr>
              <a:t> </a:t>
            </a:r>
            <a:r>
              <a:rPr sz="1950" b="1" u="heavy" spc="5" dirty="0">
                <a:solidFill>
                  <a:srgbClr val="468FCC"/>
                </a:solidFill>
                <a:latin typeface="Segoe UI"/>
                <a:cs typeface="Segoe UI"/>
                <a:hlinkClick r:id="rId9"/>
              </a:rPr>
              <a:t>B</a:t>
            </a:r>
            <a:r>
              <a:rPr sz="1950" b="1" u="heavy" spc="-5" dirty="0">
                <a:solidFill>
                  <a:srgbClr val="468FCC"/>
                </a:solidFill>
                <a:latin typeface="Segoe UI"/>
                <a:cs typeface="Segoe UI"/>
                <a:hlinkClick r:id="rId9"/>
              </a:rPr>
              <a:t>e</a:t>
            </a:r>
            <a:r>
              <a:rPr sz="1950" b="1" u="heavy" spc="-50" dirty="0">
                <a:solidFill>
                  <a:srgbClr val="468FCC"/>
                </a:solidFill>
                <a:latin typeface="Segoe UI"/>
                <a:cs typeface="Segoe UI"/>
                <a:hlinkClick r:id="rId9"/>
              </a:rPr>
              <a:t>W</a:t>
            </a:r>
            <a:r>
              <a:rPr sz="1950" b="1" u="heavy" spc="-5" dirty="0">
                <a:solidFill>
                  <a:srgbClr val="468FCC"/>
                </a:solidFill>
                <a:latin typeface="Segoe UI"/>
                <a:cs typeface="Segoe UI"/>
                <a:hlinkClick r:id="rId9"/>
              </a:rPr>
              <a:t>ell</a:t>
            </a:r>
            <a:r>
              <a:rPr sz="1950" b="1" u="heavy" spc="-175" dirty="0">
                <a:solidFill>
                  <a:srgbClr val="468FCC"/>
                </a:solidFill>
                <a:latin typeface="Segoe UI"/>
                <a:cs typeface="Segoe UI"/>
                <a:hlinkClick r:id="rId9"/>
              </a:rPr>
              <a:t>T</a:t>
            </a:r>
            <a:r>
              <a:rPr sz="1950" b="1" u="heavy" spc="-15" dirty="0">
                <a:solidFill>
                  <a:srgbClr val="468FCC"/>
                </a:solidFill>
                <a:latin typeface="Segoe UI"/>
                <a:cs typeface="Segoe UI"/>
                <a:hlinkClick r:id="rId9"/>
              </a:rPr>
              <a:t>e</a:t>
            </a:r>
            <a:r>
              <a:rPr sz="1950" b="1" u="heavy" spc="-5" dirty="0">
                <a:solidFill>
                  <a:srgbClr val="468FCC"/>
                </a:solidFill>
                <a:latin typeface="Segoe UI"/>
                <a:cs typeface="Segoe UI"/>
                <a:hlinkClick r:id="rId9"/>
              </a:rPr>
              <a:t>x</a:t>
            </a:r>
            <a:r>
              <a:rPr sz="1950" b="1" u="heavy" spc="-10" dirty="0">
                <a:solidFill>
                  <a:srgbClr val="468FCC"/>
                </a:solidFill>
                <a:latin typeface="Segoe UI"/>
                <a:cs typeface="Segoe UI"/>
                <a:hlinkClick r:id="rId9"/>
              </a:rPr>
              <a:t>a</a:t>
            </a:r>
            <a:r>
              <a:rPr sz="1950" b="1" u="heavy" dirty="0">
                <a:solidFill>
                  <a:srgbClr val="468FCC"/>
                </a:solidFill>
                <a:latin typeface="Segoe UI"/>
                <a:cs typeface="Segoe UI"/>
                <a:hlinkClick r:id="rId9"/>
              </a:rPr>
              <a:t>s</a:t>
            </a:r>
            <a:r>
              <a:rPr sz="1950" b="1" u="heavy" spc="-5" dirty="0">
                <a:solidFill>
                  <a:srgbClr val="468FCC"/>
                </a:solidFill>
                <a:latin typeface="Segoe UI"/>
                <a:cs typeface="Segoe UI"/>
                <a:hlinkClick r:id="rId9"/>
              </a:rPr>
              <a:t>.</a:t>
            </a:r>
            <a:r>
              <a:rPr sz="1950" b="1" u="heavy" spc="-10" dirty="0">
                <a:solidFill>
                  <a:srgbClr val="468FCC"/>
                </a:solidFill>
                <a:latin typeface="Segoe UI"/>
                <a:cs typeface="Segoe UI"/>
                <a:hlinkClick r:id="rId9"/>
              </a:rPr>
              <a:t>o</a:t>
            </a:r>
            <a:r>
              <a:rPr sz="1950" b="1" u="heavy" spc="-15" dirty="0">
                <a:solidFill>
                  <a:srgbClr val="468FCC"/>
                </a:solidFill>
                <a:latin typeface="Segoe UI"/>
                <a:cs typeface="Segoe UI"/>
                <a:hlinkClick r:id="rId9"/>
              </a:rPr>
              <a:t>r</a:t>
            </a:r>
            <a:r>
              <a:rPr sz="1950" b="1" u="heavy" dirty="0">
                <a:solidFill>
                  <a:srgbClr val="468FCC"/>
                </a:solidFill>
                <a:latin typeface="Segoe UI"/>
                <a:cs typeface="Segoe UI"/>
                <a:hlinkClick r:id="rId9"/>
              </a:rPr>
              <a:t>g</a:t>
            </a:r>
            <a:r>
              <a:rPr sz="1950" b="1" spc="-35" dirty="0">
                <a:solidFill>
                  <a:srgbClr val="468FCC"/>
                </a:solidFill>
                <a:latin typeface="Segoe UI"/>
                <a:cs typeface="Segoe UI"/>
                <a:hlinkClick r:id="rId9"/>
              </a:rPr>
              <a:t> </a:t>
            </a:r>
            <a:r>
              <a:rPr sz="1950" spc="-30" dirty="0">
                <a:solidFill>
                  <a:srgbClr val="212121"/>
                </a:solidFill>
                <a:latin typeface="Segoe UI"/>
                <a:cs typeface="Segoe UI"/>
              </a:rPr>
              <a:t>o</a:t>
            </a:r>
            <a:r>
              <a:rPr sz="1950" spc="-5" dirty="0">
                <a:solidFill>
                  <a:srgbClr val="212121"/>
                </a:solidFill>
                <a:latin typeface="Segoe UI"/>
                <a:cs typeface="Segoe UI"/>
              </a:rPr>
              <a:t>ffe</a:t>
            </a:r>
            <a:r>
              <a:rPr sz="1950" spc="15" dirty="0">
                <a:solidFill>
                  <a:srgbClr val="212121"/>
                </a:solidFill>
                <a:latin typeface="Segoe UI"/>
                <a:cs typeface="Segoe UI"/>
              </a:rPr>
              <a:t>r</a:t>
            </a:r>
            <a:r>
              <a:rPr sz="1950" dirty="0">
                <a:solidFill>
                  <a:srgbClr val="212121"/>
                </a:solidFill>
                <a:latin typeface="Segoe UI"/>
                <a:cs typeface="Segoe UI"/>
              </a:rPr>
              <a:t>s</a:t>
            </a:r>
            <a:r>
              <a:rPr sz="1950" spc="-25" dirty="0">
                <a:solidFill>
                  <a:srgbClr val="212121"/>
                </a:solidFill>
                <a:latin typeface="Segoe UI"/>
                <a:cs typeface="Segoe UI"/>
              </a:rPr>
              <a:t> </a:t>
            </a:r>
            <a:r>
              <a:rPr sz="1950" dirty="0">
                <a:solidFill>
                  <a:srgbClr val="212121"/>
                </a:solidFill>
                <a:latin typeface="Segoe UI"/>
                <a:cs typeface="Segoe UI"/>
              </a:rPr>
              <a:t>24</a:t>
            </a:r>
            <a:r>
              <a:rPr sz="1950" spc="-5" dirty="0">
                <a:solidFill>
                  <a:srgbClr val="212121"/>
                </a:solidFill>
                <a:latin typeface="Segoe UI"/>
                <a:cs typeface="Segoe UI"/>
              </a:rPr>
              <a:t>-h</a:t>
            </a:r>
            <a:r>
              <a:rPr sz="1950" spc="5" dirty="0">
                <a:solidFill>
                  <a:srgbClr val="212121"/>
                </a:solidFill>
                <a:latin typeface="Segoe UI"/>
                <a:cs typeface="Segoe UI"/>
              </a:rPr>
              <a:t>o</a:t>
            </a:r>
            <a:r>
              <a:rPr sz="1950" spc="-5" dirty="0">
                <a:solidFill>
                  <a:srgbClr val="212121"/>
                </a:solidFill>
                <a:latin typeface="Segoe UI"/>
                <a:cs typeface="Segoe UI"/>
              </a:rPr>
              <a:t>u</a:t>
            </a:r>
            <a:r>
              <a:rPr sz="1950" dirty="0">
                <a:solidFill>
                  <a:srgbClr val="212121"/>
                </a:solidFill>
                <a:latin typeface="Segoe UI"/>
                <a:cs typeface="Segoe UI"/>
              </a:rPr>
              <a:t>r</a:t>
            </a:r>
            <a:r>
              <a:rPr sz="1950" spc="-40" dirty="0">
                <a:solidFill>
                  <a:srgbClr val="212121"/>
                </a:solidFill>
                <a:latin typeface="Segoe UI"/>
                <a:cs typeface="Segoe UI"/>
              </a:rPr>
              <a:t> </a:t>
            </a:r>
            <a:r>
              <a:rPr sz="1950" dirty="0">
                <a:solidFill>
                  <a:srgbClr val="212121"/>
                </a:solidFill>
                <a:latin typeface="Segoe UI"/>
                <a:cs typeface="Segoe UI"/>
              </a:rPr>
              <a:t>a</a:t>
            </a:r>
            <a:r>
              <a:rPr sz="1950" spc="-5" dirty="0">
                <a:solidFill>
                  <a:srgbClr val="212121"/>
                </a:solidFill>
                <a:latin typeface="Segoe UI"/>
                <a:cs typeface="Segoe UI"/>
              </a:rPr>
              <a:t>cces</a:t>
            </a:r>
            <a:r>
              <a:rPr sz="1950" dirty="0">
                <a:solidFill>
                  <a:srgbClr val="212121"/>
                </a:solidFill>
                <a:latin typeface="Segoe UI"/>
                <a:cs typeface="Segoe UI"/>
              </a:rPr>
              <a:t>s</a:t>
            </a:r>
            <a:r>
              <a:rPr sz="1950" spc="-10" dirty="0">
                <a:solidFill>
                  <a:srgbClr val="212121"/>
                </a:solidFill>
                <a:latin typeface="Segoe UI"/>
                <a:cs typeface="Segoe UI"/>
              </a:rPr>
              <a:t> </a:t>
            </a:r>
            <a:r>
              <a:rPr sz="1950" spc="-15" dirty="0">
                <a:solidFill>
                  <a:srgbClr val="212121"/>
                </a:solidFill>
                <a:latin typeface="Segoe UI"/>
                <a:cs typeface="Segoe UI"/>
              </a:rPr>
              <a:t>t</a:t>
            </a:r>
            <a:r>
              <a:rPr sz="1950" dirty="0">
                <a:solidFill>
                  <a:srgbClr val="212121"/>
                </a:solidFill>
                <a:latin typeface="Segoe UI"/>
                <a:cs typeface="Segoe UI"/>
              </a:rPr>
              <a:t>o</a:t>
            </a:r>
            <a:r>
              <a:rPr sz="1950" spc="-15" dirty="0">
                <a:solidFill>
                  <a:srgbClr val="212121"/>
                </a:solidFill>
                <a:latin typeface="Segoe UI"/>
                <a:cs typeface="Segoe UI"/>
              </a:rPr>
              <a:t> </a:t>
            </a:r>
            <a:r>
              <a:rPr sz="1950" spc="-5" dirty="0">
                <a:solidFill>
                  <a:srgbClr val="212121"/>
                </a:solidFill>
                <a:latin typeface="Segoe UI"/>
                <a:cs typeface="Segoe UI"/>
              </a:rPr>
              <a:t>ev</a:t>
            </a:r>
            <a:r>
              <a:rPr sz="1950" spc="-10" dirty="0">
                <a:solidFill>
                  <a:srgbClr val="212121"/>
                </a:solidFill>
                <a:latin typeface="Segoe UI"/>
                <a:cs typeface="Segoe UI"/>
              </a:rPr>
              <a:t>i</a:t>
            </a:r>
            <a:r>
              <a:rPr sz="1950" dirty="0">
                <a:solidFill>
                  <a:srgbClr val="212121"/>
                </a:solidFill>
                <a:latin typeface="Segoe UI"/>
                <a:cs typeface="Segoe UI"/>
              </a:rPr>
              <a:t>d</a:t>
            </a:r>
            <a:r>
              <a:rPr sz="1950" spc="-5" dirty="0">
                <a:solidFill>
                  <a:srgbClr val="212121"/>
                </a:solidFill>
                <a:latin typeface="Segoe UI"/>
                <a:cs typeface="Segoe UI"/>
              </a:rPr>
              <a:t>ence-</a:t>
            </a:r>
            <a:r>
              <a:rPr sz="1950" spc="-25" dirty="0">
                <a:solidFill>
                  <a:srgbClr val="212121"/>
                </a:solidFill>
                <a:latin typeface="Segoe UI"/>
                <a:cs typeface="Segoe UI"/>
              </a:rPr>
              <a:t>b</a:t>
            </a:r>
            <a:r>
              <a:rPr sz="1950" dirty="0">
                <a:solidFill>
                  <a:srgbClr val="212121"/>
                </a:solidFill>
                <a:latin typeface="Segoe UI"/>
                <a:cs typeface="Segoe UI"/>
              </a:rPr>
              <a:t>a</a:t>
            </a:r>
            <a:r>
              <a:rPr sz="1950" spc="-5" dirty="0">
                <a:solidFill>
                  <a:srgbClr val="212121"/>
                </a:solidFill>
                <a:latin typeface="Segoe UI"/>
                <a:cs typeface="Segoe UI"/>
              </a:rPr>
              <a:t>se</a:t>
            </a:r>
            <a:r>
              <a:rPr sz="1950" dirty="0">
                <a:solidFill>
                  <a:srgbClr val="212121"/>
                </a:solidFill>
                <a:latin typeface="Segoe UI"/>
                <a:cs typeface="Segoe UI"/>
              </a:rPr>
              <a:t>d </a:t>
            </a:r>
            <a:r>
              <a:rPr sz="1950" spc="-5" dirty="0">
                <a:solidFill>
                  <a:srgbClr val="212121"/>
                </a:solidFill>
                <a:latin typeface="Segoe UI"/>
                <a:cs typeface="Segoe UI"/>
              </a:rPr>
              <a:t>c</a:t>
            </a:r>
            <a:r>
              <a:rPr sz="1950" spc="5" dirty="0">
                <a:solidFill>
                  <a:srgbClr val="212121"/>
                </a:solidFill>
                <a:latin typeface="Segoe UI"/>
                <a:cs typeface="Segoe UI"/>
              </a:rPr>
              <a:t>o</a:t>
            </a:r>
            <a:r>
              <a:rPr sz="1950" spc="-5" dirty="0">
                <a:solidFill>
                  <a:srgbClr val="212121"/>
                </a:solidFill>
                <a:latin typeface="Segoe UI"/>
                <a:cs typeface="Segoe UI"/>
              </a:rPr>
              <a:t>nsu</a:t>
            </a:r>
            <a:r>
              <a:rPr sz="1950" spc="-10" dirty="0">
                <a:solidFill>
                  <a:srgbClr val="212121"/>
                </a:solidFill>
                <a:latin typeface="Segoe UI"/>
                <a:cs typeface="Segoe UI"/>
              </a:rPr>
              <a:t>l</a:t>
            </a:r>
            <a:r>
              <a:rPr sz="1950" spc="-5" dirty="0">
                <a:solidFill>
                  <a:srgbClr val="212121"/>
                </a:solidFill>
                <a:latin typeface="Segoe UI"/>
                <a:cs typeface="Segoe UI"/>
              </a:rPr>
              <a:t>t</a:t>
            </a:r>
            <a:r>
              <a:rPr sz="1950" dirty="0">
                <a:solidFill>
                  <a:srgbClr val="212121"/>
                </a:solidFill>
                <a:latin typeface="Segoe UI"/>
                <a:cs typeface="Segoe UI"/>
              </a:rPr>
              <a:t>a</a:t>
            </a:r>
            <a:r>
              <a:rPr sz="1950" spc="-5" dirty="0">
                <a:solidFill>
                  <a:srgbClr val="212121"/>
                </a:solidFill>
                <a:latin typeface="Segoe UI"/>
                <a:cs typeface="Segoe UI"/>
              </a:rPr>
              <a:t>t</a:t>
            </a:r>
            <a:r>
              <a:rPr sz="1950" spc="-10" dirty="0">
                <a:solidFill>
                  <a:srgbClr val="212121"/>
                </a:solidFill>
                <a:latin typeface="Segoe UI"/>
                <a:cs typeface="Segoe UI"/>
              </a:rPr>
              <a:t>i</a:t>
            </a:r>
            <a:r>
              <a:rPr sz="1950" spc="5" dirty="0">
                <a:solidFill>
                  <a:srgbClr val="212121"/>
                </a:solidFill>
                <a:latin typeface="Segoe UI"/>
                <a:cs typeface="Segoe UI"/>
              </a:rPr>
              <a:t>o</a:t>
            </a:r>
            <a:r>
              <a:rPr sz="1950" dirty="0">
                <a:solidFill>
                  <a:srgbClr val="212121"/>
                </a:solidFill>
                <a:latin typeface="Segoe UI"/>
                <a:cs typeface="Segoe UI"/>
              </a:rPr>
              <a:t>n</a:t>
            </a:r>
            <a:r>
              <a:rPr sz="1950" spc="-35" dirty="0">
                <a:solidFill>
                  <a:srgbClr val="212121"/>
                </a:solidFill>
                <a:latin typeface="Segoe UI"/>
                <a:cs typeface="Segoe UI"/>
              </a:rPr>
              <a:t> </a:t>
            </a:r>
            <a:r>
              <a:rPr sz="1950" dirty="0">
                <a:solidFill>
                  <a:srgbClr val="212121"/>
                </a:solidFill>
                <a:latin typeface="Segoe UI"/>
                <a:cs typeface="Segoe UI"/>
              </a:rPr>
              <a:t>a</a:t>
            </a:r>
            <a:r>
              <a:rPr sz="1950" spc="-5" dirty="0">
                <a:solidFill>
                  <a:srgbClr val="212121"/>
                </a:solidFill>
                <a:latin typeface="Segoe UI"/>
                <a:cs typeface="Segoe UI"/>
              </a:rPr>
              <a:t>n</a:t>
            </a:r>
            <a:r>
              <a:rPr sz="1950" dirty="0">
                <a:solidFill>
                  <a:srgbClr val="212121"/>
                </a:solidFill>
                <a:latin typeface="Segoe UI"/>
                <a:cs typeface="Segoe UI"/>
              </a:rPr>
              <a:t>d</a:t>
            </a:r>
            <a:r>
              <a:rPr sz="1950" spc="-10" dirty="0">
                <a:solidFill>
                  <a:srgbClr val="212121"/>
                </a:solidFill>
                <a:latin typeface="Segoe UI"/>
                <a:cs typeface="Segoe UI"/>
              </a:rPr>
              <a:t> </a:t>
            </a:r>
            <a:r>
              <a:rPr sz="1950" spc="-5" dirty="0">
                <a:solidFill>
                  <a:srgbClr val="212121"/>
                </a:solidFill>
                <a:latin typeface="Segoe UI"/>
                <a:cs typeface="Segoe UI"/>
              </a:rPr>
              <a:t>t</a:t>
            </a:r>
            <a:r>
              <a:rPr sz="1950" spc="-20" dirty="0">
                <a:solidFill>
                  <a:srgbClr val="212121"/>
                </a:solidFill>
                <a:latin typeface="Segoe UI"/>
                <a:cs typeface="Segoe UI"/>
              </a:rPr>
              <a:t>r</a:t>
            </a:r>
            <a:r>
              <a:rPr sz="1950" spc="-5" dirty="0">
                <a:solidFill>
                  <a:srgbClr val="212121"/>
                </a:solidFill>
                <a:latin typeface="Segoe UI"/>
                <a:cs typeface="Segoe UI"/>
              </a:rPr>
              <a:t>e</a:t>
            </a:r>
            <a:r>
              <a:rPr sz="1950" dirty="0">
                <a:solidFill>
                  <a:srgbClr val="212121"/>
                </a:solidFill>
                <a:latin typeface="Segoe UI"/>
                <a:cs typeface="Segoe UI"/>
              </a:rPr>
              <a:t>a</a:t>
            </a:r>
            <a:r>
              <a:rPr sz="1950" spc="-5" dirty="0">
                <a:solidFill>
                  <a:srgbClr val="212121"/>
                </a:solidFill>
                <a:latin typeface="Segoe UI"/>
                <a:cs typeface="Segoe UI"/>
              </a:rPr>
              <a:t>tmen</a:t>
            </a:r>
            <a:r>
              <a:rPr sz="1950" dirty="0">
                <a:solidFill>
                  <a:srgbClr val="212121"/>
                </a:solidFill>
                <a:latin typeface="Segoe UI"/>
                <a:cs typeface="Segoe UI"/>
              </a:rPr>
              <a:t>t</a:t>
            </a:r>
            <a:r>
              <a:rPr sz="1950" spc="-10" dirty="0">
                <a:solidFill>
                  <a:srgbClr val="212121"/>
                </a:solidFill>
                <a:latin typeface="Segoe UI"/>
                <a:cs typeface="Segoe UI"/>
              </a:rPr>
              <a:t> </a:t>
            </a:r>
            <a:r>
              <a:rPr sz="1950" spc="-5" dirty="0">
                <a:solidFill>
                  <a:srgbClr val="212121"/>
                </a:solidFill>
                <a:latin typeface="Segoe UI"/>
                <a:cs typeface="Segoe UI"/>
              </a:rPr>
              <a:t>th</a:t>
            </a:r>
            <a:r>
              <a:rPr sz="1950" spc="-20" dirty="0">
                <a:solidFill>
                  <a:srgbClr val="212121"/>
                </a:solidFill>
                <a:latin typeface="Segoe UI"/>
                <a:cs typeface="Segoe UI"/>
              </a:rPr>
              <a:t>r</a:t>
            </a:r>
            <a:r>
              <a:rPr sz="1950" spc="5" dirty="0">
                <a:solidFill>
                  <a:srgbClr val="212121"/>
                </a:solidFill>
                <a:latin typeface="Segoe UI"/>
                <a:cs typeface="Segoe UI"/>
              </a:rPr>
              <a:t>o</a:t>
            </a:r>
            <a:r>
              <a:rPr sz="1950" spc="-5" dirty="0">
                <a:solidFill>
                  <a:srgbClr val="212121"/>
                </a:solidFill>
                <a:latin typeface="Segoe UI"/>
                <a:cs typeface="Segoe UI"/>
              </a:rPr>
              <a:t>u</a:t>
            </a:r>
            <a:r>
              <a:rPr sz="1950" dirty="0">
                <a:solidFill>
                  <a:srgbClr val="212121"/>
                </a:solidFill>
                <a:latin typeface="Segoe UI"/>
                <a:cs typeface="Segoe UI"/>
              </a:rPr>
              <a:t>gh</a:t>
            </a:r>
            <a:r>
              <a:rPr sz="1950" spc="-45" dirty="0">
                <a:solidFill>
                  <a:srgbClr val="212121"/>
                </a:solidFill>
                <a:latin typeface="Segoe UI"/>
                <a:cs typeface="Segoe UI"/>
              </a:rPr>
              <a:t> </a:t>
            </a:r>
            <a:r>
              <a:rPr sz="1950" dirty="0">
                <a:solidFill>
                  <a:srgbClr val="212121"/>
                </a:solidFill>
                <a:latin typeface="Segoe UI"/>
                <a:cs typeface="Segoe UI"/>
              </a:rPr>
              <a:t>UT H</a:t>
            </a:r>
            <a:r>
              <a:rPr sz="1950" spc="-5" dirty="0">
                <a:solidFill>
                  <a:srgbClr val="212121"/>
                </a:solidFill>
                <a:latin typeface="Segoe UI"/>
                <a:cs typeface="Segoe UI"/>
              </a:rPr>
              <a:t>e</a:t>
            </a:r>
            <a:r>
              <a:rPr sz="1950" dirty="0">
                <a:solidFill>
                  <a:srgbClr val="212121"/>
                </a:solidFill>
                <a:latin typeface="Segoe UI"/>
                <a:cs typeface="Segoe UI"/>
              </a:rPr>
              <a:t>a</a:t>
            </a:r>
            <a:r>
              <a:rPr sz="1950" spc="-10" dirty="0">
                <a:solidFill>
                  <a:srgbClr val="212121"/>
                </a:solidFill>
                <a:latin typeface="Segoe UI"/>
                <a:cs typeface="Segoe UI"/>
              </a:rPr>
              <a:t>l</a:t>
            </a:r>
            <a:r>
              <a:rPr sz="1950" spc="-5" dirty="0">
                <a:solidFill>
                  <a:srgbClr val="212121"/>
                </a:solidFill>
                <a:latin typeface="Segoe UI"/>
                <a:cs typeface="Segoe UI"/>
              </a:rPr>
              <a:t>t</a:t>
            </a:r>
            <a:r>
              <a:rPr sz="1950" dirty="0">
                <a:solidFill>
                  <a:srgbClr val="212121"/>
                </a:solidFill>
                <a:latin typeface="Segoe UI"/>
                <a:cs typeface="Segoe UI"/>
              </a:rPr>
              <a:t>h San</a:t>
            </a:r>
            <a:r>
              <a:rPr sz="1950" spc="-25" dirty="0">
                <a:solidFill>
                  <a:srgbClr val="212121"/>
                </a:solidFill>
                <a:latin typeface="Segoe UI"/>
                <a:cs typeface="Segoe UI"/>
              </a:rPr>
              <a:t> </a:t>
            </a:r>
            <a:r>
              <a:rPr sz="1950" spc="-5" dirty="0">
                <a:solidFill>
                  <a:srgbClr val="212121"/>
                </a:solidFill>
                <a:latin typeface="Segoe UI"/>
                <a:cs typeface="Segoe UI"/>
              </a:rPr>
              <a:t>An</a:t>
            </a:r>
            <a:r>
              <a:rPr sz="1950" spc="-15" dirty="0">
                <a:solidFill>
                  <a:srgbClr val="212121"/>
                </a:solidFill>
                <a:latin typeface="Segoe UI"/>
                <a:cs typeface="Segoe UI"/>
              </a:rPr>
              <a:t>t</a:t>
            </a:r>
            <a:r>
              <a:rPr sz="1950" spc="5" dirty="0">
                <a:solidFill>
                  <a:srgbClr val="212121"/>
                </a:solidFill>
                <a:latin typeface="Segoe UI"/>
                <a:cs typeface="Segoe UI"/>
              </a:rPr>
              <a:t>o</a:t>
            </a:r>
            <a:r>
              <a:rPr sz="1950" spc="-5" dirty="0">
                <a:solidFill>
                  <a:srgbClr val="212121"/>
                </a:solidFill>
                <a:latin typeface="Segoe UI"/>
                <a:cs typeface="Segoe UI"/>
              </a:rPr>
              <a:t>n</a:t>
            </a:r>
            <a:r>
              <a:rPr sz="1950" spc="-10" dirty="0">
                <a:solidFill>
                  <a:srgbClr val="212121"/>
                </a:solidFill>
                <a:latin typeface="Segoe UI"/>
                <a:cs typeface="Segoe UI"/>
              </a:rPr>
              <a:t>i</a:t>
            </a:r>
            <a:r>
              <a:rPr sz="1950" spc="5" dirty="0">
                <a:solidFill>
                  <a:srgbClr val="212121"/>
                </a:solidFill>
                <a:latin typeface="Segoe UI"/>
                <a:cs typeface="Segoe UI"/>
              </a:rPr>
              <a:t>o</a:t>
            </a:r>
            <a:r>
              <a:rPr sz="1950" dirty="0">
                <a:solidFill>
                  <a:srgbClr val="212121"/>
                </a:solidFill>
                <a:latin typeface="Segoe UI"/>
                <a:cs typeface="Segoe UI"/>
              </a:rPr>
              <a:t>.</a:t>
            </a:r>
            <a:endParaRPr sz="1950">
              <a:latin typeface="Segoe UI"/>
              <a:cs typeface="Segoe UI"/>
            </a:endParaRPr>
          </a:p>
          <a:p>
            <a:pPr marL="21590" marR="8255">
              <a:lnSpc>
                <a:spcPct val="100000"/>
              </a:lnSpc>
              <a:spcBef>
                <a:spcPts val="1165"/>
              </a:spcBef>
            </a:pPr>
            <a:r>
              <a:rPr sz="1950" b="1" dirty="0">
                <a:solidFill>
                  <a:srgbClr val="212121"/>
                </a:solidFill>
                <a:latin typeface="Arial"/>
                <a:cs typeface="Arial"/>
              </a:rPr>
              <a:t>Ha</a:t>
            </a:r>
            <a:r>
              <a:rPr sz="1950" b="1" spc="-10" dirty="0">
                <a:solidFill>
                  <a:srgbClr val="212121"/>
                </a:solidFill>
                <a:latin typeface="Arial"/>
                <a:cs typeface="Arial"/>
              </a:rPr>
              <a:t>r</a:t>
            </a:r>
            <a:r>
              <a:rPr sz="1950" b="1" dirty="0">
                <a:solidFill>
                  <a:srgbClr val="212121"/>
                </a:solidFill>
                <a:latin typeface="Arial"/>
                <a:cs typeface="Arial"/>
              </a:rPr>
              <a:t>m</a:t>
            </a:r>
            <a:r>
              <a:rPr sz="1950" b="1" spc="-15" dirty="0">
                <a:solidFill>
                  <a:srgbClr val="212121"/>
                </a:solidFill>
                <a:latin typeface="Arial"/>
                <a:cs typeface="Arial"/>
              </a:rPr>
              <a:t> </a:t>
            </a:r>
            <a:r>
              <a:rPr sz="1950" b="1" dirty="0">
                <a:solidFill>
                  <a:srgbClr val="212121"/>
                </a:solidFill>
                <a:latin typeface="Arial"/>
                <a:cs typeface="Arial"/>
              </a:rPr>
              <a:t>Reduc</a:t>
            </a:r>
            <a:r>
              <a:rPr sz="1950" b="1" spc="-5" dirty="0">
                <a:solidFill>
                  <a:srgbClr val="212121"/>
                </a:solidFill>
                <a:latin typeface="Arial"/>
                <a:cs typeface="Arial"/>
              </a:rPr>
              <a:t>ti</a:t>
            </a:r>
            <a:r>
              <a:rPr sz="1950" b="1" spc="-10" dirty="0">
                <a:solidFill>
                  <a:srgbClr val="212121"/>
                </a:solidFill>
                <a:latin typeface="Arial"/>
                <a:cs typeface="Arial"/>
              </a:rPr>
              <a:t>o</a:t>
            </a:r>
            <a:r>
              <a:rPr sz="1950" b="1" dirty="0">
                <a:solidFill>
                  <a:srgbClr val="212121"/>
                </a:solidFill>
                <a:latin typeface="Arial"/>
                <a:cs typeface="Arial"/>
              </a:rPr>
              <a:t>n</a:t>
            </a:r>
            <a:r>
              <a:rPr sz="1950" b="1" spc="-45" dirty="0">
                <a:solidFill>
                  <a:srgbClr val="212121"/>
                </a:solidFill>
                <a:latin typeface="Arial"/>
                <a:cs typeface="Arial"/>
              </a:rPr>
              <a:t> </a:t>
            </a:r>
            <a:r>
              <a:rPr sz="1950" dirty="0">
                <a:solidFill>
                  <a:srgbClr val="212121"/>
                </a:solidFill>
                <a:latin typeface="Arial"/>
                <a:cs typeface="Arial"/>
              </a:rPr>
              <a:t>mee</a:t>
            </a:r>
            <a:r>
              <a:rPr sz="1950" spc="-5" dirty="0">
                <a:solidFill>
                  <a:srgbClr val="212121"/>
                </a:solidFill>
                <a:latin typeface="Arial"/>
                <a:cs typeface="Arial"/>
              </a:rPr>
              <a:t>t</a:t>
            </a:r>
            <a:r>
              <a:rPr sz="1950" dirty="0">
                <a:solidFill>
                  <a:srgbClr val="212121"/>
                </a:solidFill>
                <a:latin typeface="Arial"/>
                <a:cs typeface="Arial"/>
              </a:rPr>
              <a:t>s</a:t>
            </a:r>
            <a:r>
              <a:rPr sz="1950" spc="-20" dirty="0">
                <a:solidFill>
                  <a:srgbClr val="212121"/>
                </a:solidFill>
                <a:latin typeface="Arial"/>
                <a:cs typeface="Arial"/>
              </a:rPr>
              <a:t> </a:t>
            </a:r>
            <a:r>
              <a:rPr sz="1950" dirty="0">
                <a:solidFill>
                  <a:srgbClr val="212121"/>
                </a:solidFill>
                <a:latin typeface="Arial"/>
                <a:cs typeface="Arial"/>
              </a:rPr>
              <a:t>peop</a:t>
            </a:r>
            <a:r>
              <a:rPr sz="1950" spc="-5" dirty="0">
                <a:solidFill>
                  <a:srgbClr val="212121"/>
                </a:solidFill>
                <a:latin typeface="Arial"/>
                <a:cs typeface="Arial"/>
              </a:rPr>
              <a:t>l</a:t>
            </a:r>
            <a:r>
              <a:rPr sz="1950" dirty="0">
                <a:solidFill>
                  <a:srgbClr val="212121"/>
                </a:solidFill>
                <a:latin typeface="Arial"/>
                <a:cs typeface="Arial"/>
              </a:rPr>
              <a:t>e</a:t>
            </a:r>
            <a:r>
              <a:rPr sz="1950" spc="-25" dirty="0">
                <a:solidFill>
                  <a:srgbClr val="212121"/>
                </a:solidFill>
                <a:latin typeface="Arial"/>
                <a:cs typeface="Arial"/>
              </a:rPr>
              <a:t> </a:t>
            </a:r>
            <a:r>
              <a:rPr sz="1950" spc="-5" dirty="0">
                <a:solidFill>
                  <a:srgbClr val="212121"/>
                </a:solidFill>
                <a:latin typeface="Arial"/>
                <a:cs typeface="Arial"/>
              </a:rPr>
              <a:t>“</a:t>
            </a:r>
            <a:r>
              <a:rPr sz="1950" spc="-35" dirty="0">
                <a:solidFill>
                  <a:srgbClr val="212121"/>
                </a:solidFill>
                <a:latin typeface="Arial"/>
                <a:cs typeface="Arial"/>
              </a:rPr>
              <a:t>w</a:t>
            </a:r>
            <a:r>
              <a:rPr sz="1950" dirty="0">
                <a:solidFill>
                  <a:srgbClr val="212121"/>
                </a:solidFill>
                <a:latin typeface="Arial"/>
                <a:cs typeface="Arial"/>
              </a:rPr>
              <a:t>he</a:t>
            </a:r>
            <a:r>
              <a:rPr sz="1950" spc="-5" dirty="0">
                <a:solidFill>
                  <a:srgbClr val="212121"/>
                </a:solidFill>
                <a:latin typeface="Arial"/>
                <a:cs typeface="Arial"/>
              </a:rPr>
              <a:t>r</a:t>
            </a:r>
            <a:r>
              <a:rPr sz="1950" dirty="0">
                <a:solidFill>
                  <a:srgbClr val="212121"/>
                </a:solidFill>
                <a:latin typeface="Arial"/>
                <a:cs typeface="Arial"/>
              </a:rPr>
              <a:t>e</a:t>
            </a:r>
            <a:r>
              <a:rPr sz="1950" spc="25"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hey</a:t>
            </a:r>
            <a:r>
              <a:rPr sz="1950" spc="-20" dirty="0">
                <a:solidFill>
                  <a:srgbClr val="212121"/>
                </a:solidFill>
                <a:latin typeface="Arial"/>
                <a:cs typeface="Arial"/>
              </a:rPr>
              <a:t> </a:t>
            </a:r>
            <a:r>
              <a:rPr sz="1950" dirty="0">
                <a:solidFill>
                  <a:srgbClr val="212121"/>
                </a:solidFill>
                <a:latin typeface="Arial"/>
                <a:cs typeface="Arial"/>
              </a:rPr>
              <a:t>a</a:t>
            </a:r>
            <a:r>
              <a:rPr sz="1950" spc="-5" dirty="0">
                <a:solidFill>
                  <a:srgbClr val="212121"/>
                </a:solidFill>
                <a:latin typeface="Arial"/>
                <a:cs typeface="Arial"/>
              </a:rPr>
              <a:t>r</a:t>
            </a:r>
            <a:r>
              <a:rPr sz="1950" dirty="0">
                <a:solidFill>
                  <a:srgbClr val="212121"/>
                </a:solidFill>
                <a:latin typeface="Arial"/>
                <a:cs typeface="Arial"/>
              </a:rPr>
              <a:t>e”</a:t>
            </a:r>
            <a:r>
              <a:rPr sz="1950" spc="-20" dirty="0">
                <a:solidFill>
                  <a:srgbClr val="212121"/>
                </a:solidFill>
                <a:latin typeface="Arial"/>
                <a:cs typeface="Arial"/>
              </a:rPr>
              <a:t> </a:t>
            </a:r>
            <a:r>
              <a:rPr sz="1950" dirty="0">
                <a:solidFill>
                  <a:srgbClr val="212121"/>
                </a:solidFill>
                <a:latin typeface="Arial"/>
                <a:cs typeface="Arial"/>
              </a:rPr>
              <a:t>on</a:t>
            </a:r>
            <a:r>
              <a:rPr sz="1950" spc="-1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he</a:t>
            </a:r>
            <a:r>
              <a:rPr sz="1950" spc="-5" dirty="0">
                <a:solidFill>
                  <a:srgbClr val="212121"/>
                </a:solidFill>
                <a:latin typeface="Arial"/>
                <a:cs typeface="Arial"/>
              </a:rPr>
              <a:t>i</a:t>
            </a:r>
            <a:r>
              <a:rPr sz="1950" dirty="0">
                <a:solidFill>
                  <a:srgbClr val="212121"/>
                </a:solidFill>
                <a:latin typeface="Arial"/>
                <a:cs typeface="Arial"/>
              </a:rPr>
              <a:t>r</a:t>
            </a:r>
            <a:r>
              <a:rPr sz="1950" spc="-10" dirty="0">
                <a:solidFill>
                  <a:srgbClr val="212121"/>
                </a:solidFill>
                <a:latin typeface="Arial"/>
                <a:cs typeface="Arial"/>
              </a:rPr>
              <a:t> </a:t>
            </a:r>
            <a:r>
              <a:rPr sz="1950" dirty="0">
                <a:solidFill>
                  <a:srgbClr val="212121"/>
                </a:solidFill>
                <a:latin typeface="Arial"/>
                <a:cs typeface="Arial"/>
              </a:rPr>
              <a:t>o</a:t>
            </a:r>
            <a:r>
              <a:rPr sz="1950" spc="-35" dirty="0">
                <a:solidFill>
                  <a:srgbClr val="212121"/>
                </a:solidFill>
                <a:latin typeface="Arial"/>
                <a:cs typeface="Arial"/>
              </a:rPr>
              <a:t>w</a:t>
            </a:r>
            <a:r>
              <a:rPr sz="1950" dirty="0">
                <a:solidFill>
                  <a:srgbClr val="212121"/>
                </a:solidFill>
                <a:latin typeface="Arial"/>
                <a:cs typeface="Arial"/>
              </a:rPr>
              <a:t>n</a:t>
            </a:r>
            <a:r>
              <a:rPr sz="1950" spc="1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e</a:t>
            </a:r>
            <a:r>
              <a:rPr sz="1950" spc="-5" dirty="0">
                <a:solidFill>
                  <a:srgbClr val="212121"/>
                </a:solidFill>
                <a:latin typeface="Arial"/>
                <a:cs typeface="Arial"/>
              </a:rPr>
              <a:t>r</a:t>
            </a:r>
            <a:r>
              <a:rPr sz="1950" dirty="0">
                <a:solidFill>
                  <a:srgbClr val="212121"/>
                </a:solidFill>
                <a:latin typeface="Arial"/>
                <a:cs typeface="Arial"/>
              </a:rPr>
              <a:t>m</a:t>
            </a:r>
            <a:r>
              <a:rPr sz="1950" spc="5" dirty="0">
                <a:solidFill>
                  <a:srgbClr val="212121"/>
                </a:solidFill>
                <a:latin typeface="Arial"/>
                <a:cs typeface="Arial"/>
              </a:rPr>
              <a:t>s</a:t>
            </a:r>
            <a:r>
              <a:rPr sz="1950" dirty="0">
                <a:solidFill>
                  <a:srgbClr val="212121"/>
                </a:solidFill>
                <a:latin typeface="Arial"/>
                <a:cs typeface="Arial"/>
              </a:rPr>
              <a:t>,</a:t>
            </a:r>
            <a:r>
              <a:rPr sz="1950" spc="-30" dirty="0">
                <a:solidFill>
                  <a:srgbClr val="212121"/>
                </a:solidFill>
                <a:latin typeface="Arial"/>
                <a:cs typeface="Arial"/>
              </a:rPr>
              <a:t> </a:t>
            </a:r>
            <a:r>
              <a:rPr sz="1950" dirty="0">
                <a:solidFill>
                  <a:srgbClr val="212121"/>
                </a:solidFill>
                <a:latin typeface="Arial"/>
                <a:cs typeface="Arial"/>
              </a:rPr>
              <a:t>and</a:t>
            </a:r>
            <a:r>
              <a:rPr sz="1950" spc="-10" dirty="0">
                <a:solidFill>
                  <a:srgbClr val="212121"/>
                </a:solidFill>
                <a:latin typeface="Arial"/>
                <a:cs typeface="Arial"/>
              </a:rPr>
              <a:t> </a:t>
            </a:r>
            <a:r>
              <a:rPr sz="1950" dirty="0">
                <a:solidFill>
                  <a:srgbClr val="212121"/>
                </a:solidFill>
                <a:latin typeface="Arial"/>
                <a:cs typeface="Arial"/>
              </a:rPr>
              <a:t>may</a:t>
            </a:r>
            <a:r>
              <a:rPr sz="1950" spc="-20" dirty="0">
                <a:solidFill>
                  <a:srgbClr val="212121"/>
                </a:solidFill>
                <a:latin typeface="Arial"/>
                <a:cs typeface="Arial"/>
              </a:rPr>
              <a:t> </a:t>
            </a:r>
            <a:r>
              <a:rPr sz="1950" spc="5" dirty="0">
                <a:solidFill>
                  <a:srgbClr val="212121"/>
                </a:solidFill>
                <a:latin typeface="Arial"/>
                <a:cs typeface="Arial"/>
              </a:rPr>
              <a:t>s</a:t>
            </a:r>
            <a:r>
              <a:rPr sz="1950" dirty="0">
                <a:solidFill>
                  <a:srgbClr val="212121"/>
                </a:solidFill>
                <a:latin typeface="Arial"/>
                <a:cs typeface="Arial"/>
              </a:rPr>
              <a:t>e</a:t>
            </a:r>
            <a:r>
              <a:rPr sz="1950" spc="-5" dirty="0">
                <a:solidFill>
                  <a:srgbClr val="212121"/>
                </a:solidFill>
                <a:latin typeface="Arial"/>
                <a:cs typeface="Arial"/>
              </a:rPr>
              <a:t>r</a:t>
            </a:r>
            <a:r>
              <a:rPr sz="1950" spc="-10" dirty="0">
                <a:solidFill>
                  <a:srgbClr val="212121"/>
                </a:solidFill>
                <a:latin typeface="Arial"/>
                <a:cs typeface="Arial"/>
              </a:rPr>
              <a:t>v</a:t>
            </a:r>
            <a:r>
              <a:rPr sz="1950" dirty="0">
                <a:solidFill>
                  <a:srgbClr val="212121"/>
                </a:solidFill>
                <a:latin typeface="Arial"/>
                <a:cs typeface="Arial"/>
              </a:rPr>
              <a:t>e</a:t>
            </a:r>
            <a:r>
              <a:rPr sz="1950" spc="-15" dirty="0">
                <a:solidFill>
                  <a:srgbClr val="212121"/>
                </a:solidFill>
                <a:latin typeface="Arial"/>
                <a:cs typeface="Arial"/>
              </a:rPr>
              <a:t> </a:t>
            </a:r>
            <a:r>
              <a:rPr sz="1950" dirty="0">
                <a:solidFill>
                  <a:srgbClr val="212121"/>
                </a:solidFill>
                <a:latin typeface="Arial"/>
                <a:cs typeface="Arial"/>
              </a:rPr>
              <a:t>as</a:t>
            </a:r>
            <a:r>
              <a:rPr sz="1950" spc="-25" dirty="0">
                <a:solidFill>
                  <a:srgbClr val="212121"/>
                </a:solidFill>
                <a:latin typeface="Arial"/>
                <a:cs typeface="Arial"/>
              </a:rPr>
              <a:t> </a:t>
            </a:r>
            <a:r>
              <a:rPr sz="1950" dirty="0">
                <a:solidFill>
                  <a:srgbClr val="212121"/>
                </a:solidFill>
                <a:latin typeface="Arial"/>
                <a:cs typeface="Arial"/>
              </a:rPr>
              <a:t>a pa</a:t>
            </a:r>
            <a:r>
              <a:rPr sz="1950" spc="-5" dirty="0">
                <a:solidFill>
                  <a:srgbClr val="212121"/>
                </a:solidFill>
                <a:latin typeface="Arial"/>
                <a:cs typeface="Arial"/>
              </a:rPr>
              <a:t>t</a:t>
            </a:r>
            <a:r>
              <a:rPr sz="1950" dirty="0">
                <a:solidFill>
                  <a:srgbClr val="212121"/>
                </a:solidFill>
                <a:latin typeface="Arial"/>
                <a:cs typeface="Arial"/>
              </a:rPr>
              <a:t>h</a:t>
            </a:r>
            <a:r>
              <a:rPr sz="1950" spc="-35" dirty="0">
                <a:solidFill>
                  <a:srgbClr val="212121"/>
                </a:solidFill>
                <a:latin typeface="Arial"/>
                <a:cs typeface="Arial"/>
              </a:rPr>
              <a:t>w</a:t>
            </a:r>
            <a:r>
              <a:rPr sz="1950" dirty="0">
                <a:solidFill>
                  <a:srgbClr val="212121"/>
                </a:solidFill>
                <a:latin typeface="Arial"/>
                <a:cs typeface="Arial"/>
              </a:rPr>
              <a:t>ay </a:t>
            </a:r>
            <a:r>
              <a:rPr sz="1950" spc="-5" dirty="0">
                <a:solidFill>
                  <a:srgbClr val="212121"/>
                </a:solidFill>
                <a:latin typeface="Arial"/>
                <a:cs typeface="Arial"/>
              </a:rPr>
              <a:t>t</a:t>
            </a:r>
            <a:r>
              <a:rPr sz="1950" dirty="0">
                <a:solidFill>
                  <a:srgbClr val="212121"/>
                </a:solidFill>
                <a:latin typeface="Arial"/>
                <a:cs typeface="Arial"/>
              </a:rPr>
              <a:t>o add</a:t>
            </a:r>
            <a:r>
              <a:rPr sz="1950" spc="-5" dirty="0">
                <a:solidFill>
                  <a:srgbClr val="212121"/>
                </a:solidFill>
                <a:latin typeface="Arial"/>
                <a:cs typeface="Arial"/>
              </a:rPr>
              <a:t>iti</a:t>
            </a:r>
            <a:r>
              <a:rPr sz="1950" dirty="0">
                <a:solidFill>
                  <a:srgbClr val="212121"/>
                </a:solidFill>
                <a:latin typeface="Arial"/>
                <a:cs typeface="Arial"/>
              </a:rPr>
              <a:t>onal</a:t>
            </a:r>
            <a:r>
              <a:rPr sz="1950" spc="-20" dirty="0">
                <a:solidFill>
                  <a:srgbClr val="212121"/>
                </a:solidFill>
                <a:latin typeface="Arial"/>
                <a:cs typeface="Arial"/>
              </a:rPr>
              <a:t> </a:t>
            </a:r>
            <a:r>
              <a:rPr sz="1950" dirty="0">
                <a:solidFill>
                  <a:srgbClr val="212121"/>
                </a:solidFill>
                <a:latin typeface="Arial"/>
                <a:cs typeface="Arial"/>
              </a:rPr>
              <a:t>p</a:t>
            </a:r>
            <a:r>
              <a:rPr sz="1950" spc="-5" dirty="0">
                <a:solidFill>
                  <a:srgbClr val="212121"/>
                </a:solidFill>
                <a:latin typeface="Arial"/>
                <a:cs typeface="Arial"/>
              </a:rPr>
              <a:t>r</a:t>
            </a:r>
            <a:r>
              <a:rPr sz="1950" dirty="0">
                <a:solidFill>
                  <a:srgbClr val="212121"/>
                </a:solidFill>
                <a:latin typeface="Arial"/>
                <a:cs typeface="Arial"/>
              </a:rPr>
              <a:t>e</a:t>
            </a:r>
            <a:r>
              <a:rPr sz="1950" spc="-10" dirty="0">
                <a:solidFill>
                  <a:srgbClr val="212121"/>
                </a:solidFill>
                <a:latin typeface="Arial"/>
                <a:cs typeface="Arial"/>
              </a:rPr>
              <a:t>v</a:t>
            </a:r>
            <a:r>
              <a:rPr sz="1950" dirty="0">
                <a:solidFill>
                  <a:srgbClr val="212121"/>
                </a:solidFill>
                <a:latin typeface="Arial"/>
                <a:cs typeface="Arial"/>
              </a:rPr>
              <a:t>en</a:t>
            </a:r>
            <a:r>
              <a:rPr sz="1950" spc="-5" dirty="0">
                <a:solidFill>
                  <a:srgbClr val="212121"/>
                </a:solidFill>
                <a:latin typeface="Arial"/>
                <a:cs typeface="Arial"/>
              </a:rPr>
              <a:t>ti</a:t>
            </a:r>
            <a:r>
              <a:rPr sz="1950" dirty="0">
                <a:solidFill>
                  <a:srgbClr val="212121"/>
                </a:solidFill>
                <a:latin typeface="Arial"/>
                <a:cs typeface="Arial"/>
              </a:rPr>
              <a:t>on,</a:t>
            </a:r>
            <a:r>
              <a:rPr sz="1950" spc="-30" dirty="0">
                <a:solidFill>
                  <a:srgbClr val="212121"/>
                </a:solidFill>
                <a:latin typeface="Arial"/>
                <a:cs typeface="Arial"/>
              </a:rPr>
              <a:t> </a:t>
            </a:r>
            <a:r>
              <a:rPr sz="1950" spc="-5" dirty="0">
                <a:solidFill>
                  <a:srgbClr val="212121"/>
                </a:solidFill>
                <a:latin typeface="Arial"/>
                <a:cs typeface="Arial"/>
              </a:rPr>
              <a:t>tr</a:t>
            </a:r>
            <a:r>
              <a:rPr sz="1950" dirty="0">
                <a:solidFill>
                  <a:srgbClr val="212121"/>
                </a:solidFill>
                <a:latin typeface="Arial"/>
                <a:cs typeface="Arial"/>
              </a:rPr>
              <a:t>ea</a:t>
            </a:r>
            <a:r>
              <a:rPr sz="1950" spc="-5" dirty="0">
                <a:solidFill>
                  <a:srgbClr val="212121"/>
                </a:solidFill>
                <a:latin typeface="Arial"/>
                <a:cs typeface="Arial"/>
              </a:rPr>
              <a:t>t</a:t>
            </a:r>
            <a:r>
              <a:rPr sz="1950" dirty="0">
                <a:solidFill>
                  <a:srgbClr val="212121"/>
                </a:solidFill>
                <a:latin typeface="Arial"/>
                <a:cs typeface="Arial"/>
              </a:rPr>
              <a:t>men</a:t>
            </a:r>
            <a:r>
              <a:rPr sz="1950" spc="-5" dirty="0">
                <a:solidFill>
                  <a:srgbClr val="212121"/>
                </a:solidFill>
                <a:latin typeface="Arial"/>
                <a:cs typeface="Arial"/>
              </a:rPr>
              <a:t>t</a:t>
            </a:r>
            <a:r>
              <a:rPr sz="1950" dirty="0">
                <a:solidFill>
                  <a:srgbClr val="212121"/>
                </a:solidFill>
                <a:latin typeface="Arial"/>
                <a:cs typeface="Arial"/>
              </a:rPr>
              <a:t>,</a:t>
            </a:r>
            <a:r>
              <a:rPr sz="1950" spc="-45" dirty="0">
                <a:solidFill>
                  <a:srgbClr val="212121"/>
                </a:solidFill>
                <a:latin typeface="Arial"/>
                <a:cs typeface="Arial"/>
              </a:rPr>
              <a:t> </a:t>
            </a:r>
            <a:r>
              <a:rPr sz="1950" dirty="0">
                <a:solidFill>
                  <a:srgbClr val="212121"/>
                </a:solidFill>
                <a:latin typeface="Arial"/>
                <a:cs typeface="Arial"/>
              </a:rPr>
              <a:t>and</a:t>
            </a:r>
            <a:r>
              <a:rPr sz="1950" spc="-25" dirty="0">
                <a:solidFill>
                  <a:srgbClr val="212121"/>
                </a:solidFill>
                <a:latin typeface="Arial"/>
                <a:cs typeface="Arial"/>
              </a:rPr>
              <a:t> </a:t>
            </a:r>
            <a:r>
              <a:rPr sz="1950" spc="-5" dirty="0">
                <a:solidFill>
                  <a:srgbClr val="212121"/>
                </a:solidFill>
                <a:latin typeface="Arial"/>
                <a:cs typeface="Arial"/>
              </a:rPr>
              <a:t>r</a:t>
            </a:r>
            <a:r>
              <a:rPr sz="1950" dirty="0">
                <a:solidFill>
                  <a:srgbClr val="212121"/>
                </a:solidFill>
                <a:latin typeface="Arial"/>
                <a:cs typeface="Arial"/>
              </a:rPr>
              <a:t>e</a:t>
            </a:r>
            <a:r>
              <a:rPr sz="1950" spc="5" dirty="0">
                <a:solidFill>
                  <a:srgbClr val="212121"/>
                </a:solidFill>
                <a:latin typeface="Arial"/>
                <a:cs typeface="Arial"/>
              </a:rPr>
              <a:t>c</a:t>
            </a:r>
            <a:r>
              <a:rPr sz="1950" dirty="0">
                <a:solidFill>
                  <a:srgbClr val="212121"/>
                </a:solidFill>
                <a:latin typeface="Arial"/>
                <a:cs typeface="Arial"/>
              </a:rPr>
              <a:t>o</a:t>
            </a:r>
            <a:r>
              <a:rPr sz="1950" spc="-10" dirty="0">
                <a:solidFill>
                  <a:srgbClr val="212121"/>
                </a:solidFill>
                <a:latin typeface="Arial"/>
                <a:cs typeface="Arial"/>
              </a:rPr>
              <a:t>v</a:t>
            </a:r>
            <a:r>
              <a:rPr sz="1950" dirty="0">
                <a:solidFill>
                  <a:srgbClr val="212121"/>
                </a:solidFill>
                <a:latin typeface="Arial"/>
                <a:cs typeface="Arial"/>
              </a:rPr>
              <a:t>e</a:t>
            </a:r>
            <a:r>
              <a:rPr sz="1950" spc="-5" dirty="0">
                <a:solidFill>
                  <a:srgbClr val="212121"/>
                </a:solidFill>
                <a:latin typeface="Arial"/>
                <a:cs typeface="Arial"/>
              </a:rPr>
              <a:t>r</a:t>
            </a:r>
            <a:r>
              <a:rPr sz="1950" dirty="0">
                <a:solidFill>
                  <a:srgbClr val="212121"/>
                </a:solidFill>
                <a:latin typeface="Arial"/>
                <a:cs typeface="Arial"/>
              </a:rPr>
              <a:t>y</a:t>
            </a:r>
            <a:r>
              <a:rPr sz="1950" spc="-20" dirty="0">
                <a:solidFill>
                  <a:srgbClr val="212121"/>
                </a:solidFill>
                <a:latin typeface="Arial"/>
                <a:cs typeface="Arial"/>
              </a:rPr>
              <a:t> </a:t>
            </a:r>
            <a:r>
              <a:rPr sz="1950" spc="5" dirty="0">
                <a:solidFill>
                  <a:srgbClr val="212121"/>
                </a:solidFill>
                <a:latin typeface="Arial"/>
                <a:cs typeface="Arial"/>
              </a:rPr>
              <a:t>s</a:t>
            </a:r>
            <a:r>
              <a:rPr sz="1950" dirty="0">
                <a:solidFill>
                  <a:srgbClr val="212121"/>
                </a:solidFill>
                <a:latin typeface="Arial"/>
                <a:cs typeface="Arial"/>
              </a:rPr>
              <a:t>e</a:t>
            </a:r>
            <a:r>
              <a:rPr sz="1950" spc="-5" dirty="0">
                <a:solidFill>
                  <a:srgbClr val="212121"/>
                </a:solidFill>
                <a:latin typeface="Arial"/>
                <a:cs typeface="Arial"/>
              </a:rPr>
              <a:t>r</a:t>
            </a:r>
            <a:r>
              <a:rPr sz="1950" spc="-10" dirty="0">
                <a:solidFill>
                  <a:srgbClr val="212121"/>
                </a:solidFill>
                <a:latin typeface="Arial"/>
                <a:cs typeface="Arial"/>
              </a:rPr>
              <a:t>v</a:t>
            </a:r>
            <a:r>
              <a:rPr sz="1950" spc="-5" dirty="0">
                <a:solidFill>
                  <a:srgbClr val="212121"/>
                </a:solidFill>
                <a:latin typeface="Arial"/>
                <a:cs typeface="Arial"/>
              </a:rPr>
              <a:t>i</a:t>
            </a:r>
            <a:r>
              <a:rPr sz="1950" spc="5" dirty="0">
                <a:solidFill>
                  <a:srgbClr val="212121"/>
                </a:solidFill>
                <a:latin typeface="Arial"/>
                <a:cs typeface="Arial"/>
              </a:rPr>
              <a:t>c</a:t>
            </a:r>
            <a:r>
              <a:rPr sz="1950" dirty="0">
                <a:solidFill>
                  <a:srgbClr val="212121"/>
                </a:solidFill>
                <a:latin typeface="Arial"/>
                <a:cs typeface="Arial"/>
              </a:rPr>
              <a:t>e</a:t>
            </a:r>
            <a:r>
              <a:rPr sz="1950" spc="5" dirty="0">
                <a:solidFill>
                  <a:srgbClr val="212121"/>
                </a:solidFill>
                <a:latin typeface="Arial"/>
                <a:cs typeface="Arial"/>
              </a:rPr>
              <a:t>s</a:t>
            </a:r>
            <a:r>
              <a:rPr sz="1950" dirty="0">
                <a:solidFill>
                  <a:srgbClr val="212121"/>
                </a:solidFill>
                <a:latin typeface="Arial"/>
                <a:cs typeface="Arial"/>
              </a:rPr>
              <a:t>.</a:t>
            </a:r>
            <a:endParaRPr sz="1950">
              <a:latin typeface="Arial"/>
              <a:cs typeface="Arial"/>
            </a:endParaRPr>
          </a:p>
          <a:p>
            <a:pPr marL="21590">
              <a:lnSpc>
                <a:spcPct val="100000"/>
              </a:lnSpc>
              <a:spcBef>
                <a:spcPts val="985"/>
              </a:spcBef>
            </a:pPr>
            <a:r>
              <a:rPr sz="1800" b="1" spc="-5" dirty="0">
                <a:solidFill>
                  <a:srgbClr val="212121"/>
                </a:solidFill>
                <a:latin typeface="Arial"/>
                <a:cs typeface="Arial"/>
              </a:rPr>
              <a:t>R</a:t>
            </a:r>
            <a:r>
              <a:rPr sz="1800" b="1" spc="-10" dirty="0">
                <a:solidFill>
                  <a:srgbClr val="212121"/>
                </a:solidFill>
                <a:latin typeface="Arial"/>
                <a:cs typeface="Arial"/>
              </a:rPr>
              <a:t>ec</a:t>
            </a:r>
            <a:r>
              <a:rPr sz="1800" b="1" dirty="0">
                <a:solidFill>
                  <a:srgbClr val="212121"/>
                </a:solidFill>
                <a:latin typeface="Arial"/>
                <a:cs typeface="Arial"/>
              </a:rPr>
              <a:t>o</a:t>
            </a:r>
            <a:r>
              <a:rPr sz="1800" b="1" spc="-45" dirty="0">
                <a:solidFill>
                  <a:srgbClr val="212121"/>
                </a:solidFill>
                <a:latin typeface="Arial"/>
                <a:cs typeface="Arial"/>
              </a:rPr>
              <a:t>v</a:t>
            </a:r>
            <a:r>
              <a:rPr sz="1800" b="1" spc="-10" dirty="0">
                <a:solidFill>
                  <a:srgbClr val="212121"/>
                </a:solidFill>
                <a:latin typeface="Arial"/>
                <a:cs typeface="Arial"/>
              </a:rPr>
              <a:t>e</a:t>
            </a:r>
            <a:r>
              <a:rPr sz="1800" b="1" spc="5" dirty="0">
                <a:solidFill>
                  <a:srgbClr val="212121"/>
                </a:solidFill>
                <a:latin typeface="Arial"/>
                <a:cs typeface="Arial"/>
              </a:rPr>
              <a:t>r</a:t>
            </a:r>
            <a:r>
              <a:rPr sz="1800" b="1" spc="-20" dirty="0">
                <a:solidFill>
                  <a:srgbClr val="212121"/>
                </a:solidFill>
                <a:latin typeface="Arial"/>
                <a:cs typeface="Arial"/>
              </a:rPr>
              <a:t>y</a:t>
            </a:r>
            <a:r>
              <a:rPr sz="1800" b="1" spc="-145" dirty="0">
                <a:solidFill>
                  <a:srgbClr val="212121"/>
                </a:solidFill>
                <a:latin typeface="Arial"/>
                <a:cs typeface="Arial"/>
              </a:rPr>
              <a:t>T</a:t>
            </a:r>
            <a:r>
              <a:rPr sz="1800" b="1" spc="-10" dirty="0">
                <a:solidFill>
                  <a:srgbClr val="212121"/>
                </a:solidFill>
                <a:latin typeface="Arial"/>
                <a:cs typeface="Arial"/>
              </a:rPr>
              <a:t>e</a:t>
            </a:r>
            <a:r>
              <a:rPr sz="1800" b="1" spc="5" dirty="0">
                <a:solidFill>
                  <a:srgbClr val="212121"/>
                </a:solidFill>
                <a:latin typeface="Arial"/>
                <a:cs typeface="Arial"/>
              </a:rPr>
              <a:t>x</a:t>
            </a:r>
            <a:r>
              <a:rPr sz="1800" b="1" spc="-10" dirty="0">
                <a:solidFill>
                  <a:srgbClr val="212121"/>
                </a:solidFill>
                <a:latin typeface="Arial"/>
                <a:cs typeface="Arial"/>
              </a:rPr>
              <a:t>as</a:t>
            </a:r>
            <a:r>
              <a:rPr sz="1800" b="1" dirty="0">
                <a:solidFill>
                  <a:srgbClr val="212121"/>
                </a:solidFill>
                <a:latin typeface="Arial"/>
                <a:cs typeface="Arial"/>
              </a:rPr>
              <a:t>.</a:t>
            </a:r>
            <a:r>
              <a:rPr sz="1800" b="1" spc="-15" dirty="0">
                <a:solidFill>
                  <a:srgbClr val="212121"/>
                </a:solidFill>
                <a:latin typeface="Arial"/>
                <a:cs typeface="Arial"/>
              </a:rPr>
              <a:t>o</a:t>
            </a:r>
            <a:r>
              <a:rPr sz="1800" b="1" spc="-5" dirty="0">
                <a:solidFill>
                  <a:srgbClr val="212121"/>
                </a:solidFill>
                <a:latin typeface="Arial"/>
                <a:cs typeface="Arial"/>
              </a:rPr>
              <a:t>r</a:t>
            </a:r>
            <a:r>
              <a:rPr sz="1800" b="1" spc="-15" dirty="0">
                <a:solidFill>
                  <a:srgbClr val="212121"/>
                </a:solidFill>
                <a:latin typeface="Arial"/>
                <a:cs typeface="Arial"/>
              </a:rPr>
              <a:t>g</a:t>
            </a:r>
            <a:r>
              <a:rPr sz="1800" b="1" spc="60" dirty="0">
                <a:solidFill>
                  <a:srgbClr val="212121"/>
                </a:solidFill>
                <a:latin typeface="Arial"/>
                <a:cs typeface="Arial"/>
              </a:rPr>
              <a:t> </a:t>
            </a:r>
            <a:r>
              <a:rPr sz="1800" spc="-20" dirty="0">
                <a:solidFill>
                  <a:srgbClr val="212121"/>
                </a:solidFill>
                <a:latin typeface="Arial"/>
                <a:cs typeface="Arial"/>
              </a:rPr>
              <a:t>o</a:t>
            </a:r>
            <a:r>
              <a:rPr sz="1800" spc="-40" dirty="0">
                <a:solidFill>
                  <a:srgbClr val="212121"/>
                </a:solidFill>
                <a:latin typeface="Arial"/>
                <a:cs typeface="Arial"/>
              </a:rPr>
              <a:t>f</a:t>
            </a:r>
            <a:r>
              <a:rPr sz="1800" spc="-5" dirty="0">
                <a:solidFill>
                  <a:srgbClr val="212121"/>
                </a:solidFill>
                <a:latin typeface="Arial"/>
                <a:cs typeface="Arial"/>
              </a:rPr>
              <a:t>f</a:t>
            </a:r>
            <a:r>
              <a:rPr sz="1800" spc="-10" dirty="0">
                <a:solidFill>
                  <a:srgbClr val="212121"/>
                </a:solidFill>
                <a:latin typeface="Arial"/>
                <a:cs typeface="Arial"/>
              </a:rPr>
              <a:t>e</a:t>
            </a:r>
            <a:r>
              <a:rPr sz="1800" dirty="0">
                <a:solidFill>
                  <a:srgbClr val="212121"/>
                </a:solidFill>
                <a:latin typeface="Arial"/>
                <a:cs typeface="Arial"/>
              </a:rPr>
              <a:t>rs c</a:t>
            </a:r>
            <a:r>
              <a:rPr sz="1800" spc="-10" dirty="0">
                <a:solidFill>
                  <a:srgbClr val="212121"/>
                </a:solidFill>
                <a:latin typeface="Arial"/>
                <a:cs typeface="Arial"/>
              </a:rPr>
              <a:t>on</a:t>
            </a:r>
            <a:r>
              <a:rPr sz="1800" dirty="0">
                <a:solidFill>
                  <a:srgbClr val="212121"/>
                </a:solidFill>
                <a:latin typeface="Arial"/>
                <a:cs typeface="Arial"/>
              </a:rPr>
              <a:t>f</a:t>
            </a:r>
            <a:r>
              <a:rPr sz="1800" spc="-5" dirty="0">
                <a:solidFill>
                  <a:srgbClr val="212121"/>
                </a:solidFill>
                <a:latin typeface="Arial"/>
                <a:cs typeface="Arial"/>
              </a:rPr>
              <a:t>i</a:t>
            </a:r>
            <a:r>
              <a:rPr sz="1800" spc="-10" dirty="0">
                <a:solidFill>
                  <a:srgbClr val="212121"/>
                </a:solidFill>
                <a:latin typeface="Arial"/>
                <a:cs typeface="Arial"/>
              </a:rPr>
              <a:t>den</a:t>
            </a:r>
            <a:r>
              <a:rPr sz="1800" dirty="0">
                <a:solidFill>
                  <a:srgbClr val="212121"/>
                </a:solidFill>
                <a:latin typeface="Arial"/>
                <a:cs typeface="Arial"/>
              </a:rPr>
              <a:t>t</a:t>
            </a:r>
            <a:r>
              <a:rPr sz="1800" spc="-5" dirty="0">
                <a:solidFill>
                  <a:srgbClr val="212121"/>
                </a:solidFill>
                <a:latin typeface="Arial"/>
                <a:cs typeface="Arial"/>
              </a:rPr>
              <a:t>i</a:t>
            </a:r>
            <a:r>
              <a:rPr sz="1800" spc="-10" dirty="0">
                <a:solidFill>
                  <a:srgbClr val="212121"/>
                </a:solidFill>
                <a:latin typeface="Arial"/>
                <a:cs typeface="Arial"/>
              </a:rPr>
              <a:t>a</a:t>
            </a:r>
            <a:r>
              <a:rPr sz="1800" dirty="0">
                <a:solidFill>
                  <a:srgbClr val="212121"/>
                </a:solidFill>
                <a:latin typeface="Arial"/>
                <a:cs typeface="Arial"/>
              </a:rPr>
              <a:t>l</a:t>
            </a:r>
            <a:r>
              <a:rPr sz="1800" spc="20" dirty="0">
                <a:solidFill>
                  <a:srgbClr val="212121"/>
                </a:solidFill>
                <a:latin typeface="Arial"/>
                <a:cs typeface="Arial"/>
              </a:rPr>
              <a:t> </a:t>
            </a:r>
            <a:r>
              <a:rPr sz="1800" spc="-10" dirty="0">
                <a:solidFill>
                  <a:srgbClr val="212121"/>
                </a:solidFill>
                <a:latin typeface="Arial"/>
                <a:cs typeface="Arial"/>
              </a:rPr>
              <a:t>a</a:t>
            </a:r>
            <a:r>
              <a:rPr sz="1800" spc="-5" dirty="0">
                <a:solidFill>
                  <a:srgbClr val="212121"/>
                </a:solidFill>
                <a:latin typeface="Arial"/>
                <a:cs typeface="Arial"/>
              </a:rPr>
              <a:t>l</a:t>
            </a:r>
            <a:r>
              <a:rPr sz="1800" dirty="0">
                <a:solidFill>
                  <a:srgbClr val="212121"/>
                </a:solidFill>
                <a:latin typeface="Arial"/>
                <a:cs typeface="Arial"/>
              </a:rPr>
              <a:t>c</a:t>
            </a:r>
            <a:r>
              <a:rPr sz="1800" spc="-10" dirty="0">
                <a:solidFill>
                  <a:srgbClr val="212121"/>
                </a:solidFill>
                <a:latin typeface="Arial"/>
                <a:cs typeface="Arial"/>
              </a:rPr>
              <a:t>oho</a:t>
            </a:r>
            <a:r>
              <a:rPr sz="1800" dirty="0">
                <a:solidFill>
                  <a:srgbClr val="212121"/>
                </a:solidFill>
                <a:latin typeface="Arial"/>
                <a:cs typeface="Arial"/>
              </a:rPr>
              <a:t>l</a:t>
            </a:r>
            <a:r>
              <a:rPr sz="1800" spc="20" dirty="0">
                <a:solidFill>
                  <a:srgbClr val="212121"/>
                </a:solidFill>
                <a:latin typeface="Arial"/>
                <a:cs typeface="Arial"/>
              </a:rPr>
              <a:t> </a:t>
            </a:r>
            <a:r>
              <a:rPr sz="1800" spc="-10" dirty="0">
                <a:solidFill>
                  <a:srgbClr val="212121"/>
                </a:solidFill>
                <a:latin typeface="Arial"/>
                <a:cs typeface="Arial"/>
              </a:rPr>
              <a:t>an</a:t>
            </a:r>
            <a:r>
              <a:rPr sz="1800" dirty="0">
                <a:solidFill>
                  <a:srgbClr val="212121"/>
                </a:solidFill>
                <a:latin typeface="Arial"/>
                <a:cs typeface="Arial"/>
              </a:rPr>
              <a:t>d</a:t>
            </a:r>
            <a:r>
              <a:rPr sz="1800" spc="-5" dirty="0">
                <a:solidFill>
                  <a:srgbClr val="212121"/>
                </a:solidFill>
                <a:latin typeface="Arial"/>
                <a:cs typeface="Arial"/>
              </a:rPr>
              <a:t> </a:t>
            </a:r>
            <a:r>
              <a:rPr sz="1800" spc="-10" dirty="0">
                <a:solidFill>
                  <a:srgbClr val="212121"/>
                </a:solidFill>
                <a:latin typeface="Arial"/>
                <a:cs typeface="Arial"/>
              </a:rPr>
              <a:t>d</a:t>
            </a:r>
            <a:r>
              <a:rPr sz="1800" dirty="0">
                <a:solidFill>
                  <a:srgbClr val="212121"/>
                </a:solidFill>
                <a:latin typeface="Arial"/>
                <a:cs typeface="Arial"/>
              </a:rPr>
              <a:t>r</a:t>
            </a:r>
            <a:r>
              <a:rPr sz="1800" spc="-10" dirty="0">
                <a:solidFill>
                  <a:srgbClr val="212121"/>
                </a:solidFill>
                <a:latin typeface="Arial"/>
                <a:cs typeface="Arial"/>
              </a:rPr>
              <a:t>u</a:t>
            </a:r>
            <a:r>
              <a:rPr sz="1800" dirty="0">
                <a:solidFill>
                  <a:srgbClr val="212121"/>
                </a:solidFill>
                <a:latin typeface="Arial"/>
                <a:cs typeface="Arial"/>
              </a:rPr>
              <a:t>g</a:t>
            </a:r>
            <a:r>
              <a:rPr sz="1800" spc="10" dirty="0">
                <a:solidFill>
                  <a:srgbClr val="212121"/>
                </a:solidFill>
                <a:latin typeface="Arial"/>
                <a:cs typeface="Arial"/>
              </a:rPr>
              <a:t> </a:t>
            </a:r>
            <a:r>
              <a:rPr sz="1800" spc="-10" dirty="0">
                <a:solidFill>
                  <a:srgbClr val="212121"/>
                </a:solidFill>
                <a:latin typeface="Arial"/>
                <a:cs typeface="Arial"/>
              </a:rPr>
              <a:t>pee</a:t>
            </a:r>
            <a:r>
              <a:rPr sz="1800" dirty="0">
                <a:solidFill>
                  <a:srgbClr val="212121"/>
                </a:solidFill>
                <a:latin typeface="Arial"/>
                <a:cs typeface="Arial"/>
              </a:rPr>
              <a:t>r</a:t>
            </a:r>
            <a:r>
              <a:rPr sz="1800" spc="15" dirty="0">
                <a:solidFill>
                  <a:srgbClr val="212121"/>
                </a:solidFill>
                <a:latin typeface="Arial"/>
                <a:cs typeface="Arial"/>
              </a:rPr>
              <a:t> </a:t>
            </a:r>
            <a:r>
              <a:rPr sz="1800" dirty="0">
                <a:solidFill>
                  <a:srgbClr val="212121"/>
                </a:solidFill>
                <a:latin typeface="Arial"/>
                <a:cs typeface="Arial"/>
              </a:rPr>
              <a:t>s</a:t>
            </a:r>
            <a:r>
              <a:rPr sz="1800" spc="-10" dirty="0">
                <a:solidFill>
                  <a:srgbClr val="212121"/>
                </a:solidFill>
                <a:latin typeface="Arial"/>
                <a:cs typeface="Arial"/>
              </a:rPr>
              <a:t>uppo</a:t>
            </a:r>
            <a:r>
              <a:rPr sz="1800" dirty="0">
                <a:solidFill>
                  <a:srgbClr val="212121"/>
                </a:solidFill>
                <a:latin typeface="Arial"/>
                <a:cs typeface="Arial"/>
              </a:rPr>
              <a:t>r</a:t>
            </a:r>
            <a:r>
              <a:rPr sz="1800" spc="-5" dirty="0">
                <a:solidFill>
                  <a:srgbClr val="212121"/>
                </a:solidFill>
                <a:latin typeface="Arial"/>
                <a:cs typeface="Arial"/>
              </a:rPr>
              <a:t>t</a:t>
            </a:r>
            <a:r>
              <a:rPr sz="1800" spc="5" dirty="0">
                <a:solidFill>
                  <a:srgbClr val="212121"/>
                </a:solidFill>
                <a:latin typeface="Arial"/>
                <a:cs typeface="Arial"/>
              </a:rPr>
              <a:t> </a:t>
            </a:r>
            <a:r>
              <a:rPr sz="1800" dirty="0">
                <a:solidFill>
                  <a:srgbClr val="212121"/>
                </a:solidFill>
                <a:latin typeface="Arial"/>
                <a:cs typeface="Arial"/>
              </a:rPr>
              <a:t>s</a:t>
            </a:r>
            <a:r>
              <a:rPr sz="1800" spc="-10" dirty="0">
                <a:solidFill>
                  <a:srgbClr val="212121"/>
                </a:solidFill>
                <a:latin typeface="Arial"/>
                <a:cs typeface="Arial"/>
              </a:rPr>
              <a:t>e</a:t>
            </a:r>
            <a:r>
              <a:rPr sz="1800" dirty="0">
                <a:solidFill>
                  <a:srgbClr val="212121"/>
                </a:solidFill>
                <a:latin typeface="Arial"/>
                <a:cs typeface="Arial"/>
              </a:rPr>
              <a:t>rv</a:t>
            </a:r>
            <a:r>
              <a:rPr sz="1800" spc="-5" dirty="0">
                <a:solidFill>
                  <a:srgbClr val="212121"/>
                </a:solidFill>
                <a:latin typeface="Arial"/>
                <a:cs typeface="Arial"/>
              </a:rPr>
              <a:t>i</a:t>
            </a:r>
            <a:r>
              <a:rPr sz="1800" dirty="0">
                <a:solidFill>
                  <a:srgbClr val="212121"/>
                </a:solidFill>
                <a:latin typeface="Arial"/>
                <a:cs typeface="Arial"/>
              </a:rPr>
              <a:t>c</a:t>
            </a:r>
            <a:r>
              <a:rPr sz="1800" spc="-10" dirty="0">
                <a:solidFill>
                  <a:srgbClr val="212121"/>
                </a:solidFill>
                <a:latin typeface="Arial"/>
                <a:cs typeface="Arial"/>
              </a:rPr>
              <a:t>es</a:t>
            </a:r>
            <a:endParaRPr sz="1800">
              <a:latin typeface="Arial"/>
              <a:cs typeface="Arial"/>
            </a:endParaRPr>
          </a:p>
          <a:p>
            <a:pPr marL="12700" marR="5080">
              <a:lnSpc>
                <a:spcPct val="100000"/>
              </a:lnSpc>
              <a:spcBef>
                <a:spcPts val="650"/>
              </a:spcBef>
            </a:pPr>
            <a:r>
              <a:rPr sz="1950" b="1" dirty="0">
                <a:solidFill>
                  <a:srgbClr val="212121"/>
                </a:solidFill>
                <a:latin typeface="Arial"/>
                <a:cs typeface="Arial"/>
              </a:rPr>
              <a:t>Access</a:t>
            </a:r>
            <a:r>
              <a:rPr sz="1950" b="1" spc="-25" dirty="0">
                <a:solidFill>
                  <a:srgbClr val="212121"/>
                </a:solidFill>
                <a:latin typeface="Arial"/>
                <a:cs typeface="Arial"/>
              </a:rPr>
              <a:t> </a:t>
            </a:r>
            <a:r>
              <a:rPr sz="1950" b="1" spc="-5" dirty="0">
                <a:solidFill>
                  <a:srgbClr val="212121"/>
                </a:solidFill>
                <a:latin typeface="Arial"/>
                <a:cs typeface="Arial"/>
              </a:rPr>
              <a:t>t</a:t>
            </a:r>
            <a:r>
              <a:rPr sz="1950" b="1" dirty="0">
                <a:solidFill>
                  <a:srgbClr val="212121"/>
                </a:solidFill>
                <a:latin typeface="Arial"/>
                <a:cs typeface="Arial"/>
              </a:rPr>
              <a:t>o</a:t>
            </a:r>
            <a:r>
              <a:rPr sz="1950" b="1" spc="-10" dirty="0">
                <a:solidFill>
                  <a:srgbClr val="212121"/>
                </a:solidFill>
                <a:latin typeface="Arial"/>
                <a:cs typeface="Arial"/>
              </a:rPr>
              <a:t> </a:t>
            </a:r>
            <a:r>
              <a:rPr sz="1950" b="1" dirty="0">
                <a:solidFill>
                  <a:srgbClr val="212121"/>
                </a:solidFill>
                <a:latin typeface="Arial"/>
                <a:cs typeface="Arial"/>
              </a:rPr>
              <a:t>c</a:t>
            </a:r>
            <a:r>
              <a:rPr sz="1950" b="1" spc="-5" dirty="0">
                <a:solidFill>
                  <a:srgbClr val="212121"/>
                </a:solidFill>
                <a:latin typeface="Arial"/>
                <a:cs typeface="Arial"/>
              </a:rPr>
              <a:t>l</a:t>
            </a:r>
            <a:r>
              <a:rPr sz="1950" b="1" dirty="0">
                <a:solidFill>
                  <a:srgbClr val="212121"/>
                </a:solidFill>
                <a:latin typeface="Arial"/>
                <a:cs typeface="Arial"/>
              </a:rPr>
              <a:t>ean</a:t>
            </a:r>
            <a:r>
              <a:rPr sz="1950" b="1" spc="-35" dirty="0">
                <a:solidFill>
                  <a:srgbClr val="212121"/>
                </a:solidFill>
                <a:latin typeface="Arial"/>
                <a:cs typeface="Arial"/>
              </a:rPr>
              <a:t> </a:t>
            </a:r>
            <a:r>
              <a:rPr sz="1950" b="1" dirty="0">
                <a:solidFill>
                  <a:srgbClr val="212121"/>
                </a:solidFill>
                <a:latin typeface="Arial"/>
                <a:cs typeface="Arial"/>
              </a:rPr>
              <a:t>s</a:t>
            </a:r>
            <a:r>
              <a:rPr sz="1950" b="1" spc="-10" dirty="0">
                <a:solidFill>
                  <a:srgbClr val="212121"/>
                </a:solidFill>
                <a:latin typeface="Arial"/>
                <a:cs typeface="Arial"/>
              </a:rPr>
              <a:t>yr</a:t>
            </a:r>
            <a:r>
              <a:rPr sz="1950" b="1" spc="-5" dirty="0">
                <a:solidFill>
                  <a:srgbClr val="212121"/>
                </a:solidFill>
                <a:latin typeface="Arial"/>
                <a:cs typeface="Arial"/>
              </a:rPr>
              <a:t>i</a:t>
            </a:r>
            <a:r>
              <a:rPr sz="1950" b="1" dirty="0">
                <a:solidFill>
                  <a:srgbClr val="212121"/>
                </a:solidFill>
                <a:latin typeface="Arial"/>
                <a:cs typeface="Arial"/>
              </a:rPr>
              <a:t>nges</a:t>
            </a:r>
            <a:r>
              <a:rPr sz="1950" b="1" spc="-15" dirty="0">
                <a:solidFill>
                  <a:srgbClr val="212121"/>
                </a:solidFill>
                <a:latin typeface="Arial"/>
                <a:cs typeface="Arial"/>
              </a:rPr>
              <a:t> </a:t>
            </a:r>
            <a:r>
              <a:rPr sz="1950" spc="-5" dirty="0">
                <a:solidFill>
                  <a:srgbClr val="212121"/>
                </a:solidFill>
                <a:latin typeface="Arial"/>
                <a:cs typeface="Arial"/>
              </a:rPr>
              <a:t>i</a:t>
            </a:r>
            <a:r>
              <a:rPr sz="1950" dirty="0">
                <a:solidFill>
                  <a:srgbClr val="212121"/>
                </a:solidFill>
                <a:latin typeface="Arial"/>
                <a:cs typeface="Arial"/>
              </a:rPr>
              <a:t>s</a:t>
            </a:r>
            <a:r>
              <a:rPr sz="1950" spc="-10" dirty="0">
                <a:solidFill>
                  <a:srgbClr val="212121"/>
                </a:solidFill>
                <a:latin typeface="Arial"/>
                <a:cs typeface="Arial"/>
              </a:rPr>
              <a:t> </a:t>
            </a:r>
            <a:r>
              <a:rPr sz="1950" dirty="0">
                <a:solidFill>
                  <a:srgbClr val="212121"/>
                </a:solidFill>
                <a:latin typeface="Arial"/>
                <a:cs typeface="Arial"/>
              </a:rPr>
              <a:t>an</a:t>
            </a:r>
            <a:r>
              <a:rPr sz="1950" spc="-10" dirty="0">
                <a:solidFill>
                  <a:srgbClr val="212121"/>
                </a:solidFill>
                <a:latin typeface="Arial"/>
                <a:cs typeface="Arial"/>
              </a:rPr>
              <a:t> </a:t>
            </a:r>
            <a:r>
              <a:rPr sz="1950" dirty="0">
                <a:solidFill>
                  <a:srgbClr val="212121"/>
                </a:solidFill>
                <a:latin typeface="Arial"/>
                <a:cs typeface="Arial"/>
              </a:rPr>
              <a:t>e</a:t>
            </a:r>
            <a:r>
              <a:rPr sz="1950" spc="-10" dirty="0">
                <a:solidFill>
                  <a:srgbClr val="212121"/>
                </a:solidFill>
                <a:latin typeface="Arial"/>
                <a:cs typeface="Arial"/>
              </a:rPr>
              <a:t>x</a:t>
            </a:r>
            <a:r>
              <a:rPr sz="1950" dirty="0">
                <a:solidFill>
                  <a:srgbClr val="212121"/>
                </a:solidFill>
                <a:latin typeface="Arial"/>
                <a:cs typeface="Arial"/>
              </a:rPr>
              <a:t>amp</a:t>
            </a:r>
            <a:r>
              <a:rPr sz="1950" spc="-5" dirty="0">
                <a:solidFill>
                  <a:srgbClr val="212121"/>
                </a:solidFill>
                <a:latin typeface="Arial"/>
                <a:cs typeface="Arial"/>
              </a:rPr>
              <a:t>l</a:t>
            </a:r>
            <a:r>
              <a:rPr sz="1950" dirty="0">
                <a:solidFill>
                  <a:srgbClr val="212121"/>
                </a:solidFill>
                <a:latin typeface="Arial"/>
                <a:cs typeface="Arial"/>
              </a:rPr>
              <a:t>e</a:t>
            </a:r>
            <a:r>
              <a:rPr sz="1950" spc="-25" dirty="0">
                <a:solidFill>
                  <a:srgbClr val="212121"/>
                </a:solidFill>
                <a:latin typeface="Arial"/>
                <a:cs typeface="Arial"/>
              </a:rPr>
              <a:t> </a:t>
            </a:r>
            <a:r>
              <a:rPr sz="1950" dirty="0">
                <a:solidFill>
                  <a:srgbClr val="212121"/>
                </a:solidFill>
                <a:latin typeface="Arial"/>
                <a:cs typeface="Arial"/>
              </a:rPr>
              <a:t>of</a:t>
            </a:r>
            <a:r>
              <a:rPr sz="1950" spc="-10" dirty="0">
                <a:solidFill>
                  <a:srgbClr val="212121"/>
                </a:solidFill>
                <a:latin typeface="Arial"/>
                <a:cs typeface="Arial"/>
              </a:rPr>
              <a:t> </a:t>
            </a:r>
            <a:r>
              <a:rPr sz="1950" dirty="0">
                <a:solidFill>
                  <a:srgbClr val="212121"/>
                </a:solidFill>
                <a:latin typeface="Arial"/>
                <a:cs typeface="Arial"/>
              </a:rPr>
              <a:t>ha</a:t>
            </a:r>
            <a:r>
              <a:rPr sz="1950" spc="-5" dirty="0">
                <a:solidFill>
                  <a:srgbClr val="212121"/>
                </a:solidFill>
                <a:latin typeface="Arial"/>
                <a:cs typeface="Arial"/>
              </a:rPr>
              <a:t>r</a:t>
            </a:r>
            <a:r>
              <a:rPr sz="1950" dirty="0">
                <a:solidFill>
                  <a:srgbClr val="212121"/>
                </a:solidFill>
                <a:latin typeface="Arial"/>
                <a:cs typeface="Arial"/>
              </a:rPr>
              <a:t>m</a:t>
            </a:r>
            <a:r>
              <a:rPr sz="1950" spc="-25" dirty="0">
                <a:solidFill>
                  <a:srgbClr val="212121"/>
                </a:solidFill>
                <a:latin typeface="Arial"/>
                <a:cs typeface="Arial"/>
              </a:rPr>
              <a:t> </a:t>
            </a:r>
            <a:r>
              <a:rPr sz="1950" spc="-5" dirty="0">
                <a:solidFill>
                  <a:srgbClr val="212121"/>
                </a:solidFill>
                <a:latin typeface="Arial"/>
                <a:cs typeface="Arial"/>
              </a:rPr>
              <a:t>r</a:t>
            </a:r>
            <a:r>
              <a:rPr sz="1950" dirty="0">
                <a:solidFill>
                  <a:srgbClr val="212121"/>
                </a:solidFill>
                <a:latin typeface="Arial"/>
                <a:cs typeface="Arial"/>
              </a:rPr>
              <a:t>edu</a:t>
            </a:r>
            <a:r>
              <a:rPr sz="1950" spc="5" dirty="0">
                <a:solidFill>
                  <a:srgbClr val="212121"/>
                </a:solidFill>
                <a:latin typeface="Arial"/>
                <a:cs typeface="Arial"/>
              </a:rPr>
              <a:t>c</a:t>
            </a:r>
            <a:r>
              <a:rPr sz="1950" spc="-5" dirty="0">
                <a:solidFill>
                  <a:srgbClr val="212121"/>
                </a:solidFill>
                <a:latin typeface="Arial"/>
                <a:cs typeface="Arial"/>
              </a:rPr>
              <a:t>ti</a:t>
            </a:r>
            <a:r>
              <a:rPr sz="1950" dirty="0">
                <a:solidFill>
                  <a:srgbClr val="212121"/>
                </a:solidFill>
                <a:latin typeface="Arial"/>
                <a:cs typeface="Arial"/>
              </a:rPr>
              <a:t>on.</a:t>
            </a:r>
            <a:r>
              <a:rPr sz="1950" spc="-30" dirty="0">
                <a:solidFill>
                  <a:srgbClr val="212121"/>
                </a:solidFill>
                <a:latin typeface="Arial"/>
                <a:cs typeface="Arial"/>
              </a:rPr>
              <a:t> </a:t>
            </a:r>
            <a:r>
              <a:rPr sz="1950" dirty="0">
                <a:solidFill>
                  <a:srgbClr val="212121"/>
                </a:solidFill>
                <a:latin typeface="Arial"/>
                <a:cs typeface="Arial"/>
              </a:rPr>
              <a:t>Nea</a:t>
            </a:r>
            <a:r>
              <a:rPr sz="1950" spc="-5" dirty="0">
                <a:solidFill>
                  <a:srgbClr val="212121"/>
                </a:solidFill>
                <a:latin typeface="Arial"/>
                <a:cs typeface="Arial"/>
              </a:rPr>
              <a:t>rl</a:t>
            </a:r>
            <a:r>
              <a:rPr sz="1950" dirty="0">
                <a:solidFill>
                  <a:srgbClr val="212121"/>
                </a:solidFill>
                <a:latin typeface="Arial"/>
                <a:cs typeface="Arial"/>
              </a:rPr>
              <a:t>y</a:t>
            </a:r>
            <a:r>
              <a:rPr sz="1950" spc="-15" dirty="0">
                <a:solidFill>
                  <a:srgbClr val="212121"/>
                </a:solidFill>
                <a:latin typeface="Arial"/>
                <a:cs typeface="Arial"/>
              </a:rPr>
              <a:t> </a:t>
            </a:r>
            <a:r>
              <a:rPr sz="1950" dirty="0">
                <a:solidFill>
                  <a:srgbClr val="212121"/>
                </a:solidFill>
                <a:latin typeface="Arial"/>
                <a:cs typeface="Arial"/>
              </a:rPr>
              <a:t>30</a:t>
            </a:r>
            <a:r>
              <a:rPr sz="1950" spc="-10" dirty="0">
                <a:solidFill>
                  <a:srgbClr val="212121"/>
                </a:solidFill>
                <a:latin typeface="Arial"/>
                <a:cs typeface="Arial"/>
              </a:rPr>
              <a:t> y</a:t>
            </a:r>
            <a:r>
              <a:rPr sz="1950" dirty="0">
                <a:solidFill>
                  <a:srgbClr val="212121"/>
                </a:solidFill>
                <a:latin typeface="Arial"/>
                <a:cs typeface="Arial"/>
              </a:rPr>
              <a:t>ea</a:t>
            </a:r>
            <a:r>
              <a:rPr sz="1950" spc="-5" dirty="0">
                <a:solidFill>
                  <a:srgbClr val="212121"/>
                </a:solidFill>
                <a:latin typeface="Arial"/>
                <a:cs typeface="Arial"/>
              </a:rPr>
              <a:t>r</a:t>
            </a:r>
            <a:r>
              <a:rPr sz="1950" dirty="0">
                <a:solidFill>
                  <a:srgbClr val="212121"/>
                </a:solidFill>
                <a:latin typeface="Arial"/>
                <a:cs typeface="Arial"/>
              </a:rPr>
              <a:t>s</a:t>
            </a:r>
            <a:r>
              <a:rPr sz="1950" spc="-10" dirty="0">
                <a:solidFill>
                  <a:srgbClr val="212121"/>
                </a:solidFill>
                <a:latin typeface="Arial"/>
                <a:cs typeface="Arial"/>
              </a:rPr>
              <a:t> </a:t>
            </a:r>
            <a:r>
              <a:rPr sz="1950" dirty="0">
                <a:solidFill>
                  <a:srgbClr val="212121"/>
                </a:solidFill>
                <a:latin typeface="Arial"/>
                <a:cs typeface="Arial"/>
              </a:rPr>
              <a:t>of</a:t>
            </a:r>
            <a:r>
              <a:rPr sz="1950" spc="-20" dirty="0">
                <a:solidFill>
                  <a:srgbClr val="212121"/>
                </a:solidFill>
                <a:latin typeface="Arial"/>
                <a:cs typeface="Arial"/>
              </a:rPr>
              <a:t> </a:t>
            </a:r>
            <a:r>
              <a:rPr sz="1950" spc="-5" dirty="0">
                <a:solidFill>
                  <a:srgbClr val="212121"/>
                </a:solidFill>
                <a:latin typeface="Arial"/>
                <a:cs typeface="Arial"/>
              </a:rPr>
              <a:t>r</a:t>
            </a:r>
            <a:r>
              <a:rPr sz="1950" dirty="0">
                <a:solidFill>
                  <a:srgbClr val="212121"/>
                </a:solidFill>
                <a:latin typeface="Arial"/>
                <a:cs typeface="Arial"/>
              </a:rPr>
              <a:t>e</a:t>
            </a:r>
            <a:r>
              <a:rPr sz="1950" spc="5" dirty="0">
                <a:solidFill>
                  <a:srgbClr val="212121"/>
                </a:solidFill>
                <a:latin typeface="Arial"/>
                <a:cs typeface="Arial"/>
              </a:rPr>
              <a:t>s</a:t>
            </a:r>
            <a:r>
              <a:rPr sz="1950" dirty="0">
                <a:solidFill>
                  <a:srgbClr val="212121"/>
                </a:solidFill>
                <a:latin typeface="Arial"/>
                <a:cs typeface="Arial"/>
              </a:rPr>
              <a:t>ea</a:t>
            </a:r>
            <a:r>
              <a:rPr sz="1950" spc="-5" dirty="0">
                <a:solidFill>
                  <a:srgbClr val="212121"/>
                </a:solidFill>
                <a:latin typeface="Arial"/>
                <a:cs typeface="Arial"/>
              </a:rPr>
              <a:t>r</a:t>
            </a:r>
            <a:r>
              <a:rPr sz="1950" spc="5" dirty="0">
                <a:solidFill>
                  <a:srgbClr val="212121"/>
                </a:solidFill>
                <a:latin typeface="Arial"/>
                <a:cs typeface="Arial"/>
              </a:rPr>
              <a:t>c</a:t>
            </a:r>
            <a:r>
              <a:rPr sz="1950" dirty="0">
                <a:solidFill>
                  <a:srgbClr val="212121"/>
                </a:solidFill>
                <a:latin typeface="Arial"/>
                <a:cs typeface="Arial"/>
              </a:rPr>
              <a:t>h</a:t>
            </a:r>
            <a:r>
              <a:rPr sz="1950" spc="-35" dirty="0">
                <a:solidFill>
                  <a:srgbClr val="212121"/>
                </a:solidFill>
                <a:latin typeface="Arial"/>
                <a:cs typeface="Arial"/>
              </a:rPr>
              <a:t> </a:t>
            </a:r>
            <a:r>
              <a:rPr sz="1950" dirty="0">
                <a:solidFill>
                  <a:srgbClr val="212121"/>
                </a:solidFill>
                <a:latin typeface="Arial"/>
                <a:cs typeface="Arial"/>
              </a:rPr>
              <a:t>has</a:t>
            </a:r>
            <a:r>
              <a:rPr sz="1950" spc="-10" dirty="0">
                <a:solidFill>
                  <a:srgbClr val="212121"/>
                </a:solidFill>
                <a:latin typeface="Arial"/>
                <a:cs typeface="Arial"/>
              </a:rPr>
              <a:t> </a:t>
            </a:r>
            <a:r>
              <a:rPr sz="1950" spc="5" dirty="0">
                <a:solidFill>
                  <a:srgbClr val="212121"/>
                </a:solidFill>
                <a:latin typeface="Arial"/>
                <a:cs typeface="Arial"/>
              </a:rPr>
              <a:t>s</a:t>
            </a:r>
            <a:r>
              <a:rPr sz="1950" dirty="0">
                <a:solidFill>
                  <a:srgbClr val="212121"/>
                </a:solidFill>
                <a:latin typeface="Arial"/>
                <a:cs typeface="Arial"/>
              </a:rPr>
              <a:t>ho</a:t>
            </a:r>
            <a:r>
              <a:rPr sz="1950" spc="-35" dirty="0">
                <a:solidFill>
                  <a:srgbClr val="212121"/>
                </a:solidFill>
                <a:latin typeface="Arial"/>
                <a:cs typeface="Arial"/>
              </a:rPr>
              <a:t>w</a:t>
            </a:r>
            <a:r>
              <a:rPr sz="1950" dirty="0">
                <a:solidFill>
                  <a:srgbClr val="212121"/>
                </a:solidFill>
                <a:latin typeface="Arial"/>
                <a:cs typeface="Arial"/>
              </a:rPr>
              <a:t>n </a:t>
            </a:r>
            <a:r>
              <a:rPr sz="1950" spc="-5" dirty="0">
                <a:solidFill>
                  <a:srgbClr val="212121"/>
                </a:solidFill>
                <a:latin typeface="Arial"/>
                <a:cs typeface="Arial"/>
              </a:rPr>
              <a:t>t</a:t>
            </a:r>
            <a:r>
              <a:rPr sz="1950" dirty="0">
                <a:solidFill>
                  <a:srgbClr val="212121"/>
                </a:solidFill>
                <a:latin typeface="Arial"/>
                <a:cs typeface="Arial"/>
              </a:rPr>
              <a:t>hat</a:t>
            </a:r>
            <a:r>
              <a:rPr sz="1950" spc="-20" dirty="0">
                <a:solidFill>
                  <a:srgbClr val="212121"/>
                </a:solidFill>
                <a:latin typeface="Arial"/>
                <a:cs typeface="Arial"/>
              </a:rPr>
              <a:t> </a:t>
            </a:r>
            <a:r>
              <a:rPr sz="1950" spc="5" dirty="0">
                <a:solidFill>
                  <a:srgbClr val="212121"/>
                </a:solidFill>
                <a:latin typeface="Arial"/>
                <a:cs typeface="Arial"/>
              </a:rPr>
              <a:t>c</a:t>
            </a:r>
            <a:r>
              <a:rPr sz="1950" dirty="0">
                <a:solidFill>
                  <a:srgbClr val="212121"/>
                </a:solidFill>
                <a:latin typeface="Arial"/>
                <a:cs typeface="Arial"/>
              </a:rPr>
              <a:t>omp</a:t>
            </a:r>
            <a:r>
              <a:rPr sz="1950" spc="-5" dirty="0">
                <a:solidFill>
                  <a:srgbClr val="212121"/>
                </a:solidFill>
                <a:latin typeface="Arial"/>
                <a:cs typeface="Arial"/>
              </a:rPr>
              <a:t>r</a:t>
            </a:r>
            <a:r>
              <a:rPr sz="1950" dirty="0">
                <a:solidFill>
                  <a:srgbClr val="212121"/>
                </a:solidFill>
                <a:latin typeface="Arial"/>
                <a:cs typeface="Arial"/>
              </a:rPr>
              <a:t>ehe</a:t>
            </a:r>
            <a:r>
              <a:rPr sz="1950" spc="-10" dirty="0">
                <a:solidFill>
                  <a:srgbClr val="212121"/>
                </a:solidFill>
                <a:latin typeface="Arial"/>
                <a:cs typeface="Arial"/>
              </a:rPr>
              <a:t>ns</a:t>
            </a:r>
            <a:r>
              <a:rPr sz="1950" spc="-5" dirty="0">
                <a:solidFill>
                  <a:srgbClr val="212121"/>
                </a:solidFill>
                <a:latin typeface="Arial"/>
                <a:cs typeface="Arial"/>
              </a:rPr>
              <a:t>i</a:t>
            </a:r>
            <a:r>
              <a:rPr sz="1950" spc="-10" dirty="0">
                <a:solidFill>
                  <a:srgbClr val="212121"/>
                </a:solidFill>
                <a:latin typeface="Arial"/>
                <a:cs typeface="Arial"/>
              </a:rPr>
              <a:t>v</a:t>
            </a:r>
            <a:r>
              <a:rPr sz="1950" dirty="0">
                <a:solidFill>
                  <a:srgbClr val="212121"/>
                </a:solidFill>
                <a:latin typeface="Arial"/>
                <a:cs typeface="Arial"/>
              </a:rPr>
              <a:t>e</a:t>
            </a:r>
            <a:r>
              <a:rPr sz="1950" spc="-25" dirty="0">
                <a:solidFill>
                  <a:srgbClr val="212121"/>
                </a:solidFill>
                <a:latin typeface="Arial"/>
                <a:cs typeface="Arial"/>
              </a:rPr>
              <a:t> </a:t>
            </a:r>
            <a:r>
              <a:rPr sz="1950" spc="5" dirty="0">
                <a:solidFill>
                  <a:srgbClr val="212121"/>
                </a:solidFill>
                <a:latin typeface="Arial"/>
                <a:cs typeface="Arial"/>
              </a:rPr>
              <a:t>s</a:t>
            </a:r>
            <a:r>
              <a:rPr sz="1950" spc="-10" dirty="0">
                <a:solidFill>
                  <a:srgbClr val="212121"/>
                </a:solidFill>
                <a:latin typeface="Arial"/>
                <a:cs typeface="Arial"/>
              </a:rPr>
              <a:t>y</a:t>
            </a:r>
            <a:r>
              <a:rPr sz="1950" spc="-5" dirty="0">
                <a:solidFill>
                  <a:srgbClr val="212121"/>
                </a:solidFill>
                <a:latin typeface="Arial"/>
                <a:cs typeface="Arial"/>
              </a:rPr>
              <a:t>ri</a:t>
            </a:r>
            <a:r>
              <a:rPr sz="1950" dirty="0">
                <a:solidFill>
                  <a:srgbClr val="212121"/>
                </a:solidFill>
                <a:latin typeface="Arial"/>
                <a:cs typeface="Arial"/>
              </a:rPr>
              <a:t>nge</a:t>
            </a:r>
            <a:r>
              <a:rPr sz="1950" spc="-25" dirty="0">
                <a:solidFill>
                  <a:srgbClr val="212121"/>
                </a:solidFill>
                <a:latin typeface="Arial"/>
                <a:cs typeface="Arial"/>
              </a:rPr>
              <a:t> </a:t>
            </a:r>
            <a:r>
              <a:rPr sz="1950" spc="5" dirty="0">
                <a:solidFill>
                  <a:srgbClr val="212121"/>
                </a:solidFill>
                <a:latin typeface="Arial"/>
                <a:cs typeface="Arial"/>
              </a:rPr>
              <a:t>s</a:t>
            </a:r>
            <a:r>
              <a:rPr sz="1950" dirty="0">
                <a:solidFill>
                  <a:srgbClr val="212121"/>
                </a:solidFill>
                <a:latin typeface="Arial"/>
                <a:cs typeface="Arial"/>
              </a:rPr>
              <a:t>e</a:t>
            </a:r>
            <a:r>
              <a:rPr sz="1950" spc="-5" dirty="0">
                <a:solidFill>
                  <a:srgbClr val="212121"/>
                </a:solidFill>
                <a:latin typeface="Arial"/>
                <a:cs typeface="Arial"/>
              </a:rPr>
              <a:t>r</a:t>
            </a:r>
            <a:r>
              <a:rPr sz="1950" spc="-10" dirty="0">
                <a:solidFill>
                  <a:srgbClr val="212121"/>
                </a:solidFill>
                <a:latin typeface="Arial"/>
                <a:cs typeface="Arial"/>
              </a:rPr>
              <a:t>v</a:t>
            </a:r>
            <a:r>
              <a:rPr sz="1950" spc="-5" dirty="0">
                <a:solidFill>
                  <a:srgbClr val="212121"/>
                </a:solidFill>
                <a:latin typeface="Arial"/>
                <a:cs typeface="Arial"/>
              </a:rPr>
              <a:t>i</a:t>
            </a:r>
            <a:r>
              <a:rPr sz="1950" spc="5" dirty="0">
                <a:solidFill>
                  <a:srgbClr val="212121"/>
                </a:solidFill>
                <a:latin typeface="Arial"/>
                <a:cs typeface="Arial"/>
              </a:rPr>
              <a:t>c</a:t>
            </a:r>
            <a:r>
              <a:rPr sz="1950" dirty="0">
                <a:solidFill>
                  <a:srgbClr val="212121"/>
                </a:solidFill>
                <a:latin typeface="Arial"/>
                <a:cs typeface="Arial"/>
              </a:rPr>
              <a:t>es</a:t>
            </a:r>
            <a:r>
              <a:rPr sz="1950" spc="-20" dirty="0">
                <a:solidFill>
                  <a:srgbClr val="212121"/>
                </a:solidFill>
                <a:latin typeface="Arial"/>
                <a:cs typeface="Arial"/>
              </a:rPr>
              <a:t> </a:t>
            </a:r>
            <a:r>
              <a:rPr sz="1950" dirty="0">
                <a:solidFill>
                  <a:srgbClr val="212121"/>
                </a:solidFill>
                <a:latin typeface="Arial"/>
                <a:cs typeface="Arial"/>
              </a:rPr>
              <a:t>p</a:t>
            </a:r>
            <a:r>
              <a:rPr sz="1950" spc="-5" dirty="0">
                <a:solidFill>
                  <a:srgbClr val="212121"/>
                </a:solidFill>
                <a:latin typeface="Arial"/>
                <a:cs typeface="Arial"/>
              </a:rPr>
              <a:t>r</a:t>
            </a:r>
            <a:r>
              <a:rPr sz="1950" dirty="0">
                <a:solidFill>
                  <a:srgbClr val="212121"/>
                </a:solidFill>
                <a:latin typeface="Arial"/>
                <a:cs typeface="Arial"/>
              </a:rPr>
              <a:t>og</a:t>
            </a:r>
            <a:r>
              <a:rPr sz="1950" spc="-5" dirty="0">
                <a:solidFill>
                  <a:srgbClr val="212121"/>
                </a:solidFill>
                <a:latin typeface="Arial"/>
                <a:cs typeface="Arial"/>
              </a:rPr>
              <a:t>r</a:t>
            </a:r>
            <a:r>
              <a:rPr sz="1950" dirty="0">
                <a:solidFill>
                  <a:srgbClr val="212121"/>
                </a:solidFill>
                <a:latin typeface="Arial"/>
                <a:cs typeface="Arial"/>
              </a:rPr>
              <a:t>ams</a:t>
            </a:r>
            <a:r>
              <a:rPr sz="1950" spc="-35" dirty="0">
                <a:solidFill>
                  <a:srgbClr val="212121"/>
                </a:solidFill>
                <a:latin typeface="Arial"/>
                <a:cs typeface="Arial"/>
              </a:rPr>
              <a:t> </a:t>
            </a:r>
            <a:r>
              <a:rPr sz="1950" spc="-5" dirty="0">
                <a:solidFill>
                  <a:srgbClr val="212121"/>
                </a:solidFill>
                <a:latin typeface="Arial"/>
                <a:cs typeface="Arial"/>
              </a:rPr>
              <a:t>(</a:t>
            </a:r>
            <a:r>
              <a:rPr sz="1950" dirty="0">
                <a:solidFill>
                  <a:srgbClr val="212121"/>
                </a:solidFill>
                <a:latin typeface="Arial"/>
                <a:cs typeface="Arial"/>
              </a:rPr>
              <a:t>SSP</a:t>
            </a:r>
            <a:r>
              <a:rPr sz="1950" spc="5" dirty="0">
                <a:solidFill>
                  <a:srgbClr val="212121"/>
                </a:solidFill>
                <a:latin typeface="Arial"/>
                <a:cs typeface="Arial"/>
              </a:rPr>
              <a:t>s</a:t>
            </a:r>
            <a:r>
              <a:rPr sz="1950" dirty="0">
                <a:solidFill>
                  <a:srgbClr val="212121"/>
                </a:solidFill>
                <a:latin typeface="Arial"/>
                <a:cs typeface="Arial"/>
              </a:rPr>
              <a:t>)</a:t>
            </a:r>
            <a:r>
              <a:rPr sz="1950" spc="-30" dirty="0">
                <a:solidFill>
                  <a:srgbClr val="212121"/>
                </a:solidFill>
                <a:latin typeface="Arial"/>
                <a:cs typeface="Arial"/>
              </a:rPr>
              <a:t> </a:t>
            </a:r>
            <a:r>
              <a:rPr sz="1950" dirty="0">
                <a:solidFill>
                  <a:srgbClr val="212121"/>
                </a:solidFill>
                <a:latin typeface="Arial"/>
                <a:cs typeface="Arial"/>
              </a:rPr>
              <a:t>do</a:t>
            </a:r>
            <a:r>
              <a:rPr sz="1950" spc="-10" dirty="0">
                <a:solidFill>
                  <a:srgbClr val="212121"/>
                </a:solidFill>
                <a:latin typeface="Arial"/>
                <a:cs typeface="Arial"/>
              </a:rPr>
              <a:t> </a:t>
            </a:r>
            <a:r>
              <a:rPr sz="1950" dirty="0">
                <a:solidFill>
                  <a:srgbClr val="212121"/>
                </a:solidFill>
                <a:latin typeface="Arial"/>
                <a:cs typeface="Arial"/>
              </a:rPr>
              <a:t>not</a:t>
            </a:r>
            <a:r>
              <a:rPr sz="1950" spc="-20" dirty="0">
                <a:solidFill>
                  <a:srgbClr val="212121"/>
                </a:solidFill>
                <a:latin typeface="Arial"/>
                <a:cs typeface="Arial"/>
              </a:rPr>
              <a:t> </a:t>
            </a:r>
            <a:r>
              <a:rPr sz="1950" spc="-5" dirty="0">
                <a:solidFill>
                  <a:srgbClr val="212121"/>
                </a:solidFill>
                <a:latin typeface="Arial"/>
                <a:cs typeface="Arial"/>
              </a:rPr>
              <a:t>i</a:t>
            </a:r>
            <a:r>
              <a:rPr sz="1950" dirty="0">
                <a:solidFill>
                  <a:srgbClr val="212121"/>
                </a:solidFill>
                <a:latin typeface="Arial"/>
                <a:cs typeface="Arial"/>
              </a:rPr>
              <a:t>n</a:t>
            </a:r>
            <a:r>
              <a:rPr sz="1950" spc="5" dirty="0">
                <a:solidFill>
                  <a:srgbClr val="212121"/>
                </a:solidFill>
                <a:latin typeface="Arial"/>
                <a:cs typeface="Arial"/>
              </a:rPr>
              <a:t>c</a:t>
            </a:r>
            <a:r>
              <a:rPr sz="1950" spc="-5" dirty="0">
                <a:solidFill>
                  <a:srgbClr val="212121"/>
                </a:solidFill>
                <a:latin typeface="Arial"/>
                <a:cs typeface="Arial"/>
              </a:rPr>
              <a:t>r</a:t>
            </a:r>
            <a:r>
              <a:rPr sz="1950" dirty="0">
                <a:solidFill>
                  <a:srgbClr val="212121"/>
                </a:solidFill>
                <a:latin typeface="Arial"/>
                <a:cs typeface="Arial"/>
              </a:rPr>
              <a:t>ea</a:t>
            </a:r>
            <a:r>
              <a:rPr sz="1950" spc="5" dirty="0">
                <a:solidFill>
                  <a:srgbClr val="212121"/>
                </a:solidFill>
                <a:latin typeface="Arial"/>
                <a:cs typeface="Arial"/>
              </a:rPr>
              <a:t>s</a:t>
            </a:r>
            <a:r>
              <a:rPr sz="1950" dirty="0">
                <a:solidFill>
                  <a:srgbClr val="212121"/>
                </a:solidFill>
                <a:latin typeface="Arial"/>
                <a:cs typeface="Arial"/>
              </a:rPr>
              <a:t>e</a:t>
            </a:r>
            <a:r>
              <a:rPr sz="1950" spc="-35" dirty="0">
                <a:solidFill>
                  <a:srgbClr val="212121"/>
                </a:solidFill>
                <a:latin typeface="Arial"/>
                <a:cs typeface="Arial"/>
              </a:rPr>
              <a:t> </a:t>
            </a:r>
            <a:r>
              <a:rPr sz="1950" spc="-5" dirty="0">
                <a:solidFill>
                  <a:srgbClr val="212121"/>
                </a:solidFill>
                <a:latin typeface="Arial"/>
                <a:cs typeface="Arial"/>
              </a:rPr>
              <a:t>ill</a:t>
            </a:r>
            <a:r>
              <a:rPr sz="1950" dirty="0">
                <a:solidFill>
                  <a:srgbClr val="212121"/>
                </a:solidFill>
                <a:latin typeface="Arial"/>
                <a:cs typeface="Arial"/>
              </a:rPr>
              <a:t>egal</a:t>
            </a:r>
            <a:r>
              <a:rPr sz="1950" spc="5" dirty="0">
                <a:solidFill>
                  <a:srgbClr val="212121"/>
                </a:solidFill>
                <a:latin typeface="Arial"/>
                <a:cs typeface="Arial"/>
              </a:rPr>
              <a:t> </a:t>
            </a:r>
            <a:r>
              <a:rPr sz="1950" dirty="0">
                <a:solidFill>
                  <a:srgbClr val="212121"/>
                </a:solidFill>
                <a:latin typeface="Arial"/>
                <a:cs typeface="Arial"/>
              </a:rPr>
              <a:t>d</a:t>
            </a:r>
            <a:r>
              <a:rPr sz="1950" spc="-5" dirty="0">
                <a:solidFill>
                  <a:srgbClr val="212121"/>
                </a:solidFill>
                <a:latin typeface="Arial"/>
                <a:cs typeface="Arial"/>
              </a:rPr>
              <a:t>r</a:t>
            </a:r>
            <a:r>
              <a:rPr sz="1950" dirty="0">
                <a:solidFill>
                  <a:srgbClr val="212121"/>
                </a:solidFill>
                <a:latin typeface="Arial"/>
                <a:cs typeface="Arial"/>
              </a:rPr>
              <a:t>ug</a:t>
            </a:r>
            <a:r>
              <a:rPr sz="1950" spc="-25" dirty="0">
                <a:solidFill>
                  <a:srgbClr val="212121"/>
                </a:solidFill>
                <a:latin typeface="Arial"/>
                <a:cs typeface="Arial"/>
              </a:rPr>
              <a:t> </a:t>
            </a:r>
            <a:r>
              <a:rPr sz="1950" dirty="0">
                <a:solidFill>
                  <a:srgbClr val="212121"/>
                </a:solidFill>
                <a:latin typeface="Arial"/>
                <a:cs typeface="Arial"/>
              </a:rPr>
              <a:t>u</a:t>
            </a:r>
            <a:r>
              <a:rPr sz="1950" spc="5" dirty="0">
                <a:solidFill>
                  <a:srgbClr val="212121"/>
                </a:solidFill>
                <a:latin typeface="Arial"/>
                <a:cs typeface="Arial"/>
              </a:rPr>
              <a:t>s</a:t>
            </a:r>
            <a:r>
              <a:rPr sz="1950" dirty="0">
                <a:solidFill>
                  <a:srgbClr val="212121"/>
                </a:solidFill>
                <a:latin typeface="Arial"/>
                <a:cs typeface="Arial"/>
              </a:rPr>
              <a:t>e</a:t>
            </a:r>
            <a:r>
              <a:rPr sz="1950" spc="-15" dirty="0">
                <a:solidFill>
                  <a:srgbClr val="212121"/>
                </a:solidFill>
                <a:latin typeface="Arial"/>
                <a:cs typeface="Arial"/>
              </a:rPr>
              <a:t> </a:t>
            </a:r>
            <a:r>
              <a:rPr sz="1950" dirty="0">
                <a:solidFill>
                  <a:srgbClr val="212121"/>
                </a:solidFill>
                <a:latin typeface="Arial"/>
                <a:cs typeface="Arial"/>
              </a:rPr>
              <a:t>or</a:t>
            </a:r>
            <a:r>
              <a:rPr sz="1950" spc="-20" dirty="0">
                <a:solidFill>
                  <a:srgbClr val="212121"/>
                </a:solidFill>
                <a:latin typeface="Arial"/>
                <a:cs typeface="Arial"/>
              </a:rPr>
              <a:t> </a:t>
            </a:r>
            <a:r>
              <a:rPr sz="1950" spc="5" dirty="0">
                <a:solidFill>
                  <a:srgbClr val="212121"/>
                </a:solidFill>
                <a:latin typeface="Arial"/>
                <a:cs typeface="Arial"/>
              </a:rPr>
              <a:t>c</a:t>
            </a:r>
            <a:r>
              <a:rPr sz="1950" spc="-5" dirty="0">
                <a:solidFill>
                  <a:srgbClr val="212121"/>
                </a:solidFill>
                <a:latin typeface="Arial"/>
                <a:cs typeface="Arial"/>
              </a:rPr>
              <a:t>ri</a:t>
            </a:r>
            <a:r>
              <a:rPr sz="1950" dirty="0">
                <a:solidFill>
                  <a:srgbClr val="212121"/>
                </a:solidFill>
                <a:latin typeface="Arial"/>
                <a:cs typeface="Arial"/>
              </a:rPr>
              <a:t>me</a:t>
            </a:r>
            <a:r>
              <a:rPr sz="1950" spc="-15" dirty="0">
                <a:solidFill>
                  <a:srgbClr val="212121"/>
                </a:solidFill>
                <a:latin typeface="Arial"/>
                <a:cs typeface="Arial"/>
              </a:rPr>
              <a:t> </a:t>
            </a:r>
            <a:r>
              <a:rPr sz="1950" dirty="0">
                <a:solidFill>
                  <a:srgbClr val="212121"/>
                </a:solidFill>
                <a:latin typeface="Arial"/>
                <a:cs typeface="Arial"/>
              </a:rPr>
              <a:t>and p</a:t>
            </a:r>
            <a:r>
              <a:rPr sz="1950" spc="-5" dirty="0">
                <a:solidFill>
                  <a:srgbClr val="212121"/>
                </a:solidFill>
                <a:latin typeface="Arial"/>
                <a:cs typeface="Arial"/>
              </a:rPr>
              <a:t>l</a:t>
            </a:r>
            <a:r>
              <a:rPr sz="1950" dirty="0">
                <a:solidFill>
                  <a:srgbClr val="212121"/>
                </a:solidFill>
                <a:latin typeface="Arial"/>
                <a:cs typeface="Arial"/>
              </a:rPr>
              <a:t>ay</a:t>
            </a:r>
            <a:r>
              <a:rPr sz="1950" spc="-10" dirty="0">
                <a:solidFill>
                  <a:srgbClr val="212121"/>
                </a:solidFill>
                <a:latin typeface="Arial"/>
                <a:cs typeface="Arial"/>
              </a:rPr>
              <a:t> </a:t>
            </a:r>
            <a:r>
              <a:rPr sz="1950" dirty="0">
                <a:solidFill>
                  <a:srgbClr val="212121"/>
                </a:solidFill>
                <a:latin typeface="Arial"/>
                <a:cs typeface="Arial"/>
              </a:rPr>
              <a:t>an</a:t>
            </a:r>
            <a:r>
              <a:rPr sz="1950" spc="-15" dirty="0">
                <a:solidFill>
                  <a:srgbClr val="212121"/>
                </a:solidFill>
                <a:latin typeface="Arial"/>
                <a:cs typeface="Arial"/>
              </a:rPr>
              <a:t> </a:t>
            </a:r>
            <a:r>
              <a:rPr sz="1950" spc="-5" dirty="0">
                <a:solidFill>
                  <a:srgbClr val="212121"/>
                </a:solidFill>
                <a:latin typeface="Arial"/>
                <a:cs typeface="Arial"/>
              </a:rPr>
              <a:t>i</a:t>
            </a:r>
            <a:r>
              <a:rPr sz="1950" dirty="0">
                <a:solidFill>
                  <a:srgbClr val="212121"/>
                </a:solidFill>
                <a:latin typeface="Arial"/>
                <a:cs typeface="Arial"/>
              </a:rPr>
              <a:t>mpo</a:t>
            </a:r>
            <a:r>
              <a:rPr sz="1950" spc="-5" dirty="0">
                <a:solidFill>
                  <a:srgbClr val="212121"/>
                </a:solidFill>
                <a:latin typeface="Arial"/>
                <a:cs typeface="Arial"/>
              </a:rPr>
              <a:t>rt</a:t>
            </a:r>
            <a:r>
              <a:rPr sz="1950" dirty="0">
                <a:solidFill>
                  <a:srgbClr val="212121"/>
                </a:solidFill>
                <a:latin typeface="Arial"/>
                <a:cs typeface="Arial"/>
              </a:rPr>
              <a:t>ant</a:t>
            </a:r>
            <a:r>
              <a:rPr sz="1950" spc="-30" dirty="0">
                <a:solidFill>
                  <a:srgbClr val="212121"/>
                </a:solidFill>
                <a:latin typeface="Arial"/>
                <a:cs typeface="Arial"/>
              </a:rPr>
              <a:t> </a:t>
            </a:r>
            <a:r>
              <a:rPr sz="1950" spc="-5" dirty="0">
                <a:solidFill>
                  <a:srgbClr val="212121"/>
                </a:solidFill>
                <a:latin typeface="Arial"/>
                <a:cs typeface="Arial"/>
              </a:rPr>
              <a:t>r</a:t>
            </a:r>
            <a:r>
              <a:rPr sz="1950" dirty="0">
                <a:solidFill>
                  <a:srgbClr val="212121"/>
                </a:solidFill>
                <a:latin typeface="Arial"/>
                <a:cs typeface="Arial"/>
              </a:rPr>
              <a:t>o</a:t>
            </a:r>
            <a:r>
              <a:rPr sz="1950" spc="-5" dirty="0">
                <a:solidFill>
                  <a:srgbClr val="212121"/>
                </a:solidFill>
                <a:latin typeface="Arial"/>
                <a:cs typeface="Arial"/>
              </a:rPr>
              <a:t>l</a:t>
            </a:r>
            <a:r>
              <a:rPr sz="1950" dirty="0">
                <a:solidFill>
                  <a:srgbClr val="212121"/>
                </a:solidFill>
                <a:latin typeface="Arial"/>
                <a:cs typeface="Arial"/>
              </a:rPr>
              <a:t>e</a:t>
            </a:r>
            <a:r>
              <a:rPr sz="1950" spc="-15" dirty="0">
                <a:solidFill>
                  <a:srgbClr val="212121"/>
                </a:solidFill>
                <a:latin typeface="Arial"/>
                <a:cs typeface="Arial"/>
              </a:rPr>
              <a:t> </a:t>
            </a:r>
            <a:r>
              <a:rPr sz="1950" spc="-5" dirty="0">
                <a:solidFill>
                  <a:srgbClr val="212121"/>
                </a:solidFill>
                <a:latin typeface="Arial"/>
                <a:cs typeface="Arial"/>
              </a:rPr>
              <a:t>i</a:t>
            </a:r>
            <a:r>
              <a:rPr sz="1950" dirty="0">
                <a:solidFill>
                  <a:srgbClr val="212121"/>
                </a:solidFill>
                <a:latin typeface="Arial"/>
                <a:cs typeface="Arial"/>
              </a:rPr>
              <a:t>n </a:t>
            </a:r>
            <a:r>
              <a:rPr sz="1950" spc="-5" dirty="0">
                <a:solidFill>
                  <a:srgbClr val="212121"/>
                </a:solidFill>
                <a:latin typeface="Arial"/>
                <a:cs typeface="Arial"/>
              </a:rPr>
              <a:t>r</a:t>
            </a:r>
            <a:r>
              <a:rPr sz="1950" dirty="0">
                <a:solidFill>
                  <a:srgbClr val="212121"/>
                </a:solidFill>
                <a:latin typeface="Arial"/>
                <a:cs typeface="Arial"/>
              </a:rPr>
              <a:t>edu</a:t>
            </a:r>
            <a:r>
              <a:rPr sz="1950" spc="5" dirty="0">
                <a:solidFill>
                  <a:srgbClr val="212121"/>
                </a:solidFill>
                <a:latin typeface="Arial"/>
                <a:cs typeface="Arial"/>
              </a:rPr>
              <a:t>c</a:t>
            </a:r>
            <a:r>
              <a:rPr sz="1950" spc="-5" dirty="0">
                <a:solidFill>
                  <a:srgbClr val="212121"/>
                </a:solidFill>
                <a:latin typeface="Arial"/>
                <a:cs typeface="Arial"/>
              </a:rPr>
              <a:t>i</a:t>
            </a:r>
            <a:r>
              <a:rPr sz="1950" dirty="0">
                <a:solidFill>
                  <a:srgbClr val="212121"/>
                </a:solidFill>
                <a:latin typeface="Arial"/>
                <a:cs typeface="Arial"/>
              </a:rPr>
              <a:t>ng</a:t>
            </a:r>
            <a:r>
              <a:rPr sz="1950" spc="-25" dirty="0">
                <a:solidFill>
                  <a:srgbClr val="212121"/>
                </a:solidFill>
                <a:latin typeface="Arial"/>
                <a:cs typeface="Arial"/>
              </a:rPr>
              <a:t> </a:t>
            </a:r>
            <a:r>
              <a:rPr sz="1950" dirty="0">
                <a:solidFill>
                  <a:srgbClr val="212121"/>
                </a:solidFill>
                <a:latin typeface="Arial"/>
                <a:cs typeface="Arial"/>
              </a:rPr>
              <a:t>hepa</a:t>
            </a:r>
            <a:r>
              <a:rPr sz="1950" spc="-5" dirty="0">
                <a:solidFill>
                  <a:srgbClr val="212121"/>
                </a:solidFill>
                <a:latin typeface="Arial"/>
                <a:cs typeface="Arial"/>
              </a:rPr>
              <a:t>titi</a:t>
            </a:r>
            <a:r>
              <a:rPr sz="1950" dirty="0">
                <a:solidFill>
                  <a:srgbClr val="212121"/>
                </a:solidFill>
                <a:latin typeface="Arial"/>
                <a:cs typeface="Arial"/>
              </a:rPr>
              <a:t>s</a:t>
            </a:r>
            <a:r>
              <a:rPr sz="1950" spc="-20" dirty="0">
                <a:solidFill>
                  <a:srgbClr val="212121"/>
                </a:solidFill>
                <a:latin typeface="Arial"/>
                <a:cs typeface="Arial"/>
              </a:rPr>
              <a:t> </a:t>
            </a:r>
            <a:r>
              <a:rPr sz="1950" dirty="0">
                <a:solidFill>
                  <a:srgbClr val="212121"/>
                </a:solidFill>
                <a:latin typeface="Arial"/>
                <a:cs typeface="Arial"/>
              </a:rPr>
              <a:t>and</a:t>
            </a:r>
            <a:r>
              <a:rPr sz="1950" spc="-10" dirty="0">
                <a:solidFill>
                  <a:srgbClr val="212121"/>
                </a:solidFill>
                <a:latin typeface="Arial"/>
                <a:cs typeface="Arial"/>
              </a:rPr>
              <a:t> </a:t>
            </a:r>
            <a:r>
              <a:rPr sz="1950" dirty="0">
                <a:solidFill>
                  <a:srgbClr val="212121"/>
                </a:solidFill>
                <a:latin typeface="Arial"/>
                <a:cs typeface="Arial"/>
              </a:rPr>
              <a:t>H</a:t>
            </a:r>
            <a:r>
              <a:rPr sz="1950" spc="-5" dirty="0">
                <a:solidFill>
                  <a:srgbClr val="212121"/>
                </a:solidFill>
                <a:latin typeface="Arial"/>
                <a:cs typeface="Arial"/>
              </a:rPr>
              <a:t>I</a:t>
            </a:r>
            <a:r>
              <a:rPr sz="1950" dirty="0">
                <a:solidFill>
                  <a:srgbClr val="212121"/>
                </a:solidFill>
                <a:latin typeface="Arial"/>
                <a:cs typeface="Arial"/>
              </a:rPr>
              <a:t>V</a:t>
            </a:r>
            <a:r>
              <a:rPr sz="1950" spc="-25" dirty="0">
                <a:solidFill>
                  <a:srgbClr val="212121"/>
                </a:solidFill>
                <a:latin typeface="Arial"/>
                <a:cs typeface="Arial"/>
              </a:rPr>
              <a:t> </a:t>
            </a:r>
            <a:r>
              <a:rPr sz="1950" spc="-5" dirty="0">
                <a:solidFill>
                  <a:srgbClr val="212121"/>
                </a:solidFill>
                <a:latin typeface="Arial"/>
                <a:cs typeface="Arial"/>
              </a:rPr>
              <a:t>tr</a:t>
            </a:r>
            <a:r>
              <a:rPr sz="1950" dirty="0">
                <a:solidFill>
                  <a:srgbClr val="212121"/>
                </a:solidFill>
                <a:latin typeface="Arial"/>
                <a:cs typeface="Arial"/>
              </a:rPr>
              <a:t>an</a:t>
            </a:r>
            <a:r>
              <a:rPr sz="1950" spc="5" dirty="0">
                <a:solidFill>
                  <a:srgbClr val="212121"/>
                </a:solidFill>
                <a:latin typeface="Arial"/>
                <a:cs typeface="Arial"/>
              </a:rPr>
              <a:t>s</a:t>
            </a:r>
            <a:r>
              <a:rPr sz="1950" dirty="0">
                <a:solidFill>
                  <a:srgbClr val="212121"/>
                </a:solidFill>
                <a:latin typeface="Arial"/>
                <a:cs typeface="Arial"/>
              </a:rPr>
              <a:t>m</a:t>
            </a:r>
            <a:r>
              <a:rPr sz="1950" spc="-5" dirty="0">
                <a:solidFill>
                  <a:srgbClr val="212121"/>
                </a:solidFill>
                <a:latin typeface="Arial"/>
                <a:cs typeface="Arial"/>
              </a:rPr>
              <a:t>i</a:t>
            </a:r>
            <a:r>
              <a:rPr sz="1950" spc="5" dirty="0">
                <a:solidFill>
                  <a:srgbClr val="212121"/>
                </a:solidFill>
                <a:latin typeface="Arial"/>
                <a:cs typeface="Arial"/>
              </a:rPr>
              <a:t>ss</a:t>
            </a:r>
            <a:r>
              <a:rPr sz="1950" spc="-5" dirty="0">
                <a:solidFill>
                  <a:srgbClr val="212121"/>
                </a:solidFill>
                <a:latin typeface="Arial"/>
                <a:cs typeface="Arial"/>
              </a:rPr>
              <a:t>i</a:t>
            </a:r>
            <a:r>
              <a:rPr sz="1950" dirty="0">
                <a:solidFill>
                  <a:srgbClr val="212121"/>
                </a:solidFill>
                <a:latin typeface="Arial"/>
                <a:cs typeface="Arial"/>
              </a:rPr>
              <a:t>on.</a:t>
            </a:r>
            <a:r>
              <a:rPr sz="1950" spc="-30" dirty="0">
                <a:solidFill>
                  <a:srgbClr val="212121"/>
                </a:solidFill>
                <a:latin typeface="Arial"/>
                <a:cs typeface="Arial"/>
              </a:rPr>
              <a:t> </a:t>
            </a:r>
            <a:r>
              <a:rPr sz="1950" dirty="0">
                <a:solidFill>
                  <a:srgbClr val="212121"/>
                </a:solidFill>
                <a:latin typeface="Arial"/>
                <a:cs typeface="Arial"/>
              </a:rPr>
              <a:t>New</a:t>
            </a:r>
            <a:r>
              <a:rPr sz="1950" spc="-25" dirty="0">
                <a:solidFill>
                  <a:srgbClr val="212121"/>
                </a:solidFill>
                <a:latin typeface="Arial"/>
                <a:cs typeface="Arial"/>
              </a:rPr>
              <a:t> </a:t>
            </a:r>
            <a:r>
              <a:rPr sz="1950" dirty="0">
                <a:solidFill>
                  <a:srgbClr val="212121"/>
                </a:solidFill>
                <a:latin typeface="Arial"/>
                <a:cs typeface="Arial"/>
              </a:rPr>
              <a:t>u</a:t>
            </a:r>
            <a:r>
              <a:rPr sz="1950" spc="5" dirty="0">
                <a:solidFill>
                  <a:srgbClr val="212121"/>
                </a:solidFill>
                <a:latin typeface="Arial"/>
                <a:cs typeface="Arial"/>
              </a:rPr>
              <a:t>s</a:t>
            </a:r>
            <a:r>
              <a:rPr sz="1950" dirty="0">
                <a:solidFill>
                  <a:srgbClr val="212121"/>
                </a:solidFill>
                <a:latin typeface="Arial"/>
                <a:cs typeface="Arial"/>
              </a:rPr>
              <a:t>e</a:t>
            </a:r>
            <a:r>
              <a:rPr sz="1950" spc="-5" dirty="0">
                <a:solidFill>
                  <a:srgbClr val="212121"/>
                </a:solidFill>
                <a:latin typeface="Arial"/>
                <a:cs typeface="Arial"/>
              </a:rPr>
              <a:t>r</a:t>
            </a:r>
            <a:r>
              <a:rPr sz="1950" dirty="0">
                <a:solidFill>
                  <a:srgbClr val="212121"/>
                </a:solidFill>
                <a:latin typeface="Arial"/>
                <a:cs typeface="Arial"/>
              </a:rPr>
              <a:t>s</a:t>
            </a:r>
            <a:r>
              <a:rPr sz="1950" spc="-25" dirty="0">
                <a:solidFill>
                  <a:srgbClr val="212121"/>
                </a:solidFill>
                <a:latin typeface="Arial"/>
                <a:cs typeface="Arial"/>
              </a:rPr>
              <a:t> </a:t>
            </a:r>
            <a:r>
              <a:rPr sz="1950" dirty="0">
                <a:solidFill>
                  <a:srgbClr val="212121"/>
                </a:solidFill>
                <a:latin typeface="Arial"/>
                <a:cs typeface="Arial"/>
              </a:rPr>
              <a:t>of</a:t>
            </a:r>
            <a:r>
              <a:rPr sz="1950" spc="-20" dirty="0">
                <a:solidFill>
                  <a:srgbClr val="212121"/>
                </a:solidFill>
                <a:latin typeface="Arial"/>
                <a:cs typeface="Arial"/>
              </a:rPr>
              <a:t> </a:t>
            </a:r>
            <a:r>
              <a:rPr sz="1950" dirty="0">
                <a:solidFill>
                  <a:srgbClr val="212121"/>
                </a:solidFill>
                <a:latin typeface="Arial"/>
                <a:cs typeface="Arial"/>
              </a:rPr>
              <a:t>SSPs</a:t>
            </a:r>
            <a:r>
              <a:rPr sz="1950" spc="-35" dirty="0">
                <a:solidFill>
                  <a:srgbClr val="212121"/>
                </a:solidFill>
                <a:latin typeface="Arial"/>
                <a:cs typeface="Arial"/>
              </a:rPr>
              <a:t> </a:t>
            </a:r>
            <a:r>
              <a:rPr sz="1950" dirty="0">
                <a:solidFill>
                  <a:srgbClr val="212121"/>
                </a:solidFill>
                <a:latin typeface="Arial"/>
                <a:cs typeface="Arial"/>
              </a:rPr>
              <a:t>a</a:t>
            </a:r>
            <a:r>
              <a:rPr sz="1950" spc="-5" dirty="0">
                <a:solidFill>
                  <a:srgbClr val="212121"/>
                </a:solidFill>
                <a:latin typeface="Arial"/>
                <a:cs typeface="Arial"/>
              </a:rPr>
              <a:t>r</a:t>
            </a:r>
            <a:r>
              <a:rPr sz="1950" dirty="0">
                <a:solidFill>
                  <a:srgbClr val="212121"/>
                </a:solidFill>
                <a:latin typeface="Arial"/>
                <a:cs typeface="Arial"/>
              </a:rPr>
              <a:t>e </a:t>
            </a:r>
            <a:r>
              <a:rPr sz="1950" spc="-5" dirty="0">
                <a:solidFill>
                  <a:srgbClr val="212121"/>
                </a:solidFill>
                <a:latin typeface="Arial"/>
                <a:cs typeface="Arial"/>
              </a:rPr>
              <a:t>fi</a:t>
            </a:r>
            <a:r>
              <a:rPr sz="1950" spc="-10" dirty="0">
                <a:solidFill>
                  <a:srgbClr val="212121"/>
                </a:solidFill>
                <a:latin typeface="Arial"/>
                <a:cs typeface="Arial"/>
              </a:rPr>
              <a:t>v</a:t>
            </a:r>
            <a:r>
              <a:rPr sz="1950" dirty="0">
                <a:solidFill>
                  <a:srgbClr val="212121"/>
                </a:solidFill>
                <a:latin typeface="Arial"/>
                <a:cs typeface="Arial"/>
              </a:rPr>
              <a:t>e</a:t>
            </a:r>
            <a:r>
              <a:rPr sz="1950" spc="-15" dirty="0">
                <a:solidFill>
                  <a:srgbClr val="212121"/>
                </a:solidFill>
                <a:latin typeface="Arial"/>
                <a:cs typeface="Arial"/>
              </a:rPr>
              <a:t> </a:t>
            </a:r>
            <a:r>
              <a:rPr sz="1950" spc="-5" dirty="0">
                <a:solidFill>
                  <a:srgbClr val="212121"/>
                </a:solidFill>
                <a:latin typeface="Arial"/>
                <a:cs typeface="Arial"/>
              </a:rPr>
              <a:t>ti</a:t>
            </a:r>
            <a:r>
              <a:rPr sz="1950" dirty="0">
                <a:solidFill>
                  <a:srgbClr val="212121"/>
                </a:solidFill>
                <a:latin typeface="Arial"/>
                <a:cs typeface="Arial"/>
              </a:rPr>
              <a:t>mes mo</a:t>
            </a:r>
            <a:r>
              <a:rPr sz="1950" spc="-5" dirty="0">
                <a:solidFill>
                  <a:srgbClr val="212121"/>
                </a:solidFill>
                <a:latin typeface="Arial"/>
                <a:cs typeface="Arial"/>
              </a:rPr>
              <a:t>r</a:t>
            </a:r>
            <a:r>
              <a:rPr sz="1950" dirty="0">
                <a:solidFill>
                  <a:srgbClr val="212121"/>
                </a:solidFill>
                <a:latin typeface="Arial"/>
                <a:cs typeface="Arial"/>
              </a:rPr>
              <a:t>e</a:t>
            </a:r>
            <a:r>
              <a:rPr sz="1950" spc="-15" dirty="0">
                <a:solidFill>
                  <a:srgbClr val="212121"/>
                </a:solidFill>
                <a:latin typeface="Arial"/>
                <a:cs typeface="Arial"/>
              </a:rPr>
              <a:t> </a:t>
            </a:r>
            <a:r>
              <a:rPr sz="1950" spc="-5" dirty="0">
                <a:solidFill>
                  <a:srgbClr val="212121"/>
                </a:solidFill>
                <a:latin typeface="Arial"/>
                <a:cs typeface="Arial"/>
              </a:rPr>
              <a:t>li</a:t>
            </a:r>
            <a:r>
              <a:rPr sz="1950" spc="5" dirty="0">
                <a:solidFill>
                  <a:srgbClr val="212121"/>
                </a:solidFill>
                <a:latin typeface="Arial"/>
                <a:cs typeface="Arial"/>
              </a:rPr>
              <a:t>k</a:t>
            </a:r>
            <a:r>
              <a:rPr sz="1950" dirty="0">
                <a:solidFill>
                  <a:srgbClr val="212121"/>
                </a:solidFill>
                <a:latin typeface="Arial"/>
                <a:cs typeface="Arial"/>
              </a:rPr>
              <a:t>e</a:t>
            </a:r>
            <a:r>
              <a:rPr sz="1950" spc="-5" dirty="0">
                <a:solidFill>
                  <a:srgbClr val="212121"/>
                </a:solidFill>
                <a:latin typeface="Arial"/>
                <a:cs typeface="Arial"/>
              </a:rPr>
              <a:t>l</a:t>
            </a:r>
            <a:r>
              <a:rPr sz="1950" dirty="0">
                <a:solidFill>
                  <a:srgbClr val="212121"/>
                </a:solidFill>
                <a:latin typeface="Arial"/>
                <a:cs typeface="Arial"/>
              </a:rPr>
              <a:t>y</a:t>
            </a:r>
            <a:r>
              <a:rPr sz="1950" spc="-1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o</a:t>
            </a:r>
            <a:r>
              <a:rPr sz="1950" spc="-15" dirty="0">
                <a:solidFill>
                  <a:srgbClr val="212121"/>
                </a:solidFill>
                <a:latin typeface="Arial"/>
                <a:cs typeface="Arial"/>
              </a:rPr>
              <a:t> </a:t>
            </a:r>
            <a:r>
              <a:rPr sz="1950" dirty="0">
                <a:solidFill>
                  <a:srgbClr val="212121"/>
                </a:solidFill>
                <a:latin typeface="Arial"/>
                <a:cs typeface="Arial"/>
              </a:rPr>
              <a:t>en</a:t>
            </a:r>
            <a:r>
              <a:rPr sz="1950" spc="-5" dirty="0">
                <a:solidFill>
                  <a:srgbClr val="212121"/>
                </a:solidFill>
                <a:latin typeface="Arial"/>
                <a:cs typeface="Arial"/>
              </a:rPr>
              <a:t>t</a:t>
            </a:r>
            <a:r>
              <a:rPr sz="1950" dirty="0">
                <a:solidFill>
                  <a:srgbClr val="212121"/>
                </a:solidFill>
                <a:latin typeface="Arial"/>
                <a:cs typeface="Arial"/>
              </a:rPr>
              <a:t>er</a:t>
            </a:r>
            <a:r>
              <a:rPr sz="1950" spc="-20" dirty="0">
                <a:solidFill>
                  <a:srgbClr val="212121"/>
                </a:solidFill>
                <a:latin typeface="Arial"/>
                <a:cs typeface="Arial"/>
              </a:rPr>
              <a:t> </a:t>
            </a:r>
            <a:r>
              <a:rPr sz="1950" dirty="0">
                <a:solidFill>
                  <a:srgbClr val="212121"/>
                </a:solidFill>
                <a:latin typeface="Arial"/>
                <a:cs typeface="Arial"/>
              </a:rPr>
              <a:t>d</a:t>
            </a:r>
            <a:r>
              <a:rPr sz="1950" spc="-5" dirty="0">
                <a:solidFill>
                  <a:srgbClr val="212121"/>
                </a:solidFill>
                <a:latin typeface="Arial"/>
                <a:cs typeface="Arial"/>
              </a:rPr>
              <a:t>r</a:t>
            </a:r>
            <a:r>
              <a:rPr sz="1950" dirty="0">
                <a:solidFill>
                  <a:srgbClr val="212121"/>
                </a:solidFill>
                <a:latin typeface="Arial"/>
                <a:cs typeface="Arial"/>
              </a:rPr>
              <a:t>ug</a:t>
            </a:r>
            <a:r>
              <a:rPr sz="1950" spc="-10" dirty="0">
                <a:solidFill>
                  <a:srgbClr val="212121"/>
                </a:solidFill>
                <a:latin typeface="Arial"/>
                <a:cs typeface="Arial"/>
              </a:rPr>
              <a:t> </a:t>
            </a:r>
            <a:r>
              <a:rPr sz="1950" spc="-5" dirty="0">
                <a:solidFill>
                  <a:srgbClr val="212121"/>
                </a:solidFill>
                <a:latin typeface="Arial"/>
                <a:cs typeface="Arial"/>
              </a:rPr>
              <a:t>tr</a:t>
            </a:r>
            <a:r>
              <a:rPr sz="1950" dirty="0">
                <a:solidFill>
                  <a:srgbClr val="212121"/>
                </a:solidFill>
                <a:latin typeface="Arial"/>
                <a:cs typeface="Arial"/>
              </a:rPr>
              <a:t>ea</a:t>
            </a:r>
            <a:r>
              <a:rPr sz="1950" spc="-5" dirty="0">
                <a:solidFill>
                  <a:srgbClr val="212121"/>
                </a:solidFill>
                <a:latin typeface="Arial"/>
                <a:cs typeface="Arial"/>
              </a:rPr>
              <a:t>t</a:t>
            </a:r>
            <a:r>
              <a:rPr sz="1950" dirty="0">
                <a:solidFill>
                  <a:srgbClr val="212121"/>
                </a:solidFill>
                <a:latin typeface="Arial"/>
                <a:cs typeface="Arial"/>
              </a:rPr>
              <a:t>ment</a:t>
            </a:r>
            <a:r>
              <a:rPr sz="1950" spc="-45" dirty="0">
                <a:solidFill>
                  <a:srgbClr val="212121"/>
                </a:solidFill>
                <a:latin typeface="Arial"/>
                <a:cs typeface="Arial"/>
              </a:rPr>
              <a:t> </a:t>
            </a:r>
            <a:r>
              <a:rPr sz="1950" dirty="0">
                <a:solidFill>
                  <a:srgbClr val="212121"/>
                </a:solidFill>
                <a:latin typeface="Arial"/>
                <a:cs typeface="Arial"/>
              </a:rPr>
              <a:t>and</a:t>
            </a:r>
            <a:r>
              <a:rPr sz="1950" spc="-10" dirty="0">
                <a:solidFill>
                  <a:srgbClr val="212121"/>
                </a:solidFill>
                <a:latin typeface="Arial"/>
                <a:cs typeface="Arial"/>
              </a:rPr>
              <a:t> </a:t>
            </a:r>
            <a:r>
              <a:rPr sz="1950" dirty="0">
                <a:solidFill>
                  <a:srgbClr val="212121"/>
                </a:solidFill>
                <a:latin typeface="Arial"/>
                <a:cs typeface="Arial"/>
              </a:rPr>
              <a:t>about</a:t>
            </a:r>
            <a:r>
              <a:rPr sz="1950" spc="-3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a:t>
            </a:r>
            <a:r>
              <a:rPr sz="1950" spc="-5" dirty="0">
                <a:solidFill>
                  <a:srgbClr val="212121"/>
                </a:solidFill>
                <a:latin typeface="Arial"/>
                <a:cs typeface="Arial"/>
              </a:rPr>
              <a:t>r</a:t>
            </a:r>
            <a:r>
              <a:rPr sz="1950" dirty="0">
                <a:solidFill>
                  <a:srgbClr val="212121"/>
                </a:solidFill>
                <a:latin typeface="Arial"/>
                <a:cs typeface="Arial"/>
              </a:rPr>
              <a:t>ee</a:t>
            </a:r>
            <a:r>
              <a:rPr sz="1950" spc="-25" dirty="0">
                <a:solidFill>
                  <a:srgbClr val="212121"/>
                </a:solidFill>
                <a:latin typeface="Arial"/>
                <a:cs typeface="Arial"/>
              </a:rPr>
              <a:t> </a:t>
            </a:r>
            <a:r>
              <a:rPr sz="1950" spc="-5" dirty="0">
                <a:solidFill>
                  <a:srgbClr val="212121"/>
                </a:solidFill>
                <a:latin typeface="Arial"/>
                <a:cs typeface="Arial"/>
              </a:rPr>
              <a:t>ti</a:t>
            </a:r>
            <a:r>
              <a:rPr sz="1950" dirty="0">
                <a:solidFill>
                  <a:srgbClr val="212121"/>
                </a:solidFill>
                <a:latin typeface="Arial"/>
                <a:cs typeface="Arial"/>
              </a:rPr>
              <a:t>mes</a:t>
            </a:r>
            <a:r>
              <a:rPr sz="1950" spc="-10" dirty="0">
                <a:solidFill>
                  <a:srgbClr val="212121"/>
                </a:solidFill>
                <a:latin typeface="Arial"/>
                <a:cs typeface="Arial"/>
              </a:rPr>
              <a:t> </a:t>
            </a:r>
            <a:r>
              <a:rPr sz="1950" dirty="0">
                <a:solidFill>
                  <a:srgbClr val="212121"/>
                </a:solidFill>
                <a:latin typeface="Arial"/>
                <a:cs typeface="Arial"/>
              </a:rPr>
              <a:t>mo</a:t>
            </a:r>
            <a:r>
              <a:rPr sz="1950" spc="-5" dirty="0">
                <a:solidFill>
                  <a:srgbClr val="212121"/>
                </a:solidFill>
                <a:latin typeface="Arial"/>
                <a:cs typeface="Arial"/>
              </a:rPr>
              <a:t>r</a:t>
            </a:r>
            <a:r>
              <a:rPr sz="1950" dirty="0">
                <a:solidFill>
                  <a:srgbClr val="212121"/>
                </a:solidFill>
                <a:latin typeface="Arial"/>
                <a:cs typeface="Arial"/>
              </a:rPr>
              <a:t>e</a:t>
            </a:r>
            <a:r>
              <a:rPr sz="1950" spc="-25" dirty="0">
                <a:solidFill>
                  <a:srgbClr val="212121"/>
                </a:solidFill>
                <a:latin typeface="Arial"/>
                <a:cs typeface="Arial"/>
              </a:rPr>
              <a:t> </a:t>
            </a:r>
            <a:r>
              <a:rPr sz="1950" spc="-5" dirty="0">
                <a:solidFill>
                  <a:srgbClr val="212121"/>
                </a:solidFill>
                <a:latin typeface="Arial"/>
                <a:cs typeface="Arial"/>
              </a:rPr>
              <a:t>li</a:t>
            </a:r>
            <a:r>
              <a:rPr sz="1950" spc="5" dirty="0">
                <a:solidFill>
                  <a:srgbClr val="212121"/>
                </a:solidFill>
                <a:latin typeface="Arial"/>
                <a:cs typeface="Arial"/>
              </a:rPr>
              <a:t>k</a:t>
            </a:r>
            <a:r>
              <a:rPr sz="1950" dirty="0">
                <a:solidFill>
                  <a:srgbClr val="212121"/>
                </a:solidFill>
                <a:latin typeface="Arial"/>
                <a:cs typeface="Arial"/>
              </a:rPr>
              <a:t>e</a:t>
            </a:r>
            <a:r>
              <a:rPr sz="1950" spc="-5" dirty="0">
                <a:solidFill>
                  <a:srgbClr val="212121"/>
                </a:solidFill>
                <a:latin typeface="Arial"/>
                <a:cs typeface="Arial"/>
              </a:rPr>
              <a:t>l</a:t>
            </a:r>
            <a:r>
              <a:rPr sz="1950" dirty="0">
                <a:solidFill>
                  <a:srgbClr val="212121"/>
                </a:solidFill>
                <a:latin typeface="Arial"/>
                <a:cs typeface="Arial"/>
              </a:rPr>
              <a:t>y</a:t>
            </a:r>
            <a:r>
              <a:rPr sz="1950" spc="-1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o </a:t>
            </a:r>
            <a:r>
              <a:rPr sz="1950" spc="5" dirty="0">
                <a:solidFill>
                  <a:srgbClr val="212121"/>
                </a:solidFill>
                <a:latin typeface="Arial"/>
                <a:cs typeface="Arial"/>
              </a:rPr>
              <a:t>s</a:t>
            </a:r>
            <a:r>
              <a:rPr sz="1950" spc="-5" dirty="0">
                <a:solidFill>
                  <a:srgbClr val="212121"/>
                </a:solidFill>
                <a:latin typeface="Arial"/>
                <a:cs typeface="Arial"/>
              </a:rPr>
              <a:t>t</a:t>
            </a:r>
            <a:r>
              <a:rPr sz="1950" dirty="0">
                <a:solidFill>
                  <a:srgbClr val="212121"/>
                </a:solidFill>
                <a:latin typeface="Arial"/>
                <a:cs typeface="Arial"/>
              </a:rPr>
              <a:t>op</a:t>
            </a:r>
            <a:r>
              <a:rPr sz="1950" spc="-25" dirty="0">
                <a:solidFill>
                  <a:srgbClr val="212121"/>
                </a:solidFill>
                <a:latin typeface="Arial"/>
                <a:cs typeface="Arial"/>
              </a:rPr>
              <a:t> </a:t>
            </a:r>
            <a:r>
              <a:rPr sz="1950" dirty="0">
                <a:solidFill>
                  <a:srgbClr val="212121"/>
                </a:solidFill>
                <a:latin typeface="Arial"/>
                <a:cs typeface="Arial"/>
              </a:rPr>
              <a:t>u</a:t>
            </a:r>
            <a:r>
              <a:rPr sz="1950" spc="5" dirty="0">
                <a:solidFill>
                  <a:srgbClr val="212121"/>
                </a:solidFill>
                <a:latin typeface="Arial"/>
                <a:cs typeface="Arial"/>
              </a:rPr>
              <a:t>s</a:t>
            </a:r>
            <a:r>
              <a:rPr sz="1950" spc="-5" dirty="0">
                <a:solidFill>
                  <a:srgbClr val="212121"/>
                </a:solidFill>
                <a:latin typeface="Arial"/>
                <a:cs typeface="Arial"/>
              </a:rPr>
              <a:t>i</a:t>
            </a:r>
            <a:r>
              <a:rPr sz="1950" dirty="0">
                <a:solidFill>
                  <a:srgbClr val="212121"/>
                </a:solidFill>
                <a:latin typeface="Arial"/>
                <a:cs typeface="Arial"/>
              </a:rPr>
              <a:t>ng</a:t>
            </a:r>
            <a:r>
              <a:rPr sz="1950" spc="-25" dirty="0">
                <a:solidFill>
                  <a:srgbClr val="212121"/>
                </a:solidFill>
                <a:latin typeface="Arial"/>
                <a:cs typeface="Arial"/>
              </a:rPr>
              <a:t> </a:t>
            </a:r>
            <a:r>
              <a:rPr sz="1950" dirty="0">
                <a:solidFill>
                  <a:srgbClr val="212121"/>
                </a:solidFill>
                <a:latin typeface="Arial"/>
                <a:cs typeface="Arial"/>
              </a:rPr>
              <a:t>d</a:t>
            </a:r>
            <a:r>
              <a:rPr sz="1950" spc="-5" dirty="0">
                <a:solidFill>
                  <a:srgbClr val="212121"/>
                </a:solidFill>
                <a:latin typeface="Arial"/>
                <a:cs typeface="Arial"/>
              </a:rPr>
              <a:t>r</a:t>
            </a:r>
            <a:r>
              <a:rPr sz="1950" dirty="0">
                <a:solidFill>
                  <a:srgbClr val="212121"/>
                </a:solidFill>
                <a:latin typeface="Arial"/>
                <a:cs typeface="Arial"/>
              </a:rPr>
              <a:t>ugs</a:t>
            </a:r>
            <a:r>
              <a:rPr sz="1950" spc="-2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han</a:t>
            </a:r>
            <a:r>
              <a:rPr sz="1950" spc="-1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ho</a:t>
            </a:r>
            <a:r>
              <a:rPr sz="1950" spc="5" dirty="0">
                <a:solidFill>
                  <a:srgbClr val="212121"/>
                </a:solidFill>
                <a:latin typeface="Arial"/>
                <a:cs typeface="Arial"/>
              </a:rPr>
              <a:t>s</a:t>
            </a:r>
            <a:r>
              <a:rPr sz="1950" dirty="0">
                <a:solidFill>
                  <a:srgbClr val="212121"/>
                </a:solidFill>
                <a:latin typeface="Arial"/>
                <a:cs typeface="Arial"/>
              </a:rPr>
              <a:t>e </a:t>
            </a:r>
            <a:r>
              <a:rPr sz="1950" spc="-35" dirty="0">
                <a:solidFill>
                  <a:srgbClr val="212121"/>
                </a:solidFill>
                <a:latin typeface="Arial"/>
                <a:cs typeface="Arial"/>
              </a:rPr>
              <a:t>w</a:t>
            </a:r>
            <a:r>
              <a:rPr sz="1950" dirty="0">
                <a:solidFill>
                  <a:srgbClr val="212121"/>
                </a:solidFill>
                <a:latin typeface="Arial"/>
                <a:cs typeface="Arial"/>
              </a:rPr>
              <a:t>ho</a:t>
            </a:r>
            <a:r>
              <a:rPr sz="1950" spc="25" dirty="0">
                <a:solidFill>
                  <a:srgbClr val="212121"/>
                </a:solidFill>
                <a:latin typeface="Arial"/>
                <a:cs typeface="Arial"/>
              </a:rPr>
              <a:t> </a:t>
            </a:r>
            <a:r>
              <a:rPr sz="1950" dirty="0">
                <a:solidFill>
                  <a:srgbClr val="212121"/>
                </a:solidFill>
                <a:latin typeface="Arial"/>
                <a:cs typeface="Arial"/>
              </a:rPr>
              <a:t>don</a:t>
            </a:r>
            <a:r>
              <a:rPr sz="1950" spc="-5" dirty="0">
                <a:solidFill>
                  <a:srgbClr val="212121"/>
                </a:solidFill>
                <a:latin typeface="Arial"/>
                <a:cs typeface="Arial"/>
              </a:rPr>
              <a:t>’</a:t>
            </a:r>
            <a:r>
              <a:rPr sz="1950" dirty="0">
                <a:solidFill>
                  <a:srgbClr val="212121"/>
                </a:solidFill>
                <a:latin typeface="Arial"/>
                <a:cs typeface="Arial"/>
              </a:rPr>
              <a:t>t</a:t>
            </a:r>
            <a:r>
              <a:rPr sz="1950" spc="-20" dirty="0">
                <a:solidFill>
                  <a:srgbClr val="212121"/>
                </a:solidFill>
                <a:latin typeface="Arial"/>
                <a:cs typeface="Arial"/>
              </a:rPr>
              <a:t> </a:t>
            </a:r>
            <a:r>
              <a:rPr sz="1950" dirty="0">
                <a:solidFill>
                  <a:srgbClr val="212121"/>
                </a:solidFill>
                <a:latin typeface="Arial"/>
                <a:cs typeface="Arial"/>
              </a:rPr>
              <a:t>u</a:t>
            </a:r>
            <a:r>
              <a:rPr sz="1950" spc="5" dirty="0">
                <a:solidFill>
                  <a:srgbClr val="212121"/>
                </a:solidFill>
                <a:latin typeface="Arial"/>
                <a:cs typeface="Arial"/>
              </a:rPr>
              <a:t>s</a:t>
            </a:r>
            <a:r>
              <a:rPr sz="1950" dirty="0">
                <a:solidFill>
                  <a:srgbClr val="212121"/>
                </a:solidFill>
                <a:latin typeface="Arial"/>
                <a:cs typeface="Arial"/>
              </a:rPr>
              <a:t>e</a:t>
            </a:r>
            <a:r>
              <a:rPr sz="1950" spc="-25"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he</a:t>
            </a:r>
            <a:r>
              <a:rPr sz="1950" spc="-10" dirty="0">
                <a:solidFill>
                  <a:srgbClr val="212121"/>
                </a:solidFill>
                <a:latin typeface="Arial"/>
                <a:cs typeface="Arial"/>
              </a:rPr>
              <a:t> </a:t>
            </a:r>
            <a:r>
              <a:rPr sz="1950" dirty="0">
                <a:solidFill>
                  <a:srgbClr val="212121"/>
                </a:solidFill>
                <a:latin typeface="Arial"/>
                <a:cs typeface="Arial"/>
              </a:rPr>
              <a:t>p</a:t>
            </a:r>
            <a:r>
              <a:rPr sz="1950" spc="-5" dirty="0">
                <a:solidFill>
                  <a:srgbClr val="212121"/>
                </a:solidFill>
                <a:latin typeface="Arial"/>
                <a:cs typeface="Arial"/>
              </a:rPr>
              <a:t>r</a:t>
            </a:r>
            <a:r>
              <a:rPr sz="1950" dirty="0">
                <a:solidFill>
                  <a:srgbClr val="212121"/>
                </a:solidFill>
                <a:latin typeface="Arial"/>
                <a:cs typeface="Arial"/>
              </a:rPr>
              <a:t>og</a:t>
            </a:r>
            <a:r>
              <a:rPr sz="1950" spc="-5" dirty="0">
                <a:solidFill>
                  <a:srgbClr val="212121"/>
                </a:solidFill>
                <a:latin typeface="Arial"/>
                <a:cs typeface="Arial"/>
              </a:rPr>
              <a:t>r</a:t>
            </a:r>
            <a:r>
              <a:rPr sz="1950" dirty="0">
                <a:solidFill>
                  <a:srgbClr val="212121"/>
                </a:solidFill>
                <a:latin typeface="Arial"/>
                <a:cs typeface="Arial"/>
              </a:rPr>
              <a:t>am</a:t>
            </a:r>
            <a:r>
              <a:rPr sz="1950" spc="5" dirty="0">
                <a:solidFill>
                  <a:srgbClr val="212121"/>
                </a:solidFill>
                <a:latin typeface="Arial"/>
                <a:cs typeface="Arial"/>
              </a:rPr>
              <a:t>s</a:t>
            </a:r>
            <a:r>
              <a:rPr sz="1950" dirty="0">
                <a:solidFill>
                  <a:srgbClr val="212121"/>
                </a:solidFill>
                <a:latin typeface="Arial"/>
                <a:cs typeface="Arial"/>
              </a:rPr>
              <a:t>.</a:t>
            </a:r>
            <a:r>
              <a:rPr sz="1950" spc="-35" dirty="0">
                <a:solidFill>
                  <a:srgbClr val="212121"/>
                </a:solidFill>
                <a:latin typeface="Arial"/>
                <a:cs typeface="Arial"/>
              </a:rPr>
              <a:t> </a:t>
            </a:r>
            <a:r>
              <a:rPr sz="1950" dirty="0">
                <a:solidFill>
                  <a:srgbClr val="212121"/>
                </a:solidFill>
                <a:latin typeface="Arial"/>
                <a:cs typeface="Arial"/>
              </a:rPr>
              <a:t>SSPs</a:t>
            </a:r>
            <a:r>
              <a:rPr sz="1950" spc="-35" dirty="0">
                <a:solidFill>
                  <a:srgbClr val="212121"/>
                </a:solidFill>
                <a:latin typeface="Arial"/>
                <a:cs typeface="Arial"/>
              </a:rPr>
              <a:t> </a:t>
            </a:r>
            <a:r>
              <a:rPr sz="1950" dirty="0">
                <a:solidFill>
                  <a:srgbClr val="212121"/>
                </a:solidFill>
                <a:latin typeface="Arial"/>
                <a:cs typeface="Arial"/>
              </a:rPr>
              <a:t>a</a:t>
            </a:r>
            <a:r>
              <a:rPr sz="1950" spc="-5" dirty="0">
                <a:solidFill>
                  <a:srgbClr val="212121"/>
                </a:solidFill>
                <a:latin typeface="Arial"/>
                <a:cs typeface="Arial"/>
              </a:rPr>
              <a:t>l</a:t>
            </a:r>
            <a:r>
              <a:rPr sz="1950" spc="5" dirty="0">
                <a:solidFill>
                  <a:srgbClr val="212121"/>
                </a:solidFill>
                <a:latin typeface="Arial"/>
                <a:cs typeface="Arial"/>
              </a:rPr>
              <a:t>s</a:t>
            </a:r>
            <a:r>
              <a:rPr sz="1950" dirty="0">
                <a:solidFill>
                  <a:srgbClr val="212121"/>
                </a:solidFill>
                <a:latin typeface="Arial"/>
                <a:cs typeface="Arial"/>
              </a:rPr>
              <a:t>o</a:t>
            </a:r>
            <a:r>
              <a:rPr sz="1950" spc="-15" dirty="0">
                <a:solidFill>
                  <a:srgbClr val="212121"/>
                </a:solidFill>
                <a:latin typeface="Arial"/>
                <a:cs typeface="Arial"/>
              </a:rPr>
              <a:t> </a:t>
            </a:r>
            <a:r>
              <a:rPr sz="1950" dirty="0">
                <a:solidFill>
                  <a:srgbClr val="212121"/>
                </a:solidFill>
                <a:latin typeface="Arial"/>
                <a:cs typeface="Arial"/>
              </a:rPr>
              <a:t>de</a:t>
            </a:r>
            <a:r>
              <a:rPr sz="1950" spc="5" dirty="0">
                <a:solidFill>
                  <a:srgbClr val="212121"/>
                </a:solidFill>
                <a:latin typeface="Arial"/>
                <a:cs typeface="Arial"/>
              </a:rPr>
              <a:t>c</a:t>
            </a:r>
            <a:r>
              <a:rPr sz="1950" spc="-5" dirty="0">
                <a:solidFill>
                  <a:srgbClr val="212121"/>
                </a:solidFill>
                <a:latin typeface="Arial"/>
                <a:cs typeface="Arial"/>
              </a:rPr>
              <a:t>r</a:t>
            </a:r>
            <a:r>
              <a:rPr sz="1950" dirty="0">
                <a:solidFill>
                  <a:srgbClr val="212121"/>
                </a:solidFill>
                <a:latin typeface="Arial"/>
                <a:cs typeface="Arial"/>
              </a:rPr>
              <a:t>ea</a:t>
            </a:r>
            <a:r>
              <a:rPr sz="1950" spc="5" dirty="0">
                <a:solidFill>
                  <a:srgbClr val="212121"/>
                </a:solidFill>
                <a:latin typeface="Arial"/>
                <a:cs typeface="Arial"/>
              </a:rPr>
              <a:t>s</a:t>
            </a:r>
            <a:r>
              <a:rPr sz="1950" dirty="0">
                <a:solidFill>
                  <a:srgbClr val="212121"/>
                </a:solidFill>
                <a:latin typeface="Arial"/>
                <a:cs typeface="Arial"/>
              </a:rPr>
              <a:t>e</a:t>
            </a:r>
            <a:r>
              <a:rPr sz="1950" spc="-50" dirty="0">
                <a:solidFill>
                  <a:srgbClr val="212121"/>
                </a:solidFill>
                <a:latin typeface="Arial"/>
                <a:cs typeface="Arial"/>
              </a:rPr>
              <a:t> </a:t>
            </a:r>
            <a:r>
              <a:rPr sz="1950" dirty="0">
                <a:solidFill>
                  <a:srgbClr val="212121"/>
                </a:solidFill>
                <a:latin typeface="Arial"/>
                <a:cs typeface="Arial"/>
              </a:rPr>
              <a:t>op</a:t>
            </a:r>
            <a:r>
              <a:rPr sz="1950" spc="-5" dirty="0">
                <a:solidFill>
                  <a:srgbClr val="212121"/>
                </a:solidFill>
                <a:latin typeface="Arial"/>
                <a:cs typeface="Arial"/>
              </a:rPr>
              <a:t>i</a:t>
            </a:r>
            <a:r>
              <a:rPr sz="1950" dirty="0">
                <a:solidFill>
                  <a:srgbClr val="212121"/>
                </a:solidFill>
                <a:latin typeface="Arial"/>
                <a:cs typeface="Arial"/>
              </a:rPr>
              <a:t>o</a:t>
            </a:r>
            <a:r>
              <a:rPr sz="1950" spc="-5" dirty="0">
                <a:solidFill>
                  <a:srgbClr val="212121"/>
                </a:solidFill>
                <a:latin typeface="Arial"/>
                <a:cs typeface="Arial"/>
              </a:rPr>
              <a:t>i</a:t>
            </a:r>
            <a:r>
              <a:rPr sz="1950" dirty="0">
                <a:solidFill>
                  <a:srgbClr val="212121"/>
                </a:solidFill>
                <a:latin typeface="Arial"/>
                <a:cs typeface="Arial"/>
              </a:rPr>
              <a:t>d</a:t>
            </a:r>
            <a:r>
              <a:rPr sz="1950" spc="-15" dirty="0">
                <a:solidFill>
                  <a:srgbClr val="212121"/>
                </a:solidFill>
                <a:latin typeface="Arial"/>
                <a:cs typeface="Arial"/>
              </a:rPr>
              <a:t> </a:t>
            </a:r>
            <a:r>
              <a:rPr sz="1950" dirty="0">
                <a:solidFill>
                  <a:srgbClr val="212121"/>
                </a:solidFill>
                <a:latin typeface="Arial"/>
                <a:cs typeface="Arial"/>
              </a:rPr>
              <a:t>o</a:t>
            </a:r>
            <a:r>
              <a:rPr sz="1950" spc="-10" dirty="0">
                <a:solidFill>
                  <a:srgbClr val="212121"/>
                </a:solidFill>
                <a:latin typeface="Arial"/>
                <a:cs typeface="Arial"/>
              </a:rPr>
              <a:t>v</a:t>
            </a:r>
            <a:r>
              <a:rPr sz="1950" dirty="0">
                <a:solidFill>
                  <a:srgbClr val="212121"/>
                </a:solidFill>
                <a:latin typeface="Arial"/>
                <a:cs typeface="Arial"/>
              </a:rPr>
              <a:t>e</a:t>
            </a:r>
            <a:r>
              <a:rPr sz="1950" spc="-5" dirty="0">
                <a:solidFill>
                  <a:srgbClr val="212121"/>
                </a:solidFill>
                <a:latin typeface="Arial"/>
                <a:cs typeface="Arial"/>
              </a:rPr>
              <a:t>r</a:t>
            </a:r>
            <a:r>
              <a:rPr sz="1950" dirty="0">
                <a:solidFill>
                  <a:srgbClr val="212121"/>
                </a:solidFill>
                <a:latin typeface="Arial"/>
                <a:cs typeface="Arial"/>
              </a:rPr>
              <a:t>do</a:t>
            </a:r>
            <a:r>
              <a:rPr sz="1950" spc="5" dirty="0">
                <a:solidFill>
                  <a:srgbClr val="212121"/>
                </a:solidFill>
                <a:latin typeface="Arial"/>
                <a:cs typeface="Arial"/>
              </a:rPr>
              <a:t>s</a:t>
            </a:r>
            <a:r>
              <a:rPr sz="1950" dirty="0">
                <a:solidFill>
                  <a:srgbClr val="212121"/>
                </a:solidFill>
                <a:latin typeface="Arial"/>
                <a:cs typeface="Arial"/>
              </a:rPr>
              <a:t>e</a:t>
            </a:r>
            <a:r>
              <a:rPr sz="1950" spc="-25" dirty="0">
                <a:solidFill>
                  <a:srgbClr val="212121"/>
                </a:solidFill>
                <a:latin typeface="Arial"/>
                <a:cs typeface="Arial"/>
              </a:rPr>
              <a:t> </a:t>
            </a:r>
            <a:r>
              <a:rPr sz="1950" dirty="0">
                <a:solidFill>
                  <a:srgbClr val="212121"/>
                </a:solidFill>
                <a:latin typeface="Arial"/>
                <a:cs typeface="Arial"/>
              </a:rPr>
              <a:t>dea</a:t>
            </a:r>
            <a:r>
              <a:rPr sz="1950" spc="-5" dirty="0">
                <a:solidFill>
                  <a:srgbClr val="212121"/>
                </a:solidFill>
                <a:latin typeface="Arial"/>
                <a:cs typeface="Arial"/>
              </a:rPr>
              <a:t>t</a:t>
            </a:r>
            <a:r>
              <a:rPr sz="1950" dirty="0">
                <a:solidFill>
                  <a:srgbClr val="212121"/>
                </a:solidFill>
                <a:latin typeface="Arial"/>
                <a:cs typeface="Arial"/>
              </a:rPr>
              <a:t>hs</a:t>
            </a:r>
            <a:r>
              <a:rPr sz="1950" spc="-35" dirty="0">
                <a:solidFill>
                  <a:srgbClr val="212121"/>
                </a:solidFill>
                <a:latin typeface="Arial"/>
                <a:cs typeface="Arial"/>
              </a:rPr>
              <a:t> </a:t>
            </a:r>
            <a:r>
              <a:rPr sz="1950" dirty="0">
                <a:solidFill>
                  <a:srgbClr val="212121"/>
                </a:solidFill>
                <a:latin typeface="Arial"/>
                <a:cs typeface="Arial"/>
              </a:rPr>
              <a:t>by</a:t>
            </a:r>
            <a:r>
              <a:rPr sz="1950" spc="-10" dirty="0">
                <a:solidFill>
                  <a:srgbClr val="212121"/>
                </a:solidFill>
                <a:latin typeface="Arial"/>
                <a:cs typeface="Arial"/>
              </a:rPr>
              <a:t> </a:t>
            </a:r>
            <a:r>
              <a:rPr sz="1950" dirty="0">
                <a:solidFill>
                  <a:srgbClr val="212121"/>
                </a:solidFill>
                <a:latin typeface="Arial"/>
                <a:cs typeface="Arial"/>
              </a:rPr>
              <a:t>p</a:t>
            </a:r>
            <a:r>
              <a:rPr sz="1950" spc="-5" dirty="0">
                <a:solidFill>
                  <a:srgbClr val="212121"/>
                </a:solidFill>
                <a:latin typeface="Arial"/>
                <a:cs typeface="Arial"/>
              </a:rPr>
              <a:t>r</a:t>
            </a:r>
            <a:r>
              <a:rPr sz="1950" dirty="0">
                <a:solidFill>
                  <a:srgbClr val="212121"/>
                </a:solidFill>
                <a:latin typeface="Arial"/>
                <a:cs typeface="Arial"/>
              </a:rPr>
              <a:t>o</a:t>
            </a:r>
            <a:r>
              <a:rPr sz="1950" spc="-10" dirty="0">
                <a:solidFill>
                  <a:srgbClr val="212121"/>
                </a:solidFill>
                <a:latin typeface="Arial"/>
                <a:cs typeface="Arial"/>
              </a:rPr>
              <a:t>v</a:t>
            </a:r>
            <a:r>
              <a:rPr sz="1950" spc="-5" dirty="0">
                <a:solidFill>
                  <a:srgbClr val="212121"/>
                </a:solidFill>
                <a:latin typeface="Arial"/>
                <a:cs typeface="Arial"/>
              </a:rPr>
              <a:t>i</a:t>
            </a:r>
            <a:r>
              <a:rPr sz="1950" dirty="0">
                <a:solidFill>
                  <a:srgbClr val="212121"/>
                </a:solidFill>
                <a:latin typeface="Arial"/>
                <a:cs typeface="Arial"/>
              </a:rPr>
              <a:t>d</a:t>
            </a:r>
            <a:r>
              <a:rPr sz="1950" spc="-5" dirty="0">
                <a:solidFill>
                  <a:srgbClr val="212121"/>
                </a:solidFill>
                <a:latin typeface="Arial"/>
                <a:cs typeface="Arial"/>
              </a:rPr>
              <a:t>i</a:t>
            </a:r>
            <a:r>
              <a:rPr sz="1950" dirty="0">
                <a:solidFill>
                  <a:srgbClr val="212121"/>
                </a:solidFill>
                <a:latin typeface="Arial"/>
                <a:cs typeface="Arial"/>
              </a:rPr>
              <a:t>ng</a:t>
            </a:r>
            <a:r>
              <a:rPr sz="1950" spc="-10" dirty="0">
                <a:solidFill>
                  <a:srgbClr val="212121"/>
                </a:solidFill>
                <a:latin typeface="Arial"/>
                <a:cs typeface="Arial"/>
              </a:rPr>
              <a:t> </a:t>
            </a:r>
            <a:r>
              <a:rPr sz="1950" dirty="0">
                <a:solidFill>
                  <a:srgbClr val="212121"/>
                </a:solidFill>
                <a:latin typeface="Arial"/>
                <a:cs typeface="Arial"/>
              </a:rPr>
              <a:t>na</a:t>
            </a:r>
            <a:r>
              <a:rPr sz="1950" spc="-5" dirty="0">
                <a:solidFill>
                  <a:srgbClr val="212121"/>
                </a:solidFill>
                <a:latin typeface="Arial"/>
                <a:cs typeface="Arial"/>
              </a:rPr>
              <a:t>l</a:t>
            </a:r>
            <a:r>
              <a:rPr sz="1950" dirty="0">
                <a:solidFill>
                  <a:srgbClr val="212121"/>
                </a:solidFill>
                <a:latin typeface="Arial"/>
                <a:cs typeface="Arial"/>
              </a:rPr>
              <a:t>o</a:t>
            </a:r>
            <a:r>
              <a:rPr sz="1950" spc="-10" dirty="0">
                <a:solidFill>
                  <a:srgbClr val="212121"/>
                </a:solidFill>
                <a:latin typeface="Arial"/>
                <a:cs typeface="Arial"/>
              </a:rPr>
              <a:t>x</a:t>
            </a:r>
            <a:r>
              <a:rPr sz="1950" dirty="0">
                <a:solidFill>
                  <a:srgbClr val="212121"/>
                </a:solidFill>
                <a:latin typeface="Arial"/>
                <a:cs typeface="Arial"/>
              </a:rPr>
              <a:t>one</a:t>
            </a:r>
            <a:r>
              <a:rPr sz="1950" spc="-10" dirty="0">
                <a:solidFill>
                  <a:srgbClr val="212121"/>
                </a:solidFill>
                <a:latin typeface="Arial"/>
                <a:cs typeface="Arial"/>
              </a:rPr>
              <a:t> </a:t>
            </a:r>
            <a:r>
              <a:rPr sz="1950" dirty="0">
                <a:solidFill>
                  <a:srgbClr val="212121"/>
                </a:solidFill>
                <a:latin typeface="Arial"/>
                <a:cs typeface="Arial"/>
              </a:rPr>
              <a:t>and p</a:t>
            </a:r>
            <a:r>
              <a:rPr sz="1950" spc="-5" dirty="0">
                <a:solidFill>
                  <a:srgbClr val="212121"/>
                </a:solidFill>
                <a:latin typeface="Arial"/>
                <a:cs typeface="Arial"/>
              </a:rPr>
              <a:t>r</a:t>
            </a:r>
            <a:r>
              <a:rPr sz="1950" dirty="0">
                <a:solidFill>
                  <a:srgbClr val="212121"/>
                </a:solidFill>
                <a:latin typeface="Arial"/>
                <a:cs typeface="Arial"/>
              </a:rPr>
              <a:t>o</a:t>
            </a:r>
            <a:r>
              <a:rPr sz="1950" spc="-5" dirty="0">
                <a:solidFill>
                  <a:srgbClr val="212121"/>
                </a:solidFill>
                <a:latin typeface="Arial"/>
                <a:cs typeface="Arial"/>
              </a:rPr>
              <a:t>t</a:t>
            </a:r>
            <a:r>
              <a:rPr sz="1950" dirty="0">
                <a:solidFill>
                  <a:srgbClr val="212121"/>
                </a:solidFill>
                <a:latin typeface="Arial"/>
                <a:cs typeface="Arial"/>
              </a:rPr>
              <a:t>e</a:t>
            </a:r>
            <a:r>
              <a:rPr sz="1950" spc="5" dirty="0">
                <a:solidFill>
                  <a:srgbClr val="212121"/>
                </a:solidFill>
                <a:latin typeface="Arial"/>
                <a:cs typeface="Arial"/>
              </a:rPr>
              <a:t>c</a:t>
            </a:r>
            <a:r>
              <a:rPr sz="1950" dirty="0">
                <a:solidFill>
                  <a:srgbClr val="212121"/>
                </a:solidFill>
                <a:latin typeface="Arial"/>
                <a:cs typeface="Arial"/>
              </a:rPr>
              <a:t>t</a:t>
            </a:r>
            <a:r>
              <a:rPr sz="1950" spc="-3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he</a:t>
            </a:r>
            <a:r>
              <a:rPr sz="1950" spc="-25" dirty="0">
                <a:solidFill>
                  <a:srgbClr val="212121"/>
                </a:solidFill>
                <a:latin typeface="Arial"/>
                <a:cs typeface="Arial"/>
              </a:rPr>
              <a:t> </a:t>
            </a:r>
            <a:r>
              <a:rPr sz="1950" dirty="0">
                <a:solidFill>
                  <a:srgbClr val="212121"/>
                </a:solidFill>
                <a:latin typeface="Arial"/>
                <a:cs typeface="Arial"/>
              </a:rPr>
              <a:t>pub</a:t>
            </a:r>
            <a:r>
              <a:rPr sz="1950" spc="-5" dirty="0">
                <a:solidFill>
                  <a:srgbClr val="212121"/>
                </a:solidFill>
                <a:latin typeface="Arial"/>
                <a:cs typeface="Arial"/>
              </a:rPr>
              <a:t>li</a:t>
            </a:r>
            <a:r>
              <a:rPr sz="1950" dirty="0">
                <a:solidFill>
                  <a:srgbClr val="212121"/>
                </a:solidFill>
                <a:latin typeface="Arial"/>
                <a:cs typeface="Arial"/>
              </a:rPr>
              <a:t>c</a:t>
            </a:r>
            <a:r>
              <a:rPr sz="1950" spc="-10" dirty="0">
                <a:solidFill>
                  <a:srgbClr val="212121"/>
                </a:solidFill>
                <a:latin typeface="Arial"/>
                <a:cs typeface="Arial"/>
              </a:rPr>
              <a:t> </a:t>
            </a:r>
            <a:r>
              <a:rPr sz="1950" dirty="0">
                <a:solidFill>
                  <a:srgbClr val="212121"/>
                </a:solidFill>
                <a:latin typeface="Arial"/>
                <a:cs typeface="Arial"/>
              </a:rPr>
              <a:t>and</a:t>
            </a:r>
            <a:r>
              <a:rPr sz="1950" spc="-10" dirty="0">
                <a:solidFill>
                  <a:srgbClr val="212121"/>
                </a:solidFill>
                <a:latin typeface="Arial"/>
                <a:cs typeface="Arial"/>
              </a:rPr>
              <a:t> </a:t>
            </a:r>
            <a:r>
              <a:rPr sz="1950" spc="-5" dirty="0">
                <a:solidFill>
                  <a:srgbClr val="212121"/>
                </a:solidFill>
                <a:latin typeface="Arial"/>
                <a:cs typeface="Arial"/>
              </a:rPr>
              <a:t>fir</a:t>
            </a:r>
            <a:r>
              <a:rPr sz="1950" spc="5" dirty="0">
                <a:solidFill>
                  <a:srgbClr val="212121"/>
                </a:solidFill>
                <a:latin typeface="Arial"/>
                <a:cs typeface="Arial"/>
              </a:rPr>
              <a:t>s</a:t>
            </a:r>
            <a:r>
              <a:rPr sz="1950" dirty="0">
                <a:solidFill>
                  <a:srgbClr val="212121"/>
                </a:solidFill>
                <a:latin typeface="Arial"/>
                <a:cs typeface="Arial"/>
              </a:rPr>
              <a:t>t</a:t>
            </a:r>
            <a:r>
              <a:rPr sz="1950" spc="-20" dirty="0">
                <a:solidFill>
                  <a:srgbClr val="212121"/>
                </a:solidFill>
                <a:latin typeface="Arial"/>
                <a:cs typeface="Arial"/>
              </a:rPr>
              <a:t> </a:t>
            </a:r>
            <a:r>
              <a:rPr sz="1950" spc="-5" dirty="0">
                <a:solidFill>
                  <a:srgbClr val="212121"/>
                </a:solidFill>
                <a:latin typeface="Arial"/>
                <a:cs typeface="Arial"/>
              </a:rPr>
              <a:t>r</a:t>
            </a:r>
            <a:r>
              <a:rPr sz="1950" dirty="0">
                <a:solidFill>
                  <a:srgbClr val="212121"/>
                </a:solidFill>
                <a:latin typeface="Arial"/>
                <a:cs typeface="Arial"/>
              </a:rPr>
              <a:t>e</a:t>
            </a:r>
            <a:r>
              <a:rPr sz="1950" spc="5" dirty="0">
                <a:solidFill>
                  <a:srgbClr val="212121"/>
                </a:solidFill>
                <a:latin typeface="Arial"/>
                <a:cs typeface="Arial"/>
              </a:rPr>
              <a:t>s</a:t>
            </a:r>
            <a:r>
              <a:rPr sz="1950" dirty="0">
                <a:solidFill>
                  <a:srgbClr val="212121"/>
                </a:solidFill>
                <a:latin typeface="Arial"/>
                <a:cs typeface="Arial"/>
              </a:rPr>
              <a:t>ponde</a:t>
            </a:r>
            <a:r>
              <a:rPr sz="1950" spc="-5" dirty="0">
                <a:solidFill>
                  <a:srgbClr val="212121"/>
                </a:solidFill>
                <a:latin typeface="Arial"/>
                <a:cs typeface="Arial"/>
              </a:rPr>
              <a:t>r</a:t>
            </a:r>
            <a:r>
              <a:rPr sz="1950" dirty="0">
                <a:solidFill>
                  <a:srgbClr val="212121"/>
                </a:solidFill>
                <a:latin typeface="Arial"/>
                <a:cs typeface="Arial"/>
              </a:rPr>
              <a:t>s</a:t>
            </a:r>
            <a:r>
              <a:rPr sz="1950" spc="-35" dirty="0">
                <a:solidFill>
                  <a:srgbClr val="212121"/>
                </a:solidFill>
                <a:latin typeface="Arial"/>
                <a:cs typeface="Arial"/>
              </a:rPr>
              <a:t> </a:t>
            </a:r>
            <a:r>
              <a:rPr sz="1950" dirty="0">
                <a:solidFill>
                  <a:srgbClr val="212121"/>
                </a:solidFill>
                <a:latin typeface="Arial"/>
                <a:cs typeface="Arial"/>
              </a:rPr>
              <a:t>by</a:t>
            </a:r>
            <a:r>
              <a:rPr sz="1950" spc="-20" dirty="0">
                <a:solidFill>
                  <a:srgbClr val="212121"/>
                </a:solidFill>
                <a:latin typeface="Arial"/>
                <a:cs typeface="Arial"/>
              </a:rPr>
              <a:t> </a:t>
            </a:r>
            <a:r>
              <a:rPr sz="1950" spc="-5" dirty="0">
                <a:solidFill>
                  <a:srgbClr val="212121"/>
                </a:solidFill>
                <a:latin typeface="Arial"/>
                <a:cs typeface="Arial"/>
              </a:rPr>
              <a:t>f</a:t>
            </a:r>
            <a:r>
              <a:rPr sz="1950" dirty="0">
                <a:solidFill>
                  <a:srgbClr val="212121"/>
                </a:solidFill>
                <a:latin typeface="Arial"/>
                <a:cs typeface="Arial"/>
              </a:rPr>
              <a:t>a</a:t>
            </a:r>
            <a:r>
              <a:rPr sz="1950" spc="5" dirty="0">
                <a:solidFill>
                  <a:srgbClr val="212121"/>
                </a:solidFill>
                <a:latin typeface="Arial"/>
                <a:cs typeface="Arial"/>
              </a:rPr>
              <a:t>c</a:t>
            </a:r>
            <a:r>
              <a:rPr sz="1950" spc="-5" dirty="0">
                <a:solidFill>
                  <a:srgbClr val="212121"/>
                </a:solidFill>
                <a:latin typeface="Arial"/>
                <a:cs typeface="Arial"/>
              </a:rPr>
              <a:t>ilit</a:t>
            </a:r>
            <a:r>
              <a:rPr sz="1950" dirty="0">
                <a:solidFill>
                  <a:srgbClr val="212121"/>
                </a:solidFill>
                <a:latin typeface="Arial"/>
                <a:cs typeface="Arial"/>
              </a:rPr>
              <a:t>a</a:t>
            </a:r>
            <a:r>
              <a:rPr sz="1950" spc="-5" dirty="0">
                <a:solidFill>
                  <a:srgbClr val="212121"/>
                </a:solidFill>
                <a:latin typeface="Arial"/>
                <a:cs typeface="Arial"/>
              </a:rPr>
              <a:t>ti</a:t>
            </a:r>
            <a:r>
              <a:rPr sz="1950" dirty="0">
                <a:solidFill>
                  <a:srgbClr val="212121"/>
                </a:solidFill>
                <a:latin typeface="Arial"/>
                <a:cs typeface="Arial"/>
              </a:rPr>
              <a:t>ng</a:t>
            </a:r>
            <a:r>
              <a:rPr sz="1950" spc="-10" dirty="0">
                <a:solidFill>
                  <a:srgbClr val="212121"/>
                </a:solidFill>
                <a:latin typeface="Arial"/>
                <a:cs typeface="Arial"/>
              </a:rPr>
              <a:t> </a:t>
            </a:r>
            <a:r>
              <a:rPr sz="1950" spc="-5" dirty="0">
                <a:solidFill>
                  <a:srgbClr val="212121"/>
                </a:solidFill>
                <a:latin typeface="Arial"/>
                <a:cs typeface="Arial"/>
              </a:rPr>
              <a:t>t</a:t>
            </a:r>
            <a:r>
              <a:rPr sz="1950" dirty="0">
                <a:solidFill>
                  <a:srgbClr val="212121"/>
                </a:solidFill>
                <a:latin typeface="Arial"/>
                <a:cs typeface="Arial"/>
              </a:rPr>
              <a:t>he</a:t>
            </a:r>
            <a:r>
              <a:rPr sz="1950" spc="-10" dirty="0">
                <a:solidFill>
                  <a:srgbClr val="212121"/>
                </a:solidFill>
                <a:latin typeface="Arial"/>
                <a:cs typeface="Arial"/>
              </a:rPr>
              <a:t> </a:t>
            </a:r>
            <a:r>
              <a:rPr sz="1950" spc="5" dirty="0">
                <a:solidFill>
                  <a:srgbClr val="212121"/>
                </a:solidFill>
                <a:latin typeface="Arial"/>
                <a:cs typeface="Arial"/>
              </a:rPr>
              <a:t>s</a:t>
            </a:r>
            <a:r>
              <a:rPr sz="1950" dirty="0">
                <a:solidFill>
                  <a:srgbClr val="212121"/>
                </a:solidFill>
                <a:latin typeface="Arial"/>
                <a:cs typeface="Arial"/>
              </a:rPr>
              <a:t>a</a:t>
            </a:r>
            <a:r>
              <a:rPr sz="1950" spc="-5" dirty="0">
                <a:solidFill>
                  <a:srgbClr val="212121"/>
                </a:solidFill>
                <a:latin typeface="Arial"/>
                <a:cs typeface="Arial"/>
              </a:rPr>
              <a:t>f</a:t>
            </a:r>
            <a:r>
              <a:rPr sz="1950" dirty="0">
                <a:solidFill>
                  <a:srgbClr val="212121"/>
                </a:solidFill>
                <a:latin typeface="Arial"/>
                <a:cs typeface="Arial"/>
              </a:rPr>
              <a:t>e</a:t>
            </a:r>
            <a:r>
              <a:rPr sz="1950" spc="-25" dirty="0">
                <a:solidFill>
                  <a:srgbClr val="212121"/>
                </a:solidFill>
                <a:latin typeface="Arial"/>
                <a:cs typeface="Arial"/>
              </a:rPr>
              <a:t> </a:t>
            </a:r>
            <a:r>
              <a:rPr sz="1950" dirty="0">
                <a:solidFill>
                  <a:srgbClr val="212121"/>
                </a:solidFill>
                <a:latin typeface="Arial"/>
                <a:cs typeface="Arial"/>
              </a:rPr>
              <a:t>d</a:t>
            </a:r>
            <a:r>
              <a:rPr sz="1950" spc="-5" dirty="0">
                <a:solidFill>
                  <a:srgbClr val="212121"/>
                </a:solidFill>
                <a:latin typeface="Arial"/>
                <a:cs typeface="Arial"/>
              </a:rPr>
              <a:t>i</a:t>
            </a:r>
            <a:r>
              <a:rPr sz="1950" spc="5" dirty="0">
                <a:solidFill>
                  <a:srgbClr val="212121"/>
                </a:solidFill>
                <a:latin typeface="Arial"/>
                <a:cs typeface="Arial"/>
              </a:rPr>
              <a:t>s</a:t>
            </a:r>
            <a:r>
              <a:rPr sz="1950" dirty="0">
                <a:solidFill>
                  <a:srgbClr val="212121"/>
                </a:solidFill>
                <a:latin typeface="Arial"/>
                <a:cs typeface="Arial"/>
              </a:rPr>
              <a:t>po</a:t>
            </a:r>
            <a:r>
              <a:rPr sz="1950" spc="5" dirty="0">
                <a:solidFill>
                  <a:srgbClr val="212121"/>
                </a:solidFill>
                <a:latin typeface="Arial"/>
                <a:cs typeface="Arial"/>
              </a:rPr>
              <a:t>s</a:t>
            </a:r>
            <a:r>
              <a:rPr sz="1950" dirty="0">
                <a:solidFill>
                  <a:srgbClr val="212121"/>
                </a:solidFill>
                <a:latin typeface="Arial"/>
                <a:cs typeface="Arial"/>
              </a:rPr>
              <a:t>al</a:t>
            </a:r>
            <a:r>
              <a:rPr sz="1950" spc="-30" dirty="0">
                <a:solidFill>
                  <a:srgbClr val="212121"/>
                </a:solidFill>
                <a:latin typeface="Arial"/>
                <a:cs typeface="Arial"/>
              </a:rPr>
              <a:t> </a:t>
            </a:r>
            <a:r>
              <a:rPr sz="1950" dirty="0">
                <a:solidFill>
                  <a:srgbClr val="212121"/>
                </a:solidFill>
                <a:latin typeface="Arial"/>
                <a:cs typeface="Arial"/>
              </a:rPr>
              <a:t>of</a:t>
            </a:r>
            <a:r>
              <a:rPr sz="1950" spc="-20" dirty="0">
                <a:solidFill>
                  <a:srgbClr val="212121"/>
                </a:solidFill>
                <a:latin typeface="Arial"/>
                <a:cs typeface="Arial"/>
              </a:rPr>
              <a:t> </a:t>
            </a:r>
            <a:r>
              <a:rPr sz="1950" dirty="0">
                <a:solidFill>
                  <a:srgbClr val="212121"/>
                </a:solidFill>
                <a:latin typeface="Arial"/>
                <a:cs typeface="Arial"/>
              </a:rPr>
              <a:t>u</a:t>
            </a:r>
            <a:r>
              <a:rPr sz="1950" spc="5" dirty="0">
                <a:solidFill>
                  <a:srgbClr val="212121"/>
                </a:solidFill>
                <a:latin typeface="Arial"/>
                <a:cs typeface="Arial"/>
              </a:rPr>
              <a:t>s</a:t>
            </a:r>
            <a:r>
              <a:rPr sz="1950" dirty="0">
                <a:solidFill>
                  <a:srgbClr val="212121"/>
                </a:solidFill>
                <a:latin typeface="Arial"/>
                <a:cs typeface="Arial"/>
              </a:rPr>
              <a:t>ed</a:t>
            </a:r>
            <a:r>
              <a:rPr sz="1950" spc="-25" dirty="0">
                <a:solidFill>
                  <a:srgbClr val="212121"/>
                </a:solidFill>
                <a:latin typeface="Arial"/>
                <a:cs typeface="Arial"/>
              </a:rPr>
              <a:t> </a:t>
            </a:r>
            <a:r>
              <a:rPr sz="1950" dirty="0">
                <a:solidFill>
                  <a:srgbClr val="212121"/>
                </a:solidFill>
                <a:latin typeface="Arial"/>
                <a:cs typeface="Arial"/>
              </a:rPr>
              <a:t>need</a:t>
            </a:r>
            <a:r>
              <a:rPr sz="1950" spc="-5" dirty="0">
                <a:solidFill>
                  <a:srgbClr val="212121"/>
                </a:solidFill>
                <a:latin typeface="Arial"/>
                <a:cs typeface="Arial"/>
              </a:rPr>
              <a:t>l</a:t>
            </a:r>
            <a:r>
              <a:rPr sz="1950" dirty="0">
                <a:solidFill>
                  <a:srgbClr val="212121"/>
                </a:solidFill>
                <a:latin typeface="Arial"/>
                <a:cs typeface="Arial"/>
              </a:rPr>
              <a:t>es</a:t>
            </a:r>
            <a:r>
              <a:rPr sz="1950" spc="-35" dirty="0">
                <a:solidFill>
                  <a:srgbClr val="212121"/>
                </a:solidFill>
                <a:latin typeface="Arial"/>
                <a:cs typeface="Arial"/>
              </a:rPr>
              <a:t> </a:t>
            </a:r>
            <a:r>
              <a:rPr sz="1950" dirty="0">
                <a:solidFill>
                  <a:srgbClr val="212121"/>
                </a:solidFill>
                <a:latin typeface="Arial"/>
                <a:cs typeface="Arial"/>
              </a:rPr>
              <a:t>and</a:t>
            </a:r>
            <a:r>
              <a:rPr sz="1950" spc="-10" dirty="0">
                <a:solidFill>
                  <a:srgbClr val="212121"/>
                </a:solidFill>
                <a:latin typeface="Arial"/>
                <a:cs typeface="Arial"/>
              </a:rPr>
              <a:t> </a:t>
            </a:r>
            <a:r>
              <a:rPr sz="1950" spc="5" dirty="0">
                <a:solidFill>
                  <a:srgbClr val="212121"/>
                </a:solidFill>
                <a:latin typeface="Arial"/>
                <a:cs typeface="Arial"/>
              </a:rPr>
              <a:t>s</a:t>
            </a:r>
            <a:r>
              <a:rPr sz="1950" spc="-10" dirty="0">
                <a:solidFill>
                  <a:srgbClr val="212121"/>
                </a:solidFill>
                <a:latin typeface="Arial"/>
                <a:cs typeface="Arial"/>
              </a:rPr>
              <a:t>y</a:t>
            </a:r>
            <a:r>
              <a:rPr sz="1950" spc="-5" dirty="0">
                <a:solidFill>
                  <a:srgbClr val="212121"/>
                </a:solidFill>
                <a:latin typeface="Arial"/>
                <a:cs typeface="Arial"/>
              </a:rPr>
              <a:t>ri</a:t>
            </a:r>
            <a:r>
              <a:rPr sz="1950" dirty="0">
                <a:solidFill>
                  <a:srgbClr val="212121"/>
                </a:solidFill>
                <a:latin typeface="Arial"/>
                <a:cs typeface="Arial"/>
              </a:rPr>
              <a:t>nge</a:t>
            </a:r>
            <a:r>
              <a:rPr sz="1950" spc="5" dirty="0">
                <a:solidFill>
                  <a:srgbClr val="212121"/>
                </a:solidFill>
                <a:latin typeface="Arial"/>
                <a:cs typeface="Arial"/>
              </a:rPr>
              <a:t>s</a:t>
            </a:r>
            <a:r>
              <a:rPr sz="1950" dirty="0">
                <a:solidFill>
                  <a:srgbClr val="212121"/>
                </a:solidFill>
                <a:latin typeface="Arial"/>
                <a:cs typeface="Arial"/>
              </a:rPr>
              <a:t>.</a:t>
            </a:r>
            <a:endParaRPr sz="1950">
              <a:latin typeface="Arial"/>
              <a:cs typeface="Arial"/>
            </a:endParaRPr>
          </a:p>
        </p:txBody>
      </p:sp>
      <p:sp>
        <p:nvSpPr>
          <p:cNvPr id="13" name="object 13"/>
          <p:cNvSpPr txBox="1"/>
          <p:nvPr/>
        </p:nvSpPr>
        <p:spPr>
          <a:xfrm>
            <a:off x="2504635" y="6439557"/>
            <a:ext cx="4349115" cy="276860"/>
          </a:xfrm>
          <a:prstGeom prst="rect">
            <a:avLst/>
          </a:prstGeom>
        </p:spPr>
        <p:txBody>
          <a:bodyPr vert="horz" wrap="square" lIns="0" tIns="0" rIns="0" bIns="0" rtlCol="0">
            <a:spAutoFit/>
          </a:bodyPr>
          <a:lstStyle/>
          <a:p>
            <a:pPr marL="12700" marR="5080">
              <a:lnSpc>
                <a:spcPct val="100000"/>
              </a:lnSpc>
            </a:pPr>
            <a:r>
              <a:rPr sz="900" spc="-15" dirty="0">
                <a:solidFill>
                  <a:srgbClr val="212121"/>
                </a:solidFill>
                <a:latin typeface="Arial"/>
                <a:cs typeface="Arial"/>
              </a:rPr>
              <a:t>S</a:t>
            </a:r>
            <a:r>
              <a:rPr sz="900" dirty="0">
                <a:solidFill>
                  <a:srgbClr val="212121"/>
                </a:solidFill>
                <a:latin typeface="Arial"/>
                <a:cs typeface="Arial"/>
              </a:rPr>
              <a:t>our</a:t>
            </a:r>
            <a:r>
              <a:rPr sz="900" spc="5" dirty="0">
                <a:solidFill>
                  <a:srgbClr val="212121"/>
                </a:solidFill>
                <a:latin typeface="Arial"/>
                <a:cs typeface="Arial"/>
              </a:rPr>
              <a:t>c</a:t>
            </a:r>
            <a:r>
              <a:rPr sz="900" dirty="0">
                <a:solidFill>
                  <a:srgbClr val="212121"/>
                </a:solidFill>
                <a:latin typeface="Arial"/>
                <a:cs typeface="Arial"/>
              </a:rPr>
              <a:t>e</a:t>
            </a:r>
            <a:r>
              <a:rPr sz="900" spc="5" dirty="0">
                <a:solidFill>
                  <a:srgbClr val="212121"/>
                </a:solidFill>
                <a:latin typeface="Arial"/>
                <a:cs typeface="Arial"/>
              </a:rPr>
              <a:t>s</a:t>
            </a:r>
            <a:r>
              <a:rPr sz="900" spc="-5" dirty="0">
                <a:solidFill>
                  <a:srgbClr val="212121"/>
                </a:solidFill>
                <a:latin typeface="Arial"/>
                <a:cs typeface="Arial"/>
              </a:rPr>
              <a:t>:</a:t>
            </a:r>
            <a:r>
              <a:rPr sz="900" spc="-25" dirty="0">
                <a:solidFill>
                  <a:srgbClr val="212121"/>
                </a:solidFill>
                <a:latin typeface="Arial"/>
                <a:cs typeface="Arial"/>
              </a:rPr>
              <a:t> </a:t>
            </a:r>
            <a:r>
              <a:rPr sz="900" u="sng" spc="-5" dirty="0">
                <a:solidFill>
                  <a:srgbClr val="212121"/>
                </a:solidFill>
                <a:latin typeface="Arial"/>
                <a:cs typeface="Arial"/>
                <a:hlinkClick r:id="rId10"/>
              </a:rPr>
              <a:t>htt</a:t>
            </a:r>
            <a:r>
              <a:rPr sz="900" u="sng" dirty="0">
                <a:solidFill>
                  <a:srgbClr val="212121"/>
                </a:solidFill>
                <a:latin typeface="Arial"/>
                <a:cs typeface="Arial"/>
                <a:hlinkClick r:id="rId10"/>
              </a:rPr>
              <a:t>p</a:t>
            </a:r>
            <a:r>
              <a:rPr sz="900" u="sng" spc="5" dirty="0">
                <a:solidFill>
                  <a:srgbClr val="212121"/>
                </a:solidFill>
                <a:latin typeface="Arial"/>
                <a:cs typeface="Arial"/>
                <a:hlinkClick r:id="rId10"/>
              </a:rPr>
              <a:t>s</a:t>
            </a:r>
            <a:r>
              <a:rPr sz="900" u="sng" spc="-5" dirty="0">
                <a:solidFill>
                  <a:srgbClr val="212121"/>
                </a:solidFill>
                <a:latin typeface="Arial"/>
                <a:cs typeface="Arial"/>
                <a:hlinkClick r:id="rId10"/>
              </a:rPr>
              <a:t>://</a:t>
            </a:r>
            <a:r>
              <a:rPr sz="900" u="sng" dirty="0">
                <a:solidFill>
                  <a:srgbClr val="212121"/>
                </a:solidFill>
                <a:latin typeface="Arial"/>
                <a:cs typeface="Arial"/>
                <a:hlinkClick r:id="rId10"/>
              </a:rPr>
              <a:t>nid</a:t>
            </a:r>
            <a:r>
              <a:rPr sz="900" u="sng" spc="-10" dirty="0">
                <a:solidFill>
                  <a:srgbClr val="212121"/>
                </a:solidFill>
                <a:latin typeface="Arial"/>
                <a:cs typeface="Arial"/>
                <a:hlinkClick r:id="rId10"/>
              </a:rPr>
              <a:t>a</a:t>
            </a:r>
            <a:r>
              <a:rPr sz="900" u="sng" spc="-5" dirty="0">
                <a:solidFill>
                  <a:srgbClr val="212121"/>
                </a:solidFill>
                <a:latin typeface="Arial"/>
                <a:cs typeface="Arial"/>
                <a:hlinkClick r:id="rId10"/>
              </a:rPr>
              <a:t>.</a:t>
            </a:r>
            <a:r>
              <a:rPr sz="900" u="sng" dirty="0">
                <a:solidFill>
                  <a:srgbClr val="212121"/>
                </a:solidFill>
                <a:latin typeface="Arial"/>
                <a:cs typeface="Arial"/>
                <a:hlinkClick r:id="rId10"/>
              </a:rPr>
              <a:t>n</a:t>
            </a:r>
            <a:r>
              <a:rPr sz="900" u="sng" spc="-10" dirty="0">
                <a:solidFill>
                  <a:srgbClr val="212121"/>
                </a:solidFill>
                <a:latin typeface="Arial"/>
                <a:cs typeface="Arial"/>
                <a:hlinkClick r:id="rId10"/>
              </a:rPr>
              <a:t>i</a:t>
            </a:r>
            <a:r>
              <a:rPr sz="900" u="sng" spc="-5" dirty="0">
                <a:solidFill>
                  <a:srgbClr val="212121"/>
                </a:solidFill>
                <a:latin typeface="Arial"/>
                <a:cs typeface="Arial"/>
                <a:hlinkClick r:id="rId10"/>
              </a:rPr>
              <a:t>h.</a:t>
            </a:r>
            <a:r>
              <a:rPr sz="900" u="sng" dirty="0">
                <a:solidFill>
                  <a:srgbClr val="212121"/>
                </a:solidFill>
                <a:latin typeface="Arial"/>
                <a:cs typeface="Arial"/>
                <a:hlinkClick r:id="rId10"/>
              </a:rPr>
              <a:t>g</a:t>
            </a:r>
            <a:r>
              <a:rPr sz="900" u="sng" spc="-10" dirty="0">
                <a:solidFill>
                  <a:srgbClr val="212121"/>
                </a:solidFill>
                <a:latin typeface="Arial"/>
                <a:cs typeface="Arial"/>
                <a:hlinkClick r:id="rId10"/>
              </a:rPr>
              <a:t>ov</a:t>
            </a:r>
            <a:r>
              <a:rPr sz="900" u="sng" spc="-5" dirty="0">
                <a:solidFill>
                  <a:srgbClr val="212121"/>
                </a:solidFill>
                <a:latin typeface="Arial"/>
                <a:cs typeface="Arial"/>
                <a:hlinkClick r:id="rId10"/>
              </a:rPr>
              <a:t>/</a:t>
            </a:r>
            <a:r>
              <a:rPr sz="900" u="sng" dirty="0">
                <a:solidFill>
                  <a:srgbClr val="212121"/>
                </a:solidFill>
                <a:latin typeface="Arial"/>
                <a:cs typeface="Arial"/>
                <a:hlinkClick r:id="rId10"/>
              </a:rPr>
              <a:t>pub</a:t>
            </a:r>
            <a:r>
              <a:rPr sz="900" u="sng" spc="-10" dirty="0">
                <a:solidFill>
                  <a:srgbClr val="212121"/>
                </a:solidFill>
                <a:latin typeface="Arial"/>
                <a:cs typeface="Arial"/>
                <a:hlinkClick r:id="rId10"/>
              </a:rPr>
              <a:t>l</a:t>
            </a:r>
            <a:r>
              <a:rPr sz="900" u="sng" dirty="0">
                <a:solidFill>
                  <a:srgbClr val="212121"/>
                </a:solidFill>
                <a:latin typeface="Arial"/>
                <a:cs typeface="Arial"/>
                <a:hlinkClick r:id="rId10"/>
              </a:rPr>
              <a:t>i</a:t>
            </a:r>
            <a:r>
              <a:rPr sz="900" u="sng" spc="5" dirty="0">
                <a:solidFill>
                  <a:srgbClr val="212121"/>
                </a:solidFill>
                <a:latin typeface="Arial"/>
                <a:cs typeface="Arial"/>
                <a:hlinkClick r:id="rId10"/>
              </a:rPr>
              <a:t>c</a:t>
            </a:r>
            <a:r>
              <a:rPr sz="900" u="sng" spc="-10" dirty="0">
                <a:solidFill>
                  <a:srgbClr val="212121"/>
                </a:solidFill>
                <a:latin typeface="Arial"/>
                <a:cs typeface="Arial"/>
                <a:hlinkClick r:id="rId10"/>
              </a:rPr>
              <a:t>a</a:t>
            </a:r>
            <a:r>
              <a:rPr sz="900" u="sng" spc="-5" dirty="0">
                <a:solidFill>
                  <a:srgbClr val="212121"/>
                </a:solidFill>
                <a:latin typeface="Arial"/>
                <a:cs typeface="Arial"/>
                <a:hlinkClick r:id="rId10"/>
              </a:rPr>
              <a:t>t</a:t>
            </a:r>
            <a:r>
              <a:rPr sz="900" u="sng" dirty="0">
                <a:solidFill>
                  <a:srgbClr val="212121"/>
                </a:solidFill>
                <a:latin typeface="Arial"/>
                <a:cs typeface="Arial"/>
                <a:hlinkClick r:id="rId10"/>
              </a:rPr>
              <a:t>i</a:t>
            </a:r>
            <a:r>
              <a:rPr sz="900" u="sng" spc="-10" dirty="0">
                <a:solidFill>
                  <a:srgbClr val="212121"/>
                </a:solidFill>
                <a:latin typeface="Arial"/>
                <a:cs typeface="Arial"/>
                <a:hlinkClick r:id="rId10"/>
              </a:rPr>
              <a:t>o</a:t>
            </a:r>
            <a:r>
              <a:rPr sz="900" u="sng" dirty="0">
                <a:solidFill>
                  <a:srgbClr val="212121"/>
                </a:solidFill>
                <a:latin typeface="Arial"/>
                <a:cs typeface="Arial"/>
                <a:hlinkClick r:id="rId10"/>
              </a:rPr>
              <a:t>n</a:t>
            </a:r>
            <a:r>
              <a:rPr sz="900" u="sng" spc="5" dirty="0">
                <a:solidFill>
                  <a:srgbClr val="212121"/>
                </a:solidFill>
                <a:latin typeface="Arial"/>
                <a:cs typeface="Arial"/>
                <a:hlinkClick r:id="rId10"/>
              </a:rPr>
              <a:t>s</a:t>
            </a:r>
            <a:r>
              <a:rPr sz="900" u="sng" spc="-15" dirty="0">
                <a:solidFill>
                  <a:srgbClr val="212121"/>
                </a:solidFill>
                <a:latin typeface="Arial"/>
                <a:cs typeface="Arial"/>
                <a:hlinkClick r:id="rId10"/>
              </a:rPr>
              <a:t>/</a:t>
            </a:r>
            <a:r>
              <a:rPr sz="900" u="sng" dirty="0">
                <a:solidFill>
                  <a:srgbClr val="212121"/>
                </a:solidFill>
                <a:latin typeface="Arial"/>
                <a:cs typeface="Arial"/>
                <a:hlinkClick r:id="rId10"/>
              </a:rPr>
              <a:t>dru</a:t>
            </a:r>
            <a:r>
              <a:rPr sz="900" u="sng" spc="-10" dirty="0">
                <a:solidFill>
                  <a:srgbClr val="212121"/>
                </a:solidFill>
                <a:latin typeface="Arial"/>
                <a:cs typeface="Arial"/>
                <a:hlinkClick r:id="rId10"/>
              </a:rPr>
              <a:t>g</a:t>
            </a:r>
            <a:r>
              <a:rPr sz="900" u="sng" spc="-5" dirty="0">
                <a:solidFill>
                  <a:srgbClr val="212121"/>
                </a:solidFill>
                <a:latin typeface="Arial"/>
                <a:cs typeface="Arial"/>
                <a:hlinkClick r:id="rId10"/>
              </a:rPr>
              <a:t>f</a:t>
            </a:r>
            <a:r>
              <a:rPr sz="900" u="sng" dirty="0">
                <a:solidFill>
                  <a:srgbClr val="212121"/>
                </a:solidFill>
                <a:latin typeface="Arial"/>
                <a:cs typeface="Arial"/>
                <a:hlinkClick r:id="rId10"/>
              </a:rPr>
              <a:t>a</a:t>
            </a:r>
            <a:r>
              <a:rPr sz="900" u="sng" spc="-10" dirty="0">
                <a:solidFill>
                  <a:srgbClr val="212121"/>
                </a:solidFill>
                <a:latin typeface="Arial"/>
                <a:cs typeface="Arial"/>
                <a:hlinkClick r:id="rId10"/>
              </a:rPr>
              <a:t>c</a:t>
            </a:r>
            <a:r>
              <a:rPr sz="900" u="sng" spc="-5" dirty="0">
                <a:solidFill>
                  <a:srgbClr val="212121"/>
                </a:solidFill>
                <a:latin typeface="Arial"/>
                <a:cs typeface="Arial"/>
                <a:hlinkClick r:id="rId10"/>
              </a:rPr>
              <a:t>t</a:t>
            </a:r>
            <a:r>
              <a:rPr sz="900" u="sng" spc="5" dirty="0">
                <a:solidFill>
                  <a:srgbClr val="212121"/>
                </a:solidFill>
                <a:latin typeface="Arial"/>
                <a:cs typeface="Arial"/>
                <a:hlinkClick r:id="rId10"/>
              </a:rPr>
              <a:t>s</a:t>
            </a:r>
            <a:r>
              <a:rPr sz="900" u="sng" spc="-5" dirty="0">
                <a:solidFill>
                  <a:srgbClr val="212121"/>
                </a:solidFill>
                <a:latin typeface="Arial"/>
                <a:cs typeface="Arial"/>
                <a:hlinkClick r:id="rId10"/>
              </a:rPr>
              <a:t>/</a:t>
            </a:r>
            <a:r>
              <a:rPr sz="900" u="sng" spc="-10" dirty="0">
                <a:solidFill>
                  <a:srgbClr val="212121"/>
                </a:solidFill>
                <a:latin typeface="Arial"/>
                <a:cs typeface="Arial"/>
                <a:hlinkClick r:id="rId10"/>
              </a:rPr>
              <a:t>u</a:t>
            </a:r>
            <a:r>
              <a:rPr sz="900" u="sng" dirty="0">
                <a:solidFill>
                  <a:srgbClr val="212121"/>
                </a:solidFill>
                <a:latin typeface="Arial"/>
                <a:cs typeface="Arial"/>
                <a:hlinkClick r:id="rId10"/>
              </a:rPr>
              <a:t>nd</a:t>
            </a:r>
            <a:r>
              <a:rPr sz="900" u="sng" spc="-10" dirty="0">
                <a:solidFill>
                  <a:srgbClr val="212121"/>
                </a:solidFill>
                <a:latin typeface="Arial"/>
                <a:cs typeface="Arial"/>
                <a:hlinkClick r:id="rId10"/>
              </a:rPr>
              <a:t>e</a:t>
            </a:r>
            <a:r>
              <a:rPr sz="900" u="sng" dirty="0">
                <a:solidFill>
                  <a:srgbClr val="212121"/>
                </a:solidFill>
                <a:latin typeface="Arial"/>
                <a:cs typeface="Arial"/>
                <a:hlinkClick r:id="rId10"/>
              </a:rPr>
              <a:t>r</a:t>
            </a:r>
            <a:r>
              <a:rPr sz="900" u="sng" spc="5" dirty="0">
                <a:solidFill>
                  <a:srgbClr val="212121"/>
                </a:solidFill>
                <a:latin typeface="Arial"/>
                <a:cs typeface="Arial"/>
                <a:hlinkClick r:id="rId10"/>
              </a:rPr>
              <a:t>s</a:t>
            </a:r>
            <a:r>
              <a:rPr sz="900" u="sng" spc="-5" dirty="0">
                <a:solidFill>
                  <a:srgbClr val="212121"/>
                </a:solidFill>
                <a:latin typeface="Arial"/>
                <a:cs typeface="Arial"/>
                <a:hlinkClick r:id="rId10"/>
              </a:rPr>
              <a:t>t</a:t>
            </a:r>
            <a:r>
              <a:rPr sz="900" u="sng" spc="-10" dirty="0">
                <a:solidFill>
                  <a:srgbClr val="212121"/>
                </a:solidFill>
                <a:latin typeface="Arial"/>
                <a:cs typeface="Arial"/>
                <a:hlinkClick r:id="rId10"/>
              </a:rPr>
              <a:t>a</a:t>
            </a:r>
            <a:r>
              <a:rPr sz="900" u="sng" dirty="0">
                <a:solidFill>
                  <a:srgbClr val="212121"/>
                </a:solidFill>
                <a:latin typeface="Arial"/>
                <a:cs typeface="Arial"/>
                <a:hlinkClick r:id="rId10"/>
              </a:rPr>
              <a:t>nd</a:t>
            </a:r>
            <a:r>
              <a:rPr sz="900" u="sng" spc="-10" dirty="0">
                <a:solidFill>
                  <a:srgbClr val="212121"/>
                </a:solidFill>
                <a:latin typeface="Arial"/>
                <a:cs typeface="Arial"/>
                <a:hlinkClick r:id="rId10"/>
              </a:rPr>
              <a:t>i</a:t>
            </a:r>
            <a:r>
              <a:rPr sz="900" u="sng" dirty="0">
                <a:solidFill>
                  <a:srgbClr val="212121"/>
                </a:solidFill>
                <a:latin typeface="Arial"/>
                <a:cs typeface="Arial"/>
                <a:hlinkClick r:id="rId10"/>
              </a:rPr>
              <a:t>ng-</a:t>
            </a:r>
            <a:r>
              <a:rPr sz="900" u="sng" spc="-10" dirty="0">
                <a:solidFill>
                  <a:srgbClr val="212121"/>
                </a:solidFill>
                <a:latin typeface="Arial"/>
                <a:cs typeface="Arial"/>
                <a:hlinkClick r:id="rId10"/>
              </a:rPr>
              <a:t>d</a:t>
            </a:r>
            <a:r>
              <a:rPr sz="900" u="sng" dirty="0">
                <a:solidFill>
                  <a:srgbClr val="212121"/>
                </a:solidFill>
                <a:latin typeface="Arial"/>
                <a:cs typeface="Arial"/>
                <a:hlinkClick r:id="rId10"/>
              </a:rPr>
              <a:t>rug-</a:t>
            </a:r>
            <a:r>
              <a:rPr sz="900" u="sng" spc="-10" dirty="0">
                <a:solidFill>
                  <a:srgbClr val="212121"/>
                </a:solidFill>
                <a:latin typeface="Arial"/>
                <a:cs typeface="Arial"/>
                <a:hlinkClick r:id="rId10"/>
              </a:rPr>
              <a:t>u</a:t>
            </a:r>
            <a:r>
              <a:rPr sz="900" u="sng" spc="5" dirty="0">
                <a:solidFill>
                  <a:srgbClr val="212121"/>
                </a:solidFill>
                <a:latin typeface="Arial"/>
                <a:cs typeface="Arial"/>
                <a:hlinkClick r:id="rId10"/>
              </a:rPr>
              <a:t>s</a:t>
            </a:r>
            <a:r>
              <a:rPr sz="900" u="sng" spc="-10" dirty="0">
                <a:solidFill>
                  <a:srgbClr val="212121"/>
                </a:solidFill>
                <a:latin typeface="Arial"/>
                <a:cs typeface="Arial"/>
                <a:hlinkClick r:id="rId10"/>
              </a:rPr>
              <a:t>e</a:t>
            </a:r>
            <a:r>
              <a:rPr sz="900" u="sng" dirty="0">
                <a:solidFill>
                  <a:srgbClr val="212121"/>
                </a:solidFill>
                <a:latin typeface="Arial"/>
                <a:cs typeface="Arial"/>
                <a:hlinkClick r:id="rId10"/>
              </a:rPr>
              <a:t>-ad</a:t>
            </a:r>
            <a:r>
              <a:rPr sz="900" u="sng" spc="-10" dirty="0">
                <a:solidFill>
                  <a:srgbClr val="212121"/>
                </a:solidFill>
                <a:latin typeface="Arial"/>
                <a:cs typeface="Arial"/>
                <a:hlinkClick r:id="rId10"/>
              </a:rPr>
              <a:t>d</a:t>
            </a:r>
            <a:r>
              <a:rPr sz="900" u="sng" dirty="0">
                <a:solidFill>
                  <a:srgbClr val="212121"/>
                </a:solidFill>
                <a:latin typeface="Arial"/>
                <a:cs typeface="Arial"/>
                <a:hlinkClick r:id="rId10"/>
              </a:rPr>
              <a:t>i</a:t>
            </a:r>
            <a:r>
              <a:rPr sz="900" u="sng" spc="5" dirty="0">
                <a:solidFill>
                  <a:srgbClr val="212121"/>
                </a:solidFill>
                <a:latin typeface="Arial"/>
                <a:cs typeface="Arial"/>
                <a:hlinkClick r:id="rId10"/>
              </a:rPr>
              <a:t>c</a:t>
            </a:r>
            <a:r>
              <a:rPr sz="900" u="sng" spc="-20" dirty="0">
                <a:solidFill>
                  <a:srgbClr val="212121"/>
                </a:solidFill>
                <a:latin typeface="Arial"/>
                <a:cs typeface="Arial"/>
                <a:hlinkClick r:id="rId10"/>
              </a:rPr>
              <a:t>t</a:t>
            </a:r>
            <a:r>
              <a:rPr sz="900" u="sng" dirty="0">
                <a:solidFill>
                  <a:srgbClr val="212121"/>
                </a:solidFill>
                <a:latin typeface="Arial"/>
                <a:cs typeface="Arial"/>
                <a:hlinkClick r:id="rId10"/>
              </a:rPr>
              <a:t>ion</a:t>
            </a:r>
            <a:r>
              <a:rPr sz="900" dirty="0">
                <a:solidFill>
                  <a:srgbClr val="212121"/>
                </a:solidFill>
                <a:latin typeface="Arial"/>
                <a:cs typeface="Arial"/>
              </a:rPr>
              <a:t> </a:t>
            </a:r>
            <a:r>
              <a:rPr sz="900" spc="-15" dirty="0">
                <a:solidFill>
                  <a:srgbClr val="212121"/>
                </a:solidFill>
                <a:latin typeface="Arial"/>
                <a:cs typeface="Arial"/>
              </a:rPr>
              <a:t>A</a:t>
            </a:r>
            <a:r>
              <a:rPr sz="900" dirty="0">
                <a:solidFill>
                  <a:srgbClr val="212121"/>
                </a:solidFill>
                <a:latin typeface="Arial"/>
                <a:cs typeface="Arial"/>
              </a:rPr>
              <a:t>nd</a:t>
            </a:r>
            <a:r>
              <a:rPr sz="900" spc="-10" dirty="0">
                <a:solidFill>
                  <a:srgbClr val="212121"/>
                </a:solidFill>
                <a:latin typeface="Arial"/>
                <a:cs typeface="Arial"/>
              </a:rPr>
              <a:t> </a:t>
            </a:r>
            <a:r>
              <a:rPr sz="900" u="sng" dirty="0">
                <a:solidFill>
                  <a:srgbClr val="212121"/>
                </a:solidFill>
                <a:latin typeface="Arial"/>
                <a:cs typeface="Arial"/>
                <a:hlinkClick r:id="rId11"/>
              </a:rPr>
              <a:t>h</a:t>
            </a:r>
            <a:r>
              <a:rPr sz="900" u="sng" spc="-5" dirty="0">
                <a:solidFill>
                  <a:srgbClr val="212121"/>
                </a:solidFill>
                <a:latin typeface="Arial"/>
                <a:cs typeface="Arial"/>
                <a:hlinkClick r:id="rId11"/>
              </a:rPr>
              <a:t>ttp</a:t>
            </a:r>
            <a:r>
              <a:rPr sz="900" u="sng" spc="5" dirty="0">
                <a:solidFill>
                  <a:srgbClr val="212121"/>
                </a:solidFill>
                <a:latin typeface="Arial"/>
                <a:cs typeface="Arial"/>
                <a:hlinkClick r:id="rId11"/>
              </a:rPr>
              <a:t>s</a:t>
            </a:r>
            <a:r>
              <a:rPr sz="900" u="sng" spc="-5" dirty="0">
                <a:solidFill>
                  <a:srgbClr val="212121"/>
                </a:solidFill>
                <a:latin typeface="Arial"/>
                <a:cs typeface="Arial"/>
                <a:hlinkClick r:id="rId11"/>
              </a:rPr>
              <a:t>://</a:t>
            </a:r>
            <a:r>
              <a:rPr sz="900" u="sng" spc="-25" dirty="0">
                <a:solidFill>
                  <a:srgbClr val="212121"/>
                </a:solidFill>
                <a:latin typeface="Arial"/>
                <a:cs typeface="Arial"/>
                <a:hlinkClick r:id="rId11"/>
              </a:rPr>
              <a:t>w</a:t>
            </a:r>
            <a:r>
              <a:rPr sz="900" u="sng" spc="-15" dirty="0">
                <a:solidFill>
                  <a:srgbClr val="212121"/>
                </a:solidFill>
                <a:latin typeface="Arial"/>
                <a:cs typeface="Arial"/>
                <a:hlinkClick r:id="rId11"/>
              </a:rPr>
              <a:t>ww</a:t>
            </a:r>
            <a:r>
              <a:rPr sz="900" u="sng" spc="-5" dirty="0">
                <a:solidFill>
                  <a:srgbClr val="212121"/>
                </a:solidFill>
                <a:latin typeface="Arial"/>
                <a:cs typeface="Arial"/>
                <a:hlinkClick r:id="rId11"/>
              </a:rPr>
              <a:t>.</a:t>
            </a:r>
            <a:r>
              <a:rPr sz="900" u="sng" dirty="0">
                <a:solidFill>
                  <a:srgbClr val="212121"/>
                </a:solidFill>
                <a:latin typeface="Arial"/>
                <a:cs typeface="Arial"/>
                <a:hlinkClick r:id="rId11"/>
              </a:rPr>
              <a:t>cd</a:t>
            </a:r>
            <a:r>
              <a:rPr sz="900" u="sng" spc="5" dirty="0">
                <a:solidFill>
                  <a:srgbClr val="212121"/>
                </a:solidFill>
                <a:latin typeface="Arial"/>
                <a:cs typeface="Arial"/>
                <a:hlinkClick r:id="rId11"/>
              </a:rPr>
              <a:t>c</a:t>
            </a:r>
            <a:r>
              <a:rPr sz="900" u="sng" spc="-5" dirty="0">
                <a:solidFill>
                  <a:srgbClr val="212121"/>
                </a:solidFill>
                <a:latin typeface="Arial"/>
                <a:cs typeface="Arial"/>
                <a:hlinkClick r:id="rId11"/>
              </a:rPr>
              <a:t>.g</a:t>
            </a:r>
            <a:r>
              <a:rPr sz="900" u="sng" dirty="0">
                <a:solidFill>
                  <a:srgbClr val="212121"/>
                </a:solidFill>
                <a:latin typeface="Arial"/>
                <a:cs typeface="Arial"/>
                <a:hlinkClick r:id="rId11"/>
              </a:rPr>
              <a:t>o</a:t>
            </a:r>
            <a:r>
              <a:rPr sz="900" u="sng" spc="-10" dirty="0">
                <a:solidFill>
                  <a:srgbClr val="212121"/>
                </a:solidFill>
                <a:latin typeface="Arial"/>
                <a:cs typeface="Arial"/>
                <a:hlinkClick r:id="rId11"/>
              </a:rPr>
              <a:t>v</a:t>
            </a:r>
            <a:r>
              <a:rPr sz="900" u="sng" spc="-5" dirty="0">
                <a:solidFill>
                  <a:srgbClr val="212121"/>
                </a:solidFill>
                <a:latin typeface="Arial"/>
                <a:cs typeface="Arial"/>
                <a:hlinkClick r:id="rId11"/>
              </a:rPr>
              <a:t>/</a:t>
            </a:r>
            <a:r>
              <a:rPr sz="900" u="sng" dirty="0">
                <a:solidFill>
                  <a:srgbClr val="212121"/>
                </a:solidFill>
                <a:latin typeface="Arial"/>
                <a:cs typeface="Arial"/>
                <a:hlinkClick r:id="rId11"/>
              </a:rPr>
              <a:t>s</a:t>
            </a:r>
            <a:r>
              <a:rPr sz="900" u="sng" spc="5" dirty="0">
                <a:solidFill>
                  <a:srgbClr val="212121"/>
                </a:solidFill>
                <a:latin typeface="Arial"/>
                <a:cs typeface="Arial"/>
                <a:hlinkClick r:id="rId11"/>
              </a:rPr>
              <a:t>s</a:t>
            </a:r>
            <a:r>
              <a:rPr sz="900" u="sng" dirty="0">
                <a:solidFill>
                  <a:srgbClr val="212121"/>
                </a:solidFill>
                <a:latin typeface="Arial"/>
                <a:cs typeface="Arial"/>
                <a:hlinkClick r:id="rId11"/>
              </a:rPr>
              <a:t>p</a:t>
            </a:r>
            <a:r>
              <a:rPr sz="900" u="sng" spc="-5" dirty="0">
                <a:solidFill>
                  <a:srgbClr val="212121"/>
                </a:solidFill>
                <a:latin typeface="Arial"/>
                <a:cs typeface="Arial"/>
                <a:hlinkClick r:id="rId11"/>
              </a:rPr>
              <a:t>/</a:t>
            </a:r>
            <a:r>
              <a:rPr sz="900" u="sng" dirty="0">
                <a:solidFill>
                  <a:srgbClr val="212121"/>
                </a:solidFill>
                <a:latin typeface="Arial"/>
                <a:cs typeface="Arial"/>
                <a:hlinkClick r:id="rId11"/>
              </a:rPr>
              <a:t>s</a:t>
            </a:r>
            <a:r>
              <a:rPr sz="900" u="sng" spc="-10" dirty="0">
                <a:solidFill>
                  <a:srgbClr val="212121"/>
                </a:solidFill>
                <a:latin typeface="Arial"/>
                <a:cs typeface="Arial"/>
                <a:hlinkClick r:id="rId11"/>
              </a:rPr>
              <a:t>y</a:t>
            </a:r>
            <a:r>
              <a:rPr sz="900" u="sng" dirty="0">
                <a:solidFill>
                  <a:srgbClr val="212121"/>
                </a:solidFill>
                <a:latin typeface="Arial"/>
                <a:cs typeface="Arial"/>
                <a:hlinkClick r:id="rId11"/>
              </a:rPr>
              <a:t>ringe-</a:t>
            </a:r>
            <a:r>
              <a:rPr sz="900" u="sng" spc="-10" dirty="0">
                <a:solidFill>
                  <a:srgbClr val="212121"/>
                </a:solidFill>
                <a:latin typeface="Arial"/>
                <a:cs typeface="Arial"/>
                <a:hlinkClick r:id="rId11"/>
              </a:rPr>
              <a:t>s</a:t>
            </a:r>
            <a:r>
              <a:rPr sz="900" u="sng" dirty="0">
                <a:solidFill>
                  <a:srgbClr val="212121"/>
                </a:solidFill>
                <a:latin typeface="Arial"/>
                <a:cs typeface="Arial"/>
                <a:hlinkClick r:id="rId11"/>
              </a:rPr>
              <a:t>er</a:t>
            </a:r>
            <a:r>
              <a:rPr sz="900" u="sng" spc="-10" dirty="0">
                <a:solidFill>
                  <a:srgbClr val="212121"/>
                </a:solidFill>
                <a:latin typeface="Arial"/>
                <a:cs typeface="Arial"/>
                <a:hlinkClick r:id="rId11"/>
              </a:rPr>
              <a:t>v</a:t>
            </a:r>
            <a:r>
              <a:rPr sz="900" u="sng" dirty="0">
                <a:solidFill>
                  <a:srgbClr val="212121"/>
                </a:solidFill>
                <a:latin typeface="Arial"/>
                <a:cs typeface="Arial"/>
                <a:hlinkClick r:id="rId11"/>
              </a:rPr>
              <a:t>i</a:t>
            </a:r>
            <a:r>
              <a:rPr sz="900" u="sng" spc="5" dirty="0">
                <a:solidFill>
                  <a:srgbClr val="212121"/>
                </a:solidFill>
                <a:latin typeface="Arial"/>
                <a:cs typeface="Arial"/>
                <a:hlinkClick r:id="rId11"/>
              </a:rPr>
              <a:t>c</a:t>
            </a:r>
            <a:r>
              <a:rPr sz="900" u="sng" spc="-10" dirty="0">
                <a:solidFill>
                  <a:srgbClr val="212121"/>
                </a:solidFill>
                <a:latin typeface="Arial"/>
                <a:cs typeface="Arial"/>
                <a:hlinkClick r:id="rId11"/>
              </a:rPr>
              <a:t>e</a:t>
            </a:r>
            <a:r>
              <a:rPr sz="900" u="sng" spc="5" dirty="0">
                <a:solidFill>
                  <a:srgbClr val="212121"/>
                </a:solidFill>
                <a:latin typeface="Arial"/>
                <a:cs typeface="Arial"/>
                <a:hlinkClick r:id="rId11"/>
              </a:rPr>
              <a:t>s</a:t>
            </a:r>
            <a:r>
              <a:rPr sz="900" u="sng" dirty="0">
                <a:solidFill>
                  <a:srgbClr val="212121"/>
                </a:solidFill>
                <a:latin typeface="Arial"/>
                <a:cs typeface="Arial"/>
                <a:hlinkClick r:id="rId11"/>
              </a:rPr>
              <a:t>-pr</a:t>
            </a:r>
            <a:r>
              <a:rPr sz="900" u="sng" spc="-10" dirty="0">
                <a:solidFill>
                  <a:srgbClr val="212121"/>
                </a:solidFill>
                <a:latin typeface="Arial"/>
                <a:cs typeface="Arial"/>
                <a:hlinkClick r:id="rId11"/>
              </a:rPr>
              <a:t>o</a:t>
            </a:r>
            <a:r>
              <a:rPr sz="900" u="sng" dirty="0">
                <a:solidFill>
                  <a:srgbClr val="212121"/>
                </a:solidFill>
                <a:latin typeface="Arial"/>
                <a:cs typeface="Arial"/>
                <a:hlinkClick r:id="rId11"/>
              </a:rPr>
              <a:t>gra</a:t>
            </a:r>
            <a:r>
              <a:rPr sz="900" u="sng" spc="-10" dirty="0">
                <a:solidFill>
                  <a:srgbClr val="212121"/>
                </a:solidFill>
                <a:latin typeface="Arial"/>
                <a:cs typeface="Arial"/>
                <a:hlinkClick r:id="rId11"/>
              </a:rPr>
              <a:t>m</a:t>
            </a:r>
            <a:r>
              <a:rPr sz="900" u="sng" spc="5" dirty="0">
                <a:solidFill>
                  <a:srgbClr val="212121"/>
                </a:solidFill>
                <a:latin typeface="Arial"/>
                <a:cs typeface="Arial"/>
                <a:hlinkClick r:id="rId11"/>
              </a:rPr>
              <a:t>s</a:t>
            </a:r>
            <a:r>
              <a:rPr sz="900" u="sng" dirty="0">
                <a:solidFill>
                  <a:srgbClr val="212121"/>
                </a:solidFill>
                <a:latin typeface="Arial"/>
                <a:cs typeface="Arial"/>
                <a:hlinkClick r:id="rId11"/>
              </a:rPr>
              <a:t>-</a:t>
            </a:r>
            <a:r>
              <a:rPr sz="900" u="sng" spc="-10" dirty="0">
                <a:solidFill>
                  <a:srgbClr val="212121"/>
                </a:solidFill>
                <a:latin typeface="Arial"/>
                <a:cs typeface="Arial"/>
                <a:hlinkClick r:id="rId11"/>
              </a:rPr>
              <a:t>s</a:t>
            </a:r>
            <a:r>
              <a:rPr sz="900" u="sng" dirty="0">
                <a:solidFill>
                  <a:srgbClr val="212121"/>
                </a:solidFill>
                <a:latin typeface="Arial"/>
                <a:cs typeface="Arial"/>
                <a:hlinkClick r:id="rId11"/>
              </a:rPr>
              <a:t>u</a:t>
            </a:r>
            <a:r>
              <a:rPr sz="900" u="sng" spc="-10" dirty="0">
                <a:solidFill>
                  <a:srgbClr val="212121"/>
                </a:solidFill>
                <a:latin typeface="Arial"/>
                <a:cs typeface="Arial"/>
                <a:hlinkClick r:id="rId11"/>
              </a:rPr>
              <a:t>m</a:t>
            </a:r>
            <a:r>
              <a:rPr sz="900" u="sng" spc="5" dirty="0">
                <a:solidFill>
                  <a:srgbClr val="212121"/>
                </a:solidFill>
                <a:latin typeface="Arial"/>
                <a:cs typeface="Arial"/>
                <a:hlinkClick r:id="rId11"/>
              </a:rPr>
              <a:t>m</a:t>
            </a:r>
            <a:r>
              <a:rPr sz="900" u="sng" spc="-10" dirty="0">
                <a:solidFill>
                  <a:srgbClr val="212121"/>
                </a:solidFill>
                <a:latin typeface="Arial"/>
                <a:cs typeface="Arial"/>
                <a:hlinkClick r:id="rId11"/>
              </a:rPr>
              <a:t>a</a:t>
            </a:r>
            <a:r>
              <a:rPr sz="900" u="sng" dirty="0">
                <a:solidFill>
                  <a:srgbClr val="212121"/>
                </a:solidFill>
                <a:latin typeface="Arial"/>
                <a:cs typeface="Arial"/>
                <a:hlinkClick r:id="rId11"/>
              </a:rPr>
              <a:t>r</a:t>
            </a:r>
            <a:r>
              <a:rPr sz="900" u="sng" spc="-15" dirty="0">
                <a:solidFill>
                  <a:srgbClr val="212121"/>
                </a:solidFill>
                <a:latin typeface="Arial"/>
                <a:cs typeface="Arial"/>
                <a:hlinkClick r:id="rId11"/>
              </a:rPr>
              <a:t>y</a:t>
            </a:r>
            <a:r>
              <a:rPr sz="900" u="sng" spc="-5" dirty="0">
                <a:solidFill>
                  <a:srgbClr val="212121"/>
                </a:solidFill>
                <a:latin typeface="Arial"/>
                <a:cs typeface="Arial"/>
                <a:hlinkClick r:id="rId11"/>
              </a:rPr>
              <a:t>.</a:t>
            </a:r>
            <a:r>
              <a:rPr sz="900" u="sng" dirty="0">
                <a:solidFill>
                  <a:srgbClr val="212121"/>
                </a:solidFill>
                <a:latin typeface="Arial"/>
                <a:cs typeface="Arial"/>
                <a:hlinkClick r:id="rId11"/>
              </a:rPr>
              <a:t>h</a:t>
            </a:r>
            <a:r>
              <a:rPr sz="900" u="sng" spc="-5" dirty="0">
                <a:solidFill>
                  <a:srgbClr val="212121"/>
                </a:solidFill>
                <a:latin typeface="Arial"/>
                <a:cs typeface="Arial"/>
                <a:hlinkClick r:id="rId11"/>
              </a:rPr>
              <a:t>t</a:t>
            </a:r>
            <a:r>
              <a:rPr sz="900" u="sng" spc="5" dirty="0">
                <a:solidFill>
                  <a:srgbClr val="212121"/>
                </a:solidFill>
                <a:latin typeface="Arial"/>
                <a:cs typeface="Arial"/>
                <a:hlinkClick r:id="rId11"/>
              </a:rPr>
              <a:t>m</a:t>
            </a:r>
            <a:r>
              <a:rPr sz="900" dirty="0">
                <a:solidFill>
                  <a:srgbClr val="212121"/>
                </a:solidFill>
                <a:latin typeface="Arial"/>
                <a:cs typeface="Arial"/>
                <a:hlinkClick r:id="rId11"/>
              </a:rPr>
              <a:t>l</a:t>
            </a:r>
            <a:endParaRPr sz="9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9E9E9"/>
          </a:solidFill>
        </p:spPr>
        <p:txBody>
          <a:bodyPr wrap="square" lIns="0" tIns="0" rIns="0" bIns="0" rtlCol="0"/>
          <a:lstStyle/>
          <a:p>
            <a:endParaRPr/>
          </a:p>
        </p:txBody>
      </p:sp>
      <p:sp>
        <p:nvSpPr>
          <p:cNvPr id="3" name="object 3"/>
          <p:cNvSpPr/>
          <p:nvPr/>
        </p:nvSpPr>
        <p:spPr>
          <a:xfrm>
            <a:off x="0" y="0"/>
            <a:ext cx="12192000" cy="61981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80872" y="6329171"/>
            <a:ext cx="1606295" cy="46177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695945" y="6019800"/>
            <a:ext cx="2787394" cy="815339"/>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78739" y="213992"/>
            <a:ext cx="7566659" cy="533400"/>
          </a:xfrm>
          <a:prstGeom prst="rect">
            <a:avLst/>
          </a:prstGeom>
        </p:spPr>
        <p:txBody>
          <a:bodyPr vert="horz" wrap="square" lIns="0" tIns="0" rIns="0" bIns="0" rtlCol="0">
            <a:spAutoFit/>
          </a:bodyPr>
          <a:lstStyle/>
          <a:p>
            <a:pPr marL="12700">
              <a:lnSpc>
                <a:spcPct val="100000"/>
              </a:lnSpc>
            </a:pPr>
            <a:r>
              <a:rPr sz="4000" spc="-130" dirty="0">
                <a:solidFill>
                  <a:srgbClr val="C00000"/>
                </a:solidFill>
                <a:latin typeface="Arial"/>
                <a:cs typeface="Arial"/>
              </a:rPr>
              <a:t>Lo</a:t>
            </a:r>
            <a:r>
              <a:rPr sz="4000" spc="-110" dirty="0">
                <a:solidFill>
                  <a:srgbClr val="C00000"/>
                </a:solidFill>
                <a:latin typeface="Arial"/>
                <a:cs typeface="Arial"/>
              </a:rPr>
              <a:t>c</a:t>
            </a:r>
            <a:r>
              <a:rPr sz="4000" spc="-125" dirty="0">
                <a:solidFill>
                  <a:srgbClr val="C00000"/>
                </a:solidFill>
                <a:latin typeface="Arial"/>
                <a:cs typeface="Arial"/>
              </a:rPr>
              <a:t>a</a:t>
            </a:r>
            <a:r>
              <a:rPr sz="4000" spc="-10" dirty="0">
                <a:solidFill>
                  <a:srgbClr val="C00000"/>
                </a:solidFill>
                <a:latin typeface="Arial"/>
                <a:cs typeface="Arial"/>
              </a:rPr>
              <a:t>l</a:t>
            </a:r>
            <a:r>
              <a:rPr sz="4000" spc="-204" dirty="0">
                <a:solidFill>
                  <a:srgbClr val="C00000"/>
                </a:solidFill>
                <a:latin typeface="Arial"/>
                <a:cs typeface="Arial"/>
              </a:rPr>
              <a:t> </a:t>
            </a:r>
            <a:r>
              <a:rPr sz="4000" spc="-130" dirty="0">
                <a:solidFill>
                  <a:srgbClr val="C00000"/>
                </a:solidFill>
                <a:latin typeface="Arial"/>
                <a:cs typeface="Arial"/>
              </a:rPr>
              <a:t>Nee</a:t>
            </a:r>
            <a:r>
              <a:rPr sz="4000" spc="-120" dirty="0">
                <a:solidFill>
                  <a:srgbClr val="C00000"/>
                </a:solidFill>
                <a:latin typeface="Arial"/>
                <a:cs typeface="Arial"/>
              </a:rPr>
              <a:t>dl</a:t>
            </a:r>
            <a:r>
              <a:rPr sz="4000" spc="-25" dirty="0">
                <a:solidFill>
                  <a:srgbClr val="C00000"/>
                </a:solidFill>
                <a:latin typeface="Arial"/>
                <a:cs typeface="Arial"/>
              </a:rPr>
              <a:t>e</a:t>
            </a:r>
            <a:r>
              <a:rPr sz="4000" spc="-195" dirty="0">
                <a:solidFill>
                  <a:srgbClr val="C00000"/>
                </a:solidFill>
                <a:latin typeface="Arial"/>
                <a:cs typeface="Arial"/>
              </a:rPr>
              <a:t> </a:t>
            </a:r>
            <a:r>
              <a:rPr sz="4000" spc="-130" dirty="0">
                <a:solidFill>
                  <a:srgbClr val="C00000"/>
                </a:solidFill>
                <a:latin typeface="Arial"/>
                <a:cs typeface="Arial"/>
              </a:rPr>
              <a:t>E</a:t>
            </a:r>
            <a:r>
              <a:rPr sz="4000" spc="-110" dirty="0">
                <a:solidFill>
                  <a:srgbClr val="C00000"/>
                </a:solidFill>
                <a:latin typeface="Arial"/>
                <a:cs typeface="Arial"/>
              </a:rPr>
              <a:t>xc</a:t>
            </a:r>
            <a:r>
              <a:rPr sz="4000" spc="-130" dirty="0">
                <a:solidFill>
                  <a:srgbClr val="C00000"/>
                </a:solidFill>
                <a:latin typeface="Arial"/>
                <a:cs typeface="Arial"/>
              </a:rPr>
              <a:t>ha</a:t>
            </a:r>
            <a:r>
              <a:rPr sz="4000" spc="-125" dirty="0">
                <a:solidFill>
                  <a:srgbClr val="C00000"/>
                </a:solidFill>
                <a:latin typeface="Arial"/>
                <a:cs typeface="Arial"/>
              </a:rPr>
              <a:t>n</a:t>
            </a:r>
            <a:r>
              <a:rPr sz="4000" spc="-130" dirty="0">
                <a:solidFill>
                  <a:srgbClr val="C00000"/>
                </a:solidFill>
                <a:latin typeface="Arial"/>
                <a:cs typeface="Arial"/>
              </a:rPr>
              <a:t>g</a:t>
            </a:r>
            <a:r>
              <a:rPr sz="4000" spc="-25" dirty="0">
                <a:solidFill>
                  <a:srgbClr val="C00000"/>
                </a:solidFill>
                <a:latin typeface="Arial"/>
                <a:cs typeface="Arial"/>
              </a:rPr>
              <a:t>e</a:t>
            </a:r>
            <a:r>
              <a:rPr sz="4000" spc="-220" dirty="0">
                <a:solidFill>
                  <a:srgbClr val="C00000"/>
                </a:solidFill>
                <a:latin typeface="Arial"/>
                <a:cs typeface="Arial"/>
              </a:rPr>
              <a:t> </a:t>
            </a:r>
            <a:r>
              <a:rPr sz="4000" spc="-135" dirty="0">
                <a:solidFill>
                  <a:srgbClr val="C00000"/>
                </a:solidFill>
                <a:latin typeface="Arial"/>
                <a:cs typeface="Arial"/>
              </a:rPr>
              <a:t>R</a:t>
            </a:r>
            <a:r>
              <a:rPr sz="4000" spc="-125" dirty="0">
                <a:solidFill>
                  <a:srgbClr val="C00000"/>
                </a:solidFill>
                <a:latin typeface="Arial"/>
                <a:cs typeface="Arial"/>
              </a:rPr>
              <a:t>e</a:t>
            </a:r>
            <a:r>
              <a:rPr sz="4000" spc="-114" dirty="0">
                <a:solidFill>
                  <a:srgbClr val="C00000"/>
                </a:solidFill>
                <a:latin typeface="Arial"/>
                <a:cs typeface="Arial"/>
              </a:rPr>
              <a:t>s</a:t>
            </a:r>
            <a:r>
              <a:rPr sz="4000" spc="-125" dirty="0">
                <a:solidFill>
                  <a:srgbClr val="C00000"/>
                </a:solidFill>
                <a:latin typeface="Arial"/>
                <a:cs typeface="Arial"/>
              </a:rPr>
              <a:t>o</a:t>
            </a:r>
            <a:r>
              <a:rPr sz="4000" spc="-130" dirty="0">
                <a:solidFill>
                  <a:srgbClr val="C00000"/>
                </a:solidFill>
                <a:latin typeface="Arial"/>
                <a:cs typeface="Arial"/>
              </a:rPr>
              <a:t>u</a:t>
            </a:r>
            <a:r>
              <a:rPr sz="4000" spc="-110" dirty="0">
                <a:solidFill>
                  <a:srgbClr val="C00000"/>
                </a:solidFill>
                <a:latin typeface="Arial"/>
                <a:cs typeface="Arial"/>
              </a:rPr>
              <a:t>rc</a:t>
            </a:r>
            <a:r>
              <a:rPr sz="4000" spc="-130" dirty="0">
                <a:solidFill>
                  <a:srgbClr val="C00000"/>
                </a:solidFill>
                <a:latin typeface="Arial"/>
                <a:cs typeface="Arial"/>
              </a:rPr>
              <a:t>es</a:t>
            </a:r>
            <a:endParaRPr sz="4000">
              <a:latin typeface="Arial"/>
              <a:cs typeface="Arial"/>
            </a:endParaRPr>
          </a:p>
        </p:txBody>
      </p:sp>
      <p:sp>
        <p:nvSpPr>
          <p:cNvPr id="7" name="object 7"/>
          <p:cNvSpPr/>
          <p:nvPr/>
        </p:nvSpPr>
        <p:spPr>
          <a:xfrm>
            <a:off x="9557004" y="4372368"/>
            <a:ext cx="2426195" cy="204519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0122407" y="4768596"/>
            <a:ext cx="1026160" cy="814069"/>
          </a:xfrm>
          <a:custGeom>
            <a:avLst/>
            <a:gdLst/>
            <a:ahLst/>
            <a:cxnLst/>
            <a:rect l="l" t="t" r="r" b="b"/>
            <a:pathLst>
              <a:path w="1026159" h="814070">
                <a:moveTo>
                  <a:pt x="0" y="0"/>
                </a:moveTo>
                <a:lnTo>
                  <a:pt x="1025651" y="0"/>
                </a:lnTo>
                <a:lnTo>
                  <a:pt x="1025651" y="813815"/>
                </a:lnTo>
                <a:lnTo>
                  <a:pt x="0" y="813815"/>
                </a:lnTo>
                <a:lnTo>
                  <a:pt x="0" y="0"/>
                </a:lnTo>
                <a:close/>
              </a:path>
            </a:pathLst>
          </a:custGeom>
          <a:solidFill>
            <a:srgbClr val="000000"/>
          </a:solidFill>
        </p:spPr>
        <p:txBody>
          <a:bodyPr wrap="square" lIns="0" tIns="0" rIns="0" bIns="0" rtlCol="0"/>
          <a:lstStyle/>
          <a:p>
            <a:endParaRPr/>
          </a:p>
        </p:txBody>
      </p:sp>
      <p:sp>
        <p:nvSpPr>
          <p:cNvPr id="9" name="object 9"/>
          <p:cNvSpPr/>
          <p:nvPr/>
        </p:nvSpPr>
        <p:spPr>
          <a:xfrm>
            <a:off x="10408529" y="4781793"/>
            <a:ext cx="409381" cy="787421"/>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9900157" y="4546346"/>
            <a:ext cx="1470660" cy="1258570"/>
          </a:xfrm>
          <a:custGeom>
            <a:avLst/>
            <a:gdLst/>
            <a:ahLst/>
            <a:cxnLst/>
            <a:rect l="l" t="t" r="r" b="b"/>
            <a:pathLst>
              <a:path w="1470659" h="1258570">
                <a:moveTo>
                  <a:pt x="0" y="0"/>
                </a:moveTo>
                <a:lnTo>
                  <a:pt x="1470152" y="0"/>
                </a:lnTo>
                <a:lnTo>
                  <a:pt x="1470152" y="1258315"/>
                </a:lnTo>
                <a:lnTo>
                  <a:pt x="0" y="1258315"/>
                </a:lnTo>
                <a:lnTo>
                  <a:pt x="0" y="0"/>
                </a:lnTo>
                <a:close/>
              </a:path>
            </a:pathLst>
          </a:custGeom>
          <a:ln w="444500">
            <a:solidFill>
              <a:srgbClr val="000000"/>
            </a:solidFill>
          </a:ln>
        </p:spPr>
        <p:txBody>
          <a:bodyPr wrap="square" lIns="0" tIns="0" rIns="0" bIns="0" rtlCol="0"/>
          <a:lstStyle/>
          <a:p>
            <a:endParaRPr/>
          </a:p>
        </p:txBody>
      </p:sp>
      <p:sp>
        <p:nvSpPr>
          <p:cNvPr id="11" name="object 11"/>
          <p:cNvSpPr/>
          <p:nvPr/>
        </p:nvSpPr>
        <p:spPr>
          <a:xfrm>
            <a:off x="243840" y="2894106"/>
            <a:ext cx="2534920" cy="0"/>
          </a:xfrm>
          <a:custGeom>
            <a:avLst/>
            <a:gdLst/>
            <a:ahLst/>
            <a:cxnLst/>
            <a:rect l="l" t="t" r="r" b="b"/>
            <a:pathLst>
              <a:path w="2534920">
                <a:moveTo>
                  <a:pt x="0" y="0"/>
                </a:moveTo>
                <a:lnTo>
                  <a:pt x="2534412" y="0"/>
                </a:lnTo>
              </a:path>
            </a:pathLst>
          </a:custGeom>
          <a:ln w="19557">
            <a:solidFill>
              <a:srgbClr val="468FCC"/>
            </a:solidFill>
          </a:ln>
        </p:spPr>
        <p:txBody>
          <a:bodyPr wrap="square" lIns="0" tIns="0" rIns="0" bIns="0" rtlCol="0"/>
          <a:lstStyle/>
          <a:p>
            <a:endParaRPr/>
          </a:p>
        </p:txBody>
      </p:sp>
      <p:sp>
        <p:nvSpPr>
          <p:cNvPr id="12" name="object 12"/>
          <p:cNvSpPr/>
          <p:nvPr/>
        </p:nvSpPr>
        <p:spPr>
          <a:xfrm>
            <a:off x="2778251" y="2894101"/>
            <a:ext cx="367665" cy="0"/>
          </a:xfrm>
          <a:custGeom>
            <a:avLst/>
            <a:gdLst/>
            <a:ahLst/>
            <a:cxnLst/>
            <a:rect l="l" t="t" r="r" b="b"/>
            <a:pathLst>
              <a:path w="367664">
                <a:moveTo>
                  <a:pt x="0" y="0"/>
                </a:moveTo>
                <a:lnTo>
                  <a:pt x="367284" y="0"/>
                </a:lnTo>
              </a:path>
            </a:pathLst>
          </a:custGeom>
          <a:ln w="19557">
            <a:solidFill>
              <a:srgbClr val="006FC0"/>
            </a:solidFill>
          </a:ln>
        </p:spPr>
        <p:txBody>
          <a:bodyPr wrap="square" lIns="0" tIns="0" rIns="0" bIns="0" rtlCol="0"/>
          <a:lstStyle/>
          <a:p>
            <a:endParaRPr/>
          </a:p>
        </p:txBody>
      </p:sp>
      <p:sp>
        <p:nvSpPr>
          <p:cNvPr id="13" name="object 13"/>
          <p:cNvSpPr/>
          <p:nvPr/>
        </p:nvSpPr>
        <p:spPr>
          <a:xfrm>
            <a:off x="8471916" y="1421892"/>
            <a:ext cx="3640834" cy="2182355"/>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9037319" y="1802892"/>
            <a:ext cx="2240280" cy="966469"/>
          </a:xfrm>
          <a:custGeom>
            <a:avLst/>
            <a:gdLst/>
            <a:ahLst/>
            <a:cxnLst/>
            <a:rect l="l" t="t" r="r" b="b"/>
            <a:pathLst>
              <a:path w="2240279" h="966469">
                <a:moveTo>
                  <a:pt x="0" y="0"/>
                </a:moveTo>
                <a:lnTo>
                  <a:pt x="2240279" y="0"/>
                </a:lnTo>
                <a:lnTo>
                  <a:pt x="2240279" y="966215"/>
                </a:lnTo>
                <a:lnTo>
                  <a:pt x="0" y="966215"/>
                </a:lnTo>
                <a:lnTo>
                  <a:pt x="0" y="0"/>
                </a:lnTo>
                <a:close/>
              </a:path>
            </a:pathLst>
          </a:custGeom>
          <a:solidFill>
            <a:srgbClr val="000000"/>
          </a:solidFill>
        </p:spPr>
        <p:txBody>
          <a:bodyPr wrap="square" lIns="0" tIns="0" rIns="0" bIns="0" rtlCol="0"/>
          <a:lstStyle/>
          <a:p>
            <a:endParaRPr/>
          </a:p>
        </p:txBody>
      </p:sp>
      <p:sp>
        <p:nvSpPr>
          <p:cNvPr id="15" name="object 15"/>
          <p:cNvSpPr/>
          <p:nvPr/>
        </p:nvSpPr>
        <p:spPr>
          <a:xfrm>
            <a:off x="9037319" y="1802892"/>
            <a:ext cx="2240278" cy="966215"/>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8815069" y="1580641"/>
            <a:ext cx="2684780" cy="1410970"/>
          </a:xfrm>
          <a:custGeom>
            <a:avLst/>
            <a:gdLst/>
            <a:ahLst/>
            <a:cxnLst/>
            <a:rect l="l" t="t" r="r" b="b"/>
            <a:pathLst>
              <a:path w="2684779" h="1410970">
                <a:moveTo>
                  <a:pt x="0" y="0"/>
                </a:moveTo>
                <a:lnTo>
                  <a:pt x="2684779" y="0"/>
                </a:lnTo>
                <a:lnTo>
                  <a:pt x="2684779" y="1410715"/>
                </a:lnTo>
                <a:lnTo>
                  <a:pt x="0" y="1410715"/>
                </a:lnTo>
                <a:lnTo>
                  <a:pt x="0" y="0"/>
                </a:lnTo>
                <a:close/>
              </a:path>
            </a:pathLst>
          </a:custGeom>
          <a:ln w="444500">
            <a:solidFill>
              <a:srgbClr val="000000"/>
            </a:solidFill>
          </a:ln>
        </p:spPr>
        <p:txBody>
          <a:bodyPr wrap="square" lIns="0" tIns="0" rIns="0" bIns="0" rtlCol="0"/>
          <a:lstStyle/>
          <a:p>
            <a:endParaRPr/>
          </a:p>
        </p:txBody>
      </p:sp>
      <p:sp>
        <p:nvSpPr>
          <p:cNvPr id="17" name="object 17"/>
          <p:cNvSpPr/>
          <p:nvPr/>
        </p:nvSpPr>
        <p:spPr>
          <a:xfrm>
            <a:off x="156971" y="6065520"/>
            <a:ext cx="905255" cy="792479"/>
          </a:xfrm>
          <a:prstGeom prst="rect">
            <a:avLst/>
          </a:prstGeom>
          <a:blipFill>
            <a:blip r:embed="rId10" cstate="print"/>
            <a:stretch>
              <a:fillRect/>
            </a:stretch>
          </a:blipFill>
        </p:spPr>
        <p:txBody>
          <a:bodyPr wrap="square" lIns="0" tIns="0" rIns="0" bIns="0" rtlCol="0"/>
          <a:lstStyle/>
          <a:p>
            <a:endParaRPr/>
          </a:p>
        </p:txBody>
      </p:sp>
      <p:sp>
        <p:nvSpPr>
          <p:cNvPr id="18" name="object 18"/>
          <p:cNvSpPr txBox="1"/>
          <p:nvPr/>
        </p:nvSpPr>
        <p:spPr>
          <a:xfrm>
            <a:off x="231138" y="1419646"/>
            <a:ext cx="10808335" cy="4606925"/>
          </a:xfrm>
          <a:prstGeom prst="rect">
            <a:avLst/>
          </a:prstGeom>
        </p:spPr>
        <p:txBody>
          <a:bodyPr vert="horz" wrap="square" lIns="0" tIns="0" rIns="0" bIns="0" rtlCol="0">
            <a:spAutoFit/>
          </a:bodyPr>
          <a:lstStyle/>
          <a:p>
            <a:pPr marL="12700" marR="2994660">
              <a:lnSpc>
                <a:spcPct val="100000"/>
              </a:lnSpc>
            </a:pPr>
            <a:r>
              <a:rPr sz="2000" b="1" dirty="0">
                <a:solidFill>
                  <a:srgbClr val="212121"/>
                </a:solidFill>
                <a:latin typeface="Arial"/>
                <a:cs typeface="Arial"/>
              </a:rPr>
              <a:t>Cora</a:t>
            </a:r>
            <a:r>
              <a:rPr sz="2000" b="1" spc="5" dirty="0">
                <a:solidFill>
                  <a:srgbClr val="212121"/>
                </a:solidFill>
                <a:latin typeface="Arial"/>
                <a:cs typeface="Arial"/>
              </a:rPr>
              <a:t>z</a:t>
            </a:r>
            <a:r>
              <a:rPr sz="2000" b="1" dirty="0">
                <a:solidFill>
                  <a:srgbClr val="212121"/>
                </a:solidFill>
                <a:latin typeface="Arial"/>
                <a:cs typeface="Arial"/>
              </a:rPr>
              <a:t>on</a:t>
            </a:r>
            <a:r>
              <a:rPr sz="2000" b="1" spc="-20" dirty="0">
                <a:solidFill>
                  <a:srgbClr val="212121"/>
                </a:solidFill>
                <a:latin typeface="Arial"/>
                <a:cs typeface="Arial"/>
              </a:rPr>
              <a:t> </a:t>
            </a:r>
            <a:r>
              <a:rPr sz="2000" b="1" dirty="0">
                <a:solidFill>
                  <a:srgbClr val="212121"/>
                </a:solidFill>
                <a:latin typeface="Arial"/>
                <a:cs typeface="Arial"/>
              </a:rPr>
              <a:t>Ha</a:t>
            </a:r>
            <a:r>
              <a:rPr sz="2000" b="1" spc="-5" dirty="0">
                <a:solidFill>
                  <a:srgbClr val="212121"/>
                </a:solidFill>
                <a:latin typeface="Arial"/>
                <a:cs typeface="Arial"/>
              </a:rPr>
              <a:t>r</a:t>
            </a:r>
            <a:r>
              <a:rPr sz="2000" b="1" dirty="0">
                <a:solidFill>
                  <a:srgbClr val="212121"/>
                </a:solidFill>
                <a:latin typeface="Arial"/>
                <a:cs typeface="Arial"/>
              </a:rPr>
              <a:t>m</a:t>
            </a:r>
            <a:r>
              <a:rPr sz="2000" b="1" spc="-35" dirty="0">
                <a:solidFill>
                  <a:srgbClr val="212121"/>
                </a:solidFill>
                <a:latin typeface="Arial"/>
                <a:cs typeface="Arial"/>
              </a:rPr>
              <a:t> </a:t>
            </a:r>
            <a:r>
              <a:rPr sz="2000" b="1" dirty="0">
                <a:solidFill>
                  <a:srgbClr val="212121"/>
                </a:solidFill>
                <a:latin typeface="Arial"/>
                <a:cs typeface="Arial"/>
              </a:rPr>
              <a:t>Reduct</a:t>
            </a:r>
            <a:r>
              <a:rPr sz="2000" b="1" spc="-5" dirty="0">
                <a:solidFill>
                  <a:srgbClr val="212121"/>
                </a:solidFill>
                <a:latin typeface="Arial"/>
                <a:cs typeface="Arial"/>
              </a:rPr>
              <a:t>i</a:t>
            </a:r>
            <a:r>
              <a:rPr sz="2000" b="1" dirty="0">
                <a:solidFill>
                  <a:srgbClr val="212121"/>
                </a:solidFill>
                <a:latin typeface="Arial"/>
                <a:cs typeface="Arial"/>
              </a:rPr>
              <a:t>on</a:t>
            </a:r>
            <a:r>
              <a:rPr sz="2000" b="1" spc="-20"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ob</a:t>
            </a:r>
            <a:r>
              <a:rPr sz="2000" spc="-5" dirty="0">
                <a:solidFill>
                  <a:srgbClr val="212121"/>
                </a:solidFill>
                <a:latin typeface="Arial"/>
                <a:cs typeface="Arial"/>
              </a:rPr>
              <a:t>il</a:t>
            </a:r>
            <a:r>
              <a:rPr sz="2000" dirty="0">
                <a:solidFill>
                  <a:srgbClr val="212121"/>
                </a:solidFill>
                <a:latin typeface="Arial"/>
                <a:cs typeface="Arial"/>
              </a:rPr>
              <a:t>e</a:t>
            </a:r>
            <a:r>
              <a:rPr sz="2000" spc="-15" dirty="0">
                <a:solidFill>
                  <a:srgbClr val="212121"/>
                </a:solidFill>
                <a:latin typeface="Arial"/>
                <a:cs typeface="Arial"/>
              </a:rPr>
              <a:t> </a:t>
            </a:r>
            <a:r>
              <a:rPr sz="2000" spc="-5" dirty="0">
                <a:solidFill>
                  <a:srgbClr val="212121"/>
                </a:solidFill>
                <a:latin typeface="Arial"/>
                <a:cs typeface="Arial"/>
              </a:rPr>
              <a:t>St</a:t>
            </a:r>
            <a:r>
              <a:rPr sz="2000" dirty="0">
                <a:solidFill>
                  <a:srgbClr val="212121"/>
                </a:solidFill>
                <a:latin typeface="Arial"/>
                <a:cs typeface="Arial"/>
              </a:rPr>
              <a:t>reet</a:t>
            </a:r>
            <a:r>
              <a:rPr sz="2000" spc="-25" dirty="0">
                <a:solidFill>
                  <a:srgbClr val="212121"/>
                </a:solidFill>
                <a:latin typeface="Arial"/>
                <a:cs typeface="Arial"/>
              </a:rPr>
              <a:t> </a:t>
            </a:r>
            <a:r>
              <a:rPr sz="2000" dirty="0">
                <a:solidFill>
                  <a:srgbClr val="212121"/>
                </a:solidFill>
                <a:latin typeface="Arial"/>
                <a:cs typeface="Arial"/>
              </a:rPr>
              <a:t>Ou</a:t>
            </a:r>
            <a:r>
              <a:rPr sz="2000" spc="-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c</a:t>
            </a:r>
            <a:r>
              <a:rPr sz="2000" dirty="0">
                <a:solidFill>
                  <a:srgbClr val="212121"/>
                </a:solidFill>
                <a:latin typeface="Arial"/>
                <a:cs typeface="Arial"/>
              </a:rPr>
              <a:t>h</a:t>
            </a:r>
            <a:r>
              <a:rPr sz="2000" spc="-55" dirty="0">
                <a:solidFill>
                  <a:srgbClr val="212121"/>
                </a:solidFill>
                <a:latin typeface="Arial"/>
                <a:cs typeface="Arial"/>
              </a:rPr>
              <a:t> </a:t>
            </a:r>
            <a:r>
              <a:rPr sz="2000" dirty="0">
                <a:solidFill>
                  <a:srgbClr val="212121"/>
                </a:solidFill>
                <a:latin typeface="Arial"/>
                <a:cs typeface="Arial"/>
              </a:rPr>
              <a:t>&amp;</a:t>
            </a:r>
            <a:r>
              <a:rPr sz="2000" spc="-10" dirty="0">
                <a:solidFill>
                  <a:srgbClr val="212121"/>
                </a:solidFill>
                <a:latin typeface="Arial"/>
                <a:cs typeface="Arial"/>
              </a:rPr>
              <a:t> </a:t>
            </a:r>
            <a:r>
              <a:rPr sz="2000" dirty="0">
                <a:solidFill>
                  <a:srgbClr val="212121"/>
                </a:solidFill>
                <a:latin typeface="Arial"/>
                <a:cs typeface="Arial"/>
              </a:rPr>
              <a:t>Drop-</a:t>
            </a:r>
            <a:r>
              <a:rPr sz="2000" spc="-5" dirty="0">
                <a:solidFill>
                  <a:srgbClr val="212121"/>
                </a:solidFill>
                <a:latin typeface="Arial"/>
                <a:cs typeface="Arial"/>
              </a:rPr>
              <a:t>I</a:t>
            </a:r>
            <a:r>
              <a:rPr sz="2000" dirty="0">
                <a:solidFill>
                  <a:srgbClr val="212121"/>
                </a:solidFill>
                <a:latin typeface="Arial"/>
                <a:cs typeface="Arial"/>
              </a:rPr>
              <a:t>n</a:t>
            </a:r>
            <a:r>
              <a:rPr sz="2000" spc="-30" dirty="0">
                <a:solidFill>
                  <a:srgbClr val="212121"/>
                </a:solidFill>
                <a:latin typeface="Arial"/>
                <a:cs typeface="Arial"/>
              </a:rPr>
              <a:t> </a:t>
            </a:r>
            <a:r>
              <a:rPr sz="2000" dirty="0">
                <a:solidFill>
                  <a:srgbClr val="212121"/>
                </a:solidFill>
                <a:latin typeface="Arial"/>
                <a:cs typeface="Arial"/>
              </a:rPr>
              <a:t>o</a:t>
            </a:r>
            <a:r>
              <a:rPr sz="2000" spc="-45" dirty="0">
                <a:solidFill>
                  <a:srgbClr val="212121"/>
                </a:solidFill>
                <a:latin typeface="Arial"/>
                <a:cs typeface="Arial"/>
              </a:rPr>
              <a:t>f</a:t>
            </a:r>
            <a:r>
              <a:rPr sz="2000" spc="-5" dirty="0">
                <a:solidFill>
                  <a:srgbClr val="212121"/>
                </a:solidFill>
                <a:latin typeface="Arial"/>
                <a:cs typeface="Arial"/>
              </a:rPr>
              <a:t>f</a:t>
            </a:r>
            <a:r>
              <a:rPr sz="2000" dirty="0">
                <a:solidFill>
                  <a:srgbClr val="212121"/>
                </a:solidFill>
                <a:latin typeface="Arial"/>
                <a:cs typeface="Arial"/>
              </a:rPr>
              <a:t>ers peer</a:t>
            </a:r>
            <a:r>
              <a:rPr sz="2000" spc="-25" dirty="0">
                <a:solidFill>
                  <a:srgbClr val="212121"/>
                </a:solidFill>
                <a:latin typeface="Arial"/>
                <a:cs typeface="Arial"/>
              </a:rPr>
              <a:t> </a:t>
            </a:r>
            <a:r>
              <a:rPr sz="2000" dirty="0">
                <a:solidFill>
                  <a:srgbClr val="212121"/>
                </a:solidFill>
                <a:latin typeface="Arial"/>
                <a:cs typeface="Arial"/>
              </a:rPr>
              <a:t>re</a:t>
            </a:r>
            <a:r>
              <a:rPr sz="2000" spc="5" dirty="0">
                <a:solidFill>
                  <a:srgbClr val="212121"/>
                </a:solidFill>
                <a:latin typeface="Arial"/>
                <a:cs typeface="Arial"/>
              </a:rPr>
              <a:t>c</a:t>
            </a:r>
            <a:r>
              <a:rPr sz="2000" dirty="0">
                <a:solidFill>
                  <a:srgbClr val="212121"/>
                </a:solidFill>
                <a:latin typeface="Arial"/>
                <a:cs typeface="Arial"/>
              </a:rPr>
              <a:t>o</a:t>
            </a:r>
            <a:r>
              <a:rPr sz="2000" spc="-10" dirty="0">
                <a:solidFill>
                  <a:srgbClr val="212121"/>
                </a:solidFill>
                <a:latin typeface="Arial"/>
                <a:cs typeface="Arial"/>
              </a:rPr>
              <a:t>v</a:t>
            </a:r>
            <a:r>
              <a:rPr sz="2000" dirty="0">
                <a:solidFill>
                  <a:srgbClr val="212121"/>
                </a:solidFill>
                <a:latin typeface="Arial"/>
                <a:cs typeface="Arial"/>
              </a:rPr>
              <a:t>ery</a:t>
            </a:r>
            <a:r>
              <a:rPr sz="2000" spc="-40"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oa</a:t>
            </a:r>
            <a:r>
              <a:rPr sz="2000" spc="5" dirty="0">
                <a:solidFill>
                  <a:srgbClr val="212121"/>
                </a:solidFill>
                <a:latin typeface="Arial"/>
                <a:cs typeface="Arial"/>
              </a:rPr>
              <a:t>c</a:t>
            </a:r>
            <a:r>
              <a:rPr sz="2000" dirty="0">
                <a:solidFill>
                  <a:srgbClr val="212121"/>
                </a:solidFill>
                <a:latin typeface="Arial"/>
                <a:cs typeface="Arial"/>
              </a:rPr>
              <a:t>h</a:t>
            </a:r>
            <a:r>
              <a:rPr sz="2000" spc="-5" dirty="0">
                <a:solidFill>
                  <a:srgbClr val="212121"/>
                </a:solidFill>
                <a:latin typeface="Arial"/>
                <a:cs typeface="Arial"/>
              </a:rPr>
              <a:t>i</a:t>
            </a:r>
            <a:r>
              <a:rPr sz="2000" dirty="0">
                <a:solidFill>
                  <a:srgbClr val="212121"/>
                </a:solidFill>
                <a:latin typeface="Arial"/>
                <a:cs typeface="Arial"/>
              </a:rPr>
              <a:t>ng,</a:t>
            </a:r>
            <a:r>
              <a:rPr sz="2000" spc="-45" dirty="0">
                <a:solidFill>
                  <a:srgbClr val="212121"/>
                </a:solidFill>
                <a:latin typeface="Arial"/>
                <a:cs typeface="Arial"/>
              </a:rPr>
              <a:t> </a:t>
            </a:r>
            <a:r>
              <a:rPr sz="2000" dirty="0">
                <a:solidFill>
                  <a:srgbClr val="212121"/>
                </a:solidFill>
                <a:latin typeface="Arial"/>
                <a:cs typeface="Arial"/>
              </a:rPr>
              <a:t>need</a:t>
            </a:r>
            <a:r>
              <a:rPr sz="2000" spc="-5" dirty="0">
                <a:solidFill>
                  <a:srgbClr val="212121"/>
                </a:solidFill>
                <a:latin typeface="Arial"/>
                <a:cs typeface="Arial"/>
              </a:rPr>
              <a:t>l</a:t>
            </a:r>
            <a:r>
              <a:rPr sz="2000" dirty="0">
                <a:solidFill>
                  <a:srgbClr val="212121"/>
                </a:solidFill>
                <a:latin typeface="Arial"/>
                <a:cs typeface="Arial"/>
              </a:rPr>
              <a:t>e</a:t>
            </a:r>
            <a:r>
              <a:rPr sz="2000" spc="-15" dirty="0">
                <a:solidFill>
                  <a:srgbClr val="212121"/>
                </a:solidFill>
                <a:latin typeface="Arial"/>
                <a:cs typeface="Arial"/>
              </a:rPr>
              <a:t> </a:t>
            </a:r>
            <a:r>
              <a:rPr sz="2000" dirty="0">
                <a:solidFill>
                  <a:srgbClr val="212121"/>
                </a:solidFill>
                <a:latin typeface="Arial"/>
                <a:cs typeface="Arial"/>
              </a:rPr>
              <a:t>e</a:t>
            </a:r>
            <a:r>
              <a:rPr sz="2000" spc="-10" dirty="0">
                <a:solidFill>
                  <a:srgbClr val="212121"/>
                </a:solidFill>
                <a:latin typeface="Arial"/>
                <a:cs typeface="Arial"/>
              </a:rPr>
              <a:t>x</a:t>
            </a:r>
            <a:r>
              <a:rPr sz="2000" spc="5" dirty="0">
                <a:solidFill>
                  <a:srgbClr val="212121"/>
                </a:solidFill>
                <a:latin typeface="Arial"/>
                <a:cs typeface="Arial"/>
              </a:rPr>
              <a:t>c</a:t>
            </a:r>
            <a:r>
              <a:rPr sz="2000" dirty="0">
                <a:solidFill>
                  <a:srgbClr val="212121"/>
                </a:solidFill>
                <a:latin typeface="Arial"/>
                <a:cs typeface="Arial"/>
              </a:rPr>
              <a:t>hange,</a:t>
            </a:r>
            <a:r>
              <a:rPr sz="2000" spc="-45" dirty="0">
                <a:solidFill>
                  <a:srgbClr val="212121"/>
                </a:solidFill>
                <a:latin typeface="Arial"/>
                <a:cs typeface="Arial"/>
              </a:rPr>
              <a:t> </a:t>
            </a:r>
            <a:r>
              <a:rPr sz="2000" dirty="0">
                <a:solidFill>
                  <a:srgbClr val="212121"/>
                </a:solidFill>
                <a:latin typeface="Arial"/>
                <a:cs typeface="Arial"/>
              </a:rPr>
              <a:t>harm</a:t>
            </a:r>
            <a:r>
              <a:rPr sz="2000" spc="-30" dirty="0">
                <a:solidFill>
                  <a:srgbClr val="212121"/>
                </a:solidFill>
                <a:latin typeface="Arial"/>
                <a:cs typeface="Arial"/>
              </a:rPr>
              <a:t> </a:t>
            </a:r>
            <a:r>
              <a:rPr sz="2000" dirty="0">
                <a:solidFill>
                  <a:srgbClr val="212121"/>
                </a:solidFill>
                <a:latin typeface="Arial"/>
                <a:cs typeface="Arial"/>
              </a:rPr>
              <a:t>redu</a:t>
            </a:r>
            <a:r>
              <a:rPr sz="2000" spc="5" dirty="0">
                <a:solidFill>
                  <a:srgbClr val="212121"/>
                </a:solidFill>
                <a:latin typeface="Arial"/>
                <a:cs typeface="Arial"/>
              </a:rPr>
              <a:t>c</a:t>
            </a:r>
            <a:r>
              <a:rPr sz="2000" spc="-5" dirty="0">
                <a:solidFill>
                  <a:srgbClr val="212121"/>
                </a:solidFill>
                <a:latin typeface="Arial"/>
                <a:cs typeface="Arial"/>
              </a:rPr>
              <a:t>ti</a:t>
            </a:r>
            <a:r>
              <a:rPr sz="2000" dirty="0">
                <a:solidFill>
                  <a:srgbClr val="212121"/>
                </a:solidFill>
                <a:latin typeface="Arial"/>
                <a:cs typeface="Arial"/>
              </a:rPr>
              <a:t>on</a:t>
            </a:r>
            <a:r>
              <a:rPr sz="2000" spc="-30" dirty="0">
                <a:solidFill>
                  <a:srgbClr val="212121"/>
                </a:solidFill>
                <a:latin typeface="Arial"/>
                <a:cs typeface="Arial"/>
              </a:rPr>
              <a:t> </a:t>
            </a:r>
            <a:r>
              <a:rPr sz="2000" dirty="0">
                <a:solidFill>
                  <a:srgbClr val="212121"/>
                </a:solidFill>
                <a:latin typeface="Arial"/>
                <a:cs typeface="Arial"/>
              </a:rPr>
              <a:t>edu</a:t>
            </a:r>
            <a:r>
              <a:rPr sz="2000" spc="5" dirty="0">
                <a:solidFill>
                  <a:srgbClr val="212121"/>
                </a:solidFill>
                <a:latin typeface="Arial"/>
                <a:cs typeface="Arial"/>
              </a:rPr>
              <a:t>c</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on, </a:t>
            </a:r>
            <a:r>
              <a:rPr sz="2000" spc="-5" dirty="0">
                <a:solidFill>
                  <a:srgbClr val="212121"/>
                </a:solidFill>
                <a:latin typeface="Arial"/>
                <a:cs typeface="Arial"/>
              </a:rPr>
              <a:t>m</a:t>
            </a:r>
            <a:r>
              <a:rPr sz="2000" dirty="0">
                <a:solidFill>
                  <a:srgbClr val="212121"/>
                </a:solidFill>
                <a:latin typeface="Arial"/>
                <a:cs typeface="Arial"/>
              </a:rPr>
              <a:t>ed</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al</a:t>
            </a:r>
            <a:r>
              <a:rPr sz="2000" spc="-20"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are,</a:t>
            </a:r>
            <a:r>
              <a:rPr sz="2000" spc="-45" dirty="0">
                <a:solidFill>
                  <a:srgbClr val="212121"/>
                </a:solidFill>
                <a:latin typeface="Arial"/>
                <a:cs typeface="Arial"/>
              </a:rPr>
              <a:t> </a:t>
            </a:r>
            <a:r>
              <a:rPr sz="2000" dirty="0">
                <a:solidFill>
                  <a:srgbClr val="212121"/>
                </a:solidFill>
                <a:latin typeface="Arial"/>
                <a:cs typeface="Arial"/>
              </a:rPr>
              <a:t>H</a:t>
            </a:r>
            <a:r>
              <a:rPr sz="2000" spc="-5" dirty="0">
                <a:solidFill>
                  <a:srgbClr val="212121"/>
                </a:solidFill>
                <a:latin typeface="Arial"/>
                <a:cs typeface="Arial"/>
              </a:rPr>
              <a:t>IV/</a:t>
            </a:r>
            <a:r>
              <a:rPr sz="2000" dirty="0">
                <a:solidFill>
                  <a:srgbClr val="212121"/>
                </a:solidFill>
                <a:latin typeface="Arial"/>
                <a:cs typeface="Arial"/>
              </a:rPr>
              <a:t>HepC</a:t>
            </a:r>
            <a:r>
              <a:rPr sz="2000" spc="-1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e</a:t>
            </a:r>
            <a:r>
              <a:rPr sz="2000" spc="5" dirty="0">
                <a:solidFill>
                  <a:srgbClr val="212121"/>
                </a:solidFill>
                <a:latin typeface="Arial"/>
                <a:cs typeface="Arial"/>
              </a:rPr>
              <a:t>s</a:t>
            </a:r>
            <a:r>
              <a:rPr sz="2000" spc="-5" dirty="0">
                <a:solidFill>
                  <a:srgbClr val="212121"/>
                </a:solidFill>
                <a:latin typeface="Arial"/>
                <a:cs typeface="Arial"/>
              </a:rPr>
              <a:t>ti</a:t>
            </a:r>
            <a:r>
              <a:rPr sz="2000" dirty="0">
                <a:solidFill>
                  <a:srgbClr val="212121"/>
                </a:solidFill>
                <a:latin typeface="Arial"/>
                <a:cs typeface="Arial"/>
              </a:rPr>
              <a:t>ng</a:t>
            </a:r>
            <a:r>
              <a:rPr sz="2000" spc="-15"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a</a:t>
            </a:r>
            <a:r>
              <a:rPr sz="2000" spc="5" dirty="0">
                <a:solidFill>
                  <a:srgbClr val="212121"/>
                </a:solidFill>
                <a:latin typeface="Arial"/>
                <a:cs typeface="Arial"/>
              </a:rPr>
              <a:t>s</a:t>
            </a:r>
            <a:r>
              <a:rPr sz="2000" dirty="0">
                <a:solidFill>
                  <a:srgbClr val="212121"/>
                </a:solidFill>
                <a:latin typeface="Arial"/>
                <a:cs typeface="Arial"/>
              </a:rPr>
              <a:t>e</a:t>
            </a:r>
            <a:r>
              <a:rPr sz="2000" spc="-30"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anage</a:t>
            </a:r>
            <a:r>
              <a:rPr sz="2000" spc="-5" dirty="0">
                <a:solidFill>
                  <a:srgbClr val="212121"/>
                </a:solidFill>
                <a:latin typeface="Arial"/>
                <a:cs typeface="Arial"/>
              </a:rPr>
              <a:t>m</a:t>
            </a:r>
            <a:r>
              <a:rPr sz="2000" dirty="0">
                <a:solidFill>
                  <a:srgbClr val="212121"/>
                </a:solidFill>
                <a:latin typeface="Arial"/>
                <a:cs typeface="Arial"/>
              </a:rPr>
              <a:t>en</a:t>
            </a:r>
            <a:r>
              <a:rPr sz="2000" spc="-5" dirty="0">
                <a:solidFill>
                  <a:srgbClr val="212121"/>
                </a:solidFill>
                <a:latin typeface="Arial"/>
                <a:cs typeface="Arial"/>
              </a:rPr>
              <a:t>t</a:t>
            </a:r>
            <a:r>
              <a:rPr sz="2000" dirty="0">
                <a:solidFill>
                  <a:srgbClr val="212121"/>
                </a:solidFill>
                <a:latin typeface="Arial"/>
                <a:cs typeface="Arial"/>
              </a:rPr>
              <a:t>.</a:t>
            </a:r>
            <a:r>
              <a:rPr sz="2000" spc="-65"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ade</a:t>
            </a:r>
            <a:r>
              <a:rPr sz="2000" spc="-5" dirty="0">
                <a:solidFill>
                  <a:srgbClr val="212121"/>
                </a:solidFill>
                <a:latin typeface="Arial"/>
                <a:cs typeface="Arial"/>
              </a:rPr>
              <a:t>l</a:t>
            </a:r>
            <a:r>
              <a:rPr sz="2000" dirty="0">
                <a:solidFill>
                  <a:srgbClr val="212121"/>
                </a:solidFill>
                <a:latin typeface="Arial"/>
                <a:cs typeface="Arial"/>
              </a:rPr>
              <a:t>e</a:t>
            </a:r>
            <a:r>
              <a:rPr sz="2000" spc="-5" dirty="0">
                <a:solidFill>
                  <a:srgbClr val="212121"/>
                </a:solidFill>
                <a:latin typeface="Arial"/>
                <a:cs typeface="Arial"/>
              </a:rPr>
              <a:t>i</a:t>
            </a:r>
            <a:r>
              <a:rPr sz="2000" dirty="0">
                <a:solidFill>
                  <a:srgbClr val="212121"/>
                </a:solidFill>
                <a:latin typeface="Arial"/>
                <a:cs typeface="Arial"/>
              </a:rPr>
              <a:t>n </a:t>
            </a:r>
            <a:r>
              <a:rPr sz="2000" spc="-5" dirty="0">
                <a:solidFill>
                  <a:srgbClr val="212121"/>
                </a:solidFill>
                <a:latin typeface="Arial"/>
                <a:cs typeface="Arial"/>
              </a:rPr>
              <a:t>S</a:t>
            </a:r>
            <a:r>
              <a:rPr sz="2000" dirty="0">
                <a:solidFill>
                  <a:srgbClr val="212121"/>
                </a:solidFill>
                <a:latin typeface="Arial"/>
                <a:cs typeface="Arial"/>
              </a:rPr>
              <a:t>an</a:t>
            </a:r>
            <a:r>
              <a:rPr sz="2000" spc="-5" dirty="0">
                <a:solidFill>
                  <a:srgbClr val="212121"/>
                </a:solidFill>
                <a:latin typeface="Arial"/>
                <a:cs typeface="Arial"/>
              </a:rPr>
              <a:t>ti</a:t>
            </a:r>
            <a:r>
              <a:rPr sz="2000" dirty="0">
                <a:solidFill>
                  <a:srgbClr val="212121"/>
                </a:solidFill>
                <a:latin typeface="Arial"/>
                <a:cs typeface="Arial"/>
              </a:rPr>
              <a:t>banez</a:t>
            </a:r>
            <a:r>
              <a:rPr sz="2000" spc="-2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s </a:t>
            </a:r>
            <a:r>
              <a:rPr sz="2000" spc="-5" dirty="0">
                <a:solidFill>
                  <a:srgbClr val="212121"/>
                </a:solidFill>
                <a:latin typeface="Arial"/>
                <a:cs typeface="Arial"/>
              </a:rPr>
              <a:t>t</a:t>
            </a:r>
            <a:r>
              <a:rPr sz="2000" dirty="0">
                <a:solidFill>
                  <a:srgbClr val="212121"/>
                </a:solidFill>
                <a:latin typeface="Arial"/>
                <a:cs typeface="Arial"/>
              </a:rPr>
              <a:t>he</a:t>
            </a:r>
            <a:r>
              <a:rPr sz="2000" spc="-1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dirty="0">
                <a:solidFill>
                  <a:srgbClr val="212121"/>
                </a:solidFill>
                <a:latin typeface="Arial"/>
                <a:cs typeface="Arial"/>
              </a:rPr>
              <a:t>re</a:t>
            </a:r>
            <a:r>
              <a:rPr sz="2000" spc="5" dirty="0">
                <a:solidFill>
                  <a:srgbClr val="212121"/>
                </a:solidFill>
                <a:latin typeface="Arial"/>
                <a:cs typeface="Arial"/>
              </a:rPr>
              <a:t>c</a:t>
            </a:r>
            <a:r>
              <a:rPr sz="2000" spc="-5" dirty="0">
                <a:solidFill>
                  <a:srgbClr val="212121"/>
                </a:solidFill>
                <a:latin typeface="Arial"/>
                <a:cs typeface="Arial"/>
              </a:rPr>
              <a:t>t</a:t>
            </a:r>
            <a:r>
              <a:rPr sz="2000" dirty="0">
                <a:solidFill>
                  <a:srgbClr val="212121"/>
                </a:solidFill>
                <a:latin typeface="Arial"/>
                <a:cs typeface="Arial"/>
              </a:rPr>
              <a:t>or</a:t>
            </a:r>
            <a:r>
              <a:rPr sz="2000" spc="-40"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an</a:t>
            </a:r>
            <a:r>
              <a:rPr sz="2000" spc="-15" dirty="0">
                <a:solidFill>
                  <a:srgbClr val="212121"/>
                </a:solidFill>
                <a:latin typeface="Arial"/>
                <a:cs typeface="Arial"/>
              </a:rPr>
              <a:t> </a:t>
            </a:r>
            <a:r>
              <a:rPr sz="2000" dirty="0">
                <a:solidFill>
                  <a:srgbClr val="212121"/>
                </a:solidFill>
                <a:latin typeface="Arial"/>
                <a:cs typeface="Arial"/>
              </a:rPr>
              <a:t>be</a:t>
            </a:r>
            <a:r>
              <a:rPr sz="2000" spc="-15" dirty="0">
                <a:solidFill>
                  <a:srgbClr val="212121"/>
                </a:solidFill>
                <a:latin typeface="Arial"/>
                <a:cs typeface="Arial"/>
              </a:rPr>
              <a:t> </a:t>
            </a:r>
            <a:r>
              <a:rPr sz="2000" dirty="0">
                <a:solidFill>
                  <a:srgbClr val="212121"/>
                </a:solidFill>
                <a:latin typeface="Arial"/>
                <a:cs typeface="Arial"/>
              </a:rPr>
              <a:t>rea</a:t>
            </a:r>
            <a:r>
              <a:rPr sz="2000" spc="5" dirty="0">
                <a:solidFill>
                  <a:srgbClr val="212121"/>
                </a:solidFill>
                <a:latin typeface="Arial"/>
                <a:cs typeface="Arial"/>
              </a:rPr>
              <a:t>c</a:t>
            </a:r>
            <a:r>
              <a:rPr sz="2000" dirty="0">
                <a:solidFill>
                  <a:srgbClr val="212121"/>
                </a:solidFill>
                <a:latin typeface="Arial"/>
                <a:cs typeface="Arial"/>
              </a:rPr>
              <a:t>hed</a:t>
            </a:r>
            <a:r>
              <a:rPr sz="2000" spc="-40" dirty="0">
                <a:solidFill>
                  <a:srgbClr val="212121"/>
                </a:solidFill>
                <a:latin typeface="Arial"/>
                <a:cs typeface="Arial"/>
              </a:rPr>
              <a:t> </a:t>
            </a:r>
            <a:r>
              <a:rPr sz="2000" dirty="0">
                <a:solidFill>
                  <a:srgbClr val="212121"/>
                </a:solidFill>
                <a:latin typeface="Arial"/>
                <a:cs typeface="Arial"/>
              </a:rPr>
              <a:t>at </a:t>
            </a:r>
            <a:r>
              <a:rPr sz="2000" spc="-5" dirty="0">
                <a:solidFill>
                  <a:srgbClr val="468FCC"/>
                </a:solidFill>
                <a:latin typeface="Arial"/>
                <a:cs typeface="Arial"/>
                <a:hlinkClick r:id="rId11"/>
              </a:rPr>
              <a:t>m</a:t>
            </a:r>
            <a:r>
              <a:rPr sz="2000" dirty="0">
                <a:solidFill>
                  <a:srgbClr val="468FCC"/>
                </a:solidFill>
                <a:latin typeface="Arial"/>
                <a:cs typeface="Arial"/>
                <a:hlinkClick r:id="rId11"/>
              </a:rPr>
              <a:t>ade</a:t>
            </a:r>
            <a:r>
              <a:rPr sz="2000" spc="-5" dirty="0">
                <a:solidFill>
                  <a:srgbClr val="468FCC"/>
                </a:solidFill>
                <a:latin typeface="Arial"/>
                <a:cs typeface="Arial"/>
                <a:hlinkClick r:id="rId11"/>
              </a:rPr>
              <a:t>l</a:t>
            </a:r>
            <a:r>
              <a:rPr sz="2000" dirty="0">
                <a:solidFill>
                  <a:srgbClr val="468FCC"/>
                </a:solidFill>
                <a:latin typeface="Arial"/>
                <a:cs typeface="Arial"/>
                <a:hlinkClick r:id="rId11"/>
              </a:rPr>
              <a:t>e</a:t>
            </a:r>
            <a:r>
              <a:rPr sz="2000" spc="-5" dirty="0">
                <a:solidFill>
                  <a:srgbClr val="468FCC"/>
                </a:solidFill>
                <a:latin typeface="Arial"/>
                <a:cs typeface="Arial"/>
                <a:hlinkClick r:id="rId11"/>
              </a:rPr>
              <a:t>i</a:t>
            </a:r>
            <a:r>
              <a:rPr sz="2000" dirty="0">
                <a:solidFill>
                  <a:srgbClr val="468FCC"/>
                </a:solidFill>
                <a:latin typeface="Arial"/>
                <a:cs typeface="Arial"/>
                <a:hlinkClick r:id="rId11"/>
              </a:rPr>
              <a:t>n</a:t>
            </a:r>
            <a:r>
              <a:rPr sz="2000" spc="5" dirty="0">
                <a:solidFill>
                  <a:srgbClr val="468FCC"/>
                </a:solidFill>
                <a:latin typeface="Arial"/>
                <a:cs typeface="Arial"/>
                <a:hlinkClick r:id="rId11"/>
              </a:rPr>
              <a:t>@c</a:t>
            </a:r>
            <a:r>
              <a:rPr sz="2000" dirty="0">
                <a:solidFill>
                  <a:srgbClr val="468FCC"/>
                </a:solidFill>
                <a:latin typeface="Arial"/>
                <a:cs typeface="Arial"/>
                <a:hlinkClick r:id="rId11"/>
              </a:rPr>
              <a:t>o</a:t>
            </a:r>
            <a:r>
              <a:rPr sz="2000" spc="-10" dirty="0">
                <a:solidFill>
                  <a:srgbClr val="468FCC"/>
                </a:solidFill>
                <a:latin typeface="Arial"/>
                <a:cs typeface="Arial"/>
                <a:hlinkClick r:id="rId11"/>
              </a:rPr>
              <a:t>r</a:t>
            </a:r>
            <a:r>
              <a:rPr sz="2000" dirty="0">
                <a:solidFill>
                  <a:srgbClr val="468FCC"/>
                </a:solidFill>
                <a:latin typeface="Arial"/>
                <a:cs typeface="Arial"/>
                <a:hlinkClick r:id="rId11"/>
              </a:rPr>
              <a:t>a</a:t>
            </a:r>
            <a:r>
              <a:rPr sz="2000" spc="-10" dirty="0">
                <a:solidFill>
                  <a:srgbClr val="468FCC"/>
                </a:solidFill>
                <a:latin typeface="Arial"/>
                <a:cs typeface="Arial"/>
                <a:hlinkClick r:id="rId11"/>
              </a:rPr>
              <a:t>z</a:t>
            </a:r>
            <a:r>
              <a:rPr sz="2000" dirty="0">
                <a:solidFill>
                  <a:srgbClr val="468FCC"/>
                </a:solidFill>
                <a:latin typeface="Arial"/>
                <a:cs typeface="Arial"/>
                <a:hlinkClick r:id="rId11"/>
              </a:rPr>
              <a:t>on</a:t>
            </a:r>
            <a:r>
              <a:rPr sz="2000" spc="-10" dirty="0">
                <a:solidFill>
                  <a:srgbClr val="468FCC"/>
                </a:solidFill>
                <a:latin typeface="Arial"/>
                <a:cs typeface="Arial"/>
                <a:hlinkClick r:id="rId11"/>
              </a:rPr>
              <a:t>s</a:t>
            </a:r>
            <a:r>
              <a:rPr sz="2000" dirty="0">
                <a:solidFill>
                  <a:srgbClr val="468FCC"/>
                </a:solidFill>
                <a:latin typeface="Arial"/>
                <a:cs typeface="Arial"/>
                <a:hlinkClick r:id="rId11"/>
              </a:rPr>
              <a:t>a</a:t>
            </a:r>
            <a:r>
              <a:rPr sz="2000" spc="-20" dirty="0">
                <a:solidFill>
                  <a:srgbClr val="468FCC"/>
                </a:solidFill>
                <a:latin typeface="Arial"/>
                <a:cs typeface="Arial"/>
                <a:hlinkClick r:id="rId11"/>
              </a:rPr>
              <a:t>.</a:t>
            </a:r>
            <a:r>
              <a:rPr sz="2000" dirty="0">
                <a:solidFill>
                  <a:srgbClr val="006FC0"/>
                </a:solidFill>
                <a:latin typeface="Arial"/>
                <a:cs typeface="Arial"/>
                <a:hlinkClick r:id="rId11"/>
              </a:rPr>
              <a:t>o</a:t>
            </a:r>
            <a:r>
              <a:rPr sz="2000" spc="-10" dirty="0">
                <a:solidFill>
                  <a:srgbClr val="006FC0"/>
                </a:solidFill>
                <a:latin typeface="Arial"/>
                <a:cs typeface="Arial"/>
                <a:hlinkClick r:id="rId11"/>
              </a:rPr>
              <a:t>rg</a:t>
            </a:r>
            <a:endParaRPr sz="2000">
              <a:latin typeface="Arial"/>
              <a:cs typeface="Arial"/>
            </a:endParaRPr>
          </a:p>
          <a:p>
            <a:pPr marL="12700" marR="2592070">
              <a:lnSpc>
                <a:spcPct val="100000"/>
              </a:lnSpc>
              <a:spcBef>
                <a:spcPts val="1695"/>
              </a:spcBef>
            </a:pPr>
            <a:r>
              <a:rPr sz="2000" b="1" spc="-5" dirty="0">
                <a:solidFill>
                  <a:srgbClr val="212121"/>
                </a:solidFill>
                <a:latin typeface="Arial"/>
                <a:cs typeface="Arial"/>
              </a:rPr>
              <a:t>S</a:t>
            </a:r>
            <a:r>
              <a:rPr sz="2000" b="1" dirty="0">
                <a:solidFill>
                  <a:srgbClr val="212121"/>
                </a:solidFill>
                <a:latin typeface="Arial"/>
                <a:cs typeface="Arial"/>
              </a:rPr>
              <a:t>t.</a:t>
            </a:r>
            <a:r>
              <a:rPr sz="2000" b="1" spc="-25" dirty="0">
                <a:solidFill>
                  <a:srgbClr val="212121"/>
                </a:solidFill>
                <a:latin typeface="Arial"/>
                <a:cs typeface="Arial"/>
              </a:rPr>
              <a:t> </a:t>
            </a:r>
            <a:r>
              <a:rPr sz="2000" b="1" dirty="0">
                <a:solidFill>
                  <a:srgbClr val="212121"/>
                </a:solidFill>
                <a:latin typeface="Arial"/>
                <a:cs typeface="Arial"/>
              </a:rPr>
              <a:t>Luke's</a:t>
            </a:r>
            <a:r>
              <a:rPr sz="2000" b="1" spc="-15" dirty="0">
                <a:solidFill>
                  <a:srgbClr val="212121"/>
                </a:solidFill>
                <a:latin typeface="Arial"/>
                <a:cs typeface="Arial"/>
              </a:rPr>
              <a:t> </a:t>
            </a:r>
            <a:r>
              <a:rPr sz="2000" b="1" dirty="0">
                <a:solidFill>
                  <a:srgbClr val="212121"/>
                </a:solidFill>
                <a:latin typeface="Arial"/>
                <a:cs typeface="Arial"/>
              </a:rPr>
              <a:t>Bapt</a:t>
            </a:r>
            <a:r>
              <a:rPr sz="2000" b="1" spc="-5" dirty="0">
                <a:solidFill>
                  <a:srgbClr val="212121"/>
                </a:solidFill>
                <a:latin typeface="Arial"/>
                <a:cs typeface="Arial"/>
              </a:rPr>
              <a:t>i</a:t>
            </a:r>
            <a:r>
              <a:rPr sz="2000" b="1" dirty="0">
                <a:solidFill>
                  <a:srgbClr val="212121"/>
                </a:solidFill>
                <a:latin typeface="Arial"/>
                <a:cs typeface="Arial"/>
              </a:rPr>
              <a:t>st</a:t>
            </a:r>
            <a:r>
              <a:rPr sz="2000" b="1" spc="-40" dirty="0">
                <a:solidFill>
                  <a:srgbClr val="212121"/>
                </a:solidFill>
                <a:latin typeface="Arial"/>
                <a:cs typeface="Arial"/>
              </a:rPr>
              <a:t> </a:t>
            </a:r>
            <a:r>
              <a:rPr sz="2000" b="1" dirty="0">
                <a:solidFill>
                  <a:srgbClr val="212121"/>
                </a:solidFill>
                <a:latin typeface="Arial"/>
                <a:cs typeface="Arial"/>
              </a:rPr>
              <a:t>Church</a:t>
            </a:r>
            <a:r>
              <a:rPr sz="2000" b="1" spc="-10" dirty="0">
                <a:solidFill>
                  <a:srgbClr val="212121"/>
                </a:solidFill>
                <a:latin typeface="Arial"/>
                <a:cs typeface="Arial"/>
              </a:rPr>
              <a:t> </a:t>
            </a:r>
            <a:r>
              <a:rPr sz="2000" dirty="0">
                <a:solidFill>
                  <a:srgbClr val="212121"/>
                </a:solidFill>
                <a:latin typeface="Arial"/>
                <a:cs typeface="Arial"/>
              </a:rPr>
              <a:t>o</a:t>
            </a:r>
            <a:r>
              <a:rPr sz="2000" spc="-45" dirty="0">
                <a:solidFill>
                  <a:srgbClr val="212121"/>
                </a:solidFill>
                <a:latin typeface="Arial"/>
                <a:cs typeface="Arial"/>
              </a:rPr>
              <a:t>f</a:t>
            </a:r>
            <a:r>
              <a:rPr sz="2000" spc="-5" dirty="0">
                <a:solidFill>
                  <a:srgbClr val="212121"/>
                </a:solidFill>
                <a:latin typeface="Arial"/>
                <a:cs typeface="Arial"/>
              </a:rPr>
              <a:t>f</a:t>
            </a:r>
            <a:r>
              <a:rPr sz="2000" dirty="0">
                <a:solidFill>
                  <a:srgbClr val="212121"/>
                </a:solidFill>
                <a:latin typeface="Arial"/>
                <a:cs typeface="Arial"/>
              </a:rPr>
              <a:t>ers</a:t>
            </a:r>
            <a:r>
              <a:rPr sz="2000" spc="-35" dirty="0">
                <a:solidFill>
                  <a:srgbClr val="212121"/>
                </a:solidFill>
                <a:latin typeface="Arial"/>
                <a:cs typeface="Arial"/>
              </a:rPr>
              <a:t> </a:t>
            </a:r>
            <a:r>
              <a:rPr sz="2000" spc="5" dirty="0">
                <a:solidFill>
                  <a:srgbClr val="212121"/>
                </a:solidFill>
                <a:latin typeface="Arial"/>
                <a:cs typeface="Arial"/>
              </a:rPr>
              <a:t>s</a:t>
            </a:r>
            <a:r>
              <a:rPr sz="2000" spc="-10" dirty="0">
                <a:solidFill>
                  <a:srgbClr val="212121"/>
                </a:solidFill>
                <a:latin typeface="Arial"/>
                <a:cs typeface="Arial"/>
              </a:rPr>
              <a:t>y</a:t>
            </a:r>
            <a:r>
              <a:rPr sz="2000" dirty="0">
                <a:solidFill>
                  <a:srgbClr val="212121"/>
                </a:solidFill>
                <a:latin typeface="Arial"/>
                <a:cs typeface="Arial"/>
              </a:rPr>
              <a:t>r</a:t>
            </a:r>
            <a:r>
              <a:rPr sz="2000" spc="-5" dirty="0">
                <a:solidFill>
                  <a:srgbClr val="212121"/>
                </a:solidFill>
                <a:latin typeface="Arial"/>
                <a:cs typeface="Arial"/>
              </a:rPr>
              <a:t>i</a:t>
            </a:r>
            <a:r>
              <a:rPr sz="2000" dirty="0">
                <a:solidFill>
                  <a:srgbClr val="212121"/>
                </a:solidFill>
                <a:latin typeface="Arial"/>
                <a:cs typeface="Arial"/>
              </a:rPr>
              <a:t>nge</a:t>
            </a:r>
            <a:r>
              <a:rPr sz="2000" spc="-30" dirty="0">
                <a:solidFill>
                  <a:srgbClr val="212121"/>
                </a:solidFill>
                <a:latin typeface="Arial"/>
                <a:cs typeface="Arial"/>
              </a:rPr>
              <a:t> </a:t>
            </a:r>
            <a:r>
              <a:rPr sz="2000" dirty="0">
                <a:solidFill>
                  <a:srgbClr val="212121"/>
                </a:solidFill>
                <a:latin typeface="Arial"/>
                <a:cs typeface="Arial"/>
              </a:rPr>
              <a:t>e</a:t>
            </a:r>
            <a:r>
              <a:rPr sz="2000" spc="-10" dirty="0">
                <a:solidFill>
                  <a:srgbClr val="212121"/>
                </a:solidFill>
                <a:latin typeface="Arial"/>
                <a:cs typeface="Arial"/>
              </a:rPr>
              <a:t>x</a:t>
            </a:r>
            <a:r>
              <a:rPr sz="2000" spc="5" dirty="0">
                <a:solidFill>
                  <a:srgbClr val="212121"/>
                </a:solidFill>
                <a:latin typeface="Arial"/>
                <a:cs typeface="Arial"/>
              </a:rPr>
              <a:t>c</a:t>
            </a:r>
            <a:r>
              <a:rPr sz="2000" dirty="0">
                <a:solidFill>
                  <a:srgbClr val="212121"/>
                </a:solidFill>
                <a:latin typeface="Arial"/>
                <a:cs typeface="Arial"/>
              </a:rPr>
              <a:t>hange,</a:t>
            </a:r>
            <a:r>
              <a:rPr sz="2000" spc="-35" dirty="0">
                <a:solidFill>
                  <a:srgbClr val="212121"/>
                </a:solidFill>
                <a:latin typeface="Arial"/>
                <a:cs typeface="Arial"/>
              </a:rPr>
              <a:t> </a:t>
            </a:r>
            <a:r>
              <a:rPr sz="2000" dirty="0">
                <a:solidFill>
                  <a:srgbClr val="212121"/>
                </a:solidFill>
                <a:latin typeface="Arial"/>
                <a:cs typeface="Arial"/>
              </a:rPr>
              <a:t>na</a:t>
            </a:r>
            <a:r>
              <a:rPr sz="2000" spc="-5" dirty="0">
                <a:solidFill>
                  <a:srgbClr val="212121"/>
                </a:solidFill>
                <a:latin typeface="Arial"/>
                <a:cs typeface="Arial"/>
              </a:rPr>
              <a:t>l</a:t>
            </a:r>
            <a:r>
              <a:rPr sz="2000" dirty="0">
                <a:solidFill>
                  <a:srgbClr val="212121"/>
                </a:solidFill>
                <a:latin typeface="Arial"/>
                <a:cs typeface="Arial"/>
              </a:rPr>
              <a:t>o</a:t>
            </a:r>
            <a:r>
              <a:rPr sz="2000" spc="-10" dirty="0">
                <a:solidFill>
                  <a:srgbClr val="212121"/>
                </a:solidFill>
                <a:latin typeface="Arial"/>
                <a:cs typeface="Arial"/>
              </a:rPr>
              <a:t>x</a:t>
            </a:r>
            <a:r>
              <a:rPr sz="2000" dirty="0">
                <a:solidFill>
                  <a:srgbClr val="212121"/>
                </a:solidFill>
                <a:latin typeface="Arial"/>
                <a:cs typeface="Arial"/>
              </a:rPr>
              <a:t>one,</a:t>
            </a:r>
            <a:r>
              <a:rPr sz="2000" spc="-25" dirty="0">
                <a:solidFill>
                  <a:srgbClr val="212121"/>
                </a:solidFill>
                <a:latin typeface="Arial"/>
                <a:cs typeface="Arial"/>
              </a:rPr>
              <a:t> </a:t>
            </a:r>
            <a:r>
              <a:rPr sz="2000" dirty="0">
                <a:solidFill>
                  <a:srgbClr val="212121"/>
                </a:solidFill>
                <a:latin typeface="Arial"/>
                <a:cs typeface="Arial"/>
              </a:rPr>
              <a:t>h</a:t>
            </a:r>
            <a:r>
              <a:rPr sz="2000" spc="-10" dirty="0">
                <a:solidFill>
                  <a:srgbClr val="212121"/>
                </a:solidFill>
                <a:latin typeface="Arial"/>
                <a:cs typeface="Arial"/>
              </a:rPr>
              <a:t>y</a:t>
            </a:r>
            <a:r>
              <a:rPr sz="2000" dirty="0">
                <a:solidFill>
                  <a:srgbClr val="212121"/>
                </a:solidFill>
                <a:latin typeface="Arial"/>
                <a:cs typeface="Arial"/>
              </a:rPr>
              <a:t>g</a:t>
            </a:r>
            <a:r>
              <a:rPr sz="2000" spc="-5" dirty="0">
                <a:solidFill>
                  <a:srgbClr val="212121"/>
                </a:solidFill>
                <a:latin typeface="Arial"/>
                <a:cs typeface="Arial"/>
              </a:rPr>
              <a:t>i</a:t>
            </a:r>
            <a:r>
              <a:rPr sz="2000" dirty="0">
                <a:solidFill>
                  <a:srgbClr val="212121"/>
                </a:solidFill>
                <a:latin typeface="Arial"/>
                <a:cs typeface="Arial"/>
              </a:rPr>
              <a:t>ene </a:t>
            </a:r>
            <a:r>
              <a:rPr sz="2000" spc="5" dirty="0">
                <a:solidFill>
                  <a:srgbClr val="212121"/>
                </a:solidFill>
                <a:latin typeface="Arial"/>
                <a:cs typeface="Arial"/>
              </a:rPr>
              <a:t>k</a:t>
            </a:r>
            <a:r>
              <a:rPr sz="2000" spc="-5" dirty="0">
                <a:solidFill>
                  <a:srgbClr val="212121"/>
                </a:solidFill>
                <a:latin typeface="Arial"/>
                <a:cs typeface="Arial"/>
              </a:rPr>
              <a:t>it</a:t>
            </a:r>
            <a:r>
              <a:rPr sz="2000" spc="5" dirty="0">
                <a:solidFill>
                  <a:srgbClr val="212121"/>
                </a:solidFill>
                <a:latin typeface="Arial"/>
                <a:cs typeface="Arial"/>
              </a:rPr>
              <a:t>s</a:t>
            </a:r>
            <a:r>
              <a:rPr sz="2000" dirty="0">
                <a:solidFill>
                  <a:srgbClr val="212121"/>
                </a:solidFill>
                <a:latin typeface="Arial"/>
                <a:cs typeface="Arial"/>
              </a:rPr>
              <a:t>,</a:t>
            </a:r>
            <a:r>
              <a:rPr sz="2000" spc="-25"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en</a:t>
            </a:r>
            <a:r>
              <a:rPr sz="2000" spc="-5" dirty="0">
                <a:solidFill>
                  <a:srgbClr val="212121"/>
                </a:solidFill>
                <a:latin typeface="Arial"/>
                <a:cs typeface="Arial"/>
              </a:rPr>
              <a:t>t</a:t>
            </a:r>
            <a:r>
              <a:rPr sz="2000" dirty="0">
                <a:solidFill>
                  <a:srgbClr val="212121"/>
                </a:solidFill>
                <a:latin typeface="Arial"/>
                <a:cs typeface="Arial"/>
              </a:rPr>
              <a:t>al</a:t>
            </a:r>
            <a:r>
              <a:rPr sz="2000" spc="-30"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dirty="0">
                <a:solidFill>
                  <a:srgbClr val="212121"/>
                </a:solidFill>
                <a:latin typeface="Arial"/>
                <a:cs typeface="Arial"/>
              </a:rPr>
              <a:t>ph</a:t>
            </a:r>
            <a:r>
              <a:rPr sz="2000" spc="-10" dirty="0">
                <a:solidFill>
                  <a:srgbClr val="212121"/>
                </a:solidFill>
                <a:latin typeface="Arial"/>
                <a:cs typeface="Arial"/>
              </a:rPr>
              <a:t>y</a:t>
            </a:r>
            <a:r>
              <a:rPr sz="2000" spc="5" dirty="0">
                <a:solidFill>
                  <a:srgbClr val="212121"/>
                </a:solidFill>
                <a:latin typeface="Arial"/>
                <a:cs typeface="Arial"/>
              </a:rPr>
              <a:t>s</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al</a:t>
            </a:r>
            <a:r>
              <a:rPr sz="2000" spc="-20" dirty="0">
                <a:solidFill>
                  <a:srgbClr val="212121"/>
                </a:solidFill>
                <a:latin typeface="Arial"/>
                <a:cs typeface="Arial"/>
              </a:rPr>
              <a:t> </a:t>
            </a:r>
            <a:r>
              <a:rPr sz="2000" dirty="0">
                <a:solidFill>
                  <a:srgbClr val="212121"/>
                </a:solidFill>
                <a:latin typeface="Arial"/>
                <a:cs typeface="Arial"/>
              </a:rPr>
              <a:t>hea</a:t>
            </a:r>
            <a:r>
              <a:rPr sz="2000" spc="-5" dirty="0">
                <a:solidFill>
                  <a:srgbClr val="212121"/>
                </a:solidFill>
                <a:latin typeface="Arial"/>
                <a:cs typeface="Arial"/>
              </a:rPr>
              <a:t>lt</a:t>
            </a:r>
            <a:r>
              <a:rPr sz="2000" dirty="0">
                <a:solidFill>
                  <a:srgbClr val="212121"/>
                </a:solidFill>
                <a:latin typeface="Arial"/>
                <a:cs typeface="Arial"/>
              </a:rPr>
              <a:t>h</a:t>
            </a:r>
            <a:r>
              <a:rPr sz="2000" spc="-15" dirty="0">
                <a:solidFill>
                  <a:srgbClr val="212121"/>
                </a:solidFill>
                <a:latin typeface="Arial"/>
                <a:cs typeface="Arial"/>
              </a:rPr>
              <a:t> </a:t>
            </a:r>
            <a:r>
              <a:rPr sz="2000" spc="5" dirty="0">
                <a:solidFill>
                  <a:srgbClr val="212121"/>
                </a:solidFill>
                <a:latin typeface="Arial"/>
                <a:cs typeface="Arial"/>
              </a:rPr>
              <a:t>c</a:t>
            </a:r>
            <a:r>
              <a:rPr sz="2000" dirty="0">
                <a:solidFill>
                  <a:srgbClr val="212121"/>
                </a:solidFill>
                <a:latin typeface="Arial"/>
                <a:cs typeface="Arial"/>
              </a:rPr>
              <a:t>are</a:t>
            </a:r>
            <a:r>
              <a:rPr sz="2000" spc="-30" dirty="0">
                <a:solidFill>
                  <a:srgbClr val="212121"/>
                </a:solidFill>
                <a:latin typeface="Arial"/>
                <a:cs typeface="Arial"/>
              </a:rPr>
              <a:t> </a:t>
            </a:r>
            <a:r>
              <a:rPr sz="2000" spc="5" dirty="0">
                <a:solidFill>
                  <a:srgbClr val="212121"/>
                </a:solidFill>
                <a:latin typeface="Arial"/>
                <a:cs typeface="Arial"/>
              </a:rPr>
              <a:t>s</a:t>
            </a:r>
            <a:r>
              <a:rPr sz="2000" dirty="0">
                <a:solidFill>
                  <a:srgbClr val="212121"/>
                </a:solidFill>
                <a:latin typeface="Arial"/>
                <a:cs typeface="Arial"/>
              </a:rPr>
              <a:t>er</a:t>
            </a:r>
            <a:r>
              <a:rPr sz="2000" spc="-10" dirty="0">
                <a:solidFill>
                  <a:srgbClr val="212121"/>
                </a:solidFill>
                <a:latin typeface="Arial"/>
                <a:cs typeface="Arial"/>
              </a:rPr>
              <a:t>v</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a:t>
            </a:r>
            <a:r>
              <a:rPr sz="2000" spc="-45" dirty="0">
                <a:solidFill>
                  <a:srgbClr val="212121"/>
                </a:solidFill>
                <a:latin typeface="Arial"/>
                <a:cs typeface="Arial"/>
              </a:rPr>
              <a:t> </a:t>
            </a:r>
            <a:r>
              <a:rPr sz="2000" dirty="0">
                <a:solidFill>
                  <a:srgbClr val="212121"/>
                </a:solidFill>
                <a:latin typeface="Arial"/>
                <a:cs typeface="Arial"/>
              </a:rPr>
              <a:t>hot</a:t>
            </a:r>
            <a:r>
              <a:rPr sz="2000" spc="-25"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ea</a:t>
            </a:r>
            <a:r>
              <a:rPr sz="2000" spc="-5" dirty="0">
                <a:solidFill>
                  <a:srgbClr val="212121"/>
                </a:solidFill>
                <a:latin typeface="Arial"/>
                <a:cs typeface="Arial"/>
              </a:rPr>
              <a:t>l</a:t>
            </a:r>
            <a:r>
              <a:rPr sz="2000" spc="5" dirty="0">
                <a:solidFill>
                  <a:srgbClr val="212121"/>
                </a:solidFill>
                <a:latin typeface="Arial"/>
                <a:cs typeface="Arial"/>
              </a:rPr>
              <a:t>s</a:t>
            </a:r>
            <a:r>
              <a:rPr sz="2000" dirty="0">
                <a:solidFill>
                  <a:srgbClr val="212121"/>
                </a:solidFill>
                <a:latin typeface="Arial"/>
                <a:cs typeface="Arial"/>
              </a:rPr>
              <a:t>,</a:t>
            </a:r>
            <a:r>
              <a:rPr sz="2000" spc="-25" dirty="0">
                <a:solidFill>
                  <a:srgbClr val="212121"/>
                </a:solidFill>
                <a:latin typeface="Arial"/>
                <a:cs typeface="Arial"/>
              </a:rPr>
              <a:t> </a:t>
            </a:r>
            <a:r>
              <a:rPr sz="2000" dirty="0">
                <a:solidFill>
                  <a:srgbClr val="212121"/>
                </a:solidFill>
                <a:latin typeface="Arial"/>
                <a:cs typeface="Arial"/>
              </a:rPr>
              <a:t>a</a:t>
            </a:r>
            <a:r>
              <a:rPr sz="2000" spc="5" dirty="0">
                <a:solidFill>
                  <a:srgbClr val="212121"/>
                </a:solidFill>
                <a:latin typeface="Arial"/>
                <a:cs typeface="Arial"/>
              </a:rPr>
              <a:t>ss</a:t>
            </a:r>
            <a:r>
              <a:rPr sz="2000" spc="-5" dirty="0">
                <a:solidFill>
                  <a:srgbClr val="212121"/>
                </a:solidFill>
                <a:latin typeface="Arial"/>
                <a:cs typeface="Arial"/>
              </a:rPr>
              <a:t>i</a:t>
            </a:r>
            <a:r>
              <a:rPr sz="2000" spc="5" dirty="0">
                <a:solidFill>
                  <a:srgbClr val="212121"/>
                </a:solidFill>
                <a:latin typeface="Arial"/>
                <a:cs typeface="Arial"/>
              </a:rPr>
              <a:t>s</a:t>
            </a:r>
            <a:r>
              <a:rPr sz="2000" spc="-5" dirty="0">
                <a:solidFill>
                  <a:srgbClr val="212121"/>
                </a:solidFill>
                <a:latin typeface="Arial"/>
                <a:cs typeface="Arial"/>
              </a:rPr>
              <a:t>t</a:t>
            </a:r>
            <a:r>
              <a:rPr sz="2000" dirty="0">
                <a:solidFill>
                  <a:srgbClr val="212121"/>
                </a:solidFill>
                <a:latin typeface="Arial"/>
                <a:cs typeface="Arial"/>
              </a:rPr>
              <a:t>an</a:t>
            </a:r>
            <a:r>
              <a:rPr sz="2000" spc="5" dirty="0">
                <a:solidFill>
                  <a:srgbClr val="212121"/>
                </a:solidFill>
                <a:latin typeface="Arial"/>
                <a:cs typeface="Arial"/>
              </a:rPr>
              <a:t>c</a:t>
            </a:r>
            <a:r>
              <a:rPr sz="2000" dirty="0">
                <a:solidFill>
                  <a:srgbClr val="212121"/>
                </a:solidFill>
                <a:latin typeface="Arial"/>
                <a:cs typeface="Arial"/>
              </a:rPr>
              <a:t>e</a:t>
            </a:r>
            <a:r>
              <a:rPr sz="2000" spc="-55" dirty="0">
                <a:solidFill>
                  <a:srgbClr val="212121"/>
                </a:solidFill>
                <a:latin typeface="Arial"/>
                <a:cs typeface="Arial"/>
              </a:rPr>
              <a:t> </a:t>
            </a:r>
            <a:r>
              <a:rPr sz="2000" dirty="0">
                <a:solidFill>
                  <a:srgbClr val="212121"/>
                </a:solidFill>
                <a:latin typeface="Arial"/>
                <a:cs typeface="Arial"/>
              </a:rPr>
              <a:t>w</a:t>
            </a:r>
            <a:r>
              <a:rPr sz="2000" spc="-5" dirty="0">
                <a:solidFill>
                  <a:srgbClr val="212121"/>
                </a:solidFill>
                <a:latin typeface="Arial"/>
                <a:cs typeface="Arial"/>
              </a:rPr>
              <a:t>it</a:t>
            </a:r>
            <a:r>
              <a:rPr sz="2000" dirty="0">
                <a:solidFill>
                  <a:srgbClr val="212121"/>
                </a:solidFill>
                <a:latin typeface="Arial"/>
                <a:cs typeface="Arial"/>
              </a:rPr>
              <a:t>h bene</a:t>
            </a:r>
            <a:r>
              <a:rPr sz="2000" spc="-5" dirty="0">
                <a:solidFill>
                  <a:srgbClr val="212121"/>
                </a:solidFill>
                <a:latin typeface="Arial"/>
                <a:cs typeface="Arial"/>
              </a:rPr>
              <a:t>fit</a:t>
            </a:r>
            <a:r>
              <a:rPr sz="2000" dirty="0">
                <a:solidFill>
                  <a:srgbClr val="212121"/>
                </a:solidFill>
                <a:latin typeface="Arial"/>
                <a:cs typeface="Arial"/>
              </a:rPr>
              <a:t>s</a:t>
            </a:r>
            <a:r>
              <a:rPr sz="2000" spc="-25" dirty="0">
                <a:solidFill>
                  <a:srgbClr val="212121"/>
                </a:solidFill>
                <a:latin typeface="Arial"/>
                <a:cs typeface="Arial"/>
              </a:rPr>
              <a:t> </a:t>
            </a:r>
            <a:r>
              <a:rPr sz="2000" dirty="0">
                <a:solidFill>
                  <a:srgbClr val="212121"/>
                </a:solidFill>
                <a:latin typeface="Arial"/>
                <a:cs typeface="Arial"/>
              </a:rPr>
              <a:t>app</a:t>
            </a:r>
            <a:r>
              <a:rPr sz="2000" spc="-5" dirty="0">
                <a:solidFill>
                  <a:srgbClr val="212121"/>
                </a:solidFill>
                <a:latin typeface="Arial"/>
                <a:cs typeface="Arial"/>
              </a:rPr>
              <a:t>li</a:t>
            </a:r>
            <a:r>
              <a:rPr sz="2000" spc="5" dirty="0">
                <a:solidFill>
                  <a:srgbClr val="212121"/>
                </a:solidFill>
                <a:latin typeface="Arial"/>
                <a:cs typeface="Arial"/>
              </a:rPr>
              <a:t>c</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ons</a:t>
            </a:r>
            <a:r>
              <a:rPr sz="2000" spc="-25" dirty="0">
                <a:solidFill>
                  <a:srgbClr val="212121"/>
                </a:solidFill>
                <a:latin typeface="Arial"/>
                <a:cs typeface="Arial"/>
              </a:rPr>
              <a:t> </a:t>
            </a:r>
            <a:r>
              <a:rPr sz="2000" dirty="0">
                <a:solidFill>
                  <a:srgbClr val="212121"/>
                </a:solidFill>
                <a:latin typeface="Arial"/>
                <a:cs typeface="Arial"/>
              </a:rPr>
              <a:t>and</a:t>
            </a:r>
            <a:r>
              <a:rPr sz="2000" spc="-15"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ore</a:t>
            </a:r>
            <a:r>
              <a:rPr sz="2000" spc="-30" dirty="0">
                <a:solidFill>
                  <a:srgbClr val="212121"/>
                </a:solidFill>
                <a:latin typeface="Arial"/>
                <a:cs typeface="Arial"/>
              </a:rPr>
              <a:t> </a:t>
            </a:r>
            <a:r>
              <a:rPr sz="2000" dirty="0">
                <a:solidFill>
                  <a:srgbClr val="212121"/>
                </a:solidFill>
                <a:latin typeface="Arial"/>
                <a:cs typeface="Arial"/>
              </a:rPr>
              <a:t>dur</a:t>
            </a:r>
            <a:r>
              <a:rPr sz="2000" spc="-5" dirty="0">
                <a:solidFill>
                  <a:srgbClr val="212121"/>
                </a:solidFill>
                <a:latin typeface="Arial"/>
                <a:cs typeface="Arial"/>
              </a:rPr>
              <a:t>i</a:t>
            </a:r>
            <a:r>
              <a:rPr sz="2000" dirty="0">
                <a:solidFill>
                  <a:srgbClr val="212121"/>
                </a:solidFill>
                <a:latin typeface="Arial"/>
                <a:cs typeface="Arial"/>
              </a:rPr>
              <a:t>ng</a:t>
            </a:r>
            <a:r>
              <a:rPr sz="2000" spc="-15" dirty="0">
                <a:solidFill>
                  <a:srgbClr val="212121"/>
                </a:solidFill>
                <a:latin typeface="Arial"/>
                <a:cs typeface="Arial"/>
              </a:rPr>
              <a:t> </a:t>
            </a:r>
            <a:r>
              <a:rPr sz="2000" spc="-35" dirty="0">
                <a:solidFill>
                  <a:srgbClr val="212121"/>
                </a:solidFill>
                <a:latin typeface="Arial"/>
                <a:cs typeface="Arial"/>
              </a:rPr>
              <a:t>W</a:t>
            </a:r>
            <a:r>
              <a:rPr sz="2000" dirty="0">
                <a:solidFill>
                  <a:srgbClr val="212121"/>
                </a:solidFill>
                <a:latin typeface="Arial"/>
                <a:cs typeface="Arial"/>
              </a:rPr>
              <a:t>e</a:t>
            </a:r>
            <a:r>
              <a:rPr sz="2000" spc="-5" dirty="0">
                <a:solidFill>
                  <a:srgbClr val="212121"/>
                </a:solidFill>
                <a:latin typeface="Arial"/>
                <a:cs typeface="Arial"/>
              </a:rPr>
              <a:t>ll</a:t>
            </a:r>
            <a:r>
              <a:rPr sz="2000" dirty="0">
                <a:solidFill>
                  <a:srgbClr val="212121"/>
                </a:solidFill>
                <a:latin typeface="Arial"/>
                <a:cs typeface="Arial"/>
              </a:rPr>
              <a:t>ne</a:t>
            </a:r>
            <a:r>
              <a:rPr sz="2000" spc="5" dirty="0">
                <a:solidFill>
                  <a:srgbClr val="212121"/>
                </a:solidFill>
                <a:latin typeface="Arial"/>
                <a:cs typeface="Arial"/>
              </a:rPr>
              <a:t>s</a:t>
            </a:r>
            <a:r>
              <a:rPr sz="2000" dirty="0">
                <a:solidFill>
                  <a:srgbClr val="212121"/>
                </a:solidFill>
                <a:latin typeface="Arial"/>
                <a:cs typeface="Arial"/>
              </a:rPr>
              <a:t>s</a:t>
            </a:r>
            <a:r>
              <a:rPr sz="2000" spc="-25" dirty="0">
                <a:solidFill>
                  <a:srgbClr val="212121"/>
                </a:solidFill>
                <a:latin typeface="Arial"/>
                <a:cs typeface="Arial"/>
              </a:rPr>
              <a:t> </a:t>
            </a:r>
            <a:r>
              <a:rPr sz="2000" spc="-35" dirty="0">
                <a:solidFill>
                  <a:srgbClr val="212121"/>
                </a:solidFill>
                <a:latin typeface="Arial"/>
                <a:cs typeface="Arial"/>
              </a:rPr>
              <a:t>W</a:t>
            </a:r>
            <a:r>
              <a:rPr sz="2000" dirty="0">
                <a:solidFill>
                  <a:srgbClr val="212121"/>
                </a:solidFill>
                <a:latin typeface="Arial"/>
                <a:cs typeface="Arial"/>
              </a:rPr>
              <a:t>edne</a:t>
            </a:r>
            <a:r>
              <a:rPr sz="2000" spc="5" dirty="0">
                <a:solidFill>
                  <a:srgbClr val="212121"/>
                </a:solidFill>
                <a:latin typeface="Arial"/>
                <a:cs typeface="Arial"/>
              </a:rPr>
              <a:t>s</a:t>
            </a:r>
            <a:r>
              <a:rPr sz="2000" dirty="0">
                <a:solidFill>
                  <a:srgbClr val="212121"/>
                </a:solidFill>
                <a:latin typeface="Arial"/>
                <a:cs typeface="Arial"/>
              </a:rPr>
              <a:t>d</a:t>
            </a:r>
            <a:r>
              <a:rPr sz="2000" spc="-15" dirty="0">
                <a:solidFill>
                  <a:srgbClr val="212121"/>
                </a:solidFill>
                <a:latin typeface="Arial"/>
                <a:cs typeface="Arial"/>
              </a:rPr>
              <a:t>a</a:t>
            </a:r>
            <a:r>
              <a:rPr sz="2000" spc="-10" dirty="0">
                <a:solidFill>
                  <a:srgbClr val="212121"/>
                </a:solidFill>
                <a:latin typeface="Arial"/>
                <a:cs typeface="Arial"/>
              </a:rPr>
              <a:t>y</a:t>
            </a:r>
            <a:r>
              <a:rPr sz="2000" spc="5" dirty="0">
                <a:solidFill>
                  <a:srgbClr val="212121"/>
                </a:solidFill>
                <a:latin typeface="Arial"/>
                <a:cs typeface="Arial"/>
              </a:rPr>
              <a:t>s</a:t>
            </a:r>
            <a:r>
              <a:rPr sz="2000" dirty="0">
                <a:solidFill>
                  <a:srgbClr val="212121"/>
                </a:solidFill>
                <a:latin typeface="Arial"/>
                <a:cs typeface="Arial"/>
              </a:rPr>
              <a:t>,</a:t>
            </a:r>
            <a:r>
              <a:rPr sz="2000" spc="-45" dirty="0">
                <a:solidFill>
                  <a:srgbClr val="212121"/>
                </a:solidFill>
                <a:latin typeface="Arial"/>
                <a:cs typeface="Arial"/>
              </a:rPr>
              <a:t> </a:t>
            </a:r>
            <a:r>
              <a:rPr sz="2000" dirty="0">
                <a:solidFill>
                  <a:srgbClr val="212121"/>
                </a:solidFill>
                <a:latin typeface="Arial"/>
                <a:cs typeface="Arial"/>
              </a:rPr>
              <a:t>2</a:t>
            </a:r>
            <a:r>
              <a:rPr sz="2000" spc="-15" dirty="0">
                <a:solidFill>
                  <a:srgbClr val="212121"/>
                </a:solidFill>
                <a:latin typeface="Arial"/>
                <a:cs typeface="Arial"/>
              </a:rPr>
              <a:t> </a:t>
            </a:r>
            <a:r>
              <a:rPr sz="2000" spc="-5" dirty="0">
                <a:solidFill>
                  <a:srgbClr val="212121"/>
                </a:solidFill>
                <a:latin typeface="Arial"/>
                <a:cs typeface="Arial"/>
              </a:rPr>
              <a:t>P</a:t>
            </a:r>
            <a:r>
              <a:rPr sz="2000" dirty="0">
                <a:solidFill>
                  <a:srgbClr val="212121"/>
                </a:solidFill>
                <a:latin typeface="Arial"/>
                <a:cs typeface="Arial"/>
              </a:rPr>
              <a:t>M</a:t>
            </a:r>
            <a:r>
              <a:rPr sz="2000" spc="-15"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 </a:t>
            </a:r>
            <a:r>
              <a:rPr sz="2000" dirty="0">
                <a:solidFill>
                  <a:srgbClr val="212121"/>
                </a:solidFill>
                <a:latin typeface="Arial"/>
                <a:cs typeface="Arial"/>
              </a:rPr>
              <a:t>5 </a:t>
            </a:r>
            <a:r>
              <a:rPr sz="2000" spc="-5" dirty="0">
                <a:solidFill>
                  <a:srgbClr val="212121"/>
                </a:solidFill>
                <a:latin typeface="Arial"/>
                <a:cs typeface="Arial"/>
              </a:rPr>
              <a:t>P</a:t>
            </a:r>
            <a:r>
              <a:rPr sz="2000" dirty="0">
                <a:solidFill>
                  <a:srgbClr val="212121"/>
                </a:solidFill>
                <a:latin typeface="Arial"/>
                <a:cs typeface="Arial"/>
              </a:rPr>
              <a:t>M</a:t>
            </a:r>
            <a:r>
              <a:rPr sz="2000" spc="-10" dirty="0">
                <a:solidFill>
                  <a:srgbClr val="212121"/>
                </a:solidFill>
                <a:latin typeface="Arial"/>
                <a:cs typeface="Arial"/>
              </a:rPr>
              <a:t> </a:t>
            </a:r>
            <a:r>
              <a:rPr sz="2000" dirty="0">
                <a:solidFill>
                  <a:srgbClr val="212121"/>
                </a:solidFill>
                <a:latin typeface="Arial"/>
                <a:cs typeface="Arial"/>
              </a:rPr>
              <a:t>on</a:t>
            </a:r>
            <a:r>
              <a:rPr sz="2000" spc="-1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he</a:t>
            </a:r>
            <a:r>
              <a:rPr sz="2000" spc="-15" dirty="0">
                <a:solidFill>
                  <a:srgbClr val="212121"/>
                </a:solidFill>
                <a:latin typeface="Arial"/>
                <a:cs typeface="Arial"/>
              </a:rPr>
              <a:t> </a:t>
            </a:r>
            <a:r>
              <a:rPr sz="2000" dirty="0">
                <a:solidFill>
                  <a:srgbClr val="212121"/>
                </a:solidFill>
                <a:latin typeface="Arial"/>
                <a:cs typeface="Arial"/>
              </a:rPr>
              <a:t>4</a:t>
            </a:r>
            <a:r>
              <a:rPr sz="2000" spc="-5" dirty="0">
                <a:solidFill>
                  <a:srgbClr val="212121"/>
                </a:solidFill>
                <a:latin typeface="Arial"/>
                <a:cs typeface="Arial"/>
              </a:rPr>
              <a:t>t</a:t>
            </a:r>
            <a:r>
              <a:rPr sz="2000" dirty="0">
                <a:solidFill>
                  <a:srgbClr val="212121"/>
                </a:solidFill>
                <a:latin typeface="Arial"/>
                <a:cs typeface="Arial"/>
              </a:rPr>
              <a:t>h</a:t>
            </a:r>
            <a:r>
              <a:rPr sz="2000" spc="-15" dirty="0">
                <a:solidFill>
                  <a:srgbClr val="212121"/>
                </a:solidFill>
                <a:latin typeface="Arial"/>
                <a:cs typeface="Arial"/>
              </a:rPr>
              <a:t> </a:t>
            </a:r>
            <a:r>
              <a:rPr sz="2000" spc="-35" dirty="0">
                <a:solidFill>
                  <a:srgbClr val="212121"/>
                </a:solidFill>
                <a:latin typeface="Arial"/>
                <a:cs typeface="Arial"/>
              </a:rPr>
              <a:t>W</a:t>
            </a:r>
            <a:r>
              <a:rPr sz="2000" dirty="0">
                <a:solidFill>
                  <a:srgbClr val="212121"/>
                </a:solidFill>
                <a:latin typeface="Arial"/>
                <a:cs typeface="Arial"/>
              </a:rPr>
              <a:t>edne</a:t>
            </a:r>
            <a:r>
              <a:rPr sz="2000" spc="5" dirty="0">
                <a:solidFill>
                  <a:srgbClr val="212121"/>
                </a:solidFill>
                <a:latin typeface="Arial"/>
                <a:cs typeface="Arial"/>
              </a:rPr>
              <a:t>s</a:t>
            </a:r>
            <a:r>
              <a:rPr sz="2000" dirty="0">
                <a:solidFill>
                  <a:srgbClr val="212121"/>
                </a:solidFill>
                <a:latin typeface="Arial"/>
                <a:cs typeface="Arial"/>
              </a:rPr>
              <a:t>day</a:t>
            </a:r>
            <a:r>
              <a:rPr sz="2000" spc="-50" dirty="0">
                <a:solidFill>
                  <a:srgbClr val="212121"/>
                </a:solidFill>
                <a:latin typeface="Arial"/>
                <a:cs typeface="Arial"/>
              </a:rPr>
              <a:t> </a:t>
            </a:r>
            <a:r>
              <a:rPr sz="2000" dirty="0">
                <a:solidFill>
                  <a:srgbClr val="212121"/>
                </a:solidFill>
                <a:latin typeface="Arial"/>
                <a:cs typeface="Arial"/>
              </a:rPr>
              <a:t>of</a:t>
            </a:r>
            <a:r>
              <a:rPr sz="2000" spc="-10" dirty="0">
                <a:solidFill>
                  <a:srgbClr val="212121"/>
                </a:solidFill>
                <a:latin typeface="Arial"/>
                <a:cs typeface="Arial"/>
              </a:rPr>
              <a:t> </a:t>
            </a:r>
            <a:r>
              <a:rPr sz="2000" dirty="0">
                <a:solidFill>
                  <a:srgbClr val="212121"/>
                </a:solidFill>
                <a:latin typeface="Arial"/>
                <a:cs typeface="Arial"/>
              </a:rPr>
              <a:t>e</a:t>
            </a:r>
            <a:r>
              <a:rPr sz="2000" spc="-10" dirty="0">
                <a:solidFill>
                  <a:srgbClr val="212121"/>
                </a:solidFill>
                <a:latin typeface="Arial"/>
                <a:cs typeface="Arial"/>
              </a:rPr>
              <a:t>v</a:t>
            </a:r>
            <a:r>
              <a:rPr sz="2000" dirty="0">
                <a:solidFill>
                  <a:srgbClr val="212121"/>
                </a:solidFill>
                <a:latin typeface="Arial"/>
                <a:cs typeface="Arial"/>
              </a:rPr>
              <a:t>ery</a:t>
            </a:r>
            <a:r>
              <a:rPr sz="2000" spc="-25"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on</a:t>
            </a:r>
            <a:r>
              <a:rPr sz="2000" spc="-5" dirty="0">
                <a:solidFill>
                  <a:srgbClr val="212121"/>
                </a:solidFill>
                <a:latin typeface="Arial"/>
                <a:cs typeface="Arial"/>
              </a:rPr>
              <a:t>t</a:t>
            </a:r>
            <a:r>
              <a:rPr sz="2000" dirty="0">
                <a:solidFill>
                  <a:srgbClr val="212121"/>
                </a:solidFill>
                <a:latin typeface="Arial"/>
                <a:cs typeface="Arial"/>
              </a:rPr>
              <a:t>h,</a:t>
            </a:r>
            <a:r>
              <a:rPr sz="2000" spc="-35" dirty="0">
                <a:solidFill>
                  <a:srgbClr val="212121"/>
                </a:solidFill>
                <a:latin typeface="Arial"/>
                <a:cs typeface="Arial"/>
              </a:rPr>
              <a:t> </a:t>
            </a:r>
            <a:r>
              <a:rPr sz="2000" dirty="0">
                <a:solidFill>
                  <a:srgbClr val="212121"/>
                </a:solidFill>
                <a:latin typeface="Arial"/>
                <a:cs typeface="Arial"/>
              </a:rPr>
              <a:t>1903</a:t>
            </a:r>
            <a:r>
              <a:rPr sz="2000" spc="-15" dirty="0">
                <a:solidFill>
                  <a:srgbClr val="212121"/>
                </a:solidFill>
                <a:latin typeface="Arial"/>
                <a:cs typeface="Arial"/>
              </a:rPr>
              <a:t> </a:t>
            </a:r>
            <a:r>
              <a:rPr sz="2000" dirty="0">
                <a:solidFill>
                  <a:srgbClr val="212121"/>
                </a:solidFill>
                <a:latin typeface="Arial"/>
                <a:cs typeface="Arial"/>
              </a:rPr>
              <a:t>W</a:t>
            </a:r>
            <a:r>
              <a:rPr sz="2000" spc="-15" dirty="0">
                <a:solidFill>
                  <a:srgbClr val="212121"/>
                </a:solidFill>
                <a:latin typeface="Arial"/>
                <a:cs typeface="Arial"/>
              </a:rPr>
              <a:t> </a:t>
            </a:r>
            <a:r>
              <a:rPr sz="2000" spc="-5" dirty="0">
                <a:solidFill>
                  <a:srgbClr val="212121"/>
                </a:solidFill>
                <a:latin typeface="Arial"/>
                <a:cs typeface="Arial"/>
              </a:rPr>
              <a:t>P</a:t>
            </a:r>
            <a:r>
              <a:rPr sz="2000" dirty="0">
                <a:solidFill>
                  <a:srgbClr val="212121"/>
                </a:solidFill>
                <a:latin typeface="Arial"/>
                <a:cs typeface="Arial"/>
              </a:rPr>
              <a:t>op</a:t>
            </a:r>
            <a:r>
              <a:rPr sz="2000" spc="-5" dirty="0">
                <a:solidFill>
                  <a:srgbClr val="212121"/>
                </a:solidFill>
                <a:latin typeface="Arial"/>
                <a:cs typeface="Arial"/>
              </a:rPr>
              <a:t>l</a:t>
            </a:r>
            <a:r>
              <a:rPr sz="2000" dirty="0">
                <a:solidFill>
                  <a:srgbClr val="212121"/>
                </a:solidFill>
                <a:latin typeface="Arial"/>
                <a:cs typeface="Arial"/>
              </a:rPr>
              <a:t>ar</a:t>
            </a:r>
            <a:r>
              <a:rPr sz="2000" spc="-15" dirty="0">
                <a:solidFill>
                  <a:srgbClr val="212121"/>
                </a:solidFill>
                <a:latin typeface="Arial"/>
                <a:cs typeface="Arial"/>
              </a:rPr>
              <a:t> </a:t>
            </a:r>
            <a:r>
              <a:rPr sz="2000" spc="-5" dirty="0">
                <a:solidFill>
                  <a:srgbClr val="212121"/>
                </a:solidFill>
                <a:latin typeface="Arial"/>
                <a:cs typeface="Arial"/>
              </a:rPr>
              <a:t>St.</a:t>
            </a:r>
            <a:r>
              <a:rPr sz="2000" dirty="0">
                <a:solidFill>
                  <a:srgbClr val="212121"/>
                </a:solidFill>
                <a:latin typeface="Arial"/>
                <a:cs typeface="Arial"/>
              </a:rPr>
              <a:t>,</a:t>
            </a:r>
            <a:r>
              <a:rPr sz="2000" spc="-10" dirty="0">
                <a:solidFill>
                  <a:srgbClr val="212121"/>
                </a:solidFill>
                <a:latin typeface="Arial"/>
                <a:cs typeface="Arial"/>
              </a:rPr>
              <a:t> </a:t>
            </a:r>
            <a:r>
              <a:rPr sz="2000" dirty="0">
                <a:solidFill>
                  <a:srgbClr val="212121"/>
                </a:solidFill>
                <a:latin typeface="Arial"/>
                <a:cs typeface="Arial"/>
              </a:rPr>
              <a:t>78207</a:t>
            </a:r>
            <a:endParaRPr sz="2000">
              <a:latin typeface="Arial"/>
              <a:cs typeface="Arial"/>
            </a:endParaRPr>
          </a:p>
          <a:p>
            <a:pPr marL="12700" marR="2877185">
              <a:lnSpc>
                <a:spcPct val="100000"/>
              </a:lnSpc>
              <a:spcBef>
                <a:spcPts val="1605"/>
              </a:spcBef>
            </a:pPr>
            <a:r>
              <a:rPr sz="2000" b="1" dirty="0">
                <a:solidFill>
                  <a:srgbClr val="212121"/>
                </a:solidFill>
                <a:latin typeface="Segoe UI"/>
                <a:cs typeface="Segoe UI"/>
              </a:rPr>
              <a:t>T</a:t>
            </a:r>
            <a:r>
              <a:rPr sz="2000" b="1" spc="5" dirty="0">
                <a:solidFill>
                  <a:srgbClr val="212121"/>
                </a:solidFill>
                <a:latin typeface="Segoe UI"/>
                <a:cs typeface="Segoe UI"/>
              </a:rPr>
              <a:t>h</a:t>
            </a:r>
            <a:r>
              <a:rPr sz="2000" b="1" dirty="0">
                <a:solidFill>
                  <a:srgbClr val="212121"/>
                </a:solidFill>
                <a:latin typeface="Segoe UI"/>
                <a:cs typeface="Segoe UI"/>
              </a:rPr>
              <a:t>e</a:t>
            </a:r>
            <a:r>
              <a:rPr sz="2000" b="1" spc="-20" dirty="0">
                <a:solidFill>
                  <a:srgbClr val="212121"/>
                </a:solidFill>
                <a:latin typeface="Segoe UI"/>
                <a:cs typeface="Segoe UI"/>
              </a:rPr>
              <a:t> </a:t>
            </a:r>
            <a:r>
              <a:rPr sz="2000" b="1" spc="-5" dirty="0">
                <a:solidFill>
                  <a:srgbClr val="212121"/>
                </a:solidFill>
                <a:latin typeface="Segoe UI"/>
                <a:cs typeface="Segoe UI"/>
              </a:rPr>
              <a:t>Bex</a:t>
            </a:r>
            <a:r>
              <a:rPr sz="2000" b="1" dirty="0">
                <a:solidFill>
                  <a:srgbClr val="212121"/>
                </a:solidFill>
                <a:latin typeface="Segoe UI"/>
                <a:cs typeface="Segoe UI"/>
              </a:rPr>
              <a:t>ar</a:t>
            </a:r>
            <a:r>
              <a:rPr sz="2000" b="1" spc="5" dirty="0">
                <a:solidFill>
                  <a:srgbClr val="212121"/>
                </a:solidFill>
                <a:latin typeface="Segoe UI"/>
                <a:cs typeface="Segoe UI"/>
              </a:rPr>
              <a:t> </a:t>
            </a:r>
            <a:r>
              <a:rPr sz="2000" b="1" spc="-5" dirty="0">
                <a:solidFill>
                  <a:srgbClr val="212121"/>
                </a:solidFill>
                <a:latin typeface="Segoe UI"/>
                <a:cs typeface="Segoe UI"/>
              </a:rPr>
              <a:t>A</a:t>
            </a:r>
            <a:r>
              <a:rPr sz="2000" b="1" spc="-20" dirty="0">
                <a:solidFill>
                  <a:srgbClr val="212121"/>
                </a:solidFill>
                <a:latin typeface="Segoe UI"/>
                <a:cs typeface="Segoe UI"/>
              </a:rPr>
              <a:t>r</a:t>
            </a:r>
            <a:r>
              <a:rPr sz="2000" b="1" spc="-5" dirty="0">
                <a:solidFill>
                  <a:srgbClr val="212121"/>
                </a:solidFill>
                <a:latin typeface="Segoe UI"/>
                <a:cs typeface="Segoe UI"/>
              </a:rPr>
              <a:t>e</a:t>
            </a:r>
            <a:r>
              <a:rPr sz="2000" b="1" dirty="0">
                <a:solidFill>
                  <a:srgbClr val="212121"/>
                </a:solidFill>
                <a:latin typeface="Segoe UI"/>
                <a:cs typeface="Segoe UI"/>
              </a:rPr>
              <a:t>a</a:t>
            </a:r>
            <a:r>
              <a:rPr sz="2000" b="1" spc="25" dirty="0">
                <a:solidFill>
                  <a:srgbClr val="212121"/>
                </a:solidFill>
                <a:latin typeface="Segoe UI"/>
                <a:cs typeface="Segoe UI"/>
              </a:rPr>
              <a:t> </a:t>
            </a:r>
            <a:r>
              <a:rPr sz="2000" b="1" spc="-5" dirty="0">
                <a:solidFill>
                  <a:srgbClr val="212121"/>
                </a:solidFill>
                <a:latin typeface="Segoe UI"/>
                <a:cs typeface="Segoe UI"/>
              </a:rPr>
              <a:t>H</a:t>
            </a:r>
            <a:r>
              <a:rPr sz="2000" b="1" dirty="0">
                <a:solidFill>
                  <a:srgbClr val="212121"/>
                </a:solidFill>
                <a:latin typeface="Segoe UI"/>
                <a:cs typeface="Segoe UI"/>
              </a:rPr>
              <a:t>a</a:t>
            </a:r>
            <a:r>
              <a:rPr sz="2000" b="1" spc="-10" dirty="0">
                <a:solidFill>
                  <a:srgbClr val="212121"/>
                </a:solidFill>
                <a:latin typeface="Segoe UI"/>
                <a:cs typeface="Segoe UI"/>
              </a:rPr>
              <a:t>r</a:t>
            </a:r>
            <a:r>
              <a:rPr sz="2000" b="1" dirty="0">
                <a:solidFill>
                  <a:srgbClr val="212121"/>
                </a:solidFill>
                <a:latin typeface="Segoe UI"/>
                <a:cs typeface="Segoe UI"/>
              </a:rPr>
              <a:t>m</a:t>
            </a:r>
            <a:r>
              <a:rPr sz="2000" b="1" spc="10" dirty="0">
                <a:solidFill>
                  <a:srgbClr val="212121"/>
                </a:solidFill>
                <a:latin typeface="Segoe UI"/>
                <a:cs typeface="Segoe UI"/>
              </a:rPr>
              <a:t> </a:t>
            </a:r>
            <a:r>
              <a:rPr sz="2000" b="1" spc="-50" dirty="0">
                <a:solidFill>
                  <a:srgbClr val="212121"/>
                </a:solidFill>
                <a:latin typeface="Segoe UI"/>
                <a:cs typeface="Segoe UI"/>
              </a:rPr>
              <a:t>R</a:t>
            </a:r>
            <a:r>
              <a:rPr sz="2000" b="1" spc="-5" dirty="0">
                <a:solidFill>
                  <a:srgbClr val="212121"/>
                </a:solidFill>
                <a:latin typeface="Segoe UI"/>
                <a:cs typeface="Segoe UI"/>
              </a:rPr>
              <a:t>ed</a:t>
            </a:r>
            <a:r>
              <a:rPr sz="2000" b="1" dirty="0">
                <a:solidFill>
                  <a:srgbClr val="212121"/>
                </a:solidFill>
                <a:latin typeface="Segoe UI"/>
                <a:cs typeface="Segoe UI"/>
              </a:rPr>
              <a:t>u</a:t>
            </a:r>
            <a:r>
              <a:rPr sz="2000" b="1" spc="-5" dirty="0">
                <a:solidFill>
                  <a:srgbClr val="212121"/>
                </a:solidFill>
                <a:latin typeface="Segoe UI"/>
                <a:cs typeface="Segoe UI"/>
              </a:rPr>
              <a:t>ct</a:t>
            </a:r>
            <a:r>
              <a:rPr sz="2000" b="1" spc="-10" dirty="0">
                <a:solidFill>
                  <a:srgbClr val="212121"/>
                </a:solidFill>
                <a:latin typeface="Segoe UI"/>
                <a:cs typeface="Segoe UI"/>
              </a:rPr>
              <a:t>i</a:t>
            </a:r>
            <a:r>
              <a:rPr sz="2000" b="1" spc="-5" dirty="0">
                <a:solidFill>
                  <a:srgbClr val="212121"/>
                </a:solidFill>
                <a:latin typeface="Segoe UI"/>
                <a:cs typeface="Segoe UI"/>
              </a:rPr>
              <a:t>o</a:t>
            </a:r>
            <a:r>
              <a:rPr sz="2000" b="1" dirty="0">
                <a:solidFill>
                  <a:srgbClr val="212121"/>
                </a:solidFill>
                <a:latin typeface="Segoe UI"/>
                <a:cs typeface="Segoe UI"/>
              </a:rPr>
              <a:t>n</a:t>
            </a:r>
            <a:r>
              <a:rPr sz="2000" b="1" spc="-15" dirty="0">
                <a:solidFill>
                  <a:srgbClr val="212121"/>
                </a:solidFill>
                <a:latin typeface="Segoe UI"/>
                <a:cs typeface="Segoe UI"/>
              </a:rPr>
              <a:t> </a:t>
            </a:r>
            <a:r>
              <a:rPr sz="2000" b="1" spc="-5" dirty="0">
                <a:solidFill>
                  <a:srgbClr val="212121"/>
                </a:solidFill>
                <a:latin typeface="Segoe UI"/>
                <a:cs typeface="Segoe UI"/>
              </a:rPr>
              <a:t>C</a:t>
            </a:r>
            <a:r>
              <a:rPr sz="2000" b="1" spc="-30" dirty="0">
                <a:solidFill>
                  <a:srgbClr val="212121"/>
                </a:solidFill>
                <a:latin typeface="Segoe UI"/>
                <a:cs typeface="Segoe UI"/>
              </a:rPr>
              <a:t>o</a:t>
            </a:r>
            <a:r>
              <a:rPr sz="2000" b="1" dirty="0">
                <a:solidFill>
                  <a:srgbClr val="212121"/>
                </a:solidFill>
                <a:latin typeface="Segoe UI"/>
                <a:cs typeface="Segoe UI"/>
              </a:rPr>
              <a:t>a</a:t>
            </a:r>
            <a:r>
              <a:rPr sz="2000" b="1" spc="-10" dirty="0">
                <a:solidFill>
                  <a:srgbClr val="212121"/>
                </a:solidFill>
                <a:latin typeface="Segoe UI"/>
                <a:cs typeface="Segoe UI"/>
              </a:rPr>
              <a:t>li</a:t>
            </a:r>
            <a:r>
              <a:rPr sz="2000" b="1" spc="-5" dirty="0">
                <a:solidFill>
                  <a:srgbClr val="212121"/>
                </a:solidFill>
                <a:latin typeface="Segoe UI"/>
                <a:cs typeface="Segoe UI"/>
              </a:rPr>
              <a:t>t</a:t>
            </a:r>
            <a:r>
              <a:rPr sz="2000" b="1" spc="-10" dirty="0">
                <a:solidFill>
                  <a:srgbClr val="212121"/>
                </a:solidFill>
                <a:latin typeface="Segoe UI"/>
                <a:cs typeface="Segoe UI"/>
              </a:rPr>
              <a:t>i</a:t>
            </a:r>
            <a:r>
              <a:rPr sz="2000" b="1" spc="-5" dirty="0">
                <a:solidFill>
                  <a:srgbClr val="212121"/>
                </a:solidFill>
                <a:latin typeface="Segoe UI"/>
                <a:cs typeface="Segoe UI"/>
              </a:rPr>
              <a:t>o</a:t>
            </a:r>
            <a:r>
              <a:rPr sz="2000" b="1" dirty="0">
                <a:solidFill>
                  <a:srgbClr val="212121"/>
                </a:solidFill>
                <a:latin typeface="Segoe UI"/>
                <a:cs typeface="Segoe UI"/>
              </a:rPr>
              <a:t>n (</a:t>
            </a:r>
            <a:r>
              <a:rPr sz="2000" b="1" spc="-5" dirty="0">
                <a:solidFill>
                  <a:srgbClr val="212121"/>
                </a:solidFill>
                <a:latin typeface="Segoe UI"/>
                <a:cs typeface="Segoe UI"/>
              </a:rPr>
              <a:t>BAH</a:t>
            </a:r>
            <a:r>
              <a:rPr sz="2000" b="1" spc="-25" dirty="0">
                <a:solidFill>
                  <a:srgbClr val="212121"/>
                </a:solidFill>
                <a:latin typeface="Segoe UI"/>
                <a:cs typeface="Segoe UI"/>
              </a:rPr>
              <a:t>R</a:t>
            </a:r>
            <a:r>
              <a:rPr sz="2000" b="1" spc="-5" dirty="0">
                <a:solidFill>
                  <a:srgbClr val="212121"/>
                </a:solidFill>
                <a:latin typeface="Segoe UI"/>
                <a:cs typeface="Segoe UI"/>
              </a:rPr>
              <a:t>C</a:t>
            </a:r>
            <a:r>
              <a:rPr sz="2000" b="1" dirty="0">
                <a:solidFill>
                  <a:srgbClr val="212121"/>
                </a:solidFill>
                <a:latin typeface="Segoe UI"/>
                <a:cs typeface="Segoe UI"/>
              </a:rPr>
              <a:t>)</a:t>
            </a:r>
            <a:r>
              <a:rPr sz="2000" b="1" spc="-10" dirty="0">
                <a:solidFill>
                  <a:srgbClr val="212121"/>
                </a:solidFill>
                <a:latin typeface="Segoe UI"/>
                <a:cs typeface="Segoe UI"/>
              </a:rPr>
              <a:t> </a:t>
            </a:r>
            <a:r>
              <a:rPr sz="2000" spc="-10" dirty="0">
                <a:solidFill>
                  <a:srgbClr val="212121"/>
                </a:solidFill>
                <a:latin typeface="Segoe UI"/>
                <a:cs typeface="Segoe UI"/>
              </a:rPr>
              <a:t>i</a:t>
            </a:r>
            <a:r>
              <a:rPr sz="2000" dirty="0">
                <a:solidFill>
                  <a:srgbClr val="212121"/>
                </a:solidFill>
                <a:latin typeface="Segoe UI"/>
                <a:cs typeface="Segoe UI"/>
              </a:rPr>
              <a:t>s</a:t>
            </a:r>
            <a:r>
              <a:rPr sz="2000" spc="15" dirty="0">
                <a:solidFill>
                  <a:srgbClr val="212121"/>
                </a:solidFill>
                <a:latin typeface="Segoe UI"/>
                <a:cs typeface="Segoe UI"/>
              </a:rPr>
              <a:t> </a:t>
            </a:r>
            <a:r>
              <a:rPr sz="2000" dirty="0">
                <a:solidFill>
                  <a:srgbClr val="212121"/>
                </a:solidFill>
                <a:latin typeface="Segoe UI"/>
                <a:cs typeface="Segoe UI"/>
              </a:rPr>
              <a:t>a</a:t>
            </a:r>
            <a:r>
              <a:rPr sz="2000" spc="-10" dirty="0">
                <a:solidFill>
                  <a:srgbClr val="212121"/>
                </a:solidFill>
                <a:latin typeface="Segoe UI"/>
                <a:cs typeface="Segoe UI"/>
              </a:rPr>
              <a:t> l</a:t>
            </a:r>
            <a:r>
              <a:rPr sz="2000" dirty="0">
                <a:solidFill>
                  <a:srgbClr val="212121"/>
                </a:solidFill>
                <a:latin typeface="Segoe UI"/>
                <a:cs typeface="Segoe UI"/>
              </a:rPr>
              <a:t>o</a:t>
            </a:r>
            <a:r>
              <a:rPr sz="2000" spc="5" dirty="0">
                <a:solidFill>
                  <a:srgbClr val="212121"/>
                </a:solidFill>
                <a:latin typeface="Segoe UI"/>
                <a:cs typeface="Segoe UI"/>
              </a:rPr>
              <a:t>n</a:t>
            </a:r>
            <a:r>
              <a:rPr sz="2000" spc="-5" dirty="0">
                <a:solidFill>
                  <a:srgbClr val="212121"/>
                </a:solidFill>
                <a:latin typeface="Segoe UI"/>
                <a:cs typeface="Segoe UI"/>
              </a:rPr>
              <a:t>g</a:t>
            </a:r>
            <a:r>
              <a:rPr sz="2000" dirty="0">
                <a:solidFill>
                  <a:srgbClr val="212121"/>
                </a:solidFill>
                <a:latin typeface="Segoe UI"/>
                <a:cs typeface="Segoe UI"/>
              </a:rPr>
              <a:t>t</a:t>
            </a:r>
            <a:r>
              <a:rPr sz="2000" spc="-10" dirty="0">
                <a:solidFill>
                  <a:srgbClr val="212121"/>
                </a:solidFill>
                <a:latin typeface="Segoe UI"/>
                <a:cs typeface="Segoe UI"/>
              </a:rPr>
              <a:t>i</a:t>
            </a:r>
            <a:r>
              <a:rPr sz="2000" dirty="0">
                <a:solidFill>
                  <a:srgbClr val="212121"/>
                </a:solidFill>
                <a:latin typeface="Segoe UI"/>
                <a:cs typeface="Segoe UI"/>
              </a:rPr>
              <a:t>me </a:t>
            </a:r>
            <a:r>
              <a:rPr sz="2000" spc="-10" dirty="0">
                <a:solidFill>
                  <a:srgbClr val="212121"/>
                </a:solidFill>
                <a:latin typeface="Segoe UI"/>
                <a:cs typeface="Segoe UI"/>
              </a:rPr>
              <a:t>l</a:t>
            </a:r>
            <a:r>
              <a:rPr sz="2000" dirty="0">
                <a:solidFill>
                  <a:srgbClr val="212121"/>
                </a:solidFill>
                <a:latin typeface="Segoe UI"/>
                <a:cs typeface="Segoe UI"/>
              </a:rPr>
              <a:t>o</a:t>
            </a:r>
            <a:r>
              <a:rPr sz="2000" spc="-5" dirty="0">
                <a:solidFill>
                  <a:srgbClr val="212121"/>
                </a:solidFill>
                <a:latin typeface="Segoe UI"/>
                <a:cs typeface="Segoe UI"/>
              </a:rPr>
              <a:t>c</a:t>
            </a:r>
            <a:r>
              <a:rPr sz="2000" dirty="0">
                <a:solidFill>
                  <a:srgbClr val="212121"/>
                </a:solidFill>
                <a:latin typeface="Segoe UI"/>
                <a:cs typeface="Segoe UI"/>
              </a:rPr>
              <a:t>al</a:t>
            </a:r>
            <a:r>
              <a:rPr sz="2000" spc="-5" dirty="0">
                <a:solidFill>
                  <a:srgbClr val="212121"/>
                </a:solidFill>
                <a:latin typeface="Segoe UI"/>
                <a:cs typeface="Segoe UI"/>
              </a:rPr>
              <a:t> d</a:t>
            </a:r>
            <a:r>
              <a:rPr sz="2000" spc="-10" dirty="0">
                <a:solidFill>
                  <a:srgbClr val="212121"/>
                </a:solidFill>
                <a:latin typeface="Segoe UI"/>
                <a:cs typeface="Segoe UI"/>
              </a:rPr>
              <a:t>i</a:t>
            </a:r>
            <a:r>
              <a:rPr sz="2000" dirty="0">
                <a:solidFill>
                  <a:srgbClr val="212121"/>
                </a:solidFill>
                <a:latin typeface="Segoe UI"/>
                <a:cs typeface="Segoe UI"/>
              </a:rPr>
              <a:t>st</a:t>
            </a:r>
            <a:r>
              <a:rPr sz="2000" spc="-5" dirty="0">
                <a:solidFill>
                  <a:srgbClr val="212121"/>
                </a:solidFill>
                <a:latin typeface="Segoe UI"/>
                <a:cs typeface="Segoe UI"/>
              </a:rPr>
              <a:t>r</a:t>
            </a:r>
            <a:r>
              <a:rPr sz="2000" spc="-10" dirty="0">
                <a:solidFill>
                  <a:srgbClr val="212121"/>
                </a:solidFill>
                <a:latin typeface="Segoe UI"/>
                <a:cs typeface="Segoe UI"/>
              </a:rPr>
              <a:t>i</a:t>
            </a:r>
            <a:r>
              <a:rPr sz="2000" spc="-5" dirty="0">
                <a:solidFill>
                  <a:srgbClr val="212121"/>
                </a:solidFill>
                <a:latin typeface="Segoe UI"/>
                <a:cs typeface="Segoe UI"/>
              </a:rPr>
              <a:t>b</a:t>
            </a:r>
            <a:r>
              <a:rPr sz="2000" spc="5" dirty="0">
                <a:solidFill>
                  <a:srgbClr val="212121"/>
                </a:solidFill>
                <a:latin typeface="Segoe UI"/>
                <a:cs typeface="Segoe UI"/>
              </a:rPr>
              <a:t>u</a:t>
            </a:r>
            <a:r>
              <a:rPr sz="2000" spc="-10" dirty="0">
                <a:solidFill>
                  <a:srgbClr val="212121"/>
                </a:solidFill>
                <a:latin typeface="Segoe UI"/>
                <a:cs typeface="Segoe UI"/>
              </a:rPr>
              <a:t>t</a:t>
            </a:r>
            <a:r>
              <a:rPr sz="2000" dirty="0">
                <a:solidFill>
                  <a:srgbClr val="212121"/>
                </a:solidFill>
                <a:latin typeface="Segoe UI"/>
                <a:cs typeface="Segoe UI"/>
              </a:rPr>
              <a:t>or </a:t>
            </a:r>
            <a:r>
              <a:rPr sz="2000" spc="-35" dirty="0">
                <a:solidFill>
                  <a:srgbClr val="212121"/>
                </a:solidFill>
                <a:latin typeface="Segoe UI"/>
                <a:cs typeface="Segoe UI"/>
              </a:rPr>
              <a:t>o</a:t>
            </a:r>
            <a:r>
              <a:rPr sz="2000" dirty="0">
                <a:solidFill>
                  <a:srgbClr val="212121"/>
                </a:solidFill>
                <a:latin typeface="Segoe UI"/>
                <a:cs typeface="Segoe UI"/>
              </a:rPr>
              <a:t>f </a:t>
            </a:r>
            <a:r>
              <a:rPr sz="2000" spc="-5" dirty="0">
                <a:solidFill>
                  <a:srgbClr val="212121"/>
                </a:solidFill>
                <a:latin typeface="Segoe UI"/>
                <a:cs typeface="Segoe UI"/>
              </a:rPr>
              <a:t>c</a:t>
            </a:r>
            <a:r>
              <a:rPr sz="2000" spc="-10" dirty="0">
                <a:solidFill>
                  <a:srgbClr val="212121"/>
                </a:solidFill>
                <a:latin typeface="Segoe UI"/>
                <a:cs typeface="Segoe UI"/>
              </a:rPr>
              <a:t>l</a:t>
            </a:r>
            <a:r>
              <a:rPr sz="2000" spc="-5" dirty="0">
                <a:solidFill>
                  <a:srgbClr val="212121"/>
                </a:solidFill>
                <a:latin typeface="Segoe UI"/>
                <a:cs typeface="Segoe UI"/>
              </a:rPr>
              <a:t>e</a:t>
            </a:r>
            <a:r>
              <a:rPr sz="2000" dirty="0">
                <a:solidFill>
                  <a:srgbClr val="212121"/>
                </a:solidFill>
                <a:latin typeface="Segoe UI"/>
                <a:cs typeface="Segoe UI"/>
              </a:rPr>
              <a:t>an</a:t>
            </a:r>
            <a:r>
              <a:rPr sz="2000" spc="5" dirty="0">
                <a:solidFill>
                  <a:srgbClr val="212121"/>
                </a:solidFill>
                <a:latin typeface="Segoe UI"/>
                <a:cs typeface="Segoe UI"/>
              </a:rPr>
              <a:t> </a:t>
            </a:r>
            <a:r>
              <a:rPr sz="2000" dirty="0">
                <a:solidFill>
                  <a:srgbClr val="212121"/>
                </a:solidFill>
                <a:latin typeface="Segoe UI"/>
                <a:cs typeface="Segoe UI"/>
              </a:rPr>
              <a:t>sy</a:t>
            </a:r>
            <a:r>
              <a:rPr sz="2000" spc="-5" dirty="0">
                <a:solidFill>
                  <a:srgbClr val="212121"/>
                </a:solidFill>
                <a:latin typeface="Segoe UI"/>
                <a:cs typeface="Segoe UI"/>
              </a:rPr>
              <a:t>r</a:t>
            </a:r>
            <a:r>
              <a:rPr sz="2000" spc="-10" dirty="0">
                <a:solidFill>
                  <a:srgbClr val="212121"/>
                </a:solidFill>
                <a:latin typeface="Segoe UI"/>
                <a:cs typeface="Segoe UI"/>
              </a:rPr>
              <a:t>i</a:t>
            </a:r>
            <a:r>
              <a:rPr sz="2000" spc="5" dirty="0">
                <a:solidFill>
                  <a:srgbClr val="212121"/>
                </a:solidFill>
                <a:latin typeface="Segoe UI"/>
                <a:cs typeface="Segoe UI"/>
              </a:rPr>
              <a:t>n</a:t>
            </a:r>
            <a:r>
              <a:rPr sz="2000" spc="-5" dirty="0">
                <a:solidFill>
                  <a:srgbClr val="212121"/>
                </a:solidFill>
                <a:latin typeface="Segoe UI"/>
                <a:cs typeface="Segoe UI"/>
              </a:rPr>
              <a:t>ge</a:t>
            </a:r>
            <a:r>
              <a:rPr sz="2000" dirty="0">
                <a:solidFill>
                  <a:srgbClr val="212121"/>
                </a:solidFill>
                <a:latin typeface="Segoe UI"/>
                <a:cs typeface="Segoe UI"/>
              </a:rPr>
              <a:t>s, </a:t>
            </a:r>
            <a:r>
              <a:rPr sz="2000" spc="-5" dirty="0">
                <a:solidFill>
                  <a:srgbClr val="212121"/>
                </a:solidFill>
                <a:latin typeface="Segoe UI"/>
                <a:cs typeface="Segoe UI"/>
              </a:rPr>
              <a:t>1</a:t>
            </a:r>
            <a:r>
              <a:rPr sz="2000" dirty="0">
                <a:solidFill>
                  <a:srgbClr val="212121"/>
                </a:solidFill>
                <a:latin typeface="Segoe UI"/>
                <a:cs typeface="Segoe UI"/>
              </a:rPr>
              <a:t>0</a:t>
            </a:r>
            <a:r>
              <a:rPr sz="2000" spc="-10" dirty="0">
                <a:solidFill>
                  <a:srgbClr val="212121"/>
                </a:solidFill>
                <a:latin typeface="Segoe UI"/>
                <a:cs typeface="Segoe UI"/>
              </a:rPr>
              <a:t> </a:t>
            </a:r>
            <a:r>
              <a:rPr sz="2000" dirty="0">
                <a:solidFill>
                  <a:srgbClr val="212121"/>
                </a:solidFill>
                <a:latin typeface="Segoe UI"/>
                <a:cs typeface="Segoe UI"/>
              </a:rPr>
              <a:t>AM-</a:t>
            </a:r>
            <a:r>
              <a:rPr sz="2000" spc="5" dirty="0">
                <a:solidFill>
                  <a:srgbClr val="212121"/>
                </a:solidFill>
                <a:latin typeface="Segoe UI"/>
                <a:cs typeface="Segoe UI"/>
              </a:rPr>
              <a:t>n</a:t>
            </a:r>
            <a:r>
              <a:rPr sz="2000" dirty="0">
                <a:solidFill>
                  <a:srgbClr val="212121"/>
                </a:solidFill>
                <a:latin typeface="Segoe UI"/>
                <a:cs typeface="Segoe UI"/>
              </a:rPr>
              <a:t>oon</a:t>
            </a:r>
            <a:r>
              <a:rPr sz="2000" spc="-15" dirty="0">
                <a:solidFill>
                  <a:srgbClr val="212121"/>
                </a:solidFill>
                <a:latin typeface="Segoe UI"/>
                <a:cs typeface="Segoe UI"/>
              </a:rPr>
              <a:t> </a:t>
            </a:r>
            <a:r>
              <a:rPr sz="2000" dirty="0">
                <a:solidFill>
                  <a:srgbClr val="212121"/>
                </a:solidFill>
                <a:latin typeface="Segoe UI"/>
                <a:cs typeface="Segoe UI"/>
              </a:rPr>
              <a:t>Sat</a:t>
            </a:r>
            <a:r>
              <a:rPr sz="2000" spc="5" dirty="0">
                <a:solidFill>
                  <a:srgbClr val="212121"/>
                </a:solidFill>
                <a:latin typeface="Segoe UI"/>
                <a:cs typeface="Segoe UI"/>
              </a:rPr>
              <a:t>u</a:t>
            </a:r>
            <a:r>
              <a:rPr sz="2000" spc="-25" dirty="0">
                <a:solidFill>
                  <a:srgbClr val="212121"/>
                </a:solidFill>
                <a:latin typeface="Segoe UI"/>
                <a:cs typeface="Segoe UI"/>
              </a:rPr>
              <a:t>r</a:t>
            </a:r>
            <a:r>
              <a:rPr sz="2000" spc="-5" dirty="0">
                <a:solidFill>
                  <a:srgbClr val="212121"/>
                </a:solidFill>
                <a:latin typeface="Segoe UI"/>
                <a:cs typeface="Segoe UI"/>
              </a:rPr>
              <a:t>d</a:t>
            </a:r>
            <a:r>
              <a:rPr sz="2000" dirty="0">
                <a:solidFill>
                  <a:srgbClr val="212121"/>
                </a:solidFill>
                <a:latin typeface="Segoe UI"/>
                <a:cs typeface="Segoe UI"/>
              </a:rPr>
              <a:t>ays</a:t>
            </a:r>
            <a:r>
              <a:rPr sz="2000" spc="-35" dirty="0">
                <a:solidFill>
                  <a:srgbClr val="212121"/>
                </a:solidFill>
                <a:latin typeface="Segoe UI"/>
                <a:cs typeface="Segoe UI"/>
              </a:rPr>
              <a:t> </a:t>
            </a:r>
            <a:r>
              <a:rPr sz="2000" dirty="0">
                <a:solidFill>
                  <a:srgbClr val="212121"/>
                </a:solidFill>
                <a:latin typeface="Segoe UI"/>
                <a:cs typeface="Segoe UI"/>
              </a:rPr>
              <a:t>at</a:t>
            </a:r>
            <a:r>
              <a:rPr sz="2000" spc="-15" dirty="0">
                <a:solidFill>
                  <a:srgbClr val="212121"/>
                </a:solidFill>
                <a:latin typeface="Segoe UI"/>
                <a:cs typeface="Segoe UI"/>
              </a:rPr>
              <a:t> </a:t>
            </a:r>
            <a:r>
              <a:rPr sz="2000" dirty="0">
                <a:solidFill>
                  <a:srgbClr val="212121"/>
                </a:solidFill>
                <a:latin typeface="Segoe UI"/>
                <a:cs typeface="Segoe UI"/>
              </a:rPr>
              <a:t>t</a:t>
            </a:r>
            <a:r>
              <a:rPr sz="2000" spc="5" dirty="0">
                <a:solidFill>
                  <a:srgbClr val="212121"/>
                </a:solidFill>
                <a:latin typeface="Segoe UI"/>
                <a:cs typeface="Segoe UI"/>
              </a:rPr>
              <a:t>h</a:t>
            </a:r>
            <a:r>
              <a:rPr sz="2000" dirty="0">
                <a:solidFill>
                  <a:srgbClr val="212121"/>
                </a:solidFill>
                <a:latin typeface="Segoe UI"/>
                <a:cs typeface="Segoe UI"/>
              </a:rPr>
              <a:t>e</a:t>
            </a:r>
            <a:r>
              <a:rPr sz="2000" spc="-15" dirty="0">
                <a:solidFill>
                  <a:srgbClr val="212121"/>
                </a:solidFill>
                <a:latin typeface="Segoe UI"/>
                <a:cs typeface="Segoe UI"/>
              </a:rPr>
              <a:t> </a:t>
            </a:r>
            <a:r>
              <a:rPr sz="2000" spc="-5" dirty="0">
                <a:solidFill>
                  <a:srgbClr val="212121"/>
                </a:solidFill>
                <a:latin typeface="Segoe UI"/>
                <a:cs typeface="Segoe UI"/>
              </a:rPr>
              <a:t>c</a:t>
            </a:r>
            <a:r>
              <a:rPr sz="2000" dirty="0">
                <a:solidFill>
                  <a:srgbClr val="212121"/>
                </a:solidFill>
                <a:latin typeface="Segoe UI"/>
                <a:cs typeface="Segoe UI"/>
              </a:rPr>
              <a:t>o</a:t>
            </a:r>
            <a:r>
              <a:rPr sz="2000" spc="-5" dirty="0">
                <a:solidFill>
                  <a:srgbClr val="212121"/>
                </a:solidFill>
                <a:latin typeface="Segoe UI"/>
                <a:cs typeface="Segoe UI"/>
              </a:rPr>
              <a:t>r</a:t>
            </a:r>
            <a:r>
              <a:rPr sz="2000" spc="5" dirty="0">
                <a:solidFill>
                  <a:srgbClr val="212121"/>
                </a:solidFill>
                <a:latin typeface="Segoe UI"/>
                <a:cs typeface="Segoe UI"/>
              </a:rPr>
              <a:t>n</a:t>
            </a:r>
            <a:r>
              <a:rPr sz="2000" spc="-5" dirty="0">
                <a:solidFill>
                  <a:srgbClr val="212121"/>
                </a:solidFill>
                <a:latin typeface="Segoe UI"/>
                <a:cs typeface="Segoe UI"/>
              </a:rPr>
              <a:t>e</a:t>
            </a:r>
            <a:r>
              <a:rPr sz="2000" dirty="0">
                <a:solidFill>
                  <a:srgbClr val="212121"/>
                </a:solidFill>
                <a:latin typeface="Segoe UI"/>
                <a:cs typeface="Segoe UI"/>
              </a:rPr>
              <a:t>r </a:t>
            </a:r>
            <a:r>
              <a:rPr sz="2000" spc="-35" dirty="0">
                <a:solidFill>
                  <a:srgbClr val="212121"/>
                </a:solidFill>
                <a:latin typeface="Segoe UI"/>
                <a:cs typeface="Segoe UI"/>
              </a:rPr>
              <a:t>o</a:t>
            </a:r>
            <a:r>
              <a:rPr sz="2000" dirty="0">
                <a:solidFill>
                  <a:srgbClr val="212121"/>
                </a:solidFill>
                <a:latin typeface="Segoe UI"/>
                <a:cs typeface="Segoe UI"/>
              </a:rPr>
              <a:t>f La</a:t>
            </a:r>
            <a:r>
              <a:rPr sz="2000" spc="5" dirty="0">
                <a:solidFill>
                  <a:srgbClr val="212121"/>
                </a:solidFill>
                <a:latin typeface="Segoe UI"/>
                <a:cs typeface="Segoe UI"/>
              </a:rPr>
              <a:t>u</a:t>
            </a:r>
            <a:r>
              <a:rPr sz="2000" spc="-25" dirty="0">
                <a:solidFill>
                  <a:srgbClr val="212121"/>
                </a:solidFill>
                <a:latin typeface="Segoe UI"/>
                <a:cs typeface="Segoe UI"/>
              </a:rPr>
              <a:t>r</a:t>
            </a:r>
            <a:r>
              <a:rPr sz="2000" spc="-5" dirty="0">
                <a:solidFill>
                  <a:srgbClr val="212121"/>
                </a:solidFill>
                <a:latin typeface="Segoe UI"/>
                <a:cs typeface="Segoe UI"/>
              </a:rPr>
              <a:t>e</a:t>
            </a:r>
            <a:r>
              <a:rPr sz="2000" dirty="0">
                <a:solidFill>
                  <a:srgbClr val="212121"/>
                </a:solidFill>
                <a:latin typeface="Segoe UI"/>
                <a:cs typeface="Segoe UI"/>
              </a:rPr>
              <a:t>l</a:t>
            </a:r>
            <a:r>
              <a:rPr sz="2000" spc="-15" dirty="0">
                <a:solidFill>
                  <a:srgbClr val="212121"/>
                </a:solidFill>
                <a:latin typeface="Segoe UI"/>
                <a:cs typeface="Segoe UI"/>
              </a:rPr>
              <a:t> </a:t>
            </a:r>
            <a:r>
              <a:rPr sz="2000" spc="-60" dirty="0">
                <a:solidFill>
                  <a:srgbClr val="212121"/>
                </a:solidFill>
                <a:latin typeface="Segoe UI"/>
                <a:cs typeface="Segoe UI"/>
              </a:rPr>
              <a:t>S</a:t>
            </a:r>
            <a:r>
              <a:rPr sz="2000" spc="5" dirty="0">
                <a:solidFill>
                  <a:srgbClr val="212121"/>
                </a:solidFill>
                <a:latin typeface="Segoe UI"/>
                <a:cs typeface="Segoe UI"/>
              </a:rPr>
              <a:t>t</a:t>
            </a:r>
            <a:r>
              <a:rPr sz="2000" dirty="0">
                <a:solidFill>
                  <a:srgbClr val="212121"/>
                </a:solidFill>
                <a:latin typeface="Segoe UI"/>
                <a:cs typeface="Segoe UI"/>
              </a:rPr>
              <a:t>.</a:t>
            </a:r>
            <a:r>
              <a:rPr sz="2000" spc="-15" dirty="0">
                <a:solidFill>
                  <a:srgbClr val="212121"/>
                </a:solidFill>
                <a:latin typeface="Segoe UI"/>
                <a:cs typeface="Segoe UI"/>
              </a:rPr>
              <a:t> </a:t>
            </a:r>
            <a:r>
              <a:rPr sz="2000" dirty="0">
                <a:solidFill>
                  <a:srgbClr val="212121"/>
                </a:solidFill>
                <a:latin typeface="Segoe UI"/>
                <a:cs typeface="Segoe UI"/>
              </a:rPr>
              <a:t>a</a:t>
            </a:r>
            <a:r>
              <a:rPr sz="2000" spc="5" dirty="0">
                <a:solidFill>
                  <a:srgbClr val="212121"/>
                </a:solidFill>
                <a:latin typeface="Segoe UI"/>
                <a:cs typeface="Segoe UI"/>
              </a:rPr>
              <a:t>n</a:t>
            </a:r>
            <a:r>
              <a:rPr sz="2000" dirty="0">
                <a:solidFill>
                  <a:srgbClr val="212121"/>
                </a:solidFill>
                <a:latin typeface="Segoe UI"/>
                <a:cs typeface="Segoe UI"/>
              </a:rPr>
              <a:t>d</a:t>
            </a:r>
            <a:r>
              <a:rPr sz="2000" spc="-15" dirty="0">
                <a:solidFill>
                  <a:srgbClr val="212121"/>
                </a:solidFill>
                <a:latin typeface="Segoe UI"/>
                <a:cs typeface="Segoe UI"/>
              </a:rPr>
              <a:t> </a:t>
            </a:r>
            <a:r>
              <a:rPr sz="2000" dirty="0">
                <a:solidFill>
                  <a:srgbClr val="212121"/>
                </a:solidFill>
                <a:latin typeface="Segoe UI"/>
                <a:cs typeface="Segoe UI"/>
              </a:rPr>
              <a:t>N. </a:t>
            </a:r>
            <a:r>
              <a:rPr sz="2000" spc="-5" dirty="0">
                <a:solidFill>
                  <a:srgbClr val="212121"/>
                </a:solidFill>
                <a:latin typeface="Segoe UI"/>
                <a:cs typeface="Segoe UI"/>
              </a:rPr>
              <a:t>Z</a:t>
            </a:r>
            <a:r>
              <a:rPr sz="2000" dirty="0">
                <a:solidFill>
                  <a:srgbClr val="212121"/>
                </a:solidFill>
                <a:latin typeface="Segoe UI"/>
                <a:cs typeface="Segoe UI"/>
              </a:rPr>
              <a:t>a</a:t>
            </a:r>
            <a:r>
              <a:rPr sz="2000" spc="35" dirty="0">
                <a:solidFill>
                  <a:srgbClr val="212121"/>
                </a:solidFill>
                <a:latin typeface="Segoe UI"/>
                <a:cs typeface="Segoe UI"/>
              </a:rPr>
              <a:t>r</a:t>
            </a:r>
            <a:r>
              <a:rPr sz="2000" spc="5" dirty="0">
                <a:solidFill>
                  <a:srgbClr val="212121"/>
                </a:solidFill>
                <a:latin typeface="Segoe UI"/>
                <a:cs typeface="Segoe UI"/>
              </a:rPr>
              <a:t>z</a:t>
            </a:r>
            <a:r>
              <a:rPr sz="2000" dirty="0">
                <a:solidFill>
                  <a:srgbClr val="212121"/>
                </a:solidFill>
                <a:latin typeface="Segoe UI"/>
                <a:cs typeface="Segoe UI"/>
              </a:rPr>
              <a:t>amo</a:t>
            </a:r>
            <a:r>
              <a:rPr sz="2000" spc="-5" dirty="0">
                <a:solidFill>
                  <a:srgbClr val="212121"/>
                </a:solidFill>
                <a:latin typeface="Segoe UI"/>
                <a:cs typeface="Segoe UI"/>
              </a:rPr>
              <a:t>r</a:t>
            </a:r>
            <a:r>
              <a:rPr sz="2000" dirty="0">
                <a:solidFill>
                  <a:srgbClr val="212121"/>
                </a:solidFill>
                <a:latin typeface="Segoe UI"/>
                <a:cs typeface="Segoe UI"/>
              </a:rPr>
              <a:t>a,</a:t>
            </a:r>
            <a:r>
              <a:rPr sz="2000" spc="-25" dirty="0">
                <a:solidFill>
                  <a:srgbClr val="212121"/>
                </a:solidFill>
                <a:latin typeface="Segoe UI"/>
                <a:cs typeface="Segoe UI"/>
              </a:rPr>
              <a:t> </a:t>
            </a:r>
            <a:r>
              <a:rPr sz="2000" spc="-5" dirty="0">
                <a:solidFill>
                  <a:srgbClr val="212121"/>
                </a:solidFill>
                <a:latin typeface="Segoe UI"/>
                <a:cs typeface="Segoe UI"/>
              </a:rPr>
              <a:t>78207</a:t>
            </a:r>
            <a:r>
              <a:rPr sz="2000" dirty="0">
                <a:solidFill>
                  <a:srgbClr val="212121"/>
                </a:solidFill>
                <a:latin typeface="Segoe UI"/>
                <a:cs typeface="Segoe UI"/>
              </a:rPr>
              <a:t>.</a:t>
            </a:r>
            <a:r>
              <a:rPr sz="2000" spc="-25" dirty="0">
                <a:solidFill>
                  <a:srgbClr val="212121"/>
                </a:solidFill>
                <a:latin typeface="Segoe UI"/>
                <a:cs typeface="Segoe UI"/>
              </a:rPr>
              <a:t> </a:t>
            </a:r>
            <a:r>
              <a:rPr sz="2000" spc="5" dirty="0">
                <a:solidFill>
                  <a:srgbClr val="212121"/>
                </a:solidFill>
                <a:latin typeface="Segoe UI"/>
                <a:cs typeface="Segoe UI"/>
              </a:rPr>
              <a:t>F</a:t>
            </a:r>
            <a:r>
              <a:rPr sz="2000" spc="-10" dirty="0">
                <a:solidFill>
                  <a:srgbClr val="212121"/>
                </a:solidFill>
                <a:latin typeface="Segoe UI"/>
                <a:cs typeface="Segoe UI"/>
              </a:rPr>
              <a:t>i</a:t>
            </a:r>
            <a:r>
              <a:rPr sz="2000" spc="5" dirty="0">
                <a:solidFill>
                  <a:srgbClr val="212121"/>
                </a:solidFill>
                <a:latin typeface="Segoe UI"/>
                <a:cs typeface="Segoe UI"/>
              </a:rPr>
              <a:t>n</a:t>
            </a:r>
            <a:r>
              <a:rPr sz="2000" dirty="0">
                <a:solidFill>
                  <a:srgbClr val="212121"/>
                </a:solidFill>
                <a:latin typeface="Segoe UI"/>
                <a:cs typeface="Segoe UI"/>
              </a:rPr>
              <a:t>d</a:t>
            </a:r>
            <a:r>
              <a:rPr sz="2000" spc="-15" dirty="0">
                <a:solidFill>
                  <a:srgbClr val="212121"/>
                </a:solidFill>
                <a:latin typeface="Segoe UI"/>
                <a:cs typeface="Segoe UI"/>
              </a:rPr>
              <a:t> </a:t>
            </a:r>
            <a:r>
              <a:rPr sz="2000" dirty="0">
                <a:solidFill>
                  <a:srgbClr val="212121"/>
                </a:solidFill>
                <a:latin typeface="Segoe UI"/>
                <a:cs typeface="Segoe UI"/>
              </a:rPr>
              <a:t>t</a:t>
            </a:r>
            <a:r>
              <a:rPr sz="2000" spc="5" dirty="0">
                <a:solidFill>
                  <a:srgbClr val="212121"/>
                </a:solidFill>
                <a:latin typeface="Segoe UI"/>
                <a:cs typeface="Segoe UI"/>
              </a:rPr>
              <a:t>h</a:t>
            </a:r>
            <a:r>
              <a:rPr sz="2000" spc="-5" dirty="0">
                <a:solidFill>
                  <a:srgbClr val="212121"/>
                </a:solidFill>
                <a:latin typeface="Segoe UI"/>
                <a:cs typeface="Segoe UI"/>
              </a:rPr>
              <a:t>e</a:t>
            </a:r>
            <a:r>
              <a:rPr sz="2000" dirty="0">
                <a:solidFill>
                  <a:srgbClr val="212121"/>
                </a:solidFill>
                <a:latin typeface="Segoe UI"/>
                <a:cs typeface="Segoe UI"/>
              </a:rPr>
              <a:t>m</a:t>
            </a:r>
            <a:r>
              <a:rPr sz="2000" spc="5" dirty="0">
                <a:solidFill>
                  <a:srgbClr val="212121"/>
                </a:solidFill>
                <a:latin typeface="Segoe UI"/>
                <a:cs typeface="Segoe UI"/>
              </a:rPr>
              <a:t> </a:t>
            </a:r>
            <a:r>
              <a:rPr sz="2000" dirty="0">
                <a:solidFill>
                  <a:srgbClr val="212121"/>
                </a:solidFill>
                <a:latin typeface="Segoe UI"/>
                <a:cs typeface="Segoe UI"/>
              </a:rPr>
              <a:t>on</a:t>
            </a:r>
            <a:r>
              <a:rPr sz="2000" spc="-5" dirty="0">
                <a:solidFill>
                  <a:srgbClr val="212121"/>
                </a:solidFill>
                <a:latin typeface="Segoe UI"/>
                <a:cs typeface="Segoe UI"/>
              </a:rPr>
              <a:t> </a:t>
            </a:r>
            <a:r>
              <a:rPr sz="2000" spc="-70" dirty="0">
                <a:solidFill>
                  <a:srgbClr val="212121"/>
                </a:solidFill>
                <a:latin typeface="Segoe UI"/>
                <a:cs typeface="Segoe UI"/>
              </a:rPr>
              <a:t>F</a:t>
            </a:r>
            <a:r>
              <a:rPr sz="2000" dirty="0">
                <a:solidFill>
                  <a:srgbClr val="212121"/>
                </a:solidFill>
                <a:latin typeface="Segoe UI"/>
                <a:cs typeface="Segoe UI"/>
              </a:rPr>
              <a:t>a</a:t>
            </a:r>
            <a:r>
              <a:rPr sz="2000" spc="-5" dirty="0">
                <a:solidFill>
                  <a:srgbClr val="212121"/>
                </a:solidFill>
                <a:latin typeface="Segoe UI"/>
                <a:cs typeface="Segoe UI"/>
              </a:rPr>
              <a:t>ceb</a:t>
            </a:r>
            <a:r>
              <a:rPr sz="2000" dirty="0">
                <a:solidFill>
                  <a:srgbClr val="212121"/>
                </a:solidFill>
                <a:latin typeface="Segoe UI"/>
                <a:cs typeface="Segoe UI"/>
              </a:rPr>
              <a:t>ook</a:t>
            </a:r>
            <a:r>
              <a:rPr sz="2000" spc="-10" dirty="0">
                <a:solidFill>
                  <a:srgbClr val="212121"/>
                </a:solidFill>
                <a:latin typeface="Segoe UI"/>
                <a:cs typeface="Segoe UI"/>
              </a:rPr>
              <a:t> </a:t>
            </a:r>
            <a:r>
              <a:rPr sz="2000" dirty="0">
                <a:solidFill>
                  <a:srgbClr val="212121"/>
                </a:solidFill>
                <a:latin typeface="Segoe UI"/>
                <a:cs typeface="Segoe UI"/>
              </a:rPr>
              <a:t>or </a:t>
            </a:r>
            <a:r>
              <a:rPr sz="2000" spc="-5" dirty="0">
                <a:solidFill>
                  <a:srgbClr val="212121"/>
                </a:solidFill>
                <a:latin typeface="Segoe UI"/>
                <a:cs typeface="Segoe UI"/>
              </a:rPr>
              <a:t>c</a:t>
            </a:r>
            <a:r>
              <a:rPr sz="2000" dirty="0">
                <a:solidFill>
                  <a:srgbClr val="212121"/>
                </a:solidFill>
                <a:latin typeface="Segoe UI"/>
                <a:cs typeface="Segoe UI"/>
              </a:rPr>
              <a:t>a</a:t>
            </a:r>
            <a:r>
              <a:rPr sz="2000" spc="-10" dirty="0">
                <a:solidFill>
                  <a:srgbClr val="212121"/>
                </a:solidFill>
                <a:latin typeface="Segoe UI"/>
                <a:cs typeface="Segoe UI"/>
              </a:rPr>
              <a:t>l</a:t>
            </a:r>
            <a:r>
              <a:rPr sz="2000" dirty="0">
                <a:solidFill>
                  <a:srgbClr val="212121"/>
                </a:solidFill>
                <a:latin typeface="Segoe UI"/>
                <a:cs typeface="Segoe UI"/>
              </a:rPr>
              <a:t>l </a:t>
            </a:r>
            <a:r>
              <a:rPr sz="2000" spc="-5" dirty="0">
                <a:solidFill>
                  <a:srgbClr val="212121"/>
                </a:solidFill>
                <a:latin typeface="Segoe UI"/>
                <a:cs typeface="Segoe UI"/>
              </a:rPr>
              <a:t>210</a:t>
            </a:r>
            <a:r>
              <a:rPr sz="2000" dirty="0">
                <a:solidFill>
                  <a:srgbClr val="212121"/>
                </a:solidFill>
                <a:latin typeface="Segoe UI"/>
                <a:cs typeface="Segoe UI"/>
              </a:rPr>
              <a:t>-</a:t>
            </a:r>
            <a:r>
              <a:rPr sz="2000" spc="-5" dirty="0">
                <a:solidFill>
                  <a:srgbClr val="212121"/>
                </a:solidFill>
                <a:latin typeface="Segoe UI"/>
                <a:cs typeface="Segoe UI"/>
              </a:rPr>
              <a:t>504</a:t>
            </a:r>
            <a:r>
              <a:rPr sz="2000" dirty="0">
                <a:solidFill>
                  <a:srgbClr val="212121"/>
                </a:solidFill>
                <a:latin typeface="Segoe UI"/>
                <a:cs typeface="Segoe UI"/>
              </a:rPr>
              <a:t>-</a:t>
            </a:r>
            <a:r>
              <a:rPr sz="2000" spc="-15" dirty="0">
                <a:solidFill>
                  <a:srgbClr val="212121"/>
                </a:solidFill>
                <a:latin typeface="Segoe UI"/>
                <a:cs typeface="Segoe UI"/>
              </a:rPr>
              <a:t>7</a:t>
            </a:r>
            <a:r>
              <a:rPr sz="2000" spc="-5" dirty="0">
                <a:solidFill>
                  <a:srgbClr val="212121"/>
                </a:solidFill>
                <a:latin typeface="Segoe UI"/>
                <a:cs typeface="Segoe UI"/>
              </a:rPr>
              <a:t>19</a:t>
            </a:r>
            <a:r>
              <a:rPr sz="2000" spc="-15" dirty="0">
                <a:solidFill>
                  <a:srgbClr val="212121"/>
                </a:solidFill>
                <a:latin typeface="Segoe UI"/>
                <a:cs typeface="Segoe UI"/>
              </a:rPr>
              <a:t>5.</a:t>
            </a:r>
            <a:endParaRPr sz="2000">
              <a:latin typeface="Segoe UI"/>
              <a:cs typeface="Segoe UI"/>
            </a:endParaRPr>
          </a:p>
          <a:p>
            <a:pPr marR="5080" algn="r">
              <a:lnSpc>
                <a:spcPts val="1960"/>
              </a:lnSpc>
            </a:pPr>
            <a:r>
              <a:rPr sz="1800" b="1" spc="-5" dirty="0">
                <a:solidFill>
                  <a:srgbClr val="FFFFFF"/>
                </a:solidFill>
                <a:latin typeface="Arial"/>
                <a:cs typeface="Arial"/>
              </a:rPr>
              <a:t>B</a:t>
            </a:r>
            <a:r>
              <a:rPr sz="1800" b="1" spc="-55" dirty="0">
                <a:solidFill>
                  <a:srgbClr val="FFFFFF"/>
                </a:solidFill>
                <a:latin typeface="Arial"/>
                <a:cs typeface="Arial"/>
              </a:rPr>
              <a:t>A</a:t>
            </a:r>
            <a:r>
              <a:rPr sz="1800" b="1" spc="-5" dirty="0">
                <a:solidFill>
                  <a:srgbClr val="FFFFFF"/>
                </a:solidFill>
                <a:latin typeface="Arial"/>
                <a:cs typeface="Arial"/>
              </a:rPr>
              <a:t>H</a:t>
            </a:r>
            <a:r>
              <a:rPr sz="1800" b="1" spc="5" dirty="0">
                <a:solidFill>
                  <a:srgbClr val="FFFFFF"/>
                </a:solidFill>
                <a:latin typeface="Arial"/>
                <a:cs typeface="Arial"/>
              </a:rPr>
              <a:t>R</a:t>
            </a:r>
            <a:r>
              <a:rPr sz="1800" b="1" dirty="0">
                <a:solidFill>
                  <a:srgbClr val="FFFFFF"/>
                </a:solidFill>
                <a:latin typeface="Arial"/>
                <a:cs typeface="Arial"/>
              </a:rPr>
              <a:t>C</a:t>
            </a:r>
            <a:endParaRPr sz="18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E9E9E9"/>
          </a:solidFill>
        </p:spPr>
        <p:txBody>
          <a:bodyPr wrap="square" lIns="0" tIns="0" rIns="0" bIns="0" rtlCol="0"/>
          <a:lstStyle/>
          <a:p>
            <a:endParaRPr/>
          </a:p>
        </p:txBody>
      </p:sp>
      <p:sp>
        <p:nvSpPr>
          <p:cNvPr id="3" name="object 3"/>
          <p:cNvSpPr/>
          <p:nvPr/>
        </p:nvSpPr>
        <p:spPr>
          <a:xfrm>
            <a:off x="0" y="0"/>
            <a:ext cx="12192000" cy="61981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0" rIns="0" bIns="0" rtlCol="0">
            <a:spAutoFit/>
          </a:bodyPr>
          <a:lstStyle/>
          <a:p>
            <a:pPr marL="12700" marR="5080">
              <a:lnSpc>
                <a:spcPct val="100000"/>
              </a:lnSpc>
            </a:pPr>
            <a:r>
              <a:rPr spc="-130" dirty="0">
                <a:solidFill>
                  <a:srgbClr val="C00000"/>
                </a:solidFill>
              </a:rPr>
              <a:t>S</a:t>
            </a:r>
            <a:r>
              <a:rPr spc="-105" dirty="0">
                <a:solidFill>
                  <a:srgbClr val="C00000"/>
                </a:solidFill>
              </a:rPr>
              <a:t>t</a:t>
            </a:r>
            <a:r>
              <a:rPr spc="-110" dirty="0">
                <a:solidFill>
                  <a:srgbClr val="C00000"/>
                </a:solidFill>
              </a:rPr>
              <a:t>i</a:t>
            </a:r>
            <a:r>
              <a:rPr spc="-135" dirty="0">
                <a:solidFill>
                  <a:srgbClr val="C00000"/>
                </a:solidFill>
              </a:rPr>
              <a:t>gm</a:t>
            </a:r>
            <a:r>
              <a:rPr spc="-25" dirty="0">
                <a:solidFill>
                  <a:srgbClr val="C00000"/>
                </a:solidFill>
              </a:rPr>
              <a:t>a</a:t>
            </a:r>
            <a:r>
              <a:rPr spc="-204" dirty="0">
                <a:solidFill>
                  <a:srgbClr val="C00000"/>
                </a:solidFill>
              </a:rPr>
              <a:t> </a:t>
            </a:r>
            <a:r>
              <a:rPr spc="-130" dirty="0">
                <a:solidFill>
                  <a:srgbClr val="C00000"/>
                </a:solidFill>
              </a:rPr>
              <a:t>Pe</a:t>
            </a:r>
            <a:r>
              <a:rPr spc="-110" dirty="0">
                <a:solidFill>
                  <a:srgbClr val="C00000"/>
                </a:solidFill>
              </a:rPr>
              <a:t>r</a:t>
            </a:r>
            <a:r>
              <a:rPr spc="-125" dirty="0">
                <a:solidFill>
                  <a:srgbClr val="C00000"/>
                </a:solidFill>
              </a:rPr>
              <a:t>p</a:t>
            </a:r>
            <a:r>
              <a:rPr spc="-130" dirty="0">
                <a:solidFill>
                  <a:srgbClr val="C00000"/>
                </a:solidFill>
              </a:rPr>
              <a:t>e</a:t>
            </a:r>
            <a:r>
              <a:rPr spc="-110" dirty="0">
                <a:solidFill>
                  <a:srgbClr val="C00000"/>
                </a:solidFill>
              </a:rPr>
              <a:t>t</a:t>
            </a:r>
            <a:r>
              <a:rPr spc="-125" dirty="0">
                <a:solidFill>
                  <a:srgbClr val="C00000"/>
                </a:solidFill>
              </a:rPr>
              <a:t>u</a:t>
            </a:r>
            <a:r>
              <a:rPr spc="-130" dirty="0">
                <a:solidFill>
                  <a:srgbClr val="C00000"/>
                </a:solidFill>
              </a:rPr>
              <a:t>a</a:t>
            </a:r>
            <a:r>
              <a:rPr spc="-110" dirty="0">
                <a:solidFill>
                  <a:srgbClr val="C00000"/>
                </a:solidFill>
              </a:rPr>
              <a:t>t</a:t>
            </a:r>
            <a:r>
              <a:rPr spc="-125" dirty="0">
                <a:solidFill>
                  <a:srgbClr val="C00000"/>
                </a:solidFill>
              </a:rPr>
              <a:t>e</a:t>
            </a:r>
            <a:r>
              <a:rPr spc="-20" dirty="0">
                <a:solidFill>
                  <a:srgbClr val="C00000"/>
                </a:solidFill>
              </a:rPr>
              <a:t>s</a:t>
            </a:r>
            <a:r>
              <a:rPr spc="-210" dirty="0">
                <a:solidFill>
                  <a:srgbClr val="C00000"/>
                </a:solidFill>
              </a:rPr>
              <a:t> </a:t>
            </a:r>
            <a:r>
              <a:rPr spc="-130" dirty="0">
                <a:solidFill>
                  <a:srgbClr val="C00000"/>
                </a:solidFill>
              </a:rPr>
              <a:t>Hea</a:t>
            </a:r>
            <a:r>
              <a:rPr spc="-110" dirty="0">
                <a:solidFill>
                  <a:srgbClr val="C00000"/>
                </a:solidFill>
              </a:rPr>
              <a:t>l</a:t>
            </a:r>
            <a:r>
              <a:rPr spc="-105" dirty="0">
                <a:solidFill>
                  <a:srgbClr val="C00000"/>
                </a:solidFill>
              </a:rPr>
              <a:t>t</a:t>
            </a:r>
            <a:r>
              <a:rPr spc="-25" dirty="0">
                <a:solidFill>
                  <a:srgbClr val="C00000"/>
                </a:solidFill>
              </a:rPr>
              <a:t>h</a:t>
            </a:r>
            <a:r>
              <a:rPr spc="-220" dirty="0">
                <a:solidFill>
                  <a:srgbClr val="C00000"/>
                </a:solidFill>
              </a:rPr>
              <a:t> </a:t>
            </a:r>
            <a:r>
              <a:rPr spc="-135" dirty="0">
                <a:solidFill>
                  <a:srgbClr val="C00000"/>
                </a:solidFill>
              </a:rPr>
              <a:t>D</a:t>
            </a:r>
            <a:r>
              <a:rPr spc="-110" dirty="0">
                <a:solidFill>
                  <a:srgbClr val="C00000"/>
                </a:solidFill>
              </a:rPr>
              <a:t>is</a:t>
            </a:r>
            <a:r>
              <a:rPr spc="-130" dirty="0">
                <a:solidFill>
                  <a:srgbClr val="C00000"/>
                </a:solidFill>
              </a:rPr>
              <a:t>pa</a:t>
            </a:r>
            <a:r>
              <a:rPr spc="-110" dirty="0">
                <a:solidFill>
                  <a:srgbClr val="C00000"/>
                </a:solidFill>
              </a:rPr>
              <a:t>ri</a:t>
            </a:r>
            <a:r>
              <a:rPr spc="-105" dirty="0">
                <a:solidFill>
                  <a:srgbClr val="C00000"/>
                </a:solidFill>
              </a:rPr>
              <a:t>t</a:t>
            </a:r>
            <a:r>
              <a:rPr spc="-110" dirty="0">
                <a:solidFill>
                  <a:srgbClr val="C00000"/>
                </a:solidFill>
              </a:rPr>
              <a:t>i</a:t>
            </a:r>
            <a:r>
              <a:rPr spc="-130" dirty="0">
                <a:solidFill>
                  <a:srgbClr val="C00000"/>
                </a:solidFill>
              </a:rPr>
              <a:t>e</a:t>
            </a:r>
            <a:r>
              <a:rPr spc="-20" dirty="0">
                <a:solidFill>
                  <a:srgbClr val="C00000"/>
                </a:solidFill>
              </a:rPr>
              <a:t>s</a:t>
            </a:r>
            <a:r>
              <a:rPr spc="-220" dirty="0">
                <a:solidFill>
                  <a:srgbClr val="C00000"/>
                </a:solidFill>
              </a:rPr>
              <a:t> </a:t>
            </a:r>
            <a:r>
              <a:rPr spc="-130" dirty="0">
                <a:solidFill>
                  <a:srgbClr val="C00000"/>
                </a:solidFill>
              </a:rPr>
              <a:t>a</a:t>
            </a:r>
            <a:r>
              <a:rPr spc="-125" dirty="0">
                <a:solidFill>
                  <a:srgbClr val="C00000"/>
                </a:solidFill>
              </a:rPr>
              <a:t>n</a:t>
            </a:r>
            <a:r>
              <a:rPr spc="-25" dirty="0">
                <a:solidFill>
                  <a:srgbClr val="C00000"/>
                </a:solidFill>
              </a:rPr>
              <a:t>d</a:t>
            </a:r>
            <a:r>
              <a:rPr spc="-15" dirty="0">
                <a:solidFill>
                  <a:srgbClr val="C00000"/>
                </a:solidFill>
              </a:rPr>
              <a:t> </a:t>
            </a:r>
            <a:r>
              <a:rPr spc="-120" dirty="0">
                <a:solidFill>
                  <a:srgbClr val="C00000"/>
                </a:solidFill>
              </a:rPr>
              <a:t>Epid</a:t>
            </a:r>
            <a:r>
              <a:rPr spc="-135" dirty="0">
                <a:solidFill>
                  <a:srgbClr val="C00000"/>
                </a:solidFill>
              </a:rPr>
              <a:t>em</a:t>
            </a:r>
            <a:r>
              <a:rPr spc="-110" dirty="0">
                <a:solidFill>
                  <a:srgbClr val="C00000"/>
                </a:solidFill>
              </a:rPr>
              <a:t>ic</a:t>
            </a:r>
            <a:r>
              <a:rPr spc="-20" dirty="0">
                <a:solidFill>
                  <a:srgbClr val="C00000"/>
                </a:solidFill>
              </a:rPr>
              <a:t>s</a:t>
            </a:r>
          </a:p>
        </p:txBody>
      </p:sp>
      <p:sp>
        <p:nvSpPr>
          <p:cNvPr id="6" name="object 6"/>
          <p:cNvSpPr txBox="1"/>
          <p:nvPr/>
        </p:nvSpPr>
        <p:spPr>
          <a:xfrm>
            <a:off x="712999" y="1756979"/>
            <a:ext cx="9498330" cy="4166870"/>
          </a:xfrm>
          <a:prstGeom prst="rect">
            <a:avLst/>
          </a:prstGeom>
        </p:spPr>
        <p:txBody>
          <a:bodyPr vert="horz" wrap="square" lIns="0" tIns="0" rIns="0" bIns="0" rtlCol="0">
            <a:spAutoFit/>
          </a:bodyPr>
          <a:lstStyle/>
          <a:p>
            <a:pPr marL="12700" marR="323850">
              <a:lnSpc>
                <a:spcPts val="2590"/>
              </a:lnSpc>
            </a:pPr>
            <a:r>
              <a:rPr sz="2400" spc="-25" dirty="0">
                <a:solidFill>
                  <a:srgbClr val="212121"/>
                </a:solidFill>
                <a:latin typeface="Arial"/>
                <a:cs typeface="Arial"/>
              </a:rPr>
              <a:t>S</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g</a:t>
            </a:r>
            <a:r>
              <a:rPr sz="2400" dirty="0">
                <a:solidFill>
                  <a:srgbClr val="212121"/>
                </a:solidFill>
                <a:latin typeface="Arial"/>
                <a:cs typeface="Arial"/>
              </a:rPr>
              <a:t>ma </a:t>
            </a:r>
            <a:r>
              <a:rPr sz="2400" spc="-5" dirty="0">
                <a:solidFill>
                  <a:srgbClr val="212121"/>
                </a:solidFill>
                <a:latin typeface="Arial"/>
                <a:cs typeface="Arial"/>
              </a:rPr>
              <a:t>tha</a:t>
            </a:r>
            <a:r>
              <a:rPr sz="2400" dirty="0">
                <a:solidFill>
                  <a:srgbClr val="212121"/>
                </a:solidFill>
                <a:latin typeface="Arial"/>
                <a:cs typeface="Arial"/>
              </a:rPr>
              <a:t>t</a:t>
            </a:r>
            <a:r>
              <a:rPr sz="2400" spc="-5" dirty="0">
                <a:solidFill>
                  <a:srgbClr val="212121"/>
                </a:solidFill>
                <a:latin typeface="Arial"/>
                <a:cs typeface="Arial"/>
              </a:rPr>
              <a:t> </a:t>
            </a:r>
            <a:r>
              <a:rPr sz="2400" spc="-10" dirty="0">
                <a:solidFill>
                  <a:srgbClr val="212121"/>
                </a:solidFill>
                <a:latin typeface="Arial"/>
                <a:cs typeface="Arial"/>
              </a:rPr>
              <a:t>i</a:t>
            </a:r>
            <a:r>
              <a:rPr sz="2400" dirty="0">
                <a:solidFill>
                  <a:srgbClr val="212121"/>
                </a:solidFill>
                <a:latin typeface="Arial"/>
                <a:cs typeface="Arial"/>
              </a:rPr>
              <a:t>s </a:t>
            </a:r>
            <a:r>
              <a:rPr sz="2400" spc="-5" dirty="0">
                <a:solidFill>
                  <a:srgbClr val="212121"/>
                </a:solidFill>
                <a:latin typeface="Arial"/>
                <a:cs typeface="Arial"/>
              </a:rPr>
              <a:t>e</a:t>
            </a:r>
            <a:r>
              <a:rPr sz="2400" spc="-15" dirty="0">
                <a:solidFill>
                  <a:srgbClr val="212121"/>
                </a:solidFill>
                <a:latin typeface="Arial"/>
                <a:cs typeface="Arial"/>
              </a:rPr>
              <a:t>x</a:t>
            </a:r>
            <a:r>
              <a:rPr sz="2400" spc="-5" dirty="0">
                <a:solidFill>
                  <a:srgbClr val="212121"/>
                </a:solidFill>
                <a:latin typeface="Arial"/>
                <a:cs typeface="Arial"/>
              </a:rPr>
              <a:t>pe</a:t>
            </a:r>
            <a:r>
              <a:rPr sz="2400" dirty="0">
                <a:solidFill>
                  <a:srgbClr val="212121"/>
                </a:solidFill>
                <a:latin typeface="Arial"/>
                <a:cs typeface="Arial"/>
              </a:rPr>
              <a:t>r</a:t>
            </a:r>
            <a:r>
              <a:rPr sz="2400" spc="-10" dirty="0">
                <a:solidFill>
                  <a:srgbClr val="212121"/>
                </a:solidFill>
                <a:latin typeface="Arial"/>
                <a:cs typeface="Arial"/>
              </a:rPr>
              <a:t>i</a:t>
            </a:r>
            <a:r>
              <a:rPr sz="2400" spc="-5" dirty="0">
                <a:solidFill>
                  <a:srgbClr val="212121"/>
                </a:solidFill>
                <a:latin typeface="Arial"/>
                <a:cs typeface="Arial"/>
              </a:rPr>
              <a:t>en</a:t>
            </a:r>
            <a:r>
              <a:rPr sz="2400" dirty="0">
                <a:solidFill>
                  <a:srgbClr val="212121"/>
                </a:solidFill>
                <a:latin typeface="Arial"/>
                <a:cs typeface="Arial"/>
              </a:rPr>
              <a:t>c</a:t>
            </a:r>
            <a:r>
              <a:rPr sz="2400" spc="-5" dirty="0">
                <a:solidFill>
                  <a:srgbClr val="212121"/>
                </a:solidFill>
                <a:latin typeface="Arial"/>
                <a:cs typeface="Arial"/>
              </a:rPr>
              <a:t>e</a:t>
            </a:r>
            <a:r>
              <a:rPr sz="2400" dirty="0">
                <a:solidFill>
                  <a:srgbClr val="212121"/>
                </a:solidFill>
                <a:latin typeface="Arial"/>
                <a:cs typeface="Arial"/>
              </a:rPr>
              <a:t>d</a:t>
            </a:r>
            <a:r>
              <a:rPr sz="2400" spc="50" dirty="0">
                <a:solidFill>
                  <a:srgbClr val="212121"/>
                </a:solidFill>
                <a:latin typeface="Arial"/>
                <a:cs typeface="Arial"/>
              </a:rPr>
              <a:t> </a:t>
            </a:r>
            <a:r>
              <a:rPr sz="2400" spc="-5" dirty="0">
                <a:solidFill>
                  <a:srgbClr val="212121"/>
                </a:solidFill>
                <a:latin typeface="Arial"/>
                <a:cs typeface="Arial"/>
              </a:rPr>
              <a:t>b</a:t>
            </a:r>
            <a:r>
              <a:rPr sz="2400" dirty="0">
                <a:solidFill>
                  <a:srgbClr val="212121"/>
                </a:solidFill>
                <a:latin typeface="Arial"/>
                <a:cs typeface="Arial"/>
              </a:rPr>
              <a:t>y</a:t>
            </a:r>
            <a:r>
              <a:rPr sz="2400" spc="-10" dirty="0">
                <a:solidFill>
                  <a:srgbClr val="212121"/>
                </a:solidFill>
                <a:latin typeface="Arial"/>
                <a:cs typeface="Arial"/>
              </a:rPr>
              <a:t> </a:t>
            </a:r>
            <a:r>
              <a:rPr sz="2400" spc="-5" dirty="0">
                <a:solidFill>
                  <a:srgbClr val="212121"/>
                </a:solidFill>
                <a:latin typeface="Arial"/>
                <a:cs typeface="Arial"/>
              </a:rPr>
              <a:t>pa</a:t>
            </a:r>
            <a:r>
              <a:rPr sz="2400" spc="5" dirty="0">
                <a:solidFill>
                  <a:srgbClr val="212121"/>
                </a:solidFill>
                <a:latin typeface="Arial"/>
                <a:cs typeface="Arial"/>
              </a:rPr>
              <a:t>t</a:t>
            </a:r>
            <a:r>
              <a:rPr sz="2400" spc="-10" dirty="0">
                <a:solidFill>
                  <a:srgbClr val="212121"/>
                </a:solidFill>
                <a:latin typeface="Arial"/>
                <a:cs typeface="Arial"/>
              </a:rPr>
              <a:t>i</a:t>
            </a:r>
            <a:r>
              <a:rPr sz="2400" spc="-5" dirty="0">
                <a:solidFill>
                  <a:srgbClr val="212121"/>
                </a:solidFill>
                <a:latin typeface="Arial"/>
                <a:cs typeface="Arial"/>
              </a:rPr>
              <a:t>en</a:t>
            </a:r>
            <a:r>
              <a:rPr sz="2400" spc="5" dirty="0">
                <a:solidFill>
                  <a:srgbClr val="212121"/>
                </a:solidFill>
                <a:latin typeface="Arial"/>
                <a:cs typeface="Arial"/>
              </a:rPr>
              <a:t>t</a:t>
            </a:r>
            <a:r>
              <a:rPr sz="2400" dirty="0">
                <a:solidFill>
                  <a:srgbClr val="212121"/>
                </a:solidFill>
                <a:latin typeface="Arial"/>
                <a:cs typeface="Arial"/>
              </a:rPr>
              <a:t>s </a:t>
            </a:r>
            <a:r>
              <a:rPr sz="2400" spc="-10" dirty="0">
                <a:solidFill>
                  <a:srgbClr val="212121"/>
                </a:solidFill>
                <a:latin typeface="Arial"/>
                <a:cs typeface="Arial"/>
              </a:rPr>
              <a:t>i</a:t>
            </a:r>
            <a:r>
              <a:rPr sz="2400" dirty="0">
                <a:solidFill>
                  <a:srgbClr val="212121"/>
                </a:solidFill>
                <a:latin typeface="Arial"/>
                <a:cs typeface="Arial"/>
              </a:rPr>
              <a:t>n</a:t>
            </a:r>
            <a:r>
              <a:rPr sz="2400" spc="10" dirty="0">
                <a:solidFill>
                  <a:srgbClr val="212121"/>
                </a:solidFill>
                <a:latin typeface="Arial"/>
                <a:cs typeface="Arial"/>
              </a:rPr>
              <a:t> </a:t>
            </a:r>
            <a:r>
              <a:rPr sz="2400" spc="-5" dirty="0">
                <a:solidFill>
                  <a:srgbClr val="212121"/>
                </a:solidFill>
                <a:latin typeface="Arial"/>
                <a:cs typeface="Arial"/>
              </a:rPr>
              <a:t>hea</a:t>
            </a:r>
            <a:r>
              <a:rPr sz="2400" spc="-10" dirty="0">
                <a:solidFill>
                  <a:srgbClr val="212121"/>
                </a:solidFill>
                <a:latin typeface="Arial"/>
                <a:cs typeface="Arial"/>
              </a:rPr>
              <a:t>l</a:t>
            </a:r>
            <a:r>
              <a:rPr sz="2400" spc="-5" dirty="0">
                <a:solidFill>
                  <a:srgbClr val="212121"/>
                </a:solidFill>
                <a:latin typeface="Arial"/>
                <a:cs typeface="Arial"/>
              </a:rPr>
              <a:t>th</a:t>
            </a:r>
            <a:r>
              <a:rPr sz="2400" dirty="0">
                <a:solidFill>
                  <a:srgbClr val="212121"/>
                </a:solidFill>
                <a:latin typeface="Arial"/>
                <a:cs typeface="Arial"/>
              </a:rPr>
              <a:t>c</a:t>
            </a:r>
            <a:r>
              <a:rPr sz="2400" spc="-5" dirty="0">
                <a:solidFill>
                  <a:srgbClr val="212121"/>
                </a:solidFill>
                <a:latin typeface="Arial"/>
                <a:cs typeface="Arial"/>
              </a:rPr>
              <a:t>a</a:t>
            </a:r>
            <a:r>
              <a:rPr sz="2400" dirty="0">
                <a:solidFill>
                  <a:srgbClr val="212121"/>
                </a:solidFill>
                <a:latin typeface="Arial"/>
                <a:cs typeface="Arial"/>
              </a:rPr>
              <a:t>re</a:t>
            </a:r>
            <a:r>
              <a:rPr sz="2400" spc="25" dirty="0">
                <a:solidFill>
                  <a:srgbClr val="212121"/>
                </a:solidFill>
                <a:latin typeface="Arial"/>
                <a:cs typeface="Arial"/>
              </a:rPr>
              <a:t> </a:t>
            </a:r>
            <a:r>
              <a:rPr sz="2400" spc="-5" dirty="0">
                <a:solidFill>
                  <a:srgbClr val="212121"/>
                </a:solidFill>
                <a:latin typeface="Arial"/>
                <a:cs typeface="Arial"/>
              </a:rPr>
              <a:t>en</a:t>
            </a:r>
            <a:r>
              <a:rPr sz="2400" dirty="0">
                <a:solidFill>
                  <a:srgbClr val="212121"/>
                </a:solidFill>
                <a:latin typeface="Arial"/>
                <a:cs typeface="Arial"/>
              </a:rPr>
              <a:t>c</a:t>
            </a:r>
            <a:r>
              <a:rPr sz="2400" spc="-5" dirty="0">
                <a:solidFill>
                  <a:srgbClr val="212121"/>
                </a:solidFill>
                <a:latin typeface="Arial"/>
                <a:cs typeface="Arial"/>
              </a:rPr>
              <a:t>oun</a:t>
            </a:r>
            <a:r>
              <a:rPr sz="2400" spc="5" dirty="0">
                <a:solidFill>
                  <a:srgbClr val="212121"/>
                </a:solidFill>
                <a:latin typeface="Arial"/>
                <a:cs typeface="Arial"/>
              </a:rPr>
              <a:t>t</a:t>
            </a:r>
            <a:r>
              <a:rPr sz="2400" spc="-5" dirty="0">
                <a:solidFill>
                  <a:srgbClr val="212121"/>
                </a:solidFill>
                <a:latin typeface="Arial"/>
                <a:cs typeface="Arial"/>
              </a:rPr>
              <a:t>e</a:t>
            </a:r>
            <a:r>
              <a:rPr sz="2400" dirty="0">
                <a:solidFill>
                  <a:srgbClr val="212121"/>
                </a:solidFill>
                <a:latin typeface="Arial"/>
                <a:cs typeface="Arial"/>
              </a:rPr>
              <a:t>rs c</a:t>
            </a:r>
            <a:r>
              <a:rPr sz="2400" spc="-5" dirty="0">
                <a:solidFill>
                  <a:srgbClr val="212121"/>
                </a:solidFill>
                <a:latin typeface="Arial"/>
                <a:cs typeface="Arial"/>
              </a:rPr>
              <a:t>an </a:t>
            </a:r>
            <a:r>
              <a:rPr sz="2400" spc="-10" dirty="0">
                <a:solidFill>
                  <a:srgbClr val="212121"/>
                </a:solidFill>
                <a:latin typeface="Arial"/>
                <a:cs typeface="Arial"/>
              </a:rPr>
              <a:t>l</a:t>
            </a:r>
            <a:r>
              <a:rPr sz="2400" spc="-5" dirty="0">
                <a:solidFill>
                  <a:srgbClr val="212121"/>
                </a:solidFill>
                <a:latin typeface="Arial"/>
                <a:cs typeface="Arial"/>
              </a:rPr>
              <a:t>ea</a:t>
            </a:r>
            <a:r>
              <a:rPr sz="2400" dirty="0">
                <a:solidFill>
                  <a:srgbClr val="212121"/>
                </a:solidFill>
                <a:latin typeface="Arial"/>
                <a:cs typeface="Arial"/>
              </a:rPr>
              <a:t>d</a:t>
            </a:r>
            <a:r>
              <a:rPr sz="2400" spc="10" dirty="0">
                <a:solidFill>
                  <a:srgbClr val="212121"/>
                </a:solidFill>
                <a:latin typeface="Arial"/>
                <a:cs typeface="Arial"/>
              </a:rPr>
              <a:t> </a:t>
            </a:r>
            <a:r>
              <a:rPr sz="2400" spc="-5" dirty="0">
                <a:solidFill>
                  <a:srgbClr val="212121"/>
                </a:solidFill>
                <a:latin typeface="Arial"/>
                <a:cs typeface="Arial"/>
              </a:rPr>
              <a:t>t</a:t>
            </a:r>
            <a:r>
              <a:rPr sz="2400" spc="-15" dirty="0">
                <a:solidFill>
                  <a:srgbClr val="212121"/>
                </a:solidFill>
                <a:latin typeface="Arial"/>
                <a:cs typeface="Arial"/>
              </a:rPr>
              <a:t>o:</a:t>
            </a:r>
            <a:endParaRPr sz="2400">
              <a:latin typeface="Arial"/>
              <a:cs typeface="Arial"/>
            </a:endParaRPr>
          </a:p>
          <a:p>
            <a:pPr marL="538480" indent="-342900">
              <a:lnSpc>
                <a:spcPct val="100000"/>
              </a:lnSpc>
              <a:spcBef>
                <a:spcPts val="220"/>
              </a:spcBef>
              <a:buClr>
                <a:srgbClr val="D51F1A"/>
              </a:buClr>
              <a:buFont typeface="Wingdings"/>
              <a:buChar char=""/>
              <a:tabLst>
                <a:tab pos="538480" algn="l"/>
              </a:tabLst>
            </a:pPr>
            <a:r>
              <a:rPr sz="2200" spc="-20" dirty="0">
                <a:solidFill>
                  <a:srgbClr val="212121"/>
                </a:solidFill>
                <a:latin typeface="Arial"/>
                <a:cs typeface="Arial"/>
              </a:rPr>
              <a:t>S</a:t>
            </a:r>
            <a:r>
              <a:rPr sz="2200" spc="-15" dirty="0">
                <a:solidFill>
                  <a:srgbClr val="212121"/>
                </a:solidFill>
                <a:latin typeface="Arial"/>
                <a:cs typeface="Arial"/>
              </a:rPr>
              <a:t>ha</a:t>
            </a:r>
            <a:r>
              <a:rPr sz="2200" spc="-30" dirty="0">
                <a:solidFill>
                  <a:srgbClr val="212121"/>
                </a:solidFill>
                <a:latin typeface="Arial"/>
                <a:cs typeface="Arial"/>
              </a:rPr>
              <a:t>m</a:t>
            </a:r>
            <a:r>
              <a:rPr sz="2200" spc="-10" dirty="0">
                <a:solidFill>
                  <a:srgbClr val="212121"/>
                </a:solidFill>
                <a:latin typeface="Arial"/>
                <a:cs typeface="Arial"/>
              </a:rPr>
              <a:t>e,</a:t>
            </a:r>
            <a:r>
              <a:rPr sz="2200" spc="15" dirty="0">
                <a:solidFill>
                  <a:srgbClr val="212121"/>
                </a:solidFill>
                <a:latin typeface="Arial"/>
                <a:cs typeface="Arial"/>
              </a:rPr>
              <a:t> </a:t>
            </a:r>
            <a:r>
              <a:rPr sz="2200" spc="-10" dirty="0">
                <a:solidFill>
                  <a:srgbClr val="212121"/>
                </a:solidFill>
                <a:latin typeface="Arial"/>
                <a:cs typeface="Arial"/>
              </a:rPr>
              <a:t>guilt,</a:t>
            </a:r>
            <a:r>
              <a:rPr sz="2200" dirty="0">
                <a:solidFill>
                  <a:srgbClr val="212121"/>
                </a:solidFill>
                <a:latin typeface="Arial"/>
                <a:cs typeface="Arial"/>
              </a:rPr>
              <a:t> </a:t>
            </a:r>
            <a:r>
              <a:rPr sz="2200" spc="-10" dirty="0">
                <a:solidFill>
                  <a:srgbClr val="212121"/>
                </a:solidFill>
                <a:latin typeface="Arial"/>
                <a:cs typeface="Arial"/>
              </a:rPr>
              <a:t>denial,</a:t>
            </a:r>
            <a:r>
              <a:rPr sz="2200" dirty="0">
                <a:solidFill>
                  <a:srgbClr val="212121"/>
                </a:solidFill>
                <a:latin typeface="Arial"/>
                <a:cs typeface="Arial"/>
              </a:rPr>
              <a:t> </a:t>
            </a:r>
            <a:r>
              <a:rPr sz="2200" spc="-15" dirty="0">
                <a:solidFill>
                  <a:srgbClr val="212121"/>
                </a:solidFill>
                <a:latin typeface="Arial"/>
                <a:cs typeface="Arial"/>
              </a:rPr>
              <a:t>depre</a:t>
            </a:r>
            <a:r>
              <a:rPr sz="2200" spc="-10" dirty="0">
                <a:solidFill>
                  <a:srgbClr val="212121"/>
                </a:solidFill>
                <a:latin typeface="Arial"/>
                <a:cs typeface="Arial"/>
              </a:rPr>
              <a:t>ssion,</a:t>
            </a:r>
            <a:r>
              <a:rPr sz="2200" dirty="0">
                <a:solidFill>
                  <a:srgbClr val="212121"/>
                </a:solidFill>
                <a:latin typeface="Arial"/>
                <a:cs typeface="Arial"/>
              </a:rPr>
              <a:t> </a:t>
            </a:r>
            <a:r>
              <a:rPr sz="2200" spc="-10" dirty="0">
                <a:solidFill>
                  <a:srgbClr val="212121"/>
                </a:solidFill>
                <a:latin typeface="Arial"/>
                <a:cs typeface="Arial"/>
              </a:rPr>
              <a:t>inc</a:t>
            </a:r>
            <a:r>
              <a:rPr sz="2200" spc="-15" dirty="0">
                <a:solidFill>
                  <a:srgbClr val="212121"/>
                </a:solidFill>
                <a:latin typeface="Arial"/>
                <a:cs typeface="Arial"/>
              </a:rPr>
              <a:t>rea</a:t>
            </a:r>
            <a:r>
              <a:rPr sz="2200" spc="-10" dirty="0">
                <a:solidFill>
                  <a:srgbClr val="212121"/>
                </a:solidFill>
                <a:latin typeface="Arial"/>
                <a:cs typeface="Arial"/>
              </a:rPr>
              <a:t>s</a:t>
            </a:r>
            <a:r>
              <a:rPr sz="2200" spc="-15" dirty="0">
                <a:solidFill>
                  <a:srgbClr val="212121"/>
                </a:solidFill>
                <a:latin typeface="Arial"/>
                <a:cs typeface="Arial"/>
              </a:rPr>
              <a:t>ed</a:t>
            </a:r>
            <a:r>
              <a:rPr sz="2200" spc="-10" dirty="0">
                <a:solidFill>
                  <a:srgbClr val="212121"/>
                </a:solidFill>
                <a:latin typeface="Arial"/>
                <a:cs typeface="Arial"/>
              </a:rPr>
              <a:t> ris</a:t>
            </a:r>
            <a:r>
              <a:rPr sz="2200" spc="-15" dirty="0">
                <a:solidFill>
                  <a:srgbClr val="212121"/>
                </a:solidFill>
                <a:latin typeface="Arial"/>
                <a:cs typeface="Arial"/>
              </a:rPr>
              <a:t>k</a:t>
            </a:r>
            <a:r>
              <a:rPr sz="2200" spc="5" dirty="0">
                <a:solidFill>
                  <a:srgbClr val="212121"/>
                </a:solidFill>
                <a:latin typeface="Arial"/>
                <a:cs typeface="Arial"/>
              </a:rPr>
              <a:t> </a:t>
            </a:r>
            <a:r>
              <a:rPr sz="2200" spc="-15" dirty="0">
                <a:solidFill>
                  <a:srgbClr val="212121"/>
                </a:solidFill>
                <a:latin typeface="Arial"/>
                <a:cs typeface="Arial"/>
              </a:rPr>
              <a:t>beha</a:t>
            </a:r>
            <a:r>
              <a:rPr sz="2200" spc="-25" dirty="0">
                <a:solidFill>
                  <a:srgbClr val="212121"/>
                </a:solidFill>
                <a:latin typeface="Arial"/>
                <a:cs typeface="Arial"/>
              </a:rPr>
              <a:t>v</a:t>
            </a:r>
            <a:r>
              <a:rPr sz="2200" spc="-10" dirty="0">
                <a:solidFill>
                  <a:srgbClr val="212121"/>
                </a:solidFill>
                <a:latin typeface="Arial"/>
                <a:cs typeface="Arial"/>
              </a:rPr>
              <a:t>iors</a:t>
            </a:r>
            <a:endParaRPr sz="2200">
              <a:latin typeface="Arial"/>
              <a:cs typeface="Arial"/>
            </a:endParaRPr>
          </a:p>
          <a:p>
            <a:pPr marL="538480" indent="-342900">
              <a:lnSpc>
                <a:spcPct val="100000"/>
              </a:lnSpc>
              <a:spcBef>
                <a:spcPts val="260"/>
              </a:spcBef>
              <a:buClr>
                <a:srgbClr val="D51F1A"/>
              </a:buClr>
              <a:buFont typeface="Wingdings"/>
              <a:buChar char=""/>
              <a:tabLst>
                <a:tab pos="538480" algn="l"/>
              </a:tabLst>
            </a:pPr>
            <a:r>
              <a:rPr sz="2200" spc="-55" dirty="0">
                <a:solidFill>
                  <a:srgbClr val="212121"/>
                </a:solidFill>
                <a:latin typeface="Arial"/>
                <a:cs typeface="Arial"/>
              </a:rPr>
              <a:t>A</a:t>
            </a:r>
            <a:r>
              <a:rPr sz="2200" spc="-25" dirty="0">
                <a:solidFill>
                  <a:srgbClr val="212121"/>
                </a:solidFill>
                <a:latin typeface="Arial"/>
                <a:cs typeface="Arial"/>
              </a:rPr>
              <a:t>v</a:t>
            </a:r>
            <a:r>
              <a:rPr sz="2200" spc="-15" dirty="0">
                <a:solidFill>
                  <a:srgbClr val="212121"/>
                </a:solidFill>
                <a:latin typeface="Arial"/>
                <a:cs typeface="Arial"/>
              </a:rPr>
              <a:t>oidan</a:t>
            </a:r>
            <a:r>
              <a:rPr sz="2200" spc="-10" dirty="0">
                <a:solidFill>
                  <a:srgbClr val="212121"/>
                </a:solidFill>
                <a:latin typeface="Arial"/>
                <a:cs typeface="Arial"/>
              </a:rPr>
              <a:t>c</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healthc</a:t>
            </a:r>
            <a:r>
              <a:rPr sz="2200" spc="-15" dirty="0">
                <a:solidFill>
                  <a:srgbClr val="212121"/>
                </a:solidFill>
                <a:latin typeface="Arial"/>
                <a:cs typeface="Arial"/>
              </a:rPr>
              <a:t>are</a:t>
            </a:r>
            <a:r>
              <a:rPr sz="2200" spc="10" dirty="0">
                <a:solidFill>
                  <a:srgbClr val="212121"/>
                </a:solidFill>
                <a:latin typeface="Arial"/>
                <a:cs typeface="Arial"/>
              </a:rPr>
              <a:t> </a:t>
            </a:r>
            <a:r>
              <a:rPr sz="2200" spc="-10" dirty="0">
                <a:solidFill>
                  <a:srgbClr val="212121"/>
                </a:solidFill>
                <a:latin typeface="Arial"/>
                <a:cs typeface="Arial"/>
              </a:rPr>
              <a:t>s</a:t>
            </a:r>
            <a:r>
              <a:rPr sz="2200" spc="-25" dirty="0">
                <a:solidFill>
                  <a:srgbClr val="212121"/>
                </a:solidFill>
                <a:latin typeface="Arial"/>
                <a:cs typeface="Arial"/>
              </a:rPr>
              <a:t>y</a:t>
            </a:r>
            <a:r>
              <a:rPr sz="2200" spc="-10" dirty="0">
                <a:solidFill>
                  <a:srgbClr val="212121"/>
                </a:solidFill>
                <a:latin typeface="Arial"/>
                <a:cs typeface="Arial"/>
              </a:rPr>
              <a:t>s</a:t>
            </a:r>
            <a:r>
              <a:rPr sz="2200" spc="-15" dirty="0">
                <a:solidFill>
                  <a:srgbClr val="212121"/>
                </a:solidFill>
                <a:latin typeface="Arial"/>
                <a:cs typeface="Arial"/>
              </a:rPr>
              <a:t>tem</a:t>
            </a:r>
            <a:endParaRPr sz="2200">
              <a:latin typeface="Arial"/>
              <a:cs typeface="Arial"/>
            </a:endParaRPr>
          </a:p>
          <a:p>
            <a:pPr marL="835660" lvl="1" indent="-342900">
              <a:lnSpc>
                <a:spcPct val="100000"/>
              </a:lnSpc>
              <a:spcBef>
                <a:spcPts val="245"/>
              </a:spcBef>
              <a:buClr>
                <a:srgbClr val="D51F1A"/>
              </a:buClr>
              <a:buFont typeface="Wingdings"/>
              <a:buChar char=""/>
              <a:tabLst>
                <a:tab pos="835660" algn="l"/>
              </a:tabLst>
            </a:pPr>
            <a:r>
              <a:rPr sz="2000" b="1" dirty="0">
                <a:solidFill>
                  <a:srgbClr val="212121"/>
                </a:solidFill>
                <a:latin typeface="Arial"/>
                <a:cs typeface="Arial"/>
              </a:rPr>
              <a:t>Not</a:t>
            </a:r>
            <a:r>
              <a:rPr sz="2000" b="1" spc="-15" dirty="0">
                <a:solidFill>
                  <a:srgbClr val="212121"/>
                </a:solidFill>
                <a:latin typeface="Arial"/>
                <a:cs typeface="Arial"/>
              </a:rPr>
              <a:t> </a:t>
            </a:r>
            <a:r>
              <a:rPr sz="2000" b="1" dirty="0">
                <a:solidFill>
                  <a:srgbClr val="212121"/>
                </a:solidFill>
                <a:latin typeface="Arial"/>
                <a:cs typeface="Arial"/>
              </a:rPr>
              <a:t>gett</a:t>
            </a:r>
            <a:r>
              <a:rPr sz="2000" b="1" spc="-5" dirty="0">
                <a:solidFill>
                  <a:srgbClr val="212121"/>
                </a:solidFill>
                <a:latin typeface="Arial"/>
                <a:cs typeface="Arial"/>
              </a:rPr>
              <a:t>i</a:t>
            </a:r>
            <a:r>
              <a:rPr sz="2000" b="1" dirty="0">
                <a:solidFill>
                  <a:srgbClr val="212121"/>
                </a:solidFill>
                <a:latin typeface="Arial"/>
                <a:cs typeface="Arial"/>
              </a:rPr>
              <a:t>ng</a:t>
            </a:r>
            <a:r>
              <a:rPr sz="2000" b="1" spc="-30" dirty="0">
                <a:solidFill>
                  <a:srgbClr val="212121"/>
                </a:solidFill>
                <a:latin typeface="Arial"/>
                <a:cs typeface="Arial"/>
              </a:rPr>
              <a:t> </a:t>
            </a:r>
            <a:r>
              <a:rPr sz="2000" b="1" dirty="0">
                <a:solidFill>
                  <a:srgbClr val="212121"/>
                </a:solidFill>
                <a:latin typeface="Arial"/>
                <a:cs typeface="Arial"/>
              </a:rPr>
              <a:t>needed</a:t>
            </a:r>
            <a:r>
              <a:rPr sz="2000" b="1" spc="-20" dirty="0">
                <a:solidFill>
                  <a:srgbClr val="212121"/>
                </a:solidFill>
                <a:latin typeface="Arial"/>
                <a:cs typeface="Arial"/>
              </a:rPr>
              <a:t> </a:t>
            </a:r>
            <a:r>
              <a:rPr sz="2000" b="1" dirty="0">
                <a:solidFill>
                  <a:srgbClr val="212121"/>
                </a:solidFill>
                <a:latin typeface="Arial"/>
                <a:cs typeface="Arial"/>
              </a:rPr>
              <a:t>tests</a:t>
            </a:r>
            <a:r>
              <a:rPr sz="2000" b="1" spc="-30" dirty="0">
                <a:solidFill>
                  <a:srgbClr val="212121"/>
                </a:solidFill>
                <a:latin typeface="Arial"/>
                <a:cs typeface="Arial"/>
              </a:rPr>
              <a:t> </a:t>
            </a:r>
            <a:r>
              <a:rPr sz="2000" b="1" dirty="0">
                <a:solidFill>
                  <a:srgbClr val="212121"/>
                </a:solidFill>
                <a:latin typeface="Arial"/>
                <a:cs typeface="Arial"/>
              </a:rPr>
              <a:t>and</a:t>
            </a:r>
            <a:r>
              <a:rPr sz="2000" b="1" spc="-20" dirty="0">
                <a:solidFill>
                  <a:srgbClr val="212121"/>
                </a:solidFill>
                <a:latin typeface="Arial"/>
                <a:cs typeface="Arial"/>
              </a:rPr>
              <a:t> </a:t>
            </a:r>
            <a:r>
              <a:rPr sz="2000" b="1" dirty="0">
                <a:solidFill>
                  <a:srgbClr val="212121"/>
                </a:solidFill>
                <a:latin typeface="Arial"/>
                <a:cs typeface="Arial"/>
              </a:rPr>
              <a:t>sc</a:t>
            </a:r>
            <a:r>
              <a:rPr sz="2000" b="1" spc="-5" dirty="0">
                <a:solidFill>
                  <a:srgbClr val="212121"/>
                </a:solidFill>
                <a:latin typeface="Arial"/>
                <a:cs typeface="Arial"/>
              </a:rPr>
              <a:t>r</a:t>
            </a:r>
            <a:r>
              <a:rPr sz="2000" b="1" dirty="0">
                <a:solidFill>
                  <a:srgbClr val="212121"/>
                </a:solidFill>
                <a:latin typeface="Arial"/>
                <a:cs typeface="Arial"/>
              </a:rPr>
              <a:t>een</a:t>
            </a:r>
            <a:r>
              <a:rPr sz="2000" b="1" spc="-5" dirty="0">
                <a:solidFill>
                  <a:srgbClr val="212121"/>
                </a:solidFill>
                <a:latin typeface="Arial"/>
                <a:cs typeface="Arial"/>
              </a:rPr>
              <a:t>i</a:t>
            </a:r>
            <a:r>
              <a:rPr sz="2000" b="1" dirty="0">
                <a:solidFill>
                  <a:srgbClr val="212121"/>
                </a:solidFill>
                <a:latin typeface="Arial"/>
                <a:cs typeface="Arial"/>
              </a:rPr>
              <a:t>ng</a:t>
            </a:r>
            <a:endParaRPr sz="2000">
              <a:latin typeface="Arial"/>
              <a:cs typeface="Arial"/>
            </a:endParaRPr>
          </a:p>
          <a:p>
            <a:pPr marL="835660" lvl="1" indent="-342900">
              <a:lnSpc>
                <a:spcPct val="100000"/>
              </a:lnSpc>
              <a:spcBef>
                <a:spcPts val="240"/>
              </a:spcBef>
              <a:buClr>
                <a:srgbClr val="D51F1A"/>
              </a:buClr>
              <a:buFont typeface="Wingdings"/>
              <a:buChar char=""/>
              <a:tabLst>
                <a:tab pos="835660" algn="l"/>
              </a:tabLst>
            </a:pPr>
            <a:r>
              <a:rPr sz="2000" b="1" dirty="0">
                <a:solidFill>
                  <a:srgbClr val="212121"/>
                </a:solidFill>
                <a:latin typeface="Arial"/>
                <a:cs typeface="Arial"/>
              </a:rPr>
              <a:t>Not</a:t>
            </a:r>
            <a:r>
              <a:rPr sz="2000" b="1" spc="-15" dirty="0">
                <a:solidFill>
                  <a:srgbClr val="212121"/>
                </a:solidFill>
                <a:latin typeface="Arial"/>
                <a:cs typeface="Arial"/>
              </a:rPr>
              <a:t> </a:t>
            </a:r>
            <a:r>
              <a:rPr sz="2000" b="1" dirty="0">
                <a:solidFill>
                  <a:srgbClr val="212121"/>
                </a:solidFill>
                <a:latin typeface="Arial"/>
                <a:cs typeface="Arial"/>
              </a:rPr>
              <a:t>d</a:t>
            </a:r>
            <a:r>
              <a:rPr sz="2000" b="1" spc="-5" dirty="0">
                <a:solidFill>
                  <a:srgbClr val="212121"/>
                </a:solidFill>
                <a:latin typeface="Arial"/>
                <a:cs typeface="Arial"/>
              </a:rPr>
              <a:t>i</a:t>
            </a:r>
            <a:r>
              <a:rPr sz="2000" b="1" dirty="0">
                <a:solidFill>
                  <a:srgbClr val="212121"/>
                </a:solidFill>
                <a:latin typeface="Arial"/>
                <a:cs typeface="Arial"/>
              </a:rPr>
              <a:t>sc</a:t>
            </a:r>
            <a:r>
              <a:rPr sz="2000" b="1" spc="-5" dirty="0">
                <a:solidFill>
                  <a:srgbClr val="212121"/>
                </a:solidFill>
                <a:latin typeface="Arial"/>
                <a:cs typeface="Arial"/>
              </a:rPr>
              <a:t>l</a:t>
            </a:r>
            <a:r>
              <a:rPr sz="2000" b="1" dirty="0">
                <a:solidFill>
                  <a:srgbClr val="212121"/>
                </a:solidFill>
                <a:latin typeface="Arial"/>
                <a:cs typeface="Arial"/>
              </a:rPr>
              <a:t>os</a:t>
            </a:r>
            <a:r>
              <a:rPr sz="2000" b="1" spc="-5" dirty="0">
                <a:solidFill>
                  <a:srgbClr val="212121"/>
                </a:solidFill>
                <a:latin typeface="Arial"/>
                <a:cs typeface="Arial"/>
              </a:rPr>
              <a:t>i</a:t>
            </a:r>
            <a:r>
              <a:rPr sz="2000" b="1" dirty="0">
                <a:solidFill>
                  <a:srgbClr val="212121"/>
                </a:solidFill>
                <a:latin typeface="Arial"/>
                <a:cs typeface="Arial"/>
              </a:rPr>
              <a:t>ng</a:t>
            </a:r>
            <a:r>
              <a:rPr sz="2000" b="1" spc="-20" dirty="0">
                <a:solidFill>
                  <a:srgbClr val="212121"/>
                </a:solidFill>
                <a:latin typeface="Arial"/>
                <a:cs typeface="Arial"/>
              </a:rPr>
              <a:t> </a:t>
            </a:r>
            <a:r>
              <a:rPr sz="2000" b="1" dirty="0">
                <a:solidFill>
                  <a:srgbClr val="212121"/>
                </a:solidFill>
                <a:latin typeface="Arial"/>
                <a:cs typeface="Arial"/>
              </a:rPr>
              <a:t>or</a:t>
            </a:r>
            <a:r>
              <a:rPr sz="2000" b="1" spc="-20" dirty="0">
                <a:solidFill>
                  <a:srgbClr val="212121"/>
                </a:solidFill>
                <a:latin typeface="Arial"/>
                <a:cs typeface="Arial"/>
              </a:rPr>
              <a:t> </a:t>
            </a:r>
            <a:r>
              <a:rPr sz="2000" b="1" dirty="0">
                <a:solidFill>
                  <a:srgbClr val="212121"/>
                </a:solidFill>
                <a:latin typeface="Arial"/>
                <a:cs typeface="Arial"/>
              </a:rPr>
              <a:t>h</a:t>
            </a:r>
            <a:r>
              <a:rPr sz="2000" b="1" spc="-5" dirty="0">
                <a:solidFill>
                  <a:srgbClr val="212121"/>
                </a:solidFill>
                <a:latin typeface="Arial"/>
                <a:cs typeface="Arial"/>
              </a:rPr>
              <a:t>i</a:t>
            </a:r>
            <a:r>
              <a:rPr sz="2000" b="1" dirty="0">
                <a:solidFill>
                  <a:srgbClr val="212121"/>
                </a:solidFill>
                <a:latin typeface="Arial"/>
                <a:cs typeface="Arial"/>
              </a:rPr>
              <a:t>d</a:t>
            </a:r>
            <a:r>
              <a:rPr sz="2000" b="1" spc="-5" dirty="0">
                <a:solidFill>
                  <a:srgbClr val="212121"/>
                </a:solidFill>
                <a:latin typeface="Arial"/>
                <a:cs typeface="Arial"/>
              </a:rPr>
              <a:t>i</a:t>
            </a:r>
            <a:r>
              <a:rPr sz="2000" b="1" dirty="0">
                <a:solidFill>
                  <a:srgbClr val="212121"/>
                </a:solidFill>
                <a:latin typeface="Arial"/>
                <a:cs typeface="Arial"/>
              </a:rPr>
              <a:t>ng</a:t>
            </a:r>
            <a:r>
              <a:rPr sz="2000" b="1" spc="-5" dirty="0">
                <a:solidFill>
                  <a:srgbClr val="212121"/>
                </a:solidFill>
                <a:latin typeface="Arial"/>
                <a:cs typeface="Arial"/>
              </a:rPr>
              <a:t> ri</a:t>
            </a:r>
            <a:r>
              <a:rPr sz="2000" b="1" dirty="0">
                <a:solidFill>
                  <a:srgbClr val="212121"/>
                </a:solidFill>
                <a:latin typeface="Arial"/>
                <a:cs typeface="Arial"/>
              </a:rPr>
              <a:t>sk</a:t>
            </a:r>
            <a:r>
              <a:rPr sz="2000" b="1" spc="-15" dirty="0">
                <a:solidFill>
                  <a:srgbClr val="212121"/>
                </a:solidFill>
                <a:latin typeface="Arial"/>
                <a:cs typeface="Arial"/>
              </a:rPr>
              <a:t> </a:t>
            </a:r>
            <a:r>
              <a:rPr sz="2000" b="1" dirty="0">
                <a:solidFill>
                  <a:srgbClr val="212121"/>
                </a:solidFill>
                <a:latin typeface="Arial"/>
                <a:cs typeface="Arial"/>
              </a:rPr>
              <a:t>beha</a:t>
            </a:r>
            <a:r>
              <a:rPr sz="2000" b="1" spc="-25" dirty="0">
                <a:solidFill>
                  <a:srgbClr val="212121"/>
                </a:solidFill>
                <a:latin typeface="Arial"/>
                <a:cs typeface="Arial"/>
              </a:rPr>
              <a:t>v</a:t>
            </a:r>
            <a:r>
              <a:rPr sz="2000" b="1" spc="-5" dirty="0">
                <a:solidFill>
                  <a:srgbClr val="212121"/>
                </a:solidFill>
                <a:latin typeface="Arial"/>
                <a:cs typeface="Arial"/>
              </a:rPr>
              <a:t>i</a:t>
            </a:r>
            <a:r>
              <a:rPr sz="2000" b="1" dirty="0">
                <a:solidFill>
                  <a:srgbClr val="212121"/>
                </a:solidFill>
                <a:latin typeface="Arial"/>
                <a:cs typeface="Arial"/>
              </a:rPr>
              <a:t>ors</a:t>
            </a:r>
            <a:endParaRPr sz="2000">
              <a:latin typeface="Arial"/>
              <a:cs typeface="Arial"/>
            </a:endParaRPr>
          </a:p>
          <a:p>
            <a:pPr marL="835660" lvl="1" indent="-342900">
              <a:lnSpc>
                <a:spcPct val="100000"/>
              </a:lnSpc>
              <a:spcBef>
                <a:spcPts val="240"/>
              </a:spcBef>
              <a:buClr>
                <a:srgbClr val="D51F1A"/>
              </a:buClr>
              <a:buFont typeface="Wingdings"/>
              <a:buChar char=""/>
              <a:tabLst>
                <a:tab pos="835660" algn="l"/>
              </a:tabLst>
            </a:pPr>
            <a:r>
              <a:rPr sz="2000" b="1" dirty="0">
                <a:solidFill>
                  <a:srgbClr val="212121"/>
                </a:solidFill>
                <a:latin typeface="Arial"/>
                <a:cs typeface="Arial"/>
              </a:rPr>
              <a:t>Not</a:t>
            </a:r>
            <a:r>
              <a:rPr sz="2000" b="1" spc="-15" dirty="0">
                <a:solidFill>
                  <a:srgbClr val="212121"/>
                </a:solidFill>
                <a:latin typeface="Arial"/>
                <a:cs typeface="Arial"/>
              </a:rPr>
              <a:t> </a:t>
            </a:r>
            <a:r>
              <a:rPr sz="2000" b="1" dirty="0">
                <a:solidFill>
                  <a:srgbClr val="212121"/>
                </a:solidFill>
                <a:latin typeface="Arial"/>
                <a:cs typeface="Arial"/>
              </a:rPr>
              <a:t>go</a:t>
            </a:r>
            <a:r>
              <a:rPr sz="2000" b="1" spc="-5" dirty="0">
                <a:solidFill>
                  <a:srgbClr val="212121"/>
                </a:solidFill>
                <a:latin typeface="Arial"/>
                <a:cs typeface="Arial"/>
              </a:rPr>
              <a:t>i</a:t>
            </a:r>
            <a:r>
              <a:rPr sz="2000" b="1" dirty="0">
                <a:solidFill>
                  <a:srgbClr val="212121"/>
                </a:solidFill>
                <a:latin typeface="Arial"/>
                <a:cs typeface="Arial"/>
              </a:rPr>
              <a:t>ng</a:t>
            </a:r>
            <a:r>
              <a:rPr sz="2000" b="1" spc="-5" dirty="0">
                <a:solidFill>
                  <a:srgbClr val="212121"/>
                </a:solidFill>
                <a:latin typeface="Arial"/>
                <a:cs typeface="Arial"/>
              </a:rPr>
              <a:t> </a:t>
            </a:r>
            <a:r>
              <a:rPr sz="2000" b="1" dirty="0">
                <a:solidFill>
                  <a:srgbClr val="212121"/>
                </a:solidFill>
                <a:latin typeface="Arial"/>
                <a:cs typeface="Arial"/>
              </a:rPr>
              <a:t>to</a:t>
            </a:r>
            <a:r>
              <a:rPr sz="2000" b="1" spc="-20" dirty="0">
                <a:solidFill>
                  <a:srgbClr val="212121"/>
                </a:solidFill>
                <a:latin typeface="Arial"/>
                <a:cs typeface="Arial"/>
              </a:rPr>
              <a:t> </a:t>
            </a:r>
            <a:r>
              <a:rPr sz="2000" b="1" dirty="0">
                <a:solidFill>
                  <a:srgbClr val="212121"/>
                </a:solidFill>
                <a:latin typeface="Arial"/>
                <a:cs typeface="Arial"/>
              </a:rPr>
              <a:t>appo</a:t>
            </a:r>
            <a:r>
              <a:rPr sz="2000" b="1" spc="-5" dirty="0">
                <a:solidFill>
                  <a:srgbClr val="212121"/>
                </a:solidFill>
                <a:latin typeface="Arial"/>
                <a:cs typeface="Arial"/>
              </a:rPr>
              <a:t>i</a:t>
            </a:r>
            <a:r>
              <a:rPr sz="2000" b="1" dirty="0">
                <a:solidFill>
                  <a:srgbClr val="212121"/>
                </a:solidFill>
                <a:latin typeface="Arial"/>
                <a:cs typeface="Arial"/>
              </a:rPr>
              <a:t>nt</a:t>
            </a:r>
            <a:r>
              <a:rPr sz="2000" b="1" spc="-10" dirty="0">
                <a:solidFill>
                  <a:srgbClr val="212121"/>
                </a:solidFill>
                <a:latin typeface="Arial"/>
                <a:cs typeface="Arial"/>
              </a:rPr>
              <a:t>m</a:t>
            </a:r>
            <a:r>
              <a:rPr sz="2000" b="1" dirty="0">
                <a:solidFill>
                  <a:srgbClr val="212121"/>
                </a:solidFill>
                <a:latin typeface="Arial"/>
                <a:cs typeface="Arial"/>
              </a:rPr>
              <a:t>ents</a:t>
            </a:r>
            <a:endParaRPr sz="2000">
              <a:latin typeface="Arial"/>
              <a:cs typeface="Arial"/>
            </a:endParaRPr>
          </a:p>
          <a:p>
            <a:pPr marL="538480" indent="-342900">
              <a:lnSpc>
                <a:spcPct val="100000"/>
              </a:lnSpc>
              <a:spcBef>
                <a:spcPts val="254"/>
              </a:spcBef>
              <a:buClr>
                <a:srgbClr val="D51F1A"/>
              </a:buClr>
              <a:buFont typeface="Wingdings"/>
              <a:buChar char=""/>
              <a:tabLst>
                <a:tab pos="538480" algn="l"/>
              </a:tabLst>
            </a:pPr>
            <a:r>
              <a:rPr sz="2200" spc="-25" dirty="0">
                <a:solidFill>
                  <a:srgbClr val="212121"/>
                </a:solidFill>
                <a:latin typeface="Arial"/>
                <a:cs typeface="Arial"/>
              </a:rPr>
              <a:t>D</a:t>
            </a:r>
            <a:r>
              <a:rPr sz="2200" spc="-15" dirty="0">
                <a:solidFill>
                  <a:srgbClr val="212121"/>
                </a:solidFill>
                <a:latin typeface="Arial"/>
                <a:cs typeface="Arial"/>
              </a:rPr>
              <a:t>ropping</a:t>
            </a:r>
            <a:r>
              <a:rPr sz="2200" spc="10" dirty="0">
                <a:solidFill>
                  <a:srgbClr val="212121"/>
                </a:solidFill>
                <a:latin typeface="Arial"/>
                <a:cs typeface="Arial"/>
              </a:rPr>
              <a:t> </a:t>
            </a:r>
            <a:r>
              <a:rPr sz="2200" spc="-15" dirty="0">
                <a:solidFill>
                  <a:srgbClr val="212121"/>
                </a:solidFill>
                <a:latin typeface="Arial"/>
                <a:cs typeface="Arial"/>
              </a:rPr>
              <a:t>out</a:t>
            </a:r>
            <a:r>
              <a:rPr sz="2200" dirty="0">
                <a:solidFill>
                  <a:srgbClr val="212121"/>
                </a:solidFill>
                <a:latin typeface="Arial"/>
                <a:cs typeface="Arial"/>
              </a:rPr>
              <a:t> </a:t>
            </a:r>
            <a:r>
              <a:rPr sz="2200" spc="-10" dirty="0">
                <a:solidFill>
                  <a:srgbClr val="212121"/>
                </a:solidFill>
                <a:latin typeface="Arial"/>
                <a:cs typeface="Arial"/>
              </a:rPr>
              <a:t>or</a:t>
            </a:r>
            <a:r>
              <a:rPr sz="2200" spc="10" dirty="0">
                <a:solidFill>
                  <a:srgbClr val="212121"/>
                </a:solidFill>
                <a:latin typeface="Arial"/>
                <a:cs typeface="Arial"/>
              </a:rPr>
              <a:t> </a:t>
            </a:r>
            <a:r>
              <a:rPr sz="2200" spc="-15" dirty="0">
                <a:solidFill>
                  <a:srgbClr val="212121"/>
                </a:solidFill>
                <a:latin typeface="Arial"/>
                <a:cs typeface="Arial"/>
              </a:rPr>
              <a:t>ne</a:t>
            </a:r>
            <a:r>
              <a:rPr sz="2200" spc="-25" dirty="0">
                <a:solidFill>
                  <a:srgbClr val="212121"/>
                </a:solidFill>
                <a:latin typeface="Arial"/>
                <a:cs typeface="Arial"/>
              </a:rPr>
              <a:t>v</a:t>
            </a:r>
            <a:r>
              <a:rPr sz="2200" spc="-10" dirty="0">
                <a:solidFill>
                  <a:srgbClr val="212121"/>
                </a:solidFill>
                <a:latin typeface="Arial"/>
                <a:cs typeface="Arial"/>
              </a:rPr>
              <a:t>er</a:t>
            </a:r>
            <a:r>
              <a:rPr sz="2200" spc="10" dirty="0">
                <a:solidFill>
                  <a:srgbClr val="212121"/>
                </a:solidFill>
                <a:latin typeface="Arial"/>
                <a:cs typeface="Arial"/>
              </a:rPr>
              <a:t> </a:t>
            </a:r>
            <a:r>
              <a:rPr sz="2200" spc="-10" dirty="0">
                <a:solidFill>
                  <a:srgbClr val="212121"/>
                </a:solidFill>
                <a:latin typeface="Arial"/>
                <a:cs typeface="Arial"/>
              </a:rPr>
              <a:t>entering</a:t>
            </a:r>
            <a:r>
              <a:rPr sz="2200" spc="10" dirty="0">
                <a:solidFill>
                  <a:srgbClr val="212121"/>
                </a:solidFill>
                <a:latin typeface="Arial"/>
                <a:cs typeface="Arial"/>
              </a:rPr>
              <a:t> </a:t>
            </a:r>
            <a:r>
              <a:rPr sz="2200" spc="-10" dirty="0">
                <a:solidFill>
                  <a:srgbClr val="212121"/>
                </a:solidFill>
                <a:latin typeface="Arial"/>
                <a:cs typeface="Arial"/>
              </a:rPr>
              <a:t>treat</a:t>
            </a:r>
            <a:r>
              <a:rPr sz="2200" spc="-25" dirty="0">
                <a:solidFill>
                  <a:srgbClr val="212121"/>
                </a:solidFill>
                <a:latin typeface="Arial"/>
                <a:cs typeface="Arial"/>
              </a:rPr>
              <a:t>m</a:t>
            </a:r>
            <a:r>
              <a:rPr sz="2200" spc="-15" dirty="0">
                <a:solidFill>
                  <a:srgbClr val="212121"/>
                </a:solidFill>
                <a:latin typeface="Arial"/>
                <a:cs typeface="Arial"/>
              </a:rPr>
              <a:t>ent</a:t>
            </a:r>
            <a:endParaRPr sz="2200">
              <a:latin typeface="Arial"/>
              <a:cs typeface="Arial"/>
            </a:endParaRPr>
          </a:p>
          <a:p>
            <a:pPr marL="538480" indent="-342900">
              <a:lnSpc>
                <a:spcPct val="100000"/>
              </a:lnSpc>
              <a:spcBef>
                <a:spcPts val="260"/>
              </a:spcBef>
              <a:buClr>
                <a:srgbClr val="D51F1A"/>
              </a:buClr>
              <a:buFont typeface="Wingdings"/>
              <a:buChar char=""/>
              <a:tabLst>
                <a:tab pos="538480" algn="l"/>
              </a:tabLst>
            </a:pPr>
            <a:r>
              <a:rPr sz="2200" spc="-25" dirty="0">
                <a:solidFill>
                  <a:srgbClr val="212121"/>
                </a:solidFill>
                <a:latin typeface="Arial"/>
                <a:cs typeface="Arial"/>
              </a:rPr>
              <a:t>N</a:t>
            </a:r>
            <a:r>
              <a:rPr sz="2200" spc="-10" dirty="0">
                <a:solidFill>
                  <a:srgbClr val="212121"/>
                </a:solidFill>
                <a:latin typeface="Arial"/>
                <a:cs typeface="Arial"/>
              </a:rPr>
              <a:t>ot</a:t>
            </a:r>
            <a:r>
              <a:rPr sz="2200" dirty="0">
                <a:solidFill>
                  <a:srgbClr val="212121"/>
                </a:solidFill>
                <a:latin typeface="Arial"/>
                <a:cs typeface="Arial"/>
              </a:rPr>
              <a:t> </a:t>
            </a:r>
            <a:r>
              <a:rPr sz="2200" spc="-10" dirty="0">
                <a:solidFill>
                  <a:srgbClr val="212121"/>
                </a:solidFill>
                <a:latin typeface="Arial"/>
                <a:cs typeface="Arial"/>
              </a:rPr>
              <a:t>taking</a:t>
            </a:r>
            <a:r>
              <a:rPr sz="2200" dirty="0">
                <a:solidFill>
                  <a:srgbClr val="212121"/>
                </a:solidFill>
                <a:latin typeface="Arial"/>
                <a:cs typeface="Arial"/>
              </a:rPr>
              <a:t> </a:t>
            </a:r>
            <a:r>
              <a:rPr sz="2200" spc="-30" dirty="0">
                <a:solidFill>
                  <a:srgbClr val="212121"/>
                </a:solidFill>
                <a:latin typeface="Arial"/>
                <a:cs typeface="Arial"/>
              </a:rPr>
              <a:t>m</a:t>
            </a:r>
            <a:r>
              <a:rPr sz="2200" spc="-10" dirty="0">
                <a:solidFill>
                  <a:srgbClr val="212121"/>
                </a:solidFill>
                <a:latin typeface="Arial"/>
                <a:cs typeface="Arial"/>
              </a:rPr>
              <a:t>edicat</a:t>
            </a:r>
            <a:r>
              <a:rPr sz="2200" dirty="0">
                <a:solidFill>
                  <a:srgbClr val="212121"/>
                </a:solidFill>
                <a:latin typeface="Arial"/>
                <a:cs typeface="Arial"/>
              </a:rPr>
              <a:t>i</a:t>
            </a:r>
            <a:r>
              <a:rPr sz="2200" spc="-15" dirty="0">
                <a:solidFill>
                  <a:srgbClr val="212121"/>
                </a:solidFill>
                <a:latin typeface="Arial"/>
                <a:cs typeface="Arial"/>
              </a:rPr>
              <a:t>ons</a:t>
            </a:r>
            <a:r>
              <a:rPr sz="2200" spc="5" dirty="0">
                <a:solidFill>
                  <a:srgbClr val="212121"/>
                </a:solidFill>
                <a:latin typeface="Arial"/>
                <a:cs typeface="Arial"/>
              </a:rPr>
              <a:t> </a:t>
            </a:r>
            <a:r>
              <a:rPr sz="2200" spc="-15" dirty="0">
                <a:solidFill>
                  <a:srgbClr val="212121"/>
                </a:solidFill>
                <a:latin typeface="Arial"/>
                <a:cs typeface="Arial"/>
              </a:rPr>
              <a:t>as</a:t>
            </a:r>
            <a:r>
              <a:rPr sz="2200" spc="5" dirty="0">
                <a:solidFill>
                  <a:srgbClr val="212121"/>
                </a:solidFill>
                <a:latin typeface="Arial"/>
                <a:cs typeface="Arial"/>
              </a:rPr>
              <a:t> </a:t>
            </a:r>
            <a:r>
              <a:rPr sz="2200" spc="-15" dirty="0">
                <a:solidFill>
                  <a:srgbClr val="212121"/>
                </a:solidFill>
                <a:latin typeface="Arial"/>
                <a:cs typeface="Arial"/>
              </a:rPr>
              <a:t>pre</a:t>
            </a:r>
            <a:r>
              <a:rPr sz="2200" spc="-10" dirty="0">
                <a:solidFill>
                  <a:srgbClr val="212121"/>
                </a:solidFill>
                <a:latin typeface="Arial"/>
                <a:cs typeface="Arial"/>
              </a:rPr>
              <a:t>scribed</a:t>
            </a:r>
            <a:endParaRPr sz="2200">
              <a:latin typeface="Arial"/>
              <a:cs typeface="Arial"/>
            </a:endParaRPr>
          </a:p>
          <a:p>
            <a:pPr marL="538480" indent="-342900">
              <a:lnSpc>
                <a:spcPct val="100000"/>
              </a:lnSpc>
              <a:spcBef>
                <a:spcPts val="265"/>
              </a:spcBef>
              <a:buClr>
                <a:srgbClr val="D51F1A"/>
              </a:buClr>
              <a:buFont typeface="Wingdings"/>
              <a:buChar char=""/>
              <a:tabLst>
                <a:tab pos="538480" algn="l"/>
              </a:tabLst>
            </a:pPr>
            <a:r>
              <a:rPr sz="2200" spc="-60" dirty="0">
                <a:solidFill>
                  <a:srgbClr val="212121"/>
                </a:solidFill>
                <a:latin typeface="Arial"/>
                <a:cs typeface="Arial"/>
              </a:rPr>
              <a:t>W</a:t>
            </a:r>
            <a:r>
              <a:rPr sz="2200" spc="-10" dirty="0">
                <a:solidFill>
                  <a:srgbClr val="212121"/>
                </a:solidFill>
                <a:latin typeface="Arial"/>
                <a:cs typeface="Arial"/>
              </a:rPr>
              <a:t>ors</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health</a:t>
            </a:r>
            <a:r>
              <a:rPr sz="2200" dirty="0">
                <a:solidFill>
                  <a:srgbClr val="212121"/>
                </a:solidFill>
                <a:latin typeface="Arial"/>
                <a:cs typeface="Arial"/>
              </a:rPr>
              <a:t> </a:t>
            </a:r>
            <a:r>
              <a:rPr sz="2200" spc="-10" dirty="0">
                <a:solidFill>
                  <a:srgbClr val="212121"/>
                </a:solidFill>
                <a:latin typeface="Arial"/>
                <a:cs typeface="Arial"/>
              </a:rPr>
              <a:t>conditions</a:t>
            </a:r>
            <a:endParaRPr sz="2200">
              <a:latin typeface="Arial"/>
              <a:cs typeface="Arial"/>
            </a:endParaRPr>
          </a:p>
          <a:p>
            <a:pPr marL="538480" marR="5080" indent="-342900">
              <a:lnSpc>
                <a:spcPts val="2380"/>
              </a:lnSpc>
              <a:spcBef>
                <a:spcPts val="560"/>
              </a:spcBef>
              <a:buClr>
                <a:srgbClr val="D51F1A"/>
              </a:buClr>
              <a:buFont typeface="Wingdings"/>
              <a:buChar char=""/>
              <a:tabLst>
                <a:tab pos="538480" algn="l"/>
              </a:tabLst>
            </a:pPr>
            <a:r>
              <a:rPr sz="2200" spc="-100" dirty="0">
                <a:solidFill>
                  <a:srgbClr val="212121"/>
                </a:solidFill>
                <a:latin typeface="Arial"/>
                <a:cs typeface="Arial"/>
              </a:rPr>
              <a:t>T</a:t>
            </a:r>
            <a:r>
              <a:rPr sz="2200" spc="-15" dirty="0">
                <a:solidFill>
                  <a:srgbClr val="212121"/>
                </a:solidFill>
                <a:latin typeface="Arial"/>
                <a:cs typeface="Arial"/>
              </a:rPr>
              <a:t>ran</a:t>
            </a:r>
            <a:r>
              <a:rPr sz="2200" spc="-10" dirty="0">
                <a:solidFill>
                  <a:srgbClr val="212121"/>
                </a:solidFill>
                <a:latin typeface="Arial"/>
                <a:cs typeface="Arial"/>
              </a:rPr>
              <a:t>s</a:t>
            </a:r>
            <a:r>
              <a:rPr sz="2200" spc="-30" dirty="0">
                <a:solidFill>
                  <a:srgbClr val="212121"/>
                </a:solidFill>
                <a:latin typeface="Arial"/>
                <a:cs typeface="Arial"/>
              </a:rPr>
              <a:t>m</a:t>
            </a:r>
            <a:r>
              <a:rPr sz="2200" spc="-5" dirty="0">
                <a:solidFill>
                  <a:srgbClr val="212121"/>
                </a:solidFill>
                <a:latin typeface="Arial"/>
                <a:cs typeface="Arial"/>
              </a:rPr>
              <a:t>i</a:t>
            </a:r>
            <a:r>
              <a:rPr sz="2200" spc="-10" dirty="0">
                <a:solidFill>
                  <a:srgbClr val="212121"/>
                </a:solidFill>
                <a:latin typeface="Arial"/>
                <a:cs typeface="Arial"/>
              </a:rPr>
              <a:t>ssion</a:t>
            </a:r>
            <a:r>
              <a:rPr sz="2200" spc="10"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0" dirty="0">
                <a:solidFill>
                  <a:srgbClr val="212121"/>
                </a:solidFill>
                <a:latin typeface="Arial"/>
                <a:cs typeface="Arial"/>
              </a:rPr>
              <a:t>infections to</a:t>
            </a:r>
            <a:r>
              <a:rPr sz="2200" dirty="0">
                <a:solidFill>
                  <a:srgbClr val="212121"/>
                </a:solidFill>
                <a:latin typeface="Arial"/>
                <a:cs typeface="Arial"/>
              </a:rPr>
              <a:t> </a:t>
            </a:r>
            <a:r>
              <a:rPr sz="2200" spc="-15" dirty="0">
                <a:solidFill>
                  <a:srgbClr val="212121"/>
                </a:solidFill>
                <a:latin typeface="Arial"/>
                <a:cs typeface="Arial"/>
              </a:rPr>
              <a:t>partner</a:t>
            </a:r>
            <a:r>
              <a:rPr sz="2200" spc="-10" dirty="0">
                <a:solidFill>
                  <a:srgbClr val="212121"/>
                </a:solidFill>
                <a:latin typeface="Arial"/>
                <a:cs typeface="Arial"/>
              </a:rPr>
              <a:t>s,</a:t>
            </a:r>
            <a:r>
              <a:rPr sz="2200" spc="15" dirty="0">
                <a:solidFill>
                  <a:srgbClr val="212121"/>
                </a:solidFill>
                <a:latin typeface="Arial"/>
                <a:cs typeface="Arial"/>
              </a:rPr>
              <a:t> </a:t>
            </a:r>
            <a:r>
              <a:rPr sz="2200" spc="-10" dirty="0">
                <a:solidFill>
                  <a:srgbClr val="212121"/>
                </a:solidFill>
                <a:latin typeface="Arial"/>
                <a:cs typeface="Arial"/>
              </a:rPr>
              <a:t>to</a:t>
            </a:r>
            <a:r>
              <a:rPr sz="2200" spc="10" dirty="0">
                <a:solidFill>
                  <a:srgbClr val="212121"/>
                </a:solidFill>
                <a:latin typeface="Arial"/>
                <a:cs typeface="Arial"/>
              </a:rPr>
              <a:t> </a:t>
            </a:r>
            <a:r>
              <a:rPr sz="2200" spc="-15" dirty="0">
                <a:solidFill>
                  <a:srgbClr val="212121"/>
                </a:solidFill>
                <a:latin typeface="Arial"/>
                <a:cs typeface="Arial"/>
              </a:rPr>
              <a:t>unborn</a:t>
            </a:r>
            <a:r>
              <a:rPr sz="2200" dirty="0">
                <a:solidFill>
                  <a:srgbClr val="212121"/>
                </a:solidFill>
                <a:latin typeface="Arial"/>
                <a:cs typeface="Arial"/>
              </a:rPr>
              <a:t> </a:t>
            </a:r>
            <a:r>
              <a:rPr sz="2200" spc="-10" dirty="0">
                <a:solidFill>
                  <a:srgbClr val="212121"/>
                </a:solidFill>
                <a:latin typeface="Arial"/>
                <a:cs typeface="Arial"/>
              </a:rPr>
              <a:t>children</a:t>
            </a:r>
            <a:r>
              <a:rPr sz="2200"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sz="2200" spc="-10" dirty="0">
                <a:solidFill>
                  <a:srgbClr val="212121"/>
                </a:solidFill>
                <a:latin typeface="Arial"/>
                <a:cs typeface="Arial"/>
              </a:rPr>
              <a:t>to</a:t>
            </a:r>
            <a:r>
              <a:rPr sz="2200" spc="10" dirty="0">
                <a:solidFill>
                  <a:srgbClr val="212121"/>
                </a:solidFill>
                <a:latin typeface="Arial"/>
                <a:cs typeface="Arial"/>
              </a:rPr>
              <a:t> </a:t>
            </a:r>
            <a:r>
              <a:rPr sz="2200" spc="-10" dirty="0">
                <a:solidFill>
                  <a:srgbClr val="212121"/>
                </a:solidFill>
                <a:latin typeface="Arial"/>
                <a:cs typeface="Arial"/>
              </a:rPr>
              <a:t>children during</a:t>
            </a:r>
            <a:r>
              <a:rPr sz="2200" dirty="0">
                <a:solidFill>
                  <a:srgbClr val="212121"/>
                </a:solidFill>
                <a:latin typeface="Arial"/>
                <a:cs typeface="Arial"/>
              </a:rPr>
              <a:t> </a:t>
            </a:r>
            <a:r>
              <a:rPr sz="2200" spc="-10" dirty="0">
                <a:solidFill>
                  <a:srgbClr val="212121"/>
                </a:solidFill>
                <a:latin typeface="Arial"/>
                <a:cs typeface="Arial"/>
              </a:rPr>
              <a:t>birthing</a:t>
            </a:r>
            <a:endParaRPr sz="2200">
              <a:latin typeface="Arial"/>
              <a:cs typeface="Arial"/>
            </a:endParaRPr>
          </a:p>
        </p:txBody>
      </p:sp>
      <p:sp>
        <p:nvSpPr>
          <p:cNvPr id="7" name="object 7"/>
          <p:cNvSpPr/>
          <p:nvPr/>
        </p:nvSpPr>
        <p:spPr>
          <a:xfrm>
            <a:off x="156971" y="6065520"/>
            <a:ext cx="905255" cy="79247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325821" rIns="0" bIns="0" rtlCol="0">
            <a:spAutoFit/>
          </a:bodyPr>
          <a:lstStyle/>
          <a:p>
            <a:pPr marL="57785">
              <a:lnSpc>
                <a:spcPct val="100000"/>
              </a:lnSpc>
            </a:pPr>
            <a:r>
              <a:rPr spc="-125" dirty="0">
                <a:solidFill>
                  <a:srgbClr val="C00000"/>
                </a:solidFill>
              </a:rPr>
              <a:t>Pa</a:t>
            </a:r>
            <a:r>
              <a:rPr spc="-114" dirty="0">
                <a:solidFill>
                  <a:srgbClr val="C00000"/>
                </a:solidFill>
              </a:rPr>
              <a:t>y</a:t>
            </a:r>
            <a:r>
              <a:rPr spc="-120" dirty="0">
                <a:solidFill>
                  <a:srgbClr val="C00000"/>
                </a:solidFill>
              </a:rPr>
              <a:t>in</a:t>
            </a:r>
            <a:r>
              <a:rPr spc="-25" dirty="0">
                <a:solidFill>
                  <a:srgbClr val="C00000"/>
                </a:solidFill>
              </a:rPr>
              <a:t>g</a:t>
            </a:r>
            <a:r>
              <a:rPr spc="-220" dirty="0">
                <a:solidFill>
                  <a:srgbClr val="C00000"/>
                </a:solidFill>
              </a:rPr>
              <a:t> </a:t>
            </a:r>
            <a:r>
              <a:rPr spc="-105" dirty="0">
                <a:solidFill>
                  <a:srgbClr val="C00000"/>
                </a:solidFill>
              </a:rPr>
              <a:t>f</a:t>
            </a:r>
            <a:r>
              <a:rPr spc="-130" dirty="0">
                <a:solidFill>
                  <a:srgbClr val="C00000"/>
                </a:solidFill>
              </a:rPr>
              <a:t>o</a:t>
            </a:r>
            <a:r>
              <a:rPr spc="-15" dirty="0">
                <a:solidFill>
                  <a:srgbClr val="C00000"/>
                </a:solidFill>
              </a:rPr>
              <a:t>r</a:t>
            </a:r>
            <a:r>
              <a:rPr spc="-275" dirty="0">
                <a:solidFill>
                  <a:srgbClr val="C00000"/>
                </a:solidFill>
              </a:rPr>
              <a:t> </a:t>
            </a:r>
            <a:r>
              <a:rPr spc="-270" dirty="0">
                <a:solidFill>
                  <a:srgbClr val="C00000"/>
                </a:solidFill>
              </a:rPr>
              <a:t>T</a:t>
            </a:r>
            <a:r>
              <a:rPr spc="-110" dirty="0">
                <a:solidFill>
                  <a:srgbClr val="C00000"/>
                </a:solidFill>
              </a:rPr>
              <a:t>r</a:t>
            </a:r>
            <a:r>
              <a:rPr spc="-130" dirty="0">
                <a:solidFill>
                  <a:srgbClr val="C00000"/>
                </a:solidFill>
              </a:rPr>
              <a:t>ea</a:t>
            </a:r>
            <a:r>
              <a:rPr spc="-105" dirty="0">
                <a:solidFill>
                  <a:srgbClr val="C00000"/>
                </a:solidFill>
              </a:rPr>
              <a:t>t</a:t>
            </a:r>
            <a:r>
              <a:rPr spc="-130" dirty="0">
                <a:solidFill>
                  <a:srgbClr val="C00000"/>
                </a:solidFill>
              </a:rPr>
              <a:t>men</a:t>
            </a:r>
            <a:r>
              <a:rPr spc="-15" dirty="0">
                <a:solidFill>
                  <a:srgbClr val="C00000"/>
                </a:solidFill>
              </a:rPr>
              <a:t>t</a:t>
            </a:r>
            <a:r>
              <a:rPr spc="-200" dirty="0">
                <a:solidFill>
                  <a:srgbClr val="C00000"/>
                </a:solidFill>
              </a:rPr>
              <a:t> </a:t>
            </a:r>
            <a:r>
              <a:rPr spc="-130" dirty="0">
                <a:solidFill>
                  <a:srgbClr val="C00000"/>
                </a:solidFill>
              </a:rPr>
              <a:t>a</a:t>
            </a:r>
            <a:r>
              <a:rPr spc="-125" dirty="0">
                <a:solidFill>
                  <a:srgbClr val="C00000"/>
                </a:solidFill>
              </a:rPr>
              <a:t>n</a:t>
            </a:r>
            <a:r>
              <a:rPr spc="-25" dirty="0">
                <a:solidFill>
                  <a:srgbClr val="C00000"/>
                </a:solidFill>
              </a:rPr>
              <a:t>d</a:t>
            </a:r>
            <a:r>
              <a:rPr spc="-204" dirty="0">
                <a:solidFill>
                  <a:srgbClr val="C00000"/>
                </a:solidFill>
              </a:rPr>
              <a:t> </a:t>
            </a:r>
            <a:r>
              <a:rPr spc="-130" dirty="0">
                <a:solidFill>
                  <a:srgbClr val="C00000"/>
                </a:solidFill>
              </a:rPr>
              <a:t>Pa</a:t>
            </a:r>
            <a:r>
              <a:rPr spc="-110" dirty="0">
                <a:solidFill>
                  <a:srgbClr val="C00000"/>
                </a:solidFill>
              </a:rPr>
              <a:t>t</a:t>
            </a:r>
            <a:r>
              <a:rPr spc="-120" dirty="0">
                <a:solidFill>
                  <a:srgbClr val="C00000"/>
                </a:solidFill>
              </a:rPr>
              <a:t>ie</a:t>
            </a:r>
            <a:r>
              <a:rPr spc="-130" dirty="0">
                <a:solidFill>
                  <a:srgbClr val="C00000"/>
                </a:solidFill>
              </a:rPr>
              <a:t>n</a:t>
            </a:r>
            <a:r>
              <a:rPr spc="-15" dirty="0">
                <a:solidFill>
                  <a:srgbClr val="C00000"/>
                </a:solidFill>
              </a:rPr>
              <a:t>t</a:t>
            </a:r>
            <a:r>
              <a:rPr spc="-210" dirty="0">
                <a:solidFill>
                  <a:srgbClr val="C00000"/>
                </a:solidFill>
              </a:rPr>
              <a:t> </a:t>
            </a:r>
            <a:r>
              <a:rPr spc="-135" dirty="0">
                <a:solidFill>
                  <a:srgbClr val="C00000"/>
                </a:solidFill>
              </a:rPr>
              <a:t>Re</a:t>
            </a:r>
            <a:r>
              <a:rPr spc="-110" dirty="0">
                <a:solidFill>
                  <a:srgbClr val="C00000"/>
                </a:solidFill>
              </a:rPr>
              <a:t>s</a:t>
            </a:r>
            <a:r>
              <a:rPr spc="-130" dirty="0">
                <a:solidFill>
                  <a:srgbClr val="C00000"/>
                </a:solidFill>
              </a:rPr>
              <a:t>ou</a:t>
            </a:r>
            <a:r>
              <a:rPr spc="-110" dirty="0">
                <a:solidFill>
                  <a:srgbClr val="C00000"/>
                </a:solidFill>
              </a:rPr>
              <a:t>rc</a:t>
            </a:r>
            <a:r>
              <a:rPr spc="-130" dirty="0">
                <a:solidFill>
                  <a:srgbClr val="C00000"/>
                </a:solidFill>
              </a:rPr>
              <a:t>es</a:t>
            </a:r>
          </a:p>
        </p:txBody>
      </p:sp>
      <p:sp>
        <p:nvSpPr>
          <p:cNvPr id="4" name="object 4"/>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5" name="object 5"/>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6" name="object 6"/>
          <p:cNvSpPr/>
          <p:nvPr/>
        </p:nvSpPr>
        <p:spPr>
          <a:xfrm>
            <a:off x="295656" y="1690116"/>
            <a:ext cx="3102851" cy="126339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691216" y="3011893"/>
            <a:ext cx="2423795" cy="528320"/>
          </a:xfrm>
          <a:prstGeom prst="rect">
            <a:avLst/>
          </a:prstGeom>
        </p:spPr>
        <p:txBody>
          <a:bodyPr vert="horz" wrap="square" lIns="0" tIns="0" rIns="0" bIns="0" rtlCol="0">
            <a:spAutoFit/>
          </a:bodyPr>
          <a:lstStyle/>
          <a:p>
            <a:pPr marL="12700">
              <a:lnSpc>
                <a:spcPct val="100000"/>
              </a:lnSpc>
            </a:pPr>
            <a:r>
              <a:rPr sz="1800" u="heavy" spc="-5" dirty="0">
                <a:solidFill>
                  <a:srgbClr val="468FCC"/>
                </a:solidFill>
                <a:latin typeface="Arial"/>
                <a:cs typeface="Arial"/>
                <a:hlinkClick r:id="rId5"/>
              </a:rPr>
              <a:t>H</a:t>
            </a:r>
            <a:r>
              <a:rPr sz="1800" u="heavy" spc="-10" dirty="0">
                <a:solidFill>
                  <a:srgbClr val="468FCC"/>
                </a:solidFill>
                <a:latin typeface="Arial"/>
                <a:cs typeface="Arial"/>
                <a:hlinkClick r:id="rId5"/>
              </a:rPr>
              <a:t>e</a:t>
            </a:r>
            <a:r>
              <a:rPr sz="1800" u="heavy" spc="-5" dirty="0">
                <a:solidFill>
                  <a:srgbClr val="468FCC"/>
                </a:solidFill>
                <a:latin typeface="Arial"/>
                <a:cs typeface="Arial"/>
                <a:hlinkClick r:id="rId5"/>
              </a:rPr>
              <a:t>l</a:t>
            </a:r>
            <a:r>
              <a:rPr sz="1800" u="heavy" spc="-10" dirty="0">
                <a:solidFill>
                  <a:srgbClr val="468FCC"/>
                </a:solidFill>
                <a:latin typeface="Arial"/>
                <a:cs typeface="Arial"/>
                <a:hlinkClick r:id="rId5"/>
              </a:rPr>
              <a:t>p4hep</a:t>
            </a:r>
            <a:r>
              <a:rPr sz="1800" u="heavy" dirty="0">
                <a:solidFill>
                  <a:srgbClr val="468FCC"/>
                </a:solidFill>
                <a:latin typeface="Arial"/>
                <a:cs typeface="Arial"/>
                <a:hlinkClick r:id="rId5"/>
              </a:rPr>
              <a:t>.</a:t>
            </a:r>
            <a:r>
              <a:rPr sz="1800" u="heavy" spc="-10" dirty="0">
                <a:solidFill>
                  <a:srgbClr val="468FCC"/>
                </a:solidFill>
                <a:latin typeface="Arial"/>
                <a:cs typeface="Arial"/>
                <a:hlinkClick r:id="rId5"/>
              </a:rPr>
              <a:t>o</a:t>
            </a:r>
            <a:r>
              <a:rPr sz="1800" u="heavy" dirty="0">
                <a:solidFill>
                  <a:srgbClr val="468FCC"/>
                </a:solidFill>
                <a:latin typeface="Arial"/>
                <a:cs typeface="Arial"/>
                <a:hlinkClick r:id="rId5"/>
              </a:rPr>
              <a:t>rg</a:t>
            </a:r>
            <a:endParaRPr sz="1800">
              <a:latin typeface="Arial"/>
              <a:cs typeface="Arial"/>
            </a:endParaRPr>
          </a:p>
          <a:p>
            <a:pPr marL="12700">
              <a:lnSpc>
                <a:spcPct val="100000"/>
              </a:lnSpc>
            </a:pPr>
            <a:r>
              <a:rPr sz="1800" spc="-20" dirty="0">
                <a:solidFill>
                  <a:srgbClr val="212121"/>
                </a:solidFill>
                <a:latin typeface="Arial"/>
                <a:cs typeface="Arial"/>
              </a:rPr>
              <a:t>P</a:t>
            </a:r>
            <a:r>
              <a:rPr sz="1800" spc="-10" dirty="0">
                <a:solidFill>
                  <a:srgbClr val="212121"/>
                </a:solidFill>
                <a:latin typeface="Arial"/>
                <a:cs typeface="Arial"/>
              </a:rPr>
              <a:t>ee</a:t>
            </a:r>
            <a:r>
              <a:rPr sz="1800" dirty="0">
                <a:solidFill>
                  <a:srgbClr val="212121"/>
                </a:solidFill>
                <a:latin typeface="Arial"/>
                <a:cs typeface="Arial"/>
              </a:rPr>
              <a:t>r </a:t>
            </a:r>
            <a:r>
              <a:rPr sz="1800" spc="-10" dirty="0">
                <a:solidFill>
                  <a:srgbClr val="212121"/>
                </a:solidFill>
                <a:latin typeface="Arial"/>
                <a:cs typeface="Arial"/>
              </a:rPr>
              <a:t>ad</a:t>
            </a:r>
            <a:r>
              <a:rPr sz="1800" dirty="0">
                <a:solidFill>
                  <a:srgbClr val="212121"/>
                </a:solidFill>
                <a:latin typeface="Arial"/>
                <a:cs typeface="Arial"/>
              </a:rPr>
              <a:t>v</a:t>
            </a:r>
            <a:r>
              <a:rPr sz="1800" spc="-5" dirty="0">
                <a:solidFill>
                  <a:srgbClr val="212121"/>
                </a:solidFill>
                <a:latin typeface="Arial"/>
                <a:cs typeface="Arial"/>
              </a:rPr>
              <a:t>i</a:t>
            </a:r>
            <a:r>
              <a:rPr sz="1800" dirty="0">
                <a:solidFill>
                  <a:srgbClr val="212121"/>
                </a:solidFill>
                <a:latin typeface="Arial"/>
                <a:cs typeface="Arial"/>
              </a:rPr>
              <a:t>ce</a:t>
            </a:r>
            <a:r>
              <a:rPr sz="1800" spc="10" dirty="0">
                <a:solidFill>
                  <a:srgbClr val="212121"/>
                </a:solidFill>
                <a:latin typeface="Arial"/>
                <a:cs typeface="Arial"/>
              </a:rPr>
              <a:t> </a:t>
            </a:r>
            <a:r>
              <a:rPr sz="1800" spc="-5" dirty="0">
                <a:solidFill>
                  <a:srgbClr val="212121"/>
                </a:solidFill>
                <a:latin typeface="Arial"/>
                <a:cs typeface="Arial"/>
              </a:rPr>
              <a:t>f</a:t>
            </a:r>
            <a:r>
              <a:rPr sz="1800" spc="-10" dirty="0">
                <a:solidFill>
                  <a:srgbClr val="212121"/>
                </a:solidFill>
                <a:latin typeface="Arial"/>
                <a:cs typeface="Arial"/>
              </a:rPr>
              <a:t>o</a:t>
            </a:r>
            <a:r>
              <a:rPr sz="1800" dirty="0">
                <a:solidFill>
                  <a:srgbClr val="212121"/>
                </a:solidFill>
                <a:latin typeface="Arial"/>
                <a:cs typeface="Arial"/>
              </a:rPr>
              <a:t>r </a:t>
            </a:r>
            <a:r>
              <a:rPr sz="1800" spc="-10" dirty="0">
                <a:solidFill>
                  <a:srgbClr val="212121"/>
                </a:solidFill>
                <a:latin typeface="Arial"/>
                <a:cs typeface="Arial"/>
              </a:rPr>
              <a:t>pa</a:t>
            </a:r>
            <a:r>
              <a:rPr sz="1800" dirty="0">
                <a:solidFill>
                  <a:srgbClr val="212121"/>
                </a:solidFill>
                <a:latin typeface="Arial"/>
                <a:cs typeface="Arial"/>
              </a:rPr>
              <a:t>t</a:t>
            </a:r>
            <a:r>
              <a:rPr sz="1800" spc="-5" dirty="0">
                <a:solidFill>
                  <a:srgbClr val="212121"/>
                </a:solidFill>
                <a:latin typeface="Arial"/>
                <a:cs typeface="Arial"/>
              </a:rPr>
              <a:t>i</a:t>
            </a:r>
            <a:r>
              <a:rPr sz="1800" spc="-10" dirty="0">
                <a:solidFill>
                  <a:srgbClr val="212121"/>
                </a:solidFill>
                <a:latin typeface="Arial"/>
                <a:cs typeface="Arial"/>
              </a:rPr>
              <a:t>en</a:t>
            </a:r>
            <a:r>
              <a:rPr sz="1800" dirty="0">
                <a:solidFill>
                  <a:srgbClr val="212121"/>
                </a:solidFill>
                <a:latin typeface="Arial"/>
                <a:cs typeface="Arial"/>
              </a:rPr>
              <a:t>ts</a:t>
            </a:r>
            <a:endParaRPr sz="1800">
              <a:latin typeface="Arial"/>
              <a:cs typeface="Arial"/>
            </a:endParaRPr>
          </a:p>
        </p:txBody>
      </p:sp>
      <p:sp>
        <p:nvSpPr>
          <p:cNvPr id="8" name="object 8"/>
          <p:cNvSpPr txBox="1"/>
          <p:nvPr/>
        </p:nvSpPr>
        <p:spPr>
          <a:xfrm>
            <a:off x="4442673" y="3012136"/>
            <a:ext cx="3694429" cy="528320"/>
          </a:xfrm>
          <a:prstGeom prst="rect">
            <a:avLst/>
          </a:prstGeom>
        </p:spPr>
        <p:txBody>
          <a:bodyPr vert="horz" wrap="square" lIns="0" tIns="0" rIns="0" bIns="0" rtlCol="0">
            <a:spAutoFit/>
          </a:bodyPr>
          <a:lstStyle/>
          <a:p>
            <a:pPr marL="1205865" marR="5080" indent="-1193800">
              <a:lnSpc>
                <a:spcPct val="100000"/>
              </a:lnSpc>
            </a:pPr>
            <a:r>
              <a:rPr sz="1800" u="heavy" spc="-204" dirty="0">
                <a:solidFill>
                  <a:srgbClr val="468FCC"/>
                </a:solidFill>
                <a:latin typeface="Arial"/>
                <a:cs typeface="Arial"/>
                <a:hlinkClick r:id="rId6"/>
              </a:rPr>
              <a:t>T</a:t>
            </a:r>
            <a:r>
              <a:rPr sz="1800" u="heavy" spc="-10" dirty="0">
                <a:solidFill>
                  <a:srgbClr val="468FCC"/>
                </a:solidFill>
                <a:latin typeface="Arial"/>
                <a:cs typeface="Arial"/>
                <a:hlinkClick r:id="rId6"/>
              </a:rPr>
              <a:t>e</a:t>
            </a:r>
            <a:r>
              <a:rPr sz="1800" u="heavy" spc="-15" dirty="0">
                <a:solidFill>
                  <a:srgbClr val="468FCC"/>
                </a:solidFill>
                <a:latin typeface="Arial"/>
                <a:cs typeface="Arial"/>
                <a:hlinkClick r:id="rId6"/>
              </a:rPr>
              <a:t>x</a:t>
            </a:r>
            <a:r>
              <a:rPr sz="1800" u="heavy" spc="-10" dirty="0">
                <a:solidFill>
                  <a:srgbClr val="468FCC"/>
                </a:solidFill>
                <a:latin typeface="Arial"/>
                <a:cs typeface="Arial"/>
                <a:hlinkClick r:id="rId6"/>
              </a:rPr>
              <a:t>as</a:t>
            </a:r>
            <a:r>
              <a:rPr sz="1800" u="heavy" dirty="0">
                <a:solidFill>
                  <a:srgbClr val="468FCC"/>
                </a:solidFill>
                <a:latin typeface="Arial"/>
                <a:cs typeface="Arial"/>
                <a:hlinkClick r:id="rId6"/>
              </a:rPr>
              <a:t> </a:t>
            </a:r>
            <a:r>
              <a:rPr sz="1800" u="heavy" spc="-10" dirty="0">
                <a:solidFill>
                  <a:srgbClr val="468FCC"/>
                </a:solidFill>
                <a:latin typeface="Arial"/>
                <a:cs typeface="Arial"/>
                <a:hlinkClick r:id="rId6"/>
              </a:rPr>
              <a:t>L</a:t>
            </a:r>
            <a:r>
              <a:rPr sz="1800" u="heavy" spc="-5" dirty="0">
                <a:solidFill>
                  <a:srgbClr val="468FCC"/>
                </a:solidFill>
                <a:latin typeface="Arial"/>
                <a:cs typeface="Arial"/>
                <a:hlinkClick r:id="rId6"/>
              </a:rPr>
              <a:t>i</a:t>
            </a:r>
            <a:r>
              <a:rPr sz="1800" u="heavy" dirty="0">
                <a:solidFill>
                  <a:srgbClr val="468FCC"/>
                </a:solidFill>
                <a:latin typeface="Arial"/>
                <a:cs typeface="Arial"/>
                <a:hlinkClick r:id="rId6"/>
              </a:rPr>
              <a:t>v</a:t>
            </a:r>
            <a:r>
              <a:rPr sz="1800" u="heavy" spc="-10" dirty="0">
                <a:solidFill>
                  <a:srgbClr val="468FCC"/>
                </a:solidFill>
                <a:latin typeface="Arial"/>
                <a:cs typeface="Arial"/>
                <a:hlinkClick r:id="rId6"/>
              </a:rPr>
              <a:t>er</a:t>
            </a:r>
            <a:r>
              <a:rPr sz="1800" u="heavy" spc="10" dirty="0">
                <a:solidFill>
                  <a:srgbClr val="468FCC"/>
                </a:solidFill>
                <a:latin typeface="Arial"/>
                <a:cs typeface="Arial"/>
                <a:hlinkClick r:id="rId6"/>
              </a:rPr>
              <a:t> </a:t>
            </a:r>
            <a:r>
              <a:rPr sz="1800" u="heavy" spc="-5" dirty="0">
                <a:solidFill>
                  <a:srgbClr val="468FCC"/>
                </a:solidFill>
                <a:latin typeface="Arial"/>
                <a:cs typeface="Arial"/>
                <a:hlinkClick r:id="rId6"/>
              </a:rPr>
              <a:t>I</a:t>
            </a:r>
            <a:r>
              <a:rPr sz="1800" u="heavy" spc="-10" dirty="0">
                <a:solidFill>
                  <a:srgbClr val="468FCC"/>
                </a:solidFill>
                <a:latin typeface="Arial"/>
                <a:cs typeface="Arial"/>
                <a:hlinkClick r:id="rId6"/>
              </a:rPr>
              <a:t>n</a:t>
            </a:r>
            <a:r>
              <a:rPr sz="1800" u="heavy" dirty="0">
                <a:solidFill>
                  <a:srgbClr val="468FCC"/>
                </a:solidFill>
                <a:latin typeface="Arial"/>
                <a:cs typeface="Arial"/>
                <a:hlinkClick r:id="rId6"/>
              </a:rPr>
              <a:t>s</a:t>
            </a:r>
            <a:r>
              <a:rPr sz="1800" u="heavy" spc="-5" dirty="0">
                <a:solidFill>
                  <a:srgbClr val="468FCC"/>
                </a:solidFill>
                <a:latin typeface="Arial"/>
                <a:cs typeface="Arial"/>
                <a:hlinkClick r:id="rId6"/>
              </a:rPr>
              <a:t>tit</a:t>
            </a:r>
            <a:r>
              <a:rPr sz="1800" u="heavy" spc="-20" dirty="0">
                <a:solidFill>
                  <a:srgbClr val="468FCC"/>
                </a:solidFill>
                <a:latin typeface="Arial"/>
                <a:cs typeface="Arial"/>
                <a:hlinkClick r:id="rId6"/>
              </a:rPr>
              <a:t>u</a:t>
            </a:r>
            <a:r>
              <a:rPr sz="1800" u="heavy" spc="-5" dirty="0">
                <a:solidFill>
                  <a:srgbClr val="468FCC"/>
                </a:solidFill>
                <a:latin typeface="Arial"/>
                <a:cs typeface="Arial"/>
                <a:hlinkClick r:id="rId6"/>
              </a:rPr>
              <a:t>t</a:t>
            </a:r>
            <a:r>
              <a:rPr sz="1800" u="heavy" dirty="0">
                <a:solidFill>
                  <a:srgbClr val="468FCC"/>
                </a:solidFill>
                <a:latin typeface="Arial"/>
                <a:cs typeface="Arial"/>
                <a:hlinkClick r:id="rId6"/>
              </a:rPr>
              <a:t>e</a:t>
            </a:r>
            <a:r>
              <a:rPr sz="1800" u="heavy" spc="-10" dirty="0">
                <a:solidFill>
                  <a:srgbClr val="468FCC"/>
                </a:solidFill>
                <a:latin typeface="Arial"/>
                <a:cs typeface="Arial"/>
                <a:hlinkClick r:id="rId6"/>
              </a:rPr>
              <a:t> </a:t>
            </a:r>
            <a:r>
              <a:rPr sz="1800" u="heavy" spc="-5" dirty="0">
                <a:solidFill>
                  <a:srgbClr val="468FCC"/>
                </a:solidFill>
                <a:latin typeface="Arial"/>
                <a:cs typeface="Arial"/>
                <a:hlinkClick r:id="rId6"/>
              </a:rPr>
              <a:t>R</a:t>
            </a:r>
            <a:r>
              <a:rPr sz="1800" u="heavy" spc="-10" dirty="0">
                <a:solidFill>
                  <a:srgbClr val="468FCC"/>
                </a:solidFill>
                <a:latin typeface="Arial"/>
                <a:cs typeface="Arial"/>
                <a:hlinkClick r:id="rId6"/>
              </a:rPr>
              <a:t>e</a:t>
            </a:r>
            <a:r>
              <a:rPr sz="1800" u="heavy" dirty="0">
                <a:solidFill>
                  <a:srgbClr val="468FCC"/>
                </a:solidFill>
                <a:latin typeface="Arial"/>
                <a:cs typeface="Arial"/>
                <a:hlinkClick r:id="rId6"/>
              </a:rPr>
              <a:t>s</a:t>
            </a:r>
            <a:r>
              <a:rPr sz="1800" u="heavy" spc="-10" dirty="0">
                <a:solidFill>
                  <a:srgbClr val="468FCC"/>
                </a:solidFill>
                <a:latin typeface="Arial"/>
                <a:cs typeface="Arial"/>
                <a:hlinkClick r:id="rId6"/>
              </a:rPr>
              <a:t>ea</a:t>
            </a:r>
            <a:r>
              <a:rPr sz="1800" u="heavy" dirty="0">
                <a:solidFill>
                  <a:srgbClr val="468FCC"/>
                </a:solidFill>
                <a:latin typeface="Arial"/>
                <a:cs typeface="Arial"/>
                <a:hlinkClick r:id="rId6"/>
              </a:rPr>
              <a:t>rch</a:t>
            </a:r>
            <a:r>
              <a:rPr sz="1800" u="heavy" spc="-35" dirty="0">
                <a:solidFill>
                  <a:srgbClr val="468FCC"/>
                </a:solidFill>
                <a:latin typeface="Arial"/>
                <a:cs typeface="Arial"/>
                <a:hlinkClick r:id="rId6"/>
              </a:rPr>
              <a:t> </a:t>
            </a:r>
            <a:r>
              <a:rPr sz="1800" u="heavy" spc="-75" dirty="0">
                <a:solidFill>
                  <a:srgbClr val="468FCC"/>
                </a:solidFill>
                <a:latin typeface="Arial"/>
                <a:cs typeface="Arial"/>
                <a:hlinkClick r:id="rId6"/>
              </a:rPr>
              <a:t>T</a:t>
            </a:r>
            <a:r>
              <a:rPr sz="1800" u="heavy" dirty="0">
                <a:solidFill>
                  <a:srgbClr val="468FCC"/>
                </a:solidFill>
                <a:latin typeface="Arial"/>
                <a:cs typeface="Arial"/>
                <a:hlinkClick r:id="rId6"/>
              </a:rPr>
              <a:t>r</a:t>
            </a:r>
            <a:r>
              <a:rPr sz="1800" u="heavy" spc="-5" dirty="0">
                <a:solidFill>
                  <a:srgbClr val="468FCC"/>
                </a:solidFill>
                <a:latin typeface="Arial"/>
                <a:cs typeface="Arial"/>
                <a:hlinkClick r:id="rId6"/>
              </a:rPr>
              <a:t>i</a:t>
            </a:r>
            <a:r>
              <a:rPr sz="1800" u="heavy" spc="-10" dirty="0">
                <a:solidFill>
                  <a:srgbClr val="468FCC"/>
                </a:solidFill>
                <a:latin typeface="Arial"/>
                <a:cs typeface="Arial"/>
                <a:hlinkClick r:id="rId6"/>
              </a:rPr>
              <a:t>a</a:t>
            </a:r>
            <a:r>
              <a:rPr sz="1800" u="heavy" spc="-5" dirty="0">
                <a:solidFill>
                  <a:srgbClr val="468FCC"/>
                </a:solidFill>
                <a:latin typeface="Arial"/>
                <a:cs typeface="Arial"/>
                <a:hlinkClick r:id="rId6"/>
              </a:rPr>
              <a:t>l</a:t>
            </a:r>
            <a:r>
              <a:rPr sz="1800" u="heavy" dirty="0">
                <a:solidFill>
                  <a:srgbClr val="468FCC"/>
                </a:solidFill>
                <a:latin typeface="Arial"/>
                <a:cs typeface="Arial"/>
                <a:hlinkClick r:id="rId6"/>
              </a:rPr>
              <a:t>s</a:t>
            </a:r>
            <a:r>
              <a:rPr sz="1800" dirty="0">
                <a:solidFill>
                  <a:srgbClr val="468FCC"/>
                </a:solidFill>
                <a:latin typeface="Arial"/>
                <a:cs typeface="Arial"/>
              </a:rPr>
              <a:t> </a:t>
            </a:r>
            <a:r>
              <a:rPr sz="1800" spc="-5" dirty="0">
                <a:solidFill>
                  <a:srgbClr val="212121"/>
                </a:solidFill>
                <a:latin typeface="Arial"/>
                <a:cs typeface="Arial"/>
              </a:rPr>
              <a:t>I</a:t>
            </a:r>
            <a:r>
              <a:rPr sz="1800" spc="-20" dirty="0">
                <a:solidFill>
                  <a:srgbClr val="212121"/>
                </a:solidFill>
                <a:latin typeface="Arial"/>
                <a:cs typeface="Arial"/>
              </a:rPr>
              <a:t>n</a:t>
            </a:r>
            <a:r>
              <a:rPr sz="1800" spc="-5" dirty="0">
                <a:solidFill>
                  <a:srgbClr val="212121"/>
                </a:solidFill>
                <a:latin typeface="Arial"/>
                <a:cs typeface="Arial"/>
              </a:rPr>
              <a:t>t</a:t>
            </a:r>
            <a:r>
              <a:rPr sz="1800" spc="-10" dirty="0">
                <a:solidFill>
                  <a:srgbClr val="212121"/>
                </a:solidFill>
                <a:latin typeface="Arial"/>
                <a:cs typeface="Arial"/>
              </a:rPr>
              <a:t>e</a:t>
            </a:r>
            <a:r>
              <a:rPr sz="1800" dirty="0">
                <a:solidFill>
                  <a:srgbClr val="212121"/>
                </a:solidFill>
                <a:latin typeface="Arial"/>
                <a:cs typeface="Arial"/>
              </a:rPr>
              <a:t>r</a:t>
            </a:r>
            <a:r>
              <a:rPr sz="1800" spc="-10" dirty="0">
                <a:solidFill>
                  <a:srgbClr val="212121"/>
                </a:solidFill>
                <a:latin typeface="Arial"/>
                <a:cs typeface="Arial"/>
              </a:rPr>
              <a:t>e</a:t>
            </a:r>
            <a:r>
              <a:rPr sz="1800" dirty="0">
                <a:solidFill>
                  <a:srgbClr val="212121"/>
                </a:solidFill>
                <a:latin typeface="Arial"/>
                <a:cs typeface="Arial"/>
              </a:rPr>
              <a:t>s</a:t>
            </a:r>
            <a:r>
              <a:rPr sz="1800" spc="-5" dirty="0">
                <a:solidFill>
                  <a:srgbClr val="212121"/>
                </a:solidFill>
                <a:latin typeface="Arial"/>
                <a:cs typeface="Arial"/>
              </a:rPr>
              <a:t>t</a:t>
            </a:r>
            <a:r>
              <a:rPr sz="1800" spc="5" dirty="0">
                <a:solidFill>
                  <a:srgbClr val="212121"/>
                </a:solidFill>
                <a:latin typeface="Arial"/>
                <a:cs typeface="Arial"/>
              </a:rPr>
              <a:t> </a:t>
            </a:r>
            <a:r>
              <a:rPr sz="1800" spc="-5" dirty="0">
                <a:solidFill>
                  <a:srgbClr val="212121"/>
                </a:solidFill>
                <a:latin typeface="Arial"/>
                <a:cs typeface="Arial"/>
              </a:rPr>
              <a:t>f</a:t>
            </a:r>
            <a:r>
              <a:rPr sz="1800" spc="-10" dirty="0">
                <a:solidFill>
                  <a:srgbClr val="212121"/>
                </a:solidFill>
                <a:latin typeface="Arial"/>
                <a:cs typeface="Arial"/>
              </a:rPr>
              <a:t>o</a:t>
            </a:r>
            <a:r>
              <a:rPr sz="1800" dirty="0">
                <a:solidFill>
                  <a:srgbClr val="212121"/>
                </a:solidFill>
                <a:latin typeface="Arial"/>
                <a:cs typeface="Arial"/>
              </a:rPr>
              <a:t>rm</a:t>
            </a:r>
            <a:endParaRPr sz="1800">
              <a:latin typeface="Arial"/>
              <a:cs typeface="Arial"/>
            </a:endParaRPr>
          </a:p>
        </p:txBody>
      </p:sp>
      <p:sp>
        <p:nvSpPr>
          <p:cNvPr id="9" name="object 9"/>
          <p:cNvSpPr/>
          <p:nvPr/>
        </p:nvSpPr>
        <p:spPr>
          <a:xfrm>
            <a:off x="3933444" y="1604772"/>
            <a:ext cx="4928615" cy="1232915"/>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827019" y="4440935"/>
            <a:ext cx="2743199" cy="996695"/>
          </a:xfrm>
          <a:prstGeom prst="rect">
            <a:avLst/>
          </a:prstGeom>
          <a:blipFill>
            <a:blip r:embed="rId8" cstate="print"/>
            <a:stretch>
              <a:fillRect/>
            </a:stretch>
          </a:blipFill>
        </p:spPr>
        <p:txBody>
          <a:bodyPr wrap="square" lIns="0" tIns="0" rIns="0" bIns="0" rtlCol="0"/>
          <a:lstStyle/>
          <a:p>
            <a:endParaRPr/>
          </a:p>
        </p:txBody>
      </p:sp>
      <p:sp>
        <p:nvSpPr>
          <p:cNvPr id="11" name="object 11"/>
          <p:cNvSpPr txBox="1"/>
          <p:nvPr/>
        </p:nvSpPr>
        <p:spPr>
          <a:xfrm>
            <a:off x="2354489" y="5588224"/>
            <a:ext cx="3642995" cy="802640"/>
          </a:xfrm>
          <a:prstGeom prst="rect">
            <a:avLst/>
          </a:prstGeom>
        </p:spPr>
        <p:txBody>
          <a:bodyPr vert="horz" wrap="square" lIns="0" tIns="0" rIns="0" bIns="0" rtlCol="0">
            <a:spAutoFit/>
          </a:bodyPr>
          <a:lstStyle/>
          <a:p>
            <a:pPr marL="12700" marR="5080" indent="444500">
              <a:lnSpc>
                <a:spcPct val="100000"/>
              </a:lnSpc>
            </a:pPr>
            <a:r>
              <a:rPr sz="1800" u="heavy" spc="-20" dirty="0">
                <a:solidFill>
                  <a:srgbClr val="468FCC"/>
                </a:solidFill>
                <a:latin typeface="Arial"/>
                <a:cs typeface="Arial"/>
                <a:hlinkClick r:id="rId9"/>
              </a:rPr>
              <a:t>A</a:t>
            </a:r>
            <a:r>
              <a:rPr sz="1800" u="heavy" dirty="0">
                <a:solidFill>
                  <a:srgbClr val="468FCC"/>
                </a:solidFill>
                <a:latin typeface="Arial"/>
                <a:cs typeface="Arial"/>
                <a:hlinkClick r:id="rId9"/>
              </a:rPr>
              <a:t>m</a:t>
            </a:r>
            <a:r>
              <a:rPr sz="1800" u="heavy" spc="-10" dirty="0">
                <a:solidFill>
                  <a:srgbClr val="468FCC"/>
                </a:solidFill>
                <a:latin typeface="Arial"/>
                <a:cs typeface="Arial"/>
                <a:hlinkClick r:id="rId9"/>
              </a:rPr>
              <a:t>e</a:t>
            </a:r>
            <a:r>
              <a:rPr sz="1800" u="heavy" dirty="0">
                <a:solidFill>
                  <a:srgbClr val="468FCC"/>
                </a:solidFill>
                <a:latin typeface="Arial"/>
                <a:cs typeface="Arial"/>
                <a:hlinkClick r:id="rId9"/>
              </a:rPr>
              <a:t>r</a:t>
            </a:r>
            <a:r>
              <a:rPr sz="1800" u="heavy" spc="-5" dirty="0">
                <a:solidFill>
                  <a:srgbClr val="468FCC"/>
                </a:solidFill>
                <a:latin typeface="Arial"/>
                <a:cs typeface="Arial"/>
                <a:hlinkClick r:id="rId9"/>
              </a:rPr>
              <a:t>i</a:t>
            </a:r>
            <a:r>
              <a:rPr sz="1800" u="heavy" dirty="0">
                <a:solidFill>
                  <a:srgbClr val="468FCC"/>
                </a:solidFill>
                <a:latin typeface="Arial"/>
                <a:cs typeface="Arial"/>
                <a:hlinkClick r:id="rId9"/>
              </a:rPr>
              <a:t>c</a:t>
            </a:r>
            <a:r>
              <a:rPr sz="1800" u="heavy" spc="-10" dirty="0">
                <a:solidFill>
                  <a:srgbClr val="468FCC"/>
                </a:solidFill>
                <a:latin typeface="Arial"/>
                <a:cs typeface="Arial"/>
                <a:hlinkClick r:id="rId9"/>
              </a:rPr>
              <a:t>an</a:t>
            </a:r>
            <a:r>
              <a:rPr sz="1800" u="heavy" spc="5" dirty="0">
                <a:solidFill>
                  <a:srgbClr val="468FCC"/>
                </a:solidFill>
                <a:latin typeface="Arial"/>
                <a:cs typeface="Arial"/>
                <a:hlinkClick r:id="rId9"/>
              </a:rPr>
              <a:t> </a:t>
            </a:r>
            <a:r>
              <a:rPr sz="1800" u="heavy" spc="-10" dirty="0">
                <a:solidFill>
                  <a:srgbClr val="468FCC"/>
                </a:solidFill>
                <a:latin typeface="Arial"/>
                <a:cs typeface="Arial"/>
                <a:hlinkClick r:id="rId9"/>
              </a:rPr>
              <a:t>L</a:t>
            </a:r>
            <a:r>
              <a:rPr sz="1800" u="heavy" spc="-5" dirty="0">
                <a:solidFill>
                  <a:srgbClr val="468FCC"/>
                </a:solidFill>
                <a:latin typeface="Arial"/>
                <a:cs typeface="Arial"/>
                <a:hlinkClick r:id="rId9"/>
              </a:rPr>
              <a:t>i</a:t>
            </a:r>
            <a:r>
              <a:rPr sz="1800" u="heavy" dirty="0">
                <a:solidFill>
                  <a:srgbClr val="468FCC"/>
                </a:solidFill>
                <a:latin typeface="Arial"/>
                <a:cs typeface="Arial"/>
                <a:hlinkClick r:id="rId9"/>
              </a:rPr>
              <a:t>v</a:t>
            </a:r>
            <a:r>
              <a:rPr sz="1800" u="heavy" spc="-10" dirty="0">
                <a:solidFill>
                  <a:srgbClr val="468FCC"/>
                </a:solidFill>
                <a:latin typeface="Arial"/>
                <a:cs typeface="Arial"/>
                <a:hlinkClick r:id="rId9"/>
              </a:rPr>
              <a:t>er</a:t>
            </a:r>
            <a:r>
              <a:rPr sz="1800" u="heavy" spc="10" dirty="0">
                <a:solidFill>
                  <a:srgbClr val="468FCC"/>
                </a:solidFill>
                <a:latin typeface="Arial"/>
                <a:cs typeface="Arial"/>
                <a:hlinkClick r:id="rId9"/>
              </a:rPr>
              <a:t> </a:t>
            </a:r>
            <a:r>
              <a:rPr sz="1800" u="heavy" spc="-15" dirty="0">
                <a:solidFill>
                  <a:srgbClr val="468FCC"/>
                </a:solidFill>
                <a:latin typeface="Arial"/>
                <a:cs typeface="Arial"/>
                <a:hlinkClick r:id="rId9"/>
              </a:rPr>
              <a:t>F</a:t>
            </a:r>
            <a:r>
              <a:rPr sz="1800" u="heavy" spc="-10" dirty="0">
                <a:solidFill>
                  <a:srgbClr val="468FCC"/>
                </a:solidFill>
                <a:latin typeface="Arial"/>
                <a:cs typeface="Arial"/>
                <a:hlinkClick r:id="rId9"/>
              </a:rPr>
              <a:t>ounda</a:t>
            </a:r>
            <a:r>
              <a:rPr sz="1800" u="heavy" dirty="0">
                <a:solidFill>
                  <a:srgbClr val="468FCC"/>
                </a:solidFill>
                <a:latin typeface="Arial"/>
                <a:cs typeface="Arial"/>
                <a:hlinkClick r:id="rId9"/>
              </a:rPr>
              <a:t>t</a:t>
            </a:r>
            <a:r>
              <a:rPr sz="1800" u="heavy" spc="-5" dirty="0">
                <a:solidFill>
                  <a:srgbClr val="468FCC"/>
                </a:solidFill>
                <a:latin typeface="Arial"/>
                <a:cs typeface="Arial"/>
                <a:hlinkClick r:id="rId9"/>
              </a:rPr>
              <a:t>i</a:t>
            </a:r>
            <a:r>
              <a:rPr sz="1800" u="heavy" spc="-10" dirty="0">
                <a:solidFill>
                  <a:srgbClr val="468FCC"/>
                </a:solidFill>
                <a:latin typeface="Arial"/>
                <a:cs typeface="Arial"/>
                <a:hlinkClick r:id="rId9"/>
              </a:rPr>
              <a:t>on</a:t>
            </a:r>
            <a:r>
              <a:rPr sz="1800" spc="-10" dirty="0">
                <a:solidFill>
                  <a:srgbClr val="468FCC"/>
                </a:solidFill>
                <a:latin typeface="Arial"/>
                <a:cs typeface="Arial"/>
              </a:rPr>
              <a:t> </a:t>
            </a:r>
            <a:r>
              <a:rPr sz="1800" spc="-20" dirty="0">
                <a:solidFill>
                  <a:srgbClr val="212121"/>
                </a:solidFill>
                <a:latin typeface="Arial"/>
                <a:cs typeface="Arial"/>
              </a:rPr>
              <a:t>S</a:t>
            </a:r>
            <a:r>
              <a:rPr sz="1800" spc="-10" dirty="0">
                <a:solidFill>
                  <a:srgbClr val="212121"/>
                </a:solidFill>
                <a:latin typeface="Arial"/>
                <a:cs typeface="Arial"/>
              </a:rPr>
              <a:t>uppo</a:t>
            </a:r>
            <a:r>
              <a:rPr sz="1800" dirty="0">
                <a:solidFill>
                  <a:srgbClr val="212121"/>
                </a:solidFill>
                <a:latin typeface="Arial"/>
                <a:cs typeface="Arial"/>
              </a:rPr>
              <a:t>r</a:t>
            </a:r>
            <a:r>
              <a:rPr sz="1800" spc="-5" dirty="0">
                <a:solidFill>
                  <a:srgbClr val="212121"/>
                </a:solidFill>
                <a:latin typeface="Arial"/>
                <a:cs typeface="Arial"/>
              </a:rPr>
              <a:t>t</a:t>
            </a:r>
            <a:r>
              <a:rPr sz="1800" spc="20" dirty="0">
                <a:solidFill>
                  <a:srgbClr val="212121"/>
                </a:solidFill>
                <a:latin typeface="Arial"/>
                <a:cs typeface="Arial"/>
              </a:rPr>
              <a:t> </a:t>
            </a:r>
            <a:r>
              <a:rPr sz="1800" spc="-5" dirty="0">
                <a:solidFill>
                  <a:srgbClr val="212121"/>
                </a:solidFill>
                <a:latin typeface="Arial"/>
                <a:cs typeface="Arial"/>
              </a:rPr>
              <a:t>f</a:t>
            </a:r>
            <a:r>
              <a:rPr sz="1800" spc="-10" dirty="0">
                <a:solidFill>
                  <a:srgbClr val="212121"/>
                </a:solidFill>
                <a:latin typeface="Arial"/>
                <a:cs typeface="Arial"/>
              </a:rPr>
              <a:t>o</a:t>
            </a:r>
            <a:r>
              <a:rPr sz="1800" dirty="0">
                <a:solidFill>
                  <a:srgbClr val="212121"/>
                </a:solidFill>
                <a:latin typeface="Arial"/>
                <a:cs typeface="Arial"/>
              </a:rPr>
              <a:t>r</a:t>
            </a:r>
            <a:r>
              <a:rPr sz="1800" spc="-10" dirty="0">
                <a:solidFill>
                  <a:srgbClr val="212121"/>
                </a:solidFill>
                <a:latin typeface="Arial"/>
                <a:cs typeface="Arial"/>
              </a:rPr>
              <a:t> pa</a:t>
            </a:r>
            <a:r>
              <a:rPr sz="1800" dirty="0">
                <a:solidFill>
                  <a:srgbClr val="212121"/>
                </a:solidFill>
                <a:latin typeface="Arial"/>
                <a:cs typeface="Arial"/>
              </a:rPr>
              <a:t>t</a:t>
            </a:r>
            <a:r>
              <a:rPr sz="1800" spc="-5" dirty="0">
                <a:solidFill>
                  <a:srgbClr val="212121"/>
                </a:solidFill>
                <a:latin typeface="Arial"/>
                <a:cs typeface="Arial"/>
              </a:rPr>
              <a:t>i</a:t>
            </a:r>
            <a:r>
              <a:rPr sz="1800" spc="-10" dirty="0">
                <a:solidFill>
                  <a:srgbClr val="212121"/>
                </a:solidFill>
                <a:latin typeface="Arial"/>
                <a:cs typeface="Arial"/>
              </a:rPr>
              <a:t>en</a:t>
            </a:r>
            <a:r>
              <a:rPr sz="1800" dirty="0">
                <a:solidFill>
                  <a:srgbClr val="212121"/>
                </a:solidFill>
                <a:latin typeface="Arial"/>
                <a:cs typeface="Arial"/>
              </a:rPr>
              <a:t>ts</a:t>
            </a:r>
            <a:r>
              <a:rPr sz="1800" spc="15" dirty="0">
                <a:solidFill>
                  <a:srgbClr val="212121"/>
                </a:solidFill>
                <a:latin typeface="Arial"/>
                <a:cs typeface="Arial"/>
              </a:rPr>
              <a:t> </a:t>
            </a:r>
            <a:r>
              <a:rPr sz="1800" spc="-40" dirty="0">
                <a:solidFill>
                  <a:srgbClr val="212121"/>
                </a:solidFill>
                <a:latin typeface="Arial"/>
                <a:cs typeface="Arial"/>
              </a:rPr>
              <a:t>w</a:t>
            </a:r>
            <a:r>
              <a:rPr sz="1800" spc="-5" dirty="0">
                <a:solidFill>
                  <a:srgbClr val="212121"/>
                </a:solidFill>
                <a:latin typeface="Arial"/>
                <a:cs typeface="Arial"/>
              </a:rPr>
              <a:t>it</a:t>
            </a:r>
            <a:r>
              <a:rPr sz="1800" dirty="0">
                <a:solidFill>
                  <a:srgbClr val="212121"/>
                </a:solidFill>
                <a:latin typeface="Arial"/>
                <a:cs typeface="Arial"/>
              </a:rPr>
              <a:t>h</a:t>
            </a:r>
            <a:r>
              <a:rPr sz="1800" spc="30" dirty="0">
                <a:solidFill>
                  <a:srgbClr val="212121"/>
                </a:solidFill>
                <a:latin typeface="Arial"/>
                <a:cs typeface="Arial"/>
              </a:rPr>
              <a:t> </a:t>
            </a:r>
            <a:r>
              <a:rPr sz="1800" spc="-5" dirty="0">
                <a:solidFill>
                  <a:srgbClr val="212121"/>
                </a:solidFill>
                <a:latin typeface="Arial"/>
                <a:cs typeface="Arial"/>
              </a:rPr>
              <a:t>H</a:t>
            </a:r>
            <a:r>
              <a:rPr sz="1800" spc="-10" dirty="0">
                <a:solidFill>
                  <a:srgbClr val="212121"/>
                </a:solidFill>
                <a:latin typeface="Arial"/>
                <a:cs typeface="Arial"/>
              </a:rPr>
              <a:t>e</a:t>
            </a:r>
            <a:r>
              <a:rPr sz="1800" dirty="0">
                <a:solidFill>
                  <a:srgbClr val="212121"/>
                </a:solidFill>
                <a:latin typeface="Arial"/>
                <a:cs typeface="Arial"/>
              </a:rPr>
              <a:t>p</a:t>
            </a:r>
            <a:r>
              <a:rPr sz="1800" spc="10" dirty="0">
                <a:solidFill>
                  <a:srgbClr val="212121"/>
                </a:solidFill>
                <a:latin typeface="Arial"/>
                <a:cs typeface="Arial"/>
              </a:rPr>
              <a:t> </a:t>
            </a:r>
            <a:r>
              <a:rPr sz="1800" dirty="0">
                <a:solidFill>
                  <a:srgbClr val="212121"/>
                </a:solidFill>
                <a:latin typeface="Arial"/>
                <a:cs typeface="Arial"/>
              </a:rPr>
              <a:t>C</a:t>
            </a:r>
            <a:r>
              <a:rPr sz="1800" spc="-5" dirty="0">
                <a:solidFill>
                  <a:srgbClr val="212121"/>
                </a:solidFill>
                <a:latin typeface="Arial"/>
                <a:cs typeface="Arial"/>
              </a:rPr>
              <a:t> </a:t>
            </a:r>
            <a:r>
              <a:rPr sz="1800" spc="-10" dirty="0">
                <a:solidFill>
                  <a:srgbClr val="212121"/>
                </a:solidFill>
                <a:latin typeface="Arial"/>
                <a:cs typeface="Arial"/>
              </a:rPr>
              <a:t>and</a:t>
            </a:r>
            <a:endParaRPr sz="1800">
              <a:latin typeface="Arial"/>
              <a:cs typeface="Arial"/>
            </a:endParaRPr>
          </a:p>
          <a:p>
            <a:pPr marL="1041400">
              <a:lnSpc>
                <a:spcPct val="100000"/>
              </a:lnSpc>
            </a:pPr>
            <a:r>
              <a:rPr sz="1800" spc="-5" dirty="0">
                <a:solidFill>
                  <a:srgbClr val="212121"/>
                </a:solidFill>
                <a:latin typeface="Arial"/>
                <a:cs typeface="Arial"/>
              </a:rPr>
              <a:t>t</a:t>
            </a:r>
            <a:r>
              <a:rPr sz="1800" spc="-10" dirty="0">
                <a:solidFill>
                  <a:srgbClr val="212121"/>
                </a:solidFill>
                <a:latin typeface="Arial"/>
                <a:cs typeface="Arial"/>
              </a:rPr>
              <a:t>he</a:t>
            </a:r>
            <a:r>
              <a:rPr sz="1800" spc="-5" dirty="0">
                <a:solidFill>
                  <a:srgbClr val="212121"/>
                </a:solidFill>
                <a:latin typeface="Arial"/>
                <a:cs typeface="Arial"/>
              </a:rPr>
              <a:t>i</a:t>
            </a:r>
            <a:r>
              <a:rPr sz="1800" dirty="0">
                <a:solidFill>
                  <a:srgbClr val="212121"/>
                </a:solidFill>
                <a:latin typeface="Arial"/>
                <a:cs typeface="Arial"/>
              </a:rPr>
              <a:t>r c</a:t>
            </a:r>
            <a:r>
              <a:rPr sz="1800" spc="-10" dirty="0">
                <a:solidFill>
                  <a:srgbClr val="212121"/>
                </a:solidFill>
                <a:latin typeface="Arial"/>
                <a:cs typeface="Arial"/>
              </a:rPr>
              <a:t>a</a:t>
            </a:r>
            <a:r>
              <a:rPr sz="1800" dirty="0">
                <a:solidFill>
                  <a:srgbClr val="212121"/>
                </a:solidFill>
                <a:latin typeface="Arial"/>
                <a:cs typeface="Arial"/>
              </a:rPr>
              <a:t>r</a:t>
            </a:r>
            <a:r>
              <a:rPr sz="1800" spc="-10" dirty="0">
                <a:solidFill>
                  <a:srgbClr val="212121"/>
                </a:solidFill>
                <a:latin typeface="Arial"/>
                <a:cs typeface="Arial"/>
              </a:rPr>
              <a:t>eg</a:t>
            </a:r>
            <a:r>
              <a:rPr sz="1800" spc="-5" dirty="0">
                <a:solidFill>
                  <a:srgbClr val="212121"/>
                </a:solidFill>
                <a:latin typeface="Arial"/>
                <a:cs typeface="Arial"/>
              </a:rPr>
              <a:t>i</a:t>
            </a:r>
            <a:r>
              <a:rPr sz="1800" dirty="0">
                <a:solidFill>
                  <a:srgbClr val="212121"/>
                </a:solidFill>
                <a:latin typeface="Arial"/>
                <a:cs typeface="Arial"/>
              </a:rPr>
              <a:t>v</a:t>
            </a:r>
            <a:r>
              <a:rPr sz="1800" spc="-10" dirty="0">
                <a:solidFill>
                  <a:srgbClr val="212121"/>
                </a:solidFill>
                <a:latin typeface="Arial"/>
                <a:cs typeface="Arial"/>
              </a:rPr>
              <a:t>e</a:t>
            </a:r>
            <a:r>
              <a:rPr sz="1800" dirty="0">
                <a:solidFill>
                  <a:srgbClr val="212121"/>
                </a:solidFill>
                <a:latin typeface="Arial"/>
                <a:cs typeface="Arial"/>
              </a:rPr>
              <a:t>rs</a:t>
            </a:r>
            <a:endParaRPr sz="1800">
              <a:latin typeface="Arial"/>
              <a:cs typeface="Arial"/>
            </a:endParaRPr>
          </a:p>
        </p:txBody>
      </p:sp>
      <p:sp>
        <p:nvSpPr>
          <p:cNvPr id="12" name="object 12"/>
          <p:cNvSpPr/>
          <p:nvPr/>
        </p:nvSpPr>
        <p:spPr>
          <a:xfrm>
            <a:off x="167639" y="5978652"/>
            <a:ext cx="1028699" cy="879347"/>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7139940" y="4448555"/>
            <a:ext cx="2743199" cy="950975"/>
          </a:xfrm>
          <a:prstGeom prst="rect">
            <a:avLst/>
          </a:prstGeom>
          <a:blipFill>
            <a:blip r:embed="rId11" cstate="print"/>
            <a:stretch>
              <a:fillRect/>
            </a:stretch>
          </a:blipFill>
        </p:spPr>
        <p:txBody>
          <a:bodyPr wrap="square" lIns="0" tIns="0" rIns="0" bIns="0" rtlCol="0"/>
          <a:lstStyle/>
          <a:p>
            <a:endParaRPr/>
          </a:p>
        </p:txBody>
      </p:sp>
      <p:sp>
        <p:nvSpPr>
          <p:cNvPr id="14" name="object 14"/>
          <p:cNvSpPr txBox="1"/>
          <p:nvPr/>
        </p:nvSpPr>
        <p:spPr>
          <a:xfrm>
            <a:off x="7102986" y="5329430"/>
            <a:ext cx="2943225" cy="528320"/>
          </a:xfrm>
          <a:prstGeom prst="rect">
            <a:avLst/>
          </a:prstGeom>
        </p:spPr>
        <p:txBody>
          <a:bodyPr vert="horz" wrap="square" lIns="0" tIns="0" rIns="0" bIns="0" rtlCol="0">
            <a:spAutoFit/>
          </a:bodyPr>
          <a:lstStyle/>
          <a:p>
            <a:pPr marL="508000" marR="5080" indent="-495300">
              <a:lnSpc>
                <a:spcPct val="100000"/>
              </a:lnSpc>
            </a:pPr>
            <a:r>
              <a:rPr sz="1800" u="heavy" spc="-20" dirty="0">
                <a:solidFill>
                  <a:srgbClr val="468FCC"/>
                </a:solidFill>
                <a:latin typeface="Arial"/>
                <a:cs typeface="Arial"/>
                <a:hlinkClick r:id="rId12"/>
              </a:rPr>
              <a:t>Pa</a:t>
            </a:r>
            <a:r>
              <a:rPr sz="1800" u="heavy" spc="-5" dirty="0">
                <a:solidFill>
                  <a:srgbClr val="468FCC"/>
                </a:solidFill>
                <a:latin typeface="Arial"/>
                <a:cs typeface="Arial"/>
                <a:hlinkClick r:id="rId12"/>
              </a:rPr>
              <a:t>ti</a:t>
            </a:r>
            <a:r>
              <a:rPr sz="1800" u="heavy" spc="-10" dirty="0">
                <a:solidFill>
                  <a:srgbClr val="468FCC"/>
                </a:solidFill>
                <a:latin typeface="Arial"/>
                <a:cs typeface="Arial"/>
                <a:hlinkClick r:id="rId12"/>
              </a:rPr>
              <a:t>ent</a:t>
            </a:r>
            <a:r>
              <a:rPr sz="1800" u="heavy" spc="-90" dirty="0">
                <a:solidFill>
                  <a:srgbClr val="468FCC"/>
                </a:solidFill>
                <a:latin typeface="Arial"/>
                <a:cs typeface="Arial"/>
                <a:hlinkClick r:id="rId12"/>
              </a:rPr>
              <a:t> </a:t>
            </a:r>
            <a:r>
              <a:rPr sz="1800" u="heavy" spc="-20" dirty="0">
                <a:solidFill>
                  <a:srgbClr val="468FCC"/>
                </a:solidFill>
                <a:latin typeface="Arial"/>
                <a:cs typeface="Arial"/>
                <a:hlinkClick r:id="rId12"/>
              </a:rPr>
              <a:t>A</a:t>
            </a:r>
            <a:r>
              <a:rPr sz="1800" u="heavy" spc="-10" dirty="0">
                <a:solidFill>
                  <a:srgbClr val="468FCC"/>
                </a:solidFill>
                <a:latin typeface="Arial"/>
                <a:cs typeface="Arial"/>
                <a:hlinkClick r:id="rId12"/>
              </a:rPr>
              <a:t>d</a:t>
            </a:r>
            <a:r>
              <a:rPr sz="1800" u="heavy" dirty="0">
                <a:solidFill>
                  <a:srgbClr val="468FCC"/>
                </a:solidFill>
                <a:latin typeface="Arial"/>
                <a:cs typeface="Arial"/>
                <a:hlinkClick r:id="rId12"/>
              </a:rPr>
              <a:t>v</a:t>
            </a:r>
            <a:r>
              <a:rPr sz="1800" u="heavy" spc="-10" dirty="0">
                <a:solidFill>
                  <a:srgbClr val="468FCC"/>
                </a:solidFill>
                <a:latin typeface="Arial"/>
                <a:cs typeface="Arial"/>
                <a:hlinkClick r:id="rId12"/>
              </a:rPr>
              <a:t>o</a:t>
            </a:r>
            <a:r>
              <a:rPr sz="1800" u="heavy" dirty="0">
                <a:solidFill>
                  <a:srgbClr val="468FCC"/>
                </a:solidFill>
                <a:latin typeface="Arial"/>
                <a:cs typeface="Arial"/>
                <a:hlinkClick r:id="rId12"/>
              </a:rPr>
              <a:t>c</a:t>
            </a:r>
            <a:r>
              <a:rPr sz="1800" u="heavy" spc="-20" dirty="0">
                <a:solidFill>
                  <a:srgbClr val="468FCC"/>
                </a:solidFill>
                <a:latin typeface="Arial"/>
                <a:cs typeface="Arial"/>
                <a:hlinkClick r:id="rId12"/>
              </a:rPr>
              <a:t>a</a:t>
            </a:r>
            <a:r>
              <a:rPr sz="1800" u="heavy" spc="-5" dirty="0">
                <a:solidFill>
                  <a:srgbClr val="468FCC"/>
                </a:solidFill>
                <a:latin typeface="Arial"/>
                <a:cs typeface="Arial"/>
                <a:hlinkClick r:id="rId12"/>
              </a:rPr>
              <a:t>t</a:t>
            </a:r>
            <a:r>
              <a:rPr sz="1800" u="heavy" dirty="0">
                <a:solidFill>
                  <a:srgbClr val="468FCC"/>
                </a:solidFill>
                <a:latin typeface="Arial"/>
                <a:cs typeface="Arial"/>
                <a:hlinkClick r:id="rId12"/>
              </a:rPr>
              <a:t>e</a:t>
            </a:r>
            <a:r>
              <a:rPr sz="1800" u="heavy" spc="0" dirty="0">
                <a:solidFill>
                  <a:srgbClr val="468FCC"/>
                </a:solidFill>
                <a:latin typeface="Arial"/>
                <a:cs typeface="Arial"/>
                <a:hlinkClick r:id="rId12"/>
              </a:rPr>
              <a:t> </a:t>
            </a:r>
            <a:r>
              <a:rPr sz="1800" u="heavy" spc="-15" dirty="0">
                <a:solidFill>
                  <a:srgbClr val="468FCC"/>
                </a:solidFill>
                <a:latin typeface="Arial"/>
                <a:cs typeface="Arial"/>
                <a:hlinkClick r:id="rId12"/>
              </a:rPr>
              <a:t>F</a:t>
            </a:r>
            <a:r>
              <a:rPr sz="1800" u="heavy" spc="-10" dirty="0">
                <a:solidFill>
                  <a:srgbClr val="468FCC"/>
                </a:solidFill>
                <a:latin typeface="Arial"/>
                <a:cs typeface="Arial"/>
                <a:hlinkClick r:id="rId12"/>
              </a:rPr>
              <a:t>ounda</a:t>
            </a:r>
            <a:r>
              <a:rPr sz="1800" u="heavy" dirty="0">
                <a:solidFill>
                  <a:srgbClr val="468FCC"/>
                </a:solidFill>
                <a:latin typeface="Arial"/>
                <a:cs typeface="Arial"/>
                <a:hlinkClick r:id="rId12"/>
              </a:rPr>
              <a:t>t</a:t>
            </a:r>
            <a:r>
              <a:rPr sz="1800" u="heavy" spc="-5" dirty="0">
                <a:solidFill>
                  <a:srgbClr val="468FCC"/>
                </a:solidFill>
                <a:latin typeface="Arial"/>
                <a:cs typeface="Arial"/>
                <a:hlinkClick r:id="rId12"/>
              </a:rPr>
              <a:t>i</a:t>
            </a:r>
            <a:r>
              <a:rPr sz="1800" u="heavy" spc="-10" dirty="0">
                <a:solidFill>
                  <a:srgbClr val="468FCC"/>
                </a:solidFill>
                <a:latin typeface="Arial"/>
                <a:cs typeface="Arial"/>
                <a:hlinkClick r:id="rId12"/>
              </a:rPr>
              <a:t>on</a:t>
            </a:r>
            <a:r>
              <a:rPr sz="1800" spc="-10" dirty="0">
                <a:solidFill>
                  <a:srgbClr val="468FCC"/>
                </a:solidFill>
                <a:latin typeface="Arial"/>
                <a:cs typeface="Arial"/>
              </a:rPr>
              <a:t> </a:t>
            </a:r>
            <a:r>
              <a:rPr sz="1800" spc="-5" dirty="0">
                <a:solidFill>
                  <a:srgbClr val="212121"/>
                </a:solidFill>
                <a:latin typeface="Arial"/>
                <a:cs typeface="Arial"/>
              </a:rPr>
              <a:t>C</a:t>
            </a:r>
            <a:r>
              <a:rPr sz="1800" spc="-10" dirty="0">
                <a:solidFill>
                  <a:srgbClr val="212121"/>
                </a:solidFill>
                <a:latin typeface="Arial"/>
                <a:cs typeface="Arial"/>
              </a:rPr>
              <a:t>a</a:t>
            </a:r>
            <a:r>
              <a:rPr sz="1800" dirty="0">
                <a:solidFill>
                  <a:srgbClr val="212121"/>
                </a:solidFill>
                <a:latin typeface="Arial"/>
                <a:cs typeface="Arial"/>
              </a:rPr>
              <a:t>se</a:t>
            </a:r>
            <a:r>
              <a:rPr sz="1800" spc="10" dirty="0">
                <a:solidFill>
                  <a:srgbClr val="212121"/>
                </a:solidFill>
                <a:latin typeface="Arial"/>
                <a:cs typeface="Arial"/>
              </a:rPr>
              <a:t> </a:t>
            </a:r>
            <a:r>
              <a:rPr sz="1800" dirty="0">
                <a:solidFill>
                  <a:srgbClr val="212121"/>
                </a:solidFill>
                <a:latin typeface="Arial"/>
                <a:cs typeface="Arial"/>
              </a:rPr>
              <a:t>m</a:t>
            </a:r>
            <a:r>
              <a:rPr sz="1800" spc="-10" dirty="0">
                <a:solidFill>
                  <a:srgbClr val="212121"/>
                </a:solidFill>
                <a:latin typeface="Arial"/>
                <a:cs typeface="Arial"/>
              </a:rPr>
              <a:t>anage</a:t>
            </a:r>
            <a:r>
              <a:rPr sz="1800" dirty="0">
                <a:solidFill>
                  <a:srgbClr val="212121"/>
                </a:solidFill>
                <a:latin typeface="Arial"/>
                <a:cs typeface="Arial"/>
              </a:rPr>
              <a:t>m</a:t>
            </a:r>
            <a:r>
              <a:rPr sz="1800" spc="-10" dirty="0">
                <a:solidFill>
                  <a:srgbClr val="212121"/>
                </a:solidFill>
                <a:latin typeface="Arial"/>
                <a:cs typeface="Arial"/>
              </a:rPr>
              <a:t>ent</a:t>
            </a:r>
            <a:endParaRPr sz="1800">
              <a:latin typeface="Arial"/>
              <a:cs typeface="Arial"/>
            </a:endParaRPr>
          </a:p>
        </p:txBody>
      </p:sp>
      <p:sp>
        <p:nvSpPr>
          <p:cNvPr id="15" name="object 15"/>
          <p:cNvSpPr/>
          <p:nvPr/>
        </p:nvSpPr>
        <p:spPr>
          <a:xfrm>
            <a:off x="9654540" y="1537716"/>
            <a:ext cx="1740395" cy="1726691"/>
          </a:xfrm>
          <a:prstGeom prst="rect">
            <a:avLst/>
          </a:prstGeom>
          <a:blipFill>
            <a:blip r:embed="rId13" cstate="print"/>
            <a:stretch>
              <a:fillRect/>
            </a:stretch>
          </a:blipFill>
        </p:spPr>
        <p:txBody>
          <a:bodyPr wrap="square" lIns="0" tIns="0" rIns="0" bIns="0" rtlCol="0"/>
          <a:lstStyle/>
          <a:p>
            <a:endParaRPr/>
          </a:p>
        </p:txBody>
      </p:sp>
      <p:sp>
        <p:nvSpPr>
          <p:cNvPr id="16" name="object 16"/>
          <p:cNvSpPr txBox="1"/>
          <p:nvPr/>
        </p:nvSpPr>
        <p:spPr>
          <a:xfrm>
            <a:off x="9761099" y="2899656"/>
            <a:ext cx="1681480" cy="254000"/>
          </a:xfrm>
          <a:prstGeom prst="rect">
            <a:avLst/>
          </a:prstGeom>
        </p:spPr>
        <p:txBody>
          <a:bodyPr vert="horz" wrap="square" lIns="0" tIns="0" rIns="0" bIns="0" rtlCol="0">
            <a:spAutoFit/>
          </a:bodyPr>
          <a:lstStyle/>
          <a:p>
            <a:pPr marL="12700">
              <a:lnSpc>
                <a:spcPct val="100000"/>
              </a:lnSpc>
            </a:pPr>
            <a:r>
              <a:rPr sz="1800" spc="-150" dirty="0">
                <a:solidFill>
                  <a:srgbClr val="468FCC"/>
                </a:solidFill>
                <a:latin typeface="Arial"/>
                <a:cs typeface="Arial"/>
                <a:hlinkClick r:id="rId14"/>
              </a:rPr>
              <a:t>P</a:t>
            </a:r>
            <a:r>
              <a:rPr sz="1800" spc="-20" dirty="0">
                <a:solidFill>
                  <a:srgbClr val="468FCC"/>
                </a:solidFill>
                <a:latin typeface="Arial"/>
                <a:cs typeface="Arial"/>
                <a:hlinkClick r:id="rId14"/>
              </a:rPr>
              <a:t>A</a:t>
            </a:r>
            <a:r>
              <a:rPr sz="1800" dirty="0">
                <a:solidFill>
                  <a:srgbClr val="468FCC"/>
                </a:solidFill>
                <a:latin typeface="Arial"/>
                <a:cs typeface="Arial"/>
                <a:hlinkClick r:id="rId14"/>
              </a:rPr>
              <a:t>N</a:t>
            </a:r>
            <a:r>
              <a:rPr sz="1800" spc="-5" dirty="0">
                <a:solidFill>
                  <a:srgbClr val="468FCC"/>
                </a:solidFill>
                <a:latin typeface="Arial"/>
                <a:cs typeface="Arial"/>
                <a:hlinkClick r:id="rId14"/>
              </a:rPr>
              <a:t> </a:t>
            </a:r>
            <a:r>
              <a:rPr sz="1800" spc="-15" dirty="0">
                <a:solidFill>
                  <a:srgbClr val="468FCC"/>
                </a:solidFill>
                <a:latin typeface="Arial"/>
                <a:cs typeface="Arial"/>
                <a:hlinkClick r:id="rId14"/>
              </a:rPr>
              <a:t>F</a:t>
            </a:r>
            <a:r>
              <a:rPr sz="1800" spc="-10" dirty="0">
                <a:solidFill>
                  <a:srgbClr val="468FCC"/>
                </a:solidFill>
                <a:latin typeface="Arial"/>
                <a:cs typeface="Arial"/>
                <a:hlinkClick r:id="rId14"/>
              </a:rPr>
              <a:t>ounda</a:t>
            </a:r>
            <a:r>
              <a:rPr sz="1800" dirty="0">
                <a:solidFill>
                  <a:srgbClr val="468FCC"/>
                </a:solidFill>
                <a:latin typeface="Arial"/>
                <a:cs typeface="Arial"/>
                <a:hlinkClick r:id="rId14"/>
              </a:rPr>
              <a:t>t</a:t>
            </a:r>
            <a:r>
              <a:rPr sz="1800" spc="-5" dirty="0">
                <a:solidFill>
                  <a:srgbClr val="468FCC"/>
                </a:solidFill>
                <a:latin typeface="Arial"/>
                <a:cs typeface="Arial"/>
                <a:hlinkClick r:id="rId14"/>
              </a:rPr>
              <a:t>i</a:t>
            </a:r>
            <a:r>
              <a:rPr sz="1800" spc="-10" dirty="0">
                <a:solidFill>
                  <a:srgbClr val="468FCC"/>
                </a:solidFill>
                <a:latin typeface="Arial"/>
                <a:cs typeface="Arial"/>
                <a:hlinkClick r:id="rId14"/>
              </a:rPr>
              <a:t>on</a:t>
            </a:r>
            <a:endParaRPr sz="1800">
              <a:latin typeface="Arial"/>
              <a:cs typeface="Arial"/>
            </a:endParaRPr>
          </a:p>
        </p:txBody>
      </p:sp>
      <p:sp>
        <p:nvSpPr>
          <p:cNvPr id="17" name="object 17"/>
          <p:cNvSpPr/>
          <p:nvPr/>
        </p:nvSpPr>
        <p:spPr>
          <a:xfrm>
            <a:off x="9773799" y="3130360"/>
            <a:ext cx="1656714" cy="0"/>
          </a:xfrm>
          <a:custGeom>
            <a:avLst/>
            <a:gdLst/>
            <a:ahLst/>
            <a:cxnLst/>
            <a:rect l="l" t="t" r="r" b="b"/>
            <a:pathLst>
              <a:path w="1656715">
                <a:moveTo>
                  <a:pt x="0" y="0"/>
                </a:moveTo>
                <a:lnTo>
                  <a:pt x="1656588" y="0"/>
                </a:lnTo>
              </a:path>
            </a:pathLst>
          </a:custGeom>
          <a:ln w="18033">
            <a:solidFill>
              <a:srgbClr val="468FCC"/>
            </a:solidFill>
          </a:ln>
        </p:spPr>
        <p:txBody>
          <a:bodyPr wrap="square" lIns="0" tIns="0" rIns="0" bIns="0" rtlCol="0"/>
          <a:lstStyle/>
          <a:p>
            <a:endParaRPr/>
          </a:p>
        </p:txBody>
      </p:sp>
      <p:sp>
        <p:nvSpPr>
          <p:cNvPr id="18" name="object 18"/>
          <p:cNvSpPr txBox="1"/>
          <p:nvPr/>
        </p:nvSpPr>
        <p:spPr>
          <a:xfrm>
            <a:off x="9561455" y="3173976"/>
            <a:ext cx="2081530" cy="254000"/>
          </a:xfrm>
          <a:prstGeom prst="rect">
            <a:avLst/>
          </a:prstGeom>
        </p:spPr>
        <p:txBody>
          <a:bodyPr vert="horz" wrap="square" lIns="0" tIns="0" rIns="0" bIns="0" rtlCol="0">
            <a:spAutoFit/>
          </a:bodyPr>
          <a:lstStyle/>
          <a:p>
            <a:pPr marL="12700">
              <a:lnSpc>
                <a:spcPct val="100000"/>
              </a:lnSpc>
            </a:pPr>
            <a:r>
              <a:rPr sz="1800" spc="-15" dirty="0">
                <a:solidFill>
                  <a:srgbClr val="212121"/>
                </a:solidFill>
                <a:latin typeface="Arial"/>
                <a:cs typeface="Arial"/>
              </a:rPr>
              <a:t>F</a:t>
            </a:r>
            <a:r>
              <a:rPr sz="1800" spc="-5" dirty="0">
                <a:solidFill>
                  <a:srgbClr val="212121"/>
                </a:solidFill>
                <a:latin typeface="Arial"/>
                <a:cs typeface="Arial"/>
              </a:rPr>
              <a:t>i</a:t>
            </a:r>
            <a:r>
              <a:rPr sz="1800" spc="-10" dirty="0">
                <a:solidFill>
                  <a:srgbClr val="212121"/>
                </a:solidFill>
                <a:latin typeface="Arial"/>
                <a:cs typeface="Arial"/>
              </a:rPr>
              <a:t>nan</a:t>
            </a:r>
            <a:r>
              <a:rPr sz="1800" dirty="0">
                <a:solidFill>
                  <a:srgbClr val="212121"/>
                </a:solidFill>
                <a:latin typeface="Arial"/>
                <a:cs typeface="Arial"/>
              </a:rPr>
              <a:t>c</a:t>
            </a:r>
            <a:r>
              <a:rPr sz="1800" spc="-5" dirty="0">
                <a:solidFill>
                  <a:srgbClr val="212121"/>
                </a:solidFill>
                <a:latin typeface="Arial"/>
                <a:cs typeface="Arial"/>
              </a:rPr>
              <a:t>i</a:t>
            </a:r>
            <a:r>
              <a:rPr sz="1800" spc="-10" dirty="0">
                <a:solidFill>
                  <a:srgbClr val="212121"/>
                </a:solidFill>
                <a:latin typeface="Arial"/>
                <a:cs typeface="Arial"/>
              </a:rPr>
              <a:t>a</a:t>
            </a:r>
            <a:r>
              <a:rPr sz="1800" dirty="0">
                <a:solidFill>
                  <a:srgbClr val="212121"/>
                </a:solidFill>
                <a:latin typeface="Arial"/>
                <a:cs typeface="Arial"/>
              </a:rPr>
              <a:t>l</a:t>
            </a:r>
            <a:r>
              <a:rPr sz="1800" spc="20" dirty="0">
                <a:solidFill>
                  <a:srgbClr val="212121"/>
                </a:solidFill>
                <a:latin typeface="Arial"/>
                <a:cs typeface="Arial"/>
              </a:rPr>
              <a:t> </a:t>
            </a:r>
            <a:r>
              <a:rPr sz="1800" spc="-10" dirty="0">
                <a:solidFill>
                  <a:srgbClr val="212121"/>
                </a:solidFill>
                <a:latin typeface="Arial"/>
                <a:cs typeface="Arial"/>
              </a:rPr>
              <a:t>a</a:t>
            </a:r>
            <a:r>
              <a:rPr sz="1800" dirty="0">
                <a:solidFill>
                  <a:srgbClr val="212121"/>
                </a:solidFill>
                <a:latin typeface="Arial"/>
                <a:cs typeface="Arial"/>
              </a:rPr>
              <a:t>ss</a:t>
            </a:r>
            <a:r>
              <a:rPr sz="1800" spc="-5" dirty="0">
                <a:solidFill>
                  <a:srgbClr val="212121"/>
                </a:solidFill>
                <a:latin typeface="Arial"/>
                <a:cs typeface="Arial"/>
              </a:rPr>
              <a:t>i</a:t>
            </a:r>
            <a:r>
              <a:rPr sz="1800" dirty="0">
                <a:solidFill>
                  <a:srgbClr val="212121"/>
                </a:solidFill>
                <a:latin typeface="Arial"/>
                <a:cs typeface="Arial"/>
              </a:rPr>
              <a:t>s</a:t>
            </a:r>
            <a:r>
              <a:rPr sz="1800" spc="-5" dirty="0">
                <a:solidFill>
                  <a:srgbClr val="212121"/>
                </a:solidFill>
                <a:latin typeface="Arial"/>
                <a:cs typeface="Arial"/>
              </a:rPr>
              <a:t>t</a:t>
            </a:r>
            <a:r>
              <a:rPr sz="1800" spc="-10" dirty="0">
                <a:solidFill>
                  <a:srgbClr val="212121"/>
                </a:solidFill>
                <a:latin typeface="Arial"/>
                <a:cs typeface="Arial"/>
              </a:rPr>
              <a:t>an</a:t>
            </a:r>
            <a:r>
              <a:rPr sz="1800" dirty="0">
                <a:solidFill>
                  <a:srgbClr val="212121"/>
                </a:solidFill>
                <a:latin typeface="Arial"/>
                <a:cs typeface="Arial"/>
              </a:rPr>
              <a:t>ce</a:t>
            </a:r>
            <a:endParaRPr sz="180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69660" rIns="0" bIns="0" rtlCol="0">
            <a:spAutoFit/>
          </a:bodyPr>
          <a:lstStyle/>
          <a:p>
            <a:pPr marL="48895">
              <a:lnSpc>
                <a:spcPts val="4760"/>
              </a:lnSpc>
            </a:pPr>
            <a:r>
              <a:rPr spc="-130" dirty="0"/>
              <a:t>P</a:t>
            </a:r>
            <a:r>
              <a:rPr spc="-110" dirty="0"/>
              <a:t>r</a:t>
            </a:r>
            <a:r>
              <a:rPr spc="-125" dirty="0"/>
              <a:t>o</a:t>
            </a:r>
            <a:r>
              <a:rPr spc="-114" dirty="0"/>
              <a:t>v</a:t>
            </a:r>
            <a:r>
              <a:rPr spc="-120" dirty="0"/>
              <a:t>id</a:t>
            </a:r>
            <a:r>
              <a:rPr spc="-130" dirty="0"/>
              <a:t>e</a:t>
            </a:r>
            <a:r>
              <a:rPr spc="-15" dirty="0"/>
              <a:t>r</a:t>
            </a:r>
            <a:r>
              <a:rPr spc="-215" dirty="0"/>
              <a:t> </a:t>
            </a:r>
            <a:r>
              <a:rPr spc="-135" dirty="0"/>
              <a:t>Re</a:t>
            </a:r>
            <a:r>
              <a:rPr spc="-110" dirty="0"/>
              <a:t>s</a:t>
            </a:r>
            <a:r>
              <a:rPr spc="-130" dirty="0"/>
              <a:t>o</a:t>
            </a:r>
            <a:r>
              <a:rPr spc="-125" dirty="0"/>
              <a:t>u</a:t>
            </a:r>
            <a:r>
              <a:rPr spc="-114" dirty="0"/>
              <a:t>rc</a:t>
            </a:r>
            <a:r>
              <a:rPr spc="-125" dirty="0"/>
              <a:t>e</a:t>
            </a:r>
            <a:r>
              <a:rPr spc="-20" dirty="0"/>
              <a:t>s</a:t>
            </a:r>
          </a:p>
        </p:txBody>
      </p:sp>
      <p:sp>
        <p:nvSpPr>
          <p:cNvPr id="4" name="object 4"/>
          <p:cNvSpPr txBox="1"/>
          <p:nvPr/>
        </p:nvSpPr>
        <p:spPr>
          <a:xfrm>
            <a:off x="2061493" y="1311524"/>
            <a:ext cx="7666990" cy="4880610"/>
          </a:xfrm>
          <a:prstGeom prst="rect">
            <a:avLst/>
          </a:prstGeom>
        </p:spPr>
        <p:txBody>
          <a:bodyPr vert="horz" wrap="square" lIns="0" tIns="0" rIns="0" bIns="0" rtlCol="0">
            <a:spAutoFit/>
          </a:bodyPr>
          <a:lstStyle/>
          <a:p>
            <a:pPr marR="78105" algn="ctr">
              <a:lnSpc>
                <a:spcPct val="100000"/>
              </a:lnSpc>
            </a:pPr>
            <a:r>
              <a:rPr sz="2400" b="1" spc="-10" dirty="0">
                <a:solidFill>
                  <a:srgbClr val="212121"/>
                </a:solidFill>
                <a:latin typeface="Arial"/>
                <a:cs typeface="Arial"/>
              </a:rPr>
              <a:t>U</a:t>
            </a:r>
            <a:r>
              <a:rPr sz="2400" b="1" spc="-15" dirty="0">
                <a:solidFill>
                  <a:srgbClr val="212121"/>
                </a:solidFill>
                <a:latin typeface="Arial"/>
                <a:cs typeface="Arial"/>
              </a:rPr>
              <a:t>T</a:t>
            </a:r>
            <a:r>
              <a:rPr sz="2400" b="1" dirty="0">
                <a:solidFill>
                  <a:srgbClr val="212121"/>
                </a:solidFill>
                <a:latin typeface="Arial"/>
                <a:cs typeface="Arial"/>
              </a:rPr>
              <a:t> </a:t>
            </a:r>
            <a:r>
              <a:rPr sz="2400" b="1" spc="-10" dirty="0">
                <a:solidFill>
                  <a:srgbClr val="212121"/>
                </a:solidFill>
                <a:latin typeface="Arial"/>
                <a:cs typeface="Arial"/>
              </a:rPr>
              <a:t>H</a:t>
            </a:r>
            <a:r>
              <a:rPr sz="2400" b="1" spc="-5" dirty="0">
                <a:solidFill>
                  <a:srgbClr val="212121"/>
                </a:solidFill>
                <a:latin typeface="Arial"/>
                <a:cs typeface="Arial"/>
              </a:rPr>
              <a:t>ea</a:t>
            </a:r>
            <a:r>
              <a:rPr sz="2400" b="1" spc="5" dirty="0">
                <a:solidFill>
                  <a:srgbClr val="212121"/>
                </a:solidFill>
                <a:latin typeface="Arial"/>
                <a:cs typeface="Arial"/>
              </a:rPr>
              <a:t>l</a:t>
            </a:r>
            <a:r>
              <a:rPr sz="2400" b="1" dirty="0">
                <a:solidFill>
                  <a:srgbClr val="212121"/>
                </a:solidFill>
                <a:latin typeface="Arial"/>
                <a:cs typeface="Arial"/>
              </a:rPr>
              <a:t>t</a:t>
            </a:r>
            <a:r>
              <a:rPr sz="2400" b="1" spc="-15" dirty="0">
                <a:solidFill>
                  <a:srgbClr val="212121"/>
                </a:solidFill>
                <a:latin typeface="Arial"/>
                <a:cs typeface="Arial"/>
              </a:rPr>
              <a:t>h</a:t>
            </a:r>
            <a:r>
              <a:rPr sz="2400" b="1" dirty="0">
                <a:solidFill>
                  <a:srgbClr val="212121"/>
                </a:solidFill>
                <a:latin typeface="Arial"/>
                <a:cs typeface="Arial"/>
              </a:rPr>
              <a:t> </a:t>
            </a:r>
            <a:r>
              <a:rPr sz="2400" b="1" spc="-10" dirty="0">
                <a:solidFill>
                  <a:srgbClr val="212121"/>
                </a:solidFill>
                <a:latin typeface="Arial"/>
                <a:cs typeface="Arial"/>
              </a:rPr>
              <a:t>H</a:t>
            </a:r>
            <a:r>
              <a:rPr sz="2400" b="1" spc="-5" dirty="0">
                <a:solidFill>
                  <a:srgbClr val="212121"/>
                </a:solidFill>
                <a:latin typeface="Arial"/>
                <a:cs typeface="Arial"/>
              </a:rPr>
              <a:t>epa</a:t>
            </a:r>
            <a:r>
              <a:rPr sz="2400" b="1" spc="5" dirty="0">
                <a:solidFill>
                  <a:srgbClr val="212121"/>
                </a:solidFill>
                <a:latin typeface="Arial"/>
                <a:cs typeface="Arial"/>
              </a:rPr>
              <a:t>t</a:t>
            </a:r>
            <a:r>
              <a:rPr sz="2400" b="1" spc="-5" dirty="0">
                <a:solidFill>
                  <a:srgbClr val="212121"/>
                </a:solidFill>
                <a:latin typeface="Arial"/>
                <a:cs typeface="Arial"/>
              </a:rPr>
              <a:t>i</a:t>
            </a:r>
            <a:r>
              <a:rPr sz="2400" b="1" dirty="0">
                <a:solidFill>
                  <a:srgbClr val="212121"/>
                </a:solidFill>
                <a:latin typeface="Arial"/>
                <a:cs typeface="Arial"/>
              </a:rPr>
              <a:t>t</a:t>
            </a:r>
            <a:r>
              <a:rPr sz="2400" b="1" spc="-5" dirty="0">
                <a:solidFill>
                  <a:srgbClr val="212121"/>
                </a:solidFill>
                <a:latin typeface="Arial"/>
                <a:cs typeface="Arial"/>
              </a:rPr>
              <a:t>i</a:t>
            </a:r>
            <a:r>
              <a:rPr sz="2400" b="1" dirty="0">
                <a:solidFill>
                  <a:srgbClr val="212121"/>
                </a:solidFill>
                <a:latin typeface="Arial"/>
                <a:cs typeface="Arial"/>
              </a:rPr>
              <a:t>s</a:t>
            </a:r>
            <a:r>
              <a:rPr sz="2400" b="1" spc="-10" dirty="0">
                <a:solidFill>
                  <a:srgbClr val="212121"/>
                </a:solidFill>
                <a:latin typeface="Arial"/>
                <a:cs typeface="Arial"/>
              </a:rPr>
              <a:t> </a:t>
            </a:r>
            <a:r>
              <a:rPr sz="2400" b="1" dirty="0">
                <a:solidFill>
                  <a:srgbClr val="212121"/>
                </a:solidFill>
                <a:latin typeface="Arial"/>
                <a:cs typeface="Arial"/>
              </a:rPr>
              <a:t>C</a:t>
            </a:r>
            <a:r>
              <a:rPr sz="2400" b="1" spc="-5" dirty="0">
                <a:solidFill>
                  <a:srgbClr val="212121"/>
                </a:solidFill>
                <a:latin typeface="Arial"/>
                <a:cs typeface="Arial"/>
              </a:rPr>
              <a:t> </a:t>
            </a:r>
            <a:r>
              <a:rPr sz="2400" b="1" spc="-25" dirty="0">
                <a:solidFill>
                  <a:srgbClr val="212121"/>
                </a:solidFill>
                <a:latin typeface="Arial"/>
                <a:cs typeface="Arial"/>
              </a:rPr>
              <a:t>E</a:t>
            </a:r>
            <a:r>
              <a:rPr sz="2400" b="1" spc="-5" dirty="0">
                <a:solidFill>
                  <a:srgbClr val="212121"/>
                </a:solidFill>
                <a:latin typeface="Arial"/>
                <a:cs typeface="Arial"/>
              </a:rPr>
              <a:t>C</a:t>
            </a:r>
            <a:r>
              <a:rPr sz="2400" b="1" spc="-10" dirty="0">
                <a:solidFill>
                  <a:srgbClr val="212121"/>
                </a:solidFill>
                <a:latin typeface="Arial"/>
                <a:cs typeface="Arial"/>
              </a:rPr>
              <a:t>H</a:t>
            </a:r>
            <a:r>
              <a:rPr sz="2400" b="1" spc="-20" dirty="0">
                <a:solidFill>
                  <a:srgbClr val="212121"/>
                </a:solidFill>
                <a:latin typeface="Arial"/>
                <a:cs typeface="Arial"/>
              </a:rPr>
              <a:t>O</a:t>
            </a:r>
            <a:endParaRPr sz="2400">
              <a:latin typeface="Arial"/>
              <a:cs typeface="Arial"/>
            </a:endParaRPr>
          </a:p>
          <a:p>
            <a:pPr marL="12700" marR="5080" algn="ctr">
              <a:lnSpc>
                <a:spcPct val="110000"/>
              </a:lnSpc>
              <a:spcBef>
                <a:spcPts val="10"/>
              </a:spcBef>
            </a:pPr>
            <a:r>
              <a:rPr sz="1800" spc="-5" dirty="0">
                <a:solidFill>
                  <a:srgbClr val="212121"/>
                </a:solidFill>
                <a:latin typeface="Arial"/>
                <a:cs typeface="Arial"/>
              </a:rPr>
              <a:t>C</a:t>
            </a:r>
            <a:r>
              <a:rPr sz="1800" spc="-10" dirty="0">
                <a:solidFill>
                  <a:srgbClr val="212121"/>
                </a:solidFill>
                <a:latin typeface="Arial"/>
                <a:cs typeface="Arial"/>
              </a:rPr>
              <a:t>o</a:t>
            </a:r>
            <a:r>
              <a:rPr sz="1800" dirty="0">
                <a:solidFill>
                  <a:srgbClr val="212121"/>
                </a:solidFill>
                <a:latin typeface="Arial"/>
                <a:cs typeface="Arial"/>
              </a:rPr>
              <a:t>mm</a:t>
            </a:r>
            <a:r>
              <a:rPr sz="1800" spc="-10" dirty="0">
                <a:solidFill>
                  <a:srgbClr val="212121"/>
                </a:solidFill>
                <a:latin typeface="Arial"/>
                <a:cs typeface="Arial"/>
              </a:rPr>
              <a:t>un</a:t>
            </a:r>
            <a:r>
              <a:rPr sz="1800" spc="-5" dirty="0">
                <a:solidFill>
                  <a:srgbClr val="212121"/>
                </a:solidFill>
                <a:latin typeface="Arial"/>
                <a:cs typeface="Arial"/>
              </a:rPr>
              <a:t>it</a:t>
            </a:r>
            <a:r>
              <a:rPr sz="1800" dirty="0">
                <a:solidFill>
                  <a:srgbClr val="212121"/>
                </a:solidFill>
                <a:latin typeface="Arial"/>
                <a:cs typeface="Arial"/>
              </a:rPr>
              <a:t>y</a:t>
            </a:r>
            <a:r>
              <a:rPr sz="1800" spc="15" dirty="0">
                <a:solidFill>
                  <a:srgbClr val="212121"/>
                </a:solidFill>
                <a:latin typeface="Arial"/>
                <a:cs typeface="Arial"/>
              </a:rPr>
              <a:t> </a:t>
            </a:r>
            <a:r>
              <a:rPr sz="1800" spc="-20" dirty="0">
                <a:solidFill>
                  <a:srgbClr val="212121"/>
                </a:solidFill>
                <a:latin typeface="Arial"/>
                <a:cs typeface="Arial"/>
              </a:rPr>
              <a:t>o</a:t>
            </a:r>
            <a:r>
              <a:rPr sz="1800" spc="-5" dirty="0">
                <a:solidFill>
                  <a:srgbClr val="212121"/>
                </a:solidFill>
                <a:latin typeface="Arial"/>
                <a:cs typeface="Arial"/>
              </a:rPr>
              <a:t>f</a:t>
            </a:r>
            <a:r>
              <a:rPr sz="1800" spc="5" dirty="0">
                <a:solidFill>
                  <a:srgbClr val="212121"/>
                </a:solidFill>
                <a:latin typeface="Arial"/>
                <a:cs typeface="Arial"/>
              </a:rPr>
              <a:t> </a:t>
            </a:r>
            <a:r>
              <a:rPr sz="1800" spc="-5" dirty="0">
                <a:solidFill>
                  <a:srgbClr val="212121"/>
                </a:solidFill>
                <a:latin typeface="Arial"/>
                <a:cs typeface="Arial"/>
              </a:rPr>
              <a:t>l</a:t>
            </a:r>
            <a:r>
              <a:rPr sz="1800" spc="-10" dirty="0">
                <a:solidFill>
                  <a:srgbClr val="212121"/>
                </a:solidFill>
                <a:latin typeface="Arial"/>
                <a:cs typeface="Arial"/>
              </a:rPr>
              <a:t>o</a:t>
            </a:r>
            <a:r>
              <a:rPr sz="1800" dirty="0">
                <a:solidFill>
                  <a:srgbClr val="212121"/>
                </a:solidFill>
                <a:latin typeface="Arial"/>
                <a:cs typeface="Arial"/>
              </a:rPr>
              <a:t>c</a:t>
            </a:r>
            <a:r>
              <a:rPr sz="1800" spc="-10" dirty="0">
                <a:solidFill>
                  <a:srgbClr val="212121"/>
                </a:solidFill>
                <a:latin typeface="Arial"/>
                <a:cs typeface="Arial"/>
              </a:rPr>
              <a:t>a</a:t>
            </a:r>
            <a:r>
              <a:rPr sz="1800" dirty="0">
                <a:solidFill>
                  <a:srgbClr val="212121"/>
                </a:solidFill>
                <a:latin typeface="Arial"/>
                <a:cs typeface="Arial"/>
              </a:rPr>
              <a:t>l</a:t>
            </a:r>
            <a:r>
              <a:rPr sz="1800" spc="10" dirty="0">
                <a:solidFill>
                  <a:srgbClr val="212121"/>
                </a:solidFill>
                <a:latin typeface="Arial"/>
                <a:cs typeface="Arial"/>
              </a:rPr>
              <a:t> </a:t>
            </a:r>
            <a:r>
              <a:rPr sz="1800" spc="-10" dirty="0">
                <a:solidFill>
                  <a:srgbClr val="212121"/>
                </a:solidFill>
                <a:latin typeface="Arial"/>
                <a:cs typeface="Arial"/>
              </a:rPr>
              <a:t>e</a:t>
            </a:r>
            <a:r>
              <a:rPr sz="1800" spc="-15" dirty="0">
                <a:solidFill>
                  <a:srgbClr val="212121"/>
                </a:solidFill>
                <a:latin typeface="Arial"/>
                <a:cs typeface="Arial"/>
              </a:rPr>
              <a:t>x</a:t>
            </a:r>
            <a:r>
              <a:rPr sz="1800" spc="-10" dirty="0">
                <a:solidFill>
                  <a:srgbClr val="212121"/>
                </a:solidFill>
                <a:latin typeface="Arial"/>
                <a:cs typeface="Arial"/>
              </a:rPr>
              <a:t>pe</a:t>
            </a:r>
            <a:r>
              <a:rPr sz="1800" dirty="0">
                <a:solidFill>
                  <a:srgbClr val="212121"/>
                </a:solidFill>
                <a:latin typeface="Arial"/>
                <a:cs typeface="Arial"/>
              </a:rPr>
              <a:t>r</a:t>
            </a:r>
            <a:r>
              <a:rPr sz="1800" spc="-5" dirty="0">
                <a:solidFill>
                  <a:srgbClr val="212121"/>
                </a:solidFill>
                <a:latin typeface="Arial"/>
                <a:cs typeface="Arial"/>
              </a:rPr>
              <a:t>t</a:t>
            </a:r>
            <a:r>
              <a:rPr sz="1800" dirty="0">
                <a:solidFill>
                  <a:srgbClr val="212121"/>
                </a:solidFill>
                <a:latin typeface="Arial"/>
                <a:cs typeface="Arial"/>
              </a:rPr>
              <a:t>s</a:t>
            </a:r>
            <a:r>
              <a:rPr sz="1800" spc="-5" dirty="0">
                <a:solidFill>
                  <a:srgbClr val="212121"/>
                </a:solidFill>
                <a:latin typeface="Arial"/>
                <a:cs typeface="Arial"/>
              </a:rPr>
              <a:t>,</a:t>
            </a:r>
            <a:r>
              <a:rPr sz="1800" spc="15" dirty="0">
                <a:solidFill>
                  <a:srgbClr val="212121"/>
                </a:solidFill>
                <a:latin typeface="Arial"/>
                <a:cs typeface="Arial"/>
              </a:rPr>
              <a:t> </a:t>
            </a:r>
            <a:r>
              <a:rPr sz="1800" spc="-5" dirty="0">
                <a:solidFill>
                  <a:srgbClr val="212121"/>
                </a:solidFill>
                <a:latin typeface="Arial"/>
                <a:cs typeface="Arial"/>
              </a:rPr>
              <a:t>f</a:t>
            </a:r>
            <a:r>
              <a:rPr sz="1800" dirty="0">
                <a:solidFill>
                  <a:srgbClr val="212121"/>
                </a:solidFill>
                <a:latin typeface="Arial"/>
                <a:cs typeface="Arial"/>
              </a:rPr>
              <a:t>r</a:t>
            </a:r>
            <a:r>
              <a:rPr sz="1800" spc="-10" dirty="0">
                <a:solidFill>
                  <a:srgbClr val="212121"/>
                </a:solidFill>
                <a:latin typeface="Arial"/>
                <a:cs typeface="Arial"/>
              </a:rPr>
              <a:t>e</a:t>
            </a:r>
            <a:r>
              <a:rPr sz="1800" dirty="0">
                <a:solidFill>
                  <a:srgbClr val="212121"/>
                </a:solidFill>
                <a:latin typeface="Arial"/>
                <a:cs typeface="Arial"/>
              </a:rPr>
              <a:t>e</a:t>
            </a:r>
            <a:r>
              <a:rPr sz="1800" spc="-5" dirty="0">
                <a:solidFill>
                  <a:srgbClr val="212121"/>
                </a:solidFill>
                <a:latin typeface="Arial"/>
                <a:cs typeface="Arial"/>
              </a:rPr>
              <a:t> C</a:t>
            </a:r>
            <a:r>
              <a:rPr sz="1800" dirty="0">
                <a:solidFill>
                  <a:srgbClr val="212121"/>
                </a:solidFill>
                <a:latin typeface="Arial"/>
                <a:cs typeface="Arial"/>
              </a:rPr>
              <a:t>M</a:t>
            </a:r>
            <a:r>
              <a:rPr sz="1800" spc="-20" dirty="0">
                <a:solidFill>
                  <a:srgbClr val="212121"/>
                </a:solidFill>
                <a:latin typeface="Arial"/>
                <a:cs typeface="Arial"/>
              </a:rPr>
              <a:t>E</a:t>
            </a:r>
            <a:r>
              <a:rPr sz="1800" spc="-5" dirty="0">
                <a:solidFill>
                  <a:srgbClr val="212121"/>
                </a:solidFill>
                <a:latin typeface="Arial"/>
                <a:cs typeface="Arial"/>
              </a:rPr>
              <a:t>, </a:t>
            </a:r>
            <a:r>
              <a:rPr sz="1800" dirty="0">
                <a:solidFill>
                  <a:srgbClr val="212121"/>
                </a:solidFill>
                <a:latin typeface="Arial"/>
                <a:cs typeface="Arial"/>
              </a:rPr>
              <a:t>m</a:t>
            </a:r>
            <a:r>
              <a:rPr sz="1800" spc="-10" dirty="0">
                <a:solidFill>
                  <a:srgbClr val="212121"/>
                </a:solidFill>
                <a:latin typeface="Arial"/>
                <a:cs typeface="Arial"/>
              </a:rPr>
              <a:t>on</a:t>
            </a:r>
            <a:r>
              <a:rPr sz="1800" dirty="0">
                <a:solidFill>
                  <a:srgbClr val="212121"/>
                </a:solidFill>
                <a:latin typeface="Arial"/>
                <a:cs typeface="Arial"/>
              </a:rPr>
              <a:t>t</a:t>
            </a:r>
            <a:r>
              <a:rPr sz="1800" spc="-10" dirty="0">
                <a:solidFill>
                  <a:srgbClr val="212121"/>
                </a:solidFill>
                <a:latin typeface="Arial"/>
                <a:cs typeface="Arial"/>
              </a:rPr>
              <a:t>h</a:t>
            </a:r>
            <a:r>
              <a:rPr sz="1800" spc="-5" dirty="0">
                <a:solidFill>
                  <a:srgbClr val="212121"/>
                </a:solidFill>
                <a:latin typeface="Arial"/>
                <a:cs typeface="Arial"/>
              </a:rPr>
              <a:t>l</a:t>
            </a:r>
            <a:r>
              <a:rPr sz="1800" dirty="0">
                <a:solidFill>
                  <a:srgbClr val="212121"/>
                </a:solidFill>
                <a:latin typeface="Arial"/>
                <a:cs typeface="Arial"/>
              </a:rPr>
              <a:t>y</a:t>
            </a:r>
            <a:r>
              <a:rPr sz="1800" spc="15" dirty="0">
                <a:solidFill>
                  <a:srgbClr val="212121"/>
                </a:solidFill>
                <a:latin typeface="Arial"/>
                <a:cs typeface="Arial"/>
              </a:rPr>
              <a:t> </a:t>
            </a:r>
            <a:r>
              <a:rPr sz="1800" dirty="0">
                <a:solidFill>
                  <a:srgbClr val="212121"/>
                </a:solidFill>
                <a:latin typeface="Arial"/>
                <a:cs typeface="Arial"/>
              </a:rPr>
              <a:t>s</a:t>
            </a:r>
            <a:r>
              <a:rPr sz="1800" spc="-10" dirty="0">
                <a:solidFill>
                  <a:srgbClr val="212121"/>
                </a:solidFill>
                <a:latin typeface="Arial"/>
                <a:cs typeface="Arial"/>
              </a:rPr>
              <a:t>e</a:t>
            </a:r>
            <a:r>
              <a:rPr sz="1800" dirty="0">
                <a:solidFill>
                  <a:srgbClr val="212121"/>
                </a:solidFill>
                <a:latin typeface="Arial"/>
                <a:cs typeface="Arial"/>
              </a:rPr>
              <a:t>ss</a:t>
            </a:r>
            <a:r>
              <a:rPr sz="1800" spc="-5" dirty="0">
                <a:solidFill>
                  <a:srgbClr val="212121"/>
                </a:solidFill>
                <a:latin typeface="Arial"/>
                <a:cs typeface="Arial"/>
              </a:rPr>
              <a:t>i</a:t>
            </a:r>
            <a:r>
              <a:rPr sz="1800" spc="-10" dirty="0">
                <a:solidFill>
                  <a:srgbClr val="212121"/>
                </a:solidFill>
                <a:latin typeface="Arial"/>
                <a:cs typeface="Arial"/>
              </a:rPr>
              <a:t>on</a:t>
            </a:r>
            <a:r>
              <a:rPr sz="1800" dirty="0">
                <a:solidFill>
                  <a:srgbClr val="212121"/>
                </a:solidFill>
                <a:latin typeface="Arial"/>
                <a:cs typeface="Arial"/>
              </a:rPr>
              <a:t>s</a:t>
            </a:r>
            <a:r>
              <a:rPr sz="1800" spc="-5" dirty="0">
                <a:solidFill>
                  <a:srgbClr val="212121"/>
                </a:solidFill>
                <a:latin typeface="Arial"/>
                <a:cs typeface="Arial"/>
              </a:rPr>
              <a:t>,</a:t>
            </a:r>
            <a:r>
              <a:rPr sz="1800" spc="15" dirty="0">
                <a:solidFill>
                  <a:srgbClr val="212121"/>
                </a:solidFill>
                <a:latin typeface="Arial"/>
                <a:cs typeface="Arial"/>
              </a:rPr>
              <a:t> </a:t>
            </a:r>
            <a:r>
              <a:rPr sz="1800" dirty="0">
                <a:solidFill>
                  <a:srgbClr val="212121"/>
                </a:solidFill>
                <a:latin typeface="Arial"/>
                <a:cs typeface="Arial"/>
              </a:rPr>
              <a:t>s</a:t>
            </a:r>
            <a:r>
              <a:rPr sz="1800" spc="-10" dirty="0">
                <a:solidFill>
                  <a:srgbClr val="212121"/>
                </a:solidFill>
                <a:latin typeface="Arial"/>
                <a:cs typeface="Arial"/>
              </a:rPr>
              <a:t>ub</a:t>
            </a:r>
            <a:r>
              <a:rPr sz="1800" dirty="0">
                <a:solidFill>
                  <a:srgbClr val="212121"/>
                </a:solidFill>
                <a:latin typeface="Arial"/>
                <a:cs typeface="Arial"/>
              </a:rPr>
              <a:t>m</a:t>
            </a:r>
            <a:r>
              <a:rPr sz="1800" spc="-5" dirty="0">
                <a:solidFill>
                  <a:srgbClr val="212121"/>
                </a:solidFill>
                <a:latin typeface="Arial"/>
                <a:cs typeface="Arial"/>
              </a:rPr>
              <a:t>it</a:t>
            </a:r>
            <a:r>
              <a:rPr sz="1800" spc="5" dirty="0">
                <a:solidFill>
                  <a:srgbClr val="212121"/>
                </a:solidFill>
                <a:latin typeface="Arial"/>
                <a:cs typeface="Arial"/>
              </a:rPr>
              <a:t> </a:t>
            </a:r>
            <a:r>
              <a:rPr sz="1800" spc="-25" dirty="0">
                <a:solidFill>
                  <a:srgbClr val="212121"/>
                </a:solidFill>
                <a:latin typeface="Arial"/>
                <a:cs typeface="Arial"/>
              </a:rPr>
              <a:t>y</a:t>
            </a:r>
            <a:r>
              <a:rPr sz="1800" spc="-10" dirty="0">
                <a:solidFill>
                  <a:srgbClr val="212121"/>
                </a:solidFill>
                <a:latin typeface="Arial"/>
                <a:cs typeface="Arial"/>
              </a:rPr>
              <a:t>ou</a:t>
            </a:r>
            <a:r>
              <a:rPr sz="1800" dirty="0">
                <a:solidFill>
                  <a:srgbClr val="212121"/>
                </a:solidFill>
                <a:latin typeface="Arial"/>
                <a:cs typeface="Arial"/>
              </a:rPr>
              <a:t>r</a:t>
            </a:r>
            <a:r>
              <a:rPr sz="1800" spc="25" dirty="0">
                <a:solidFill>
                  <a:srgbClr val="212121"/>
                </a:solidFill>
                <a:latin typeface="Arial"/>
                <a:cs typeface="Arial"/>
              </a:rPr>
              <a:t> </a:t>
            </a:r>
            <a:r>
              <a:rPr sz="1800" dirty="0">
                <a:solidFill>
                  <a:srgbClr val="212121"/>
                </a:solidFill>
                <a:latin typeface="Arial"/>
                <a:cs typeface="Arial"/>
              </a:rPr>
              <a:t>c</a:t>
            </a:r>
            <a:r>
              <a:rPr sz="1800" spc="-10" dirty="0">
                <a:solidFill>
                  <a:srgbClr val="212121"/>
                </a:solidFill>
                <a:latin typeface="Arial"/>
                <a:cs typeface="Arial"/>
              </a:rPr>
              <a:t>a</a:t>
            </a:r>
            <a:r>
              <a:rPr sz="1800" dirty="0">
                <a:solidFill>
                  <a:srgbClr val="212121"/>
                </a:solidFill>
                <a:latin typeface="Arial"/>
                <a:cs typeface="Arial"/>
              </a:rPr>
              <a:t>s</a:t>
            </a:r>
            <a:r>
              <a:rPr sz="1800" spc="-20" dirty="0">
                <a:solidFill>
                  <a:srgbClr val="212121"/>
                </a:solidFill>
                <a:latin typeface="Arial"/>
                <a:cs typeface="Arial"/>
              </a:rPr>
              <a:t>e!</a:t>
            </a:r>
            <a:r>
              <a:rPr sz="1800" spc="-15" dirty="0">
                <a:solidFill>
                  <a:srgbClr val="212121"/>
                </a:solidFill>
                <a:latin typeface="Arial"/>
                <a:cs typeface="Arial"/>
              </a:rPr>
              <a:t> </a:t>
            </a:r>
            <a:r>
              <a:rPr sz="1800" u="heavy" spc="-20" dirty="0">
                <a:solidFill>
                  <a:srgbClr val="468FCC"/>
                </a:solidFill>
                <a:latin typeface="Arial"/>
                <a:cs typeface="Arial"/>
                <a:hlinkClick r:id="rId4"/>
              </a:rPr>
              <a:t>h</a:t>
            </a:r>
            <a:r>
              <a:rPr sz="1800" u="heavy" spc="-5" dirty="0">
                <a:solidFill>
                  <a:srgbClr val="468FCC"/>
                </a:solidFill>
                <a:latin typeface="Arial"/>
                <a:cs typeface="Arial"/>
                <a:hlinkClick r:id="rId4"/>
              </a:rPr>
              <a:t>tt</a:t>
            </a:r>
            <a:r>
              <a:rPr sz="1800" u="heavy" spc="-10" dirty="0">
                <a:solidFill>
                  <a:srgbClr val="468FCC"/>
                </a:solidFill>
                <a:latin typeface="Arial"/>
                <a:cs typeface="Arial"/>
                <a:hlinkClick r:id="rId4"/>
              </a:rPr>
              <a:t>p</a:t>
            </a:r>
            <a:r>
              <a:rPr sz="1800" u="heavy" dirty="0">
                <a:solidFill>
                  <a:srgbClr val="468FCC"/>
                </a:solidFill>
                <a:latin typeface="Arial"/>
                <a:cs typeface="Arial"/>
                <a:hlinkClick r:id="rId4"/>
              </a:rPr>
              <a:t>s</a:t>
            </a:r>
            <a:r>
              <a:rPr sz="1800" u="heavy" spc="-5" dirty="0">
                <a:solidFill>
                  <a:srgbClr val="468FCC"/>
                </a:solidFill>
                <a:latin typeface="Arial"/>
                <a:cs typeface="Arial"/>
                <a:hlinkClick r:id="rId4"/>
              </a:rPr>
              <a:t>://</a:t>
            </a:r>
            <a:r>
              <a:rPr sz="1800" u="heavy" spc="-40" dirty="0">
                <a:solidFill>
                  <a:srgbClr val="468FCC"/>
                </a:solidFill>
                <a:latin typeface="Arial"/>
                <a:cs typeface="Arial"/>
                <a:hlinkClick r:id="rId4"/>
              </a:rPr>
              <a:t>w</a:t>
            </a:r>
            <a:r>
              <a:rPr sz="1800" u="heavy" spc="-20" dirty="0">
                <a:solidFill>
                  <a:srgbClr val="468FCC"/>
                </a:solidFill>
                <a:latin typeface="Arial"/>
                <a:cs typeface="Arial"/>
                <a:hlinkClick r:id="rId4"/>
              </a:rPr>
              <a:t>p</a:t>
            </a:r>
            <a:r>
              <a:rPr sz="1800" u="heavy" spc="-5" dirty="0">
                <a:solidFill>
                  <a:srgbClr val="468FCC"/>
                </a:solidFill>
                <a:latin typeface="Arial"/>
                <a:cs typeface="Arial"/>
                <a:hlinkClick r:id="rId4"/>
              </a:rPr>
              <a:t>.</a:t>
            </a:r>
            <a:r>
              <a:rPr sz="1800" u="heavy" spc="-20" dirty="0">
                <a:solidFill>
                  <a:srgbClr val="468FCC"/>
                </a:solidFill>
                <a:latin typeface="Arial"/>
                <a:cs typeface="Arial"/>
                <a:hlinkClick r:id="rId4"/>
              </a:rPr>
              <a:t>u</a:t>
            </a:r>
            <a:r>
              <a:rPr sz="1800" u="heavy" spc="-5" dirty="0">
                <a:solidFill>
                  <a:srgbClr val="468FCC"/>
                </a:solidFill>
                <a:latin typeface="Arial"/>
                <a:cs typeface="Arial"/>
                <a:hlinkClick r:id="rId4"/>
              </a:rPr>
              <a:t>t</a:t>
            </a:r>
            <a:r>
              <a:rPr sz="1800" u="heavy" spc="-10" dirty="0">
                <a:solidFill>
                  <a:srgbClr val="468FCC"/>
                </a:solidFill>
                <a:latin typeface="Arial"/>
                <a:cs typeface="Arial"/>
                <a:hlinkClick r:id="rId4"/>
              </a:rPr>
              <a:t>h</a:t>
            </a:r>
            <a:r>
              <a:rPr sz="1800" u="heavy" dirty="0">
                <a:solidFill>
                  <a:srgbClr val="468FCC"/>
                </a:solidFill>
                <a:latin typeface="Arial"/>
                <a:cs typeface="Arial"/>
                <a:hlinkClick r:id="rId4"/>
              </a:rPr>
              <a:t>scs</a:t>
            </a:r>
            <a:r>
              <a:rPr sz="1800" u="heavy" spc="-20" dirty="0">
                <a:solidFill>
                  <a:srgbClr val="468FCC"/>
                </a:solidFill>
                <a:latin typeface="Arial"/>
                <a:cs typeface="Arial"/>
                <a:hlinkClick r:id="rId4"/>
              </a:rPr>
              <a:t>a</a:t>
            </a:r>
            <a:r>
              <a:rPr sz="1800" u="heavy" spc="-5" dirty="0">
                <a:solidFill>
                  <a:srgbClr val="468FCC"/>
                </a:solidFill>
                <a:latin typeface="Arial"/>
                <a:cs typeface="Arial"/>
                <a:hlinkClick r:id="rId4"/>
              </a:rPr>
              <a:t>.</a:t>
            </a:r>
            <a:r>
              <a:rPr sz="1800" u="heavy" spc="-10" dirty="0">
                <a:solidFill>
                  <a:srgbClr val="468FCC"/>
                </a:solidFill>
                <a:latin typeface="Arial"/>
                <a:cs typeface="Arial"/>
                <a:hlinkClick r:id="rId4"/>
              </a:rPr>
              <a:t>edu</a:t>
            </a:r>
            <a:r>
              <a:rPr sz="1800" u="heavy" dirty="0">
                <a:solidFill>
                  <a:srgbClr val="468FCC"/>
                </a:solidFill>
                <a:latin typeface="Arial"/>
                <a:cs typeface="Arial"/>
                <a:hlinkClick r:id="rId4"/>
              </a:rPr>
              <a:t>/</a:t>
            </a:r>
            <a:r>
              <a:rPr sz="1800" u="heavy" spc="-10" dirty="0">
                <a:solidFill>
                  <a:srgbClr val="468FCC"/>
                </a:solidFill>
                <a:latin typeface="Arial"/>
                <a:cs typeface="Arial"/>
                <a:hlinkClick r:id="rId4"/>
              </a:rPr>
              <a:t>e</a:t>
            </a:r>
            <a:r>
              <a:rPr sz="1800" u="heavy" dirty="0">
                <a:solidFill>
                  <a:srgbClr val="468FCC"/>
                </a:solidFill>
                <a:latin typeface="Arial"/>
                <a:cs typeface="Arial"/>
                <a:hlinkClick r:id="rId4"/>
              </a:rPr>
              <a:t>c</a:t>
            </a:r>
            <a:r>
              <a:rPr sz="1800" u="heavy" spc="-10" dirty="0">
                <a:solidFill>
                  <a:srgbClr val="468FCC"/>
                </a:solidFill>
                <a:latin typeface="Arial"/>
                <a:cs typeface="Arial"/>
                <a:hlinkClick r:id="rId4"/>
              </a:rPr>
              <a:t>ho</a:t>
            </a:r>
            <a:r>
              <a:rPr sz="1800" u="heavy" dirty="0">
                <a:solidFill>
                  <a:srgbClr val="468FCC"/>
                </a:solidFill>
                <a:latin typeface="Arial"/>
                <a:cs typeface="Arial"/>
                <a:hlinkClick r:id="rId4"/>
              </a:rPr>
              <a:t>/</a:t>
            </a:r>
            <a:r>
              <a:rPr sz="1800" u="heavy" spc="-10" dirty="0">
                <a:solidFill>
                  <a:srgbClr val="468FCC"/>
                </a:solidFill>
                <a:latin typeface="Arial"/>
                <a:cs typeface="Arial"/>
                <a:hlinkClick r:id="rId4"/>
              </a:rPr>
              <a:t>hepa</a:t>
            </a:r>
            <a:r>
              <a:rPr sz="1800" u="heavy" dirty="0">
                <a:solidFill>
                  <a:srgbClr val="468FCC"/>
                </a:solidFill>
                <a:latin typeface="Arial"/>
                <a:cs typeface="Arial"/>
                <a:hlinkClick r:id="rId4"/>
              </a:rPr>
              <a:t>t</a:t>
            </a:r>
            <a:r>
              <a:rPr sz="1800" u="heavy" spc="-5" dirty="0">
                <a:solidFill>
                  <a:srgbClr val="468FCC"/>
                </a:solidFill>
                <a:latin typeface="Arial"/>
                <a:cs typeface="Arial"/>
                <a:hlinkClick r:id="rId4"/>
              </a:rPr>
              <a:t>iti</a:t>
            </a:r>
            <a:r>
              <a:rPr sz="1800" u="heavy" spc="5" dirty="0">
                <a:solidFill>
                  <a:srgbClr val="468FCC"/>
                </a:solidFill>
                <a:latin typeface="Arial"/>
                <a:cs typeface="Arial"/>
                <a:hlinkClick r:id="rId4"/>
              </a:rPr>
              <a:t>s</a:t>
            </a:r>
            <a:r>
              <a:rPr sz="1800" u="heavy" dirty="0">
                <a:solidFill>
                  <a:srgbClr val="468FCC"/>
                </a:solidFill>
                <a:latin typeface="Arial"/>
                <a:cs typeface="Arial"/>
                <a:hlinkClick r:id="rId4"/>
              </a:rPr>
              <a:t>-c-</a:t>
            </a:r>
            <a:r>
              <a:rPr sz="1800" u="heavy" spc="10" dirty="0">
                <a:solidFill>
                  <a:srgbClr val="468FCC"/>
                </a:solidFill>
                <a:latin typeface="Arial"/>
                <a:cs typeface="Arial"/>
                <a:hlinkClick r:id="rId4"/>
              </a:rPr>
              <a:t>v</a:t>
            </a:r>
            <a:r>
              <a:rPr sz="1800" u="heavy" spc="-5" dirty="0">
                <a:solidFill>
                  <a:srgbClr val="468FCC"/>
                </a:solidFill>
                <a:latin typeface="Arial"/>
                <a:cs typeface="Arial"/>
                <a:hlinkClick r:id="rId4"/>
              </a:rPr>
              <a:t>i</a:t>
            </a:r>
            <a:r>
              <a:rPr sz="1800" u="heavy" dirty="0">
                <a:solidFill>
                  <a:srgbClr val="468FCC"/>
                </a:solidFill>
                <a:latin typeface="Arial"/>
                <a:cs typeface="Arial"/>
                <a:hlinkClick r:id="rId4"/>
              </a:rPr>
              <a:t>r</a:t>
            </a:r>
            <a:r>
              <a:rPr sz="1800" u="heavy" spc="-10" dirty="0">
                <a:solidFill>
                  <a:srgbClr val="468FCC"/>
                </a:solidFill>
                <a:latin typeface="Arial"/>
                <a:cs typeface="Arial"/>
                <a:hlinkClick r:id="rId4"/>
              </a:rPr>
              <a:t>u</a:t>
            </a:r>
            <a:r>
              <a:rPr sz="1800" u="heavy" dirty="0">
                <a:solidFill>
                  <a:srgbClr val="468FCC"/>
                </a:solidFill>
                <a:latin typeface="Arial"/>
                <a:cs typeface="Arial"/>
                <a:hlinkClick r:id="rId4"/>
              </a:rPr>
              <a:t>s-</a:t>
            </a:r>
            <a:r>
              <a:rPr sz="1800" u="heavy" spc="-10" dirty="0">
                <a:solidFill>
                  <a:srgbClr val="468FCC"/>
                </a:solidFill>
                <a:latin typeface="Arial"/>
                <a:cs typeface="Arial"/>
                <a:hlinkClick r:id="rId4"/>
              </a:rPr>
              <a:t>e</a:t>
            </a:r>
            <a:r>
              <a:rPr sz="1800" u="heavy" spc="10" dirty="0">
                <a:solidFill>
                  <a:srgbClr val="468FCC"/>
                </a:solidFill>
                <a:latin typeface="Arial"/>
                <a:cs typeface="Arial"/>
                <a:hlinkClick r:id="rId4"/>
              </a:rPr>
              <a:t>c</a:t>
            </a:r>
            <a:r>
              <a:rPr sz="1800" u="heavy" spc="-10" dirty="0">
                <a:solidFill>
                  <a:srgbClr val="468FCC"/>
                </a:solidFill>
                <a:latin typeface="Arial"/>
                <a:cs typeface="Arial"/>
                <a:hlinkClick r:id="rId4"/>
              </a:rPr>
              <a:t>ho/</a:t>
            </a:r>
            <a:endParaRPr sz="1800">
              <a:latin typeface="Arial"/>
              <a:cs typeface="Arial"/>
            </a:endParaRPr>
          </a:p>
          <a:p>
            <a:pPr>
              <a:lnSpc>
                <a:spcPct val="100000"/>
              </a:lnSpc>
              <a:spcBef>
                <a:spcPts val="36"/>
              </a:spcBef>
            </a:pPr>
            <a:endParaRPr sz="2250">
              <a:latin typeface="Times New Roman"/>
              <a:cs typeface="Times New Roman"/>
            </a:endParaRPr>
          </a:p>
          <a:p>
            <a:pPr algn="ctr">
              <a:lnSpc>
                <a:spcPct val="100000"/>
              </a:lnSpc>
            </a:pPr>
            <a:r>
              <a:rPr sz="2200" b="1" spc="-185" dirty="0">
                <a:solidFill>
                  <a:srgbClr val="212121"/>
                </a:solidFill>
                <a:latin typeface="Arial"/>
                <a:cs typeface="Arial"/>
              </a:rPr>
              <a:t>T</a:t>
            </a:r>
            <a:r>
              <a:rPr sz="2200" b="1" spc="-15" dirty="0">
                <a:solidFill>
                  <a:srgbClr val="212121"/>
                </a:solidFill>
                <a:latin typeface="Arial"/>
                <a:cs typeface="Arial"/>
              </a:rPr>
              <a:t>exas</a:t>
            </a:r>
            <a:r>
              <a:rPr sz="2200" b="1" spc="15" dirty="0">
                <a:solidFill>
                  <a:srgbClr val="212121"/>
                </a:solidFill>
                <a:latin typeface="Arial"/>
                <a:cs typeface="Arial"/>
              </a:rPr>
              <a:t> </a:t>
            </a:r>
            <a:r>
              <a:rPr sz="2200" b="1" spc="-15" dirty="0">
                <a:solidFill>
                  <a:srgbClr val="212121"/>
                </a:solidFill>
                <a:latin typeface="Arial"/>
                <a:cs typeface="Arial"/>
              </a:rPr>
              <a:t>Liver</a:t>
            </a:r>
            <a:r>
              <a:rPr sz="2200" b="1" spc="5" dirty="0">
                <a:solidFill>
                  <a:srgbClr val="212121"/>
                </a:solidFill>
                <a:latin typeface="Arial"/>
                <a:cs typeface="Arial"/>
              </a:rPr>
              <a:t> </a:t>
            </a:r>
            <a:r>
              <a:rPr sz="2200" b="1" spc="-10" dirty="0">
                <a:solidFill>
                  <a:srgbClr val="212121"/>
                </a:solidFill>
                <a:latin typeface="Arial"/>
                <a:cs typeface="Arial"/>
              </a:rPr>
              <a:t>Institute</a:t>
            </a:r>
            <a:r>
              <a:rPr sz="2200" b="1" spc="40" dirty="0">
                <a:solidFill>
                  <a:srgbClr val="212121"/>
                </a:solidFill>
                <a:latin typeface="Arial"/>
                <a:cs typeface="Arial"/>
              </a:rPr>
              <a:t> </a:t>
            </a:r>
            <a:r>
              <a:rPr sz="2200" spc="-10" dirty="0">
                <a:solidFill>
                  <a:srgbClr val="212121"/>
                </a:solidFill>
                <a:latin typeface="Arial"/>
                <a:cs typeface="Arial"/>
              </a:rPr>
              <a:t>(clinical</a:t>
            </a:r>
            <a:r>
              <a:rPr sz="2200" spc="-20" dirty="0">
                <a:solidFill>
                  <a:srgbClr val="212121"/>
                </a:solidFill>
                <a:latin typeface="Arial"/>
                <a:cs typeface="Arial"/>
              </a:rPr>
              <a:t> </a:t>
            </a:r>
            <a:r>
              <a:rPr sz="2200" spc="-10" dirty="0">
                <a:solidFill>
                  <a:srgbClr val="212121"/>
                </a:solidFill>
                <a:latin typeface="Arial"/>
                <a:cs typeface="Arial"/>
              </a:rPr>
              <a:t>trials)</a:t>
            </a:r>
            <a:endParaRPr sz="2200">
              <a:latin typeface="Arial"/>
              <a:cs typeface="Arial"/>
            </a:endParaRPr>
          </a:p>
          <a:p>
            <a:pPr algn="ctr">
              <a:lnSpc>
                <a:spcPct val="100000"/>
              </a:lnSpc>
              <a:spcBef>
                <a:spcPts val="225"/>
              </a:spcBef>
            </a:pPr>
            <a:r>
              <a:rPr sz="1700" spc="-5" dirty="0">
                <a:solidFill>
                  <a:srgbClr val="212121"/>
                </a:solidFill>
                <a:latin typeface="Arial"/>
                <a:cs typeface="Arial"/>
              </a:rPr>
              <a:t>60</a:t>
            </a:r>
            <a:r>
              <a:rPr sz="1700" dirty="0">
                <a:solidFill>
                  <a:srgbClr val="212121"/>
                </a:solidFill>
                <a:latin typeface="Arial"/>
                <a:cs typeface="Arial"/>
              </a:rPr>
              <a:t>7</a:t>
            </a:r>
            <a:r>
              <a:rPr sz="1700" spc="5" dirty="0">
                <a:solidFill>
                  <a:srgbClr val="212121"/>
                </a:solidFill>
                <a:latin typeface="Arial"/>
                <a:cs typeface="Arial"/>
              </a:rPr>
              <a:t> C</a:t>
            </a:r>
            <a:r>
              <a:rPr sz="1700" spc="-5" dirty="0">
                <a:solidFill>
                  <a:srgbClr val="212121"/>
                </a:solidFill>
                <a:latin typeface="Arial"/>
                <a:cs typeface="Arial"/>
              </a:rPr>
              <a:t>amde</a:t>
            </a:r>
            <a:r>
              <a:rPr sz="1700" dirty="0">
                <a:solidFill>
                  <a:srgbClr val="212121"/>
                </a:solidFill>
                <a:latin typeface="Arial"/>
                <a:cs typeface="Arial"/>
              </a:rPr>
              <a:t>n</a:t>
            </a:r>
            <a:r>
              <a:rPr sz="1700" spc="-5" dirty="0">
                <a:solidFill>
                  <a:srgbClr val="212121"/>
                </a:solidFill>
                <a:latin typeface="Arial"/>
                <a:cs typeface="Arial"/>
              </a:rPr>
              <a:t> </a:t>
            </a:r>
            <a:r>
              <a:rPr sz="1700" dirty="0">
                <a:solidFill>
                  <a:srgbClr val="212121"/>
                </a:solidFill>
                <a:latin typeface="Arial"/>
                <a:cs typeface="Arial"/>
              </a:rPr>
              <a:t>S</a:t>
            </a:r>
            <a:r>
              <a:rPr sz="1700" spc="-10" dirty="0">
                <a:solidFill>
                  <a:srgbClr val="212121"/>
                </a:solidFill>
                <a:latin typeface="Arial"/>
                <a:cs typeface="Arial"/>
              </a:rPr>
              <a:t>t</a:t>
            </a:r>
            <a:r>
              <a:rPr sz="1700" dirty="0">
                <a:solidFill>
                  <a:srgbClr val="212121"/>
                </a:solidFill>
                <a:latin typeface="Arial"/>
                <a:cs typeface="Arial"/>
              </a:rPr>
              <a:t>,</a:t>
            </a:r>
            <a:r>
              <a:rPr sz="1700" spc="10" dirty="0">
                <a:solidFill>
                  <a:srgbClr val="212121"/>
                </a:solidFill>
                <a:latin typeface="Arial"/>
                <a:cs typeface="Arial"/>
              </a:rPr>
              <a:t> </a:t>
            </a:r>
            <a:r>
              <a:rPr sz="1700" dirty="0">
                <a:solidFill>
                  <a:srgbClr val="212121"/>
                </a:solidFill>
                <a:latin typeface="Arial"/>
                <a:cs typeface="Arial"/>
              </a:rPr>
              <a:t>S</a:t>
            </a:r>
            <a:r>
              <a:rPr sz="1700" spc="-5" dirty="0">
                <a:solidFill>
                  <a:srgbClr val="212121"/>
                </a:solidFill>
                <a:latin typeface="Arial"/>
                <a:cs typeface="Arial"/>
              </a:rPr>
              <a:t>a</a:t>
            </a:r>
            <a:r>
              <a:rPr sz="1700" dirty="0">
                <a:solidFill>
                  <a:srgbClr val="212121"/>
                </a:solidFill>
                <a:latin typeface="Arial"/>
                <a:cs typeface="Arial"/>
              </a:rPr>
              <a:t>n</a:t>
            </a:r>
            <a:r>
              <a:rPr sz="1700" spc="-90" dirty="0">
                <a:solidFill>
                  <a:srgbClr val="212121"/>
                </a:solidFill>
                <a:latin typeface="Arial"/>
                <a:cs typeface="Arial"/>
              </a:rPr>
              <a:t> </a:t>
            </a:r>
            <a:r>
              <a:rPr sz="1700" dirty="0">
                <a:solidFill>
                  <a:srgbClr val="212121"/>
                </a:solidFill>
                <a:latin typeface="Arial"/>
                <a:cs typeface="Arial"/>
              </a:rPr>
              <a:t>A</a:t>
            </a:r>
            <a:r>
              <a:rPr sz="1700" spc="-5" dirty="0">
                <a:solidFill>
                  <a:srgbClr val="212121"/>
                </a:solidFill>
                <a:latin typeface="Arial"/>
                <a:cs typeface="Arial"/>
              </a:rPr>
              <a:t>n</a:t>
            </a:r>
            <a:r>
              <a:rPr sz="1700" spc="-10" dirty="0">
                <a:solidFill>
                  <a:srgbClr val="212121"/>
                </a:solidFill>
                <a:latin typeface="Arial"/>
                <a:cs typeface="Arial"/>
              </a:rPr>
              <a:t>t</a:t>
            </a:r>
            <a:r>
              <a:rPr sz="1700" spc="-5" dirty="0">
                <a:solidFill>
                  <a:srgbClr val="212121"/>
                </a:solidFill>
                <a:latin typeface="Arial"/>
                <a:cs typeface="Arial"/>
              </a:rPr>
              <a:t>on</a:t>
            </a:r>
            <a:r>
              <a:rPr sz="1700" spc="5" dirty="0">
                <a:solidFill>
                  <a:srgbClr val="212121"/>
                </a:solidFill>
                <a:latin typeface="Arial"/>
                <a:cs typeface="Arial"/>
              </a:rPr>
              <a:t>i</a:t>
            </a:r>
            <a:r>
              <a:rPr sz="1700" spc="-5" dirty="0">
                <a:solidFill>
                  <a:srgbClr val="212121"/>
                </a:solidFill>
                <a:latin typeface="Arial"/>
                <a:cs typeface="Arial"/>
              </a:rPr>
              <a:t>o</a:t>
            </a:r>
            <a:r>
              <a:rPr sz="1700" dirty="0">
                <a:solidFill>
                  <a:srgbClr val="212121"/>
                </a:solidFill>
                <a:latin typeface="Arial"/>
                <a:cs typeface="Arial"/>
              </a:rPr>
              <a:t>,</a:t>
            </a:r>
            <a:r>
              <a:rPr sz="1700" spc="-35" dirty="0">
                <a:solidFill>
                  <a:srgbClr val="212121"/>
                </a:solidFill>
                <a:latin typeface="Arial"/>
                <a:cs typeface="Arial"/>
              </a:rPr>
              <a:t> </a:t>
            </a:r>
            <a:r>
              <a:rPr sz="1700" spc="15" dirty="0">
                <a:solidFill>
                  <a:srgbClr val="212121"/>
                </a:solidFill>
                <a:latin typeface="Arial"/>
                <a:cs typeface="Arial"/>
              </a:rPr>
              <a:t>T</a:t>
            </a:r>
            <a:r>
              <a:rPr sz="1700" dirty="0">
                <a:solidFill>
                  <a:srgbClr val="212121"/>
                </a:solidFill>
                <a:latin typeface="Arial"/>
                <a:cs typeface="Arial"/>
              </a:rPr>
              <a:t>X</a:t>
            </a:r>
            <a:r>
              <a:rPr sz="1700" spc="-15" dirty="0">
                <a:solidFill>
                  <a:srgbClr val="212121"/>
                </a:solidFill>
                <a:latin typeface="Arial"/>
                <a:cs typeface="Arial"/>
              </a:rPr>
              <a:t> </a:t>
            </a:r>
            <a:r>
              <a:rPr sz="1700" spc="-5" dirty="0">
                <a:solidFill>
                  <a:srgbClr val="212121"/>
                </a:solidFill>
                <a:latin typeface="Arial"/>
                <a:cs typeface="Arial"/>
              </a:rPr>
              <a:t>78215</a:t>
            </a:r>
            <a:r>
              <a:rPr sz="1700" dirty="0">
                <a:solidFill>
                  <a:srgbClr val="212121"/>
                </a:solidFill>
                <a:latin typeface="Arial"/>
                <a:cs typeface="Arial"/>
              </a:rPr>
              <a:t>,</a:t>
            </a:r>
            <a:r>
              <a:rPr sz="1700" spc="10" dirty="0">
                <a:solidFill>
                  <a:srgbClr val="212121"/>
                </a:solidFill>
                <a:latin typeface="Arial"/>
                <a:cs typeface="Arial"/>
              </a:rPr>
              <a:t> </a:t>
            </a:r>
            <a:r>
              <a:rPr sz="1700" spc="-5" dirty="0">
                <a:solidFill>
                  <a:srgbClr val="212121"/>
                </a:solidFill>
                <a:latin typeface="Arial"/>
                <a:cs typeface="Arial"/>
              </a:rPr>
              <a:t>210</a:t>
            </a:r>
            <a:r>
              <a:rPr sz="1700" spc="5" dirty="0">
                <a:solidFill>
                  <a:srgbClr val="212121"/>
                </a:solidFill>
                <a:latin typeface="Arial"/>
                <a:cs typeface="Arial"/>
              </a:rPr>
              <a:t>-</a:t>
            </a:r>
            <a:r>
              <a:rPr sz="1700" spc="-5" dirty="0">
                <a:solidFill>
                  <a:srgbClr val="212121"/>
                </a:solidFill>
                <a:latin typeface="Arial"/>
                <a:cs typeface="Arial"/>
              </a:rPr>
              <a:t>253-3426</a:t>
            </a:r>
            <a:endParaRPr sz="1700">
              <a:latin typeface="Arial"/>
              <a:cs typeface="Arial"/>
            </a:endParaRPr>
          </a:p>
          <a:p>
            <a:pPr>
              <a:lnSpc>
                <a:spcPct val="100000"/>
              </a:lnSpc>
              <a:spcBef>
                <a:spcPts val="15"/>
              </a:spcBef>
            </a:pPr>
            <a:endParaRPr sz="2150">
              <a:latin typeface="Times New Roman"/>
              <a:cs typeface="Times New Roman"/>
            </a:endParaRPr>
          </a:p>
          <a:p>
            <a:pPr algn="ctr">
              <a:lnSpc>
                <a:spcPct val="100000"/>
              </a:lnSpc>
            </a:pPr>
            <a:r>
              <a:rPr sz="2200" b="1" spc="-25" dirty="0">
                <a:solidFill>
                  <a:srgbClr val="212121"/>
                </a:solidFill>
                <a:latin typeface="Arial"/>
                <a:cs typeface="Arial"/>
              </a:rPr>
              <a:t>N</a:t>
            </a:r>
            <a:r>
              <a:rPr sz="2200" b="1" spc="-15" dirty="0">
                <a:solidFill>
                  <a:srgbClr val="212121"/>
                </a:solidFill>
                <a:latin typeface="Arial"/>
                <a:cs typeface="Arial"/>
              </a:rPr>
              <a:t>ational</a:t>
            </a:r>
            <a:r>
              <a:rPr sz="2200" b="1" spc="25" dirty="0">
                <a:solidFill>
                  <a:srgbClr val="212121"/>
                </a:solidFill>
                <a:latin typeface="Arial"/>
                <a:cs typeface="Arial"/>
              </a:rPr>
              <a:t> </a:t>
            </a:r>
            <a:r>
              <a:rPr sz="2200" b="1" spc="-25" dirty="0">
                <a:solidFill>
                  <a:srgbClr val="212121"/>
                </a:solidFill>
                <a:latin typeface="Arial"/>
                <a:cs typeface="Arial"/>
              </a:rPr>
              <a:t>C</a:t>
            </a:r>
            <a:r>
              <a:rPr sz="2200" b="1" spc="-10" dirty="0">
                <a:solidFill>
                  <a:srgbClr val="212121"/>
                </a:solidFill>
                <a:latin typeface="Arial"/>
                <a:cs typeface="Arial"/>
              </a:rPr>
              <a:t>linician</a:t>
            </a:r>
            <a:r>
              <a:rPr sz="2200" b="1" spc="20" dirty="0">
                <a:solidFill>
                  <a:srgbClr val="212121"/>
                </a:solidFill>
                <a:latin typeface="Arial"/>
                <a:cs typeface="Arial"/>
              </a:rPr>
              <a:t> </a:t>
            </a:r>
            <a:r>
              <a:rPr sz="2200" b="1" spc="-25" dirty="0">
                <a:solidFill>
                  <a:srgbClr val="212121"/>
                </a:solidFill>
                <a:latin typeface="Arial"/>
                <a:cs typeface="Arial"/>
              </a:rPr>
              <a:t>C</a:t>
            </a:r>
            <a:r>
              <a:rPr sz="2200" b="1" spc="-15" dirty="0">
                <a:solidFill>
                  <a:srgbClr val="212121"/>
                </a:solidFill>
                <a:latin typeface="Arial"/>
                <a:cs typeface="Arial"/>
              </a:rPr>
              <a:t>onsultation</a:t>
            </a:r>
            <a:r>
              <a:rPr sz="2200" b="1" spc="50" dirty="0">
                <a:solidFill>
                  <a:srgbClr val="212121"/>
                </a:solidFill>
                <a:latin typeface="Arial"/>
                <a:cs typeface="Arial"/>
              </a:rPr>
              <a:t> </a:t>
            </a:r>
            <a:r>
              <a:rPr sz="2200" b="1" spc="-25" dirty="0">
                <a:solidFill>
                  <a:srgbClr val="212121"/>
                </a:solidFill>
                <a:latin typeface="Arial"/>
                <a:cs typeface="Arial"/>
              </a:rPr>
              <a:t>C</a:t>
            </a:r>
            <a:r>
              <a:rPr sz="2200" b="1" spc="-15" dirty="0">
                <a:solidFill>
                  <a:srgbClr val="212121"/>
                </a:solidFill>
                <a:latin typeface="Arial"/>
                <a:cs typeface="Arial"/>
              </a:rPr>
              <a:t>enter</a:t>
            </a:r>
            <a:endParaRPr sz="2200">
              <a:latin typeface="Arial"/>
              <a:cs typeface="Arial"/>
            </a:endParaRPr>
          </a:p>
          <a:p>
            <a:pPr algn="ctr">
              <a:lnSpc>
                <a:spcPct val="100000"/>
              </a:lnSpc>
              <a:spcBef>
                <a:spcPts val="220"/>
              </a:spcBef>
            </a:pPr>
            <a:r>
              <a:rPr sz="1700" u="heavy" spc="-5" dirty="0">
                <a:solidFill>
                  <a:srgbClr val="468FCC"/>
                </a:solidFill>
                <a:latin typeface="Arial"/>
                <a:cs typeface="Arial"/>
                <a:hlinkClick r:id="rId5"/>
              </a:rPr>
              <a:t>h</a:t>
            </a:r>
            <a:r>
              <a:rPr sz="1700" u="heavy" spc="-10" dirty="0">
                <a:solidFill>
                  <a:srgbClr val="468FCC"/>
                </a:solidFill>
                <a:latin typeface="Arial"/>
                <a:cs typeface="Arial"/>
                <a:hlinkClick r:id="rId5"/>
              </a:rPr>
              <a:t>tt</a:t>
            </a:r>
            <a:r>
              <a:rPr sz="1700" u="heavy" spc="-5" dirty="0">
                <a:solidFill>
                  <a:srgbClr val="468FCC"/>
                </a:solidFill>
                <a:latin typeface="Arial"/>
                <a:cs typeface="Arial"/>
                <a:hlinkClick r:id="rId5"/>
              </a:rPr>
              <a:t>ps</a:t>
            </a:r>
            <a:r>
              <a:rPr sz="1700" u="heavy" spc="-10" dirty="0">
                <a:solidFill>
                  <a:srgbClr val="468FCC"/>
                </a:solidFill>
                <a:latin typeface="Arial"/>
                <a:cs typeface="Arial"/>
                <a:hlinkClick r:id="rId5"/>
              </a:rPr>
              <a:t>://</a:t>
            </a:r>
            <a:r>
              <a:rPr sz="1700" u="heavy" spc="-5" dirty="0">
                <a:solidFill>
                  <a:srgbClr val="468FCC"/>
                </a:solidFill>
                <a:latin typeface="Arial"/>
                <a:cs typeface="Arial"/>
                <a:hlinkClick r:id="rId5"/>
              </a:rPr>
              <a:t>nccc.ucsf</a:t>
            </a:r>
            <a:r>
              <a:rPr sz="1700" u="heavy" spc="-10" dirty="0">
                <a:solidFill>
                  <a:srgbClr val="468FCC"/>
                </a:solidFill>
                <a:latin typeface="Arial"/>
                <a:cs typeface="Arial"/>
                <a:hlinkClick r:id="rId5"/>
              </a:rPr>
              <a:t>.</a:t>
            </a:r>
            <a:r>
              <a:rPr sz="1700" u="heavy" spc="-5" dirty="0">
                <a:solidFill>
                  <a:srgbClr val="468FCC"/>
                </a:solidFill>
                <a:latin typeface="Arial"/>
                <a:cs typeface="Arial"/>
                <a:hlinkClick r:id="rId5"/>
              </a:rPr>
              <a:t>edu</a:t>
            </a:r>
            <a:r>
              <a:rPr sz="1700" u="heavy" spc="-10" dirty="0">
                <a:solidFill>
                  <a:srgbClr val="468FCC"/>
                </a:solidFill>
                <a:latin typeface="Arial"/>
                <a:cs typeface="Arial"/>
                <a:hlinkClick r:id="rId5"/>
              </a:rPr>
              <a:t>/</a:t>
            </a:r>
            <a:r>
              <a:rPr sz="1700" u="heavy" dirty="0">
                <a:solidFill>
                  <a:srgbClr val="468FCC"/>
                </a:solidFill>
                <a:latin typeface="Arial"/>
                <a:cs typeface="Arial"/>
                <a:hlinkClick r:id="rId5"/>
              </a:rPr>
              <a:t>c</a:t>
            </a:r>
            <a:r>
              <a:rPr sz="1700" u="heavy" spc="5" dirty="0">
                <a:solidFill>
                  <a:srgbClr val="468FCC"/>
                </a:solidFill>
                <a:latin typeface="Arial"/>
                <a:cs typeface="Arial"/>
                <a:hlinkClick r:id="rId5"/>
              </a:rPr>
              <a:t>li</a:t>
            </a:r>
            <a:r>
              <a:rPr sz="1700" u="heavy" spc="-5" dirty="0">
                <a:solidFill>
                  <a:srgbClr val="468FCC"/>
                </a:solidFill>
                <a:latin typeface="Arial"/>
                <a:cs typeface="Arial"/>
                <a:hlinkClick r:id="rId5"/>
              </a:rPr>
              <a:t>n</a:t>
            </a:r>
            <a:r>
              <a:rPr sz="1700" u="heavy" spc="5" dirty="0">
                <a:solidFill>
                  <a:srgbClr val="468FCC"/>
                </a:solidFill>
                <a:latin typeface="Arial"/>
                <a:cs typeface="Arial"/>
                <a:hlinkClick r:id="rId5"/>
              </a:rPr>
              <a:t>i</a:t>
            </a:r>
            <a:r>
              <a:rPr sz="1700" u="heavy" dirty="0">
                <a:solidFill>
                  <a:srgbClr val="468FCC"/>
                </a:solidFill>
                <a:latin typeface="Arial"/>
                <a:cs typeface="Arial"/>
                <a:hlinkClick r:id="rId5"/>
              </a:rPr>
              <a:t>c</a:t>
            </a:r>
            <a:r>
              <a:rPr sz="1700" u="heavy" spc="5" dirty="0">
                <a:solidFill>
                  <a:srgbClr val="468FCC"/>
                </a:solidFill>
                <a:latin typeface="Arial"/>
                <a:cs typeface="Arial"/>
                <a:hlinkClick r:id="rId5"/>
              </a:rPr>
              <a:t>i</a:t>
            </a:r>
            <a:r>
              <a:rPr sz="1700" u="heavy" spc="-5" dirty="0">
                <a:solidFill>
                  <a:srgbClr val="468FCC"/>
                </a:solidFill>
                <a:latin typeface="Arial"/>
                <a:cs typeface="Arial"/>
                <a:hlinkClick r:id="rId5"/>
              </a:rPr>
              <a:t>an</a:t>
            </a:r>
            <a:r>
              <a:rPr sz="1700" u="heavy" dirty="0">
                <a:solidFill>
                  <a:srgbClr val="468FCC"/>
                </a:solidFill>
                <a:latin typeface="Arial"/>
                <a:cs typeface="Arial"/>
                <a:hlinkClick r:id="rId5"/>
              </a:rPr>
              <a:t>-consul</a:t>
            </a:r>
            <a:r>
              <a:rPr sz="1700" u="heavy" spc="-10" dirty="0">
                <a:solidFill>
                  <a:srgbClr val="468FCC"/>
                </a:solidFill>
                <a:latin typeface="Arial"/>
                <a:cs typeface="Arial"/>
                <a:hlinkClick r:id="rId5"/>
              </a:rPr>
              <a:t>t</a:t>
            </a:r>
            <a:r>
              <a:rPr sz="1700" u="heavy" spc="-5" dirty="0">
                <a:solidFill>
                  <a:srgbClr val="468FCC"/>
                </a:solidFill>
                <a:latin typeface="Arial"/>
                <a:cs typeface="Arial"/>
                <a:hlinkClick r:id="rId5"/>
              </a:rPr>
              <a:t>a</a:t>
            </a:r>
            <a:r>
              <a:rPr sz="1700" u="heavy" spc="-10" dirty="0">
                <a:solidFill>
                  <a:srgbClr val="468FCC"/>
                </a:solidFill>
                <a:latin typeface="Arial"/>
                <a:cs typeface="Arial"/>
                <a:hlinkClick r:id="rId5"/>
              </a:rPr>
              <a:t>t</a:t>
            </a:r>
            <a:r>
              <a:rPr sz="1700" u="heavy" spc="5" dirty="0">
                <a:solidFill>
                  <a:srgbClr val="468FCC"/>
                </a:solidFill>
                <a:latin typeface="Arial"/>
                <a:cs typeface="Arial"/>
                <a:hlinkClick r:id="rId5"/>
              </a:rPr>
              <a:t>i</a:t>
            </a:r>
            <a:r>
              <a:rPr sz="1700" u="heavy" spc="-5" dirty="0">
                <a:solidFill>
                  <a:srgbClr val="468FCC"/>
                </a:solidFill>
                <a:latin typeface="Arial"/>
                <a:cs typeface="Arial"/>
                <a:hlinkClick r:id="rId5"/>
              </a:rPr>
              <a:t>on</a:t>
            </a:r>
            <a:r>
              <a:rPr sz="1700" u="heavy" spc="-10" dirty="0">
                <a:solidFill>
                  <a:srgbClr val="468FCC"/>
                </a:solidFill>
                <a:latin typeface="Arial"/>
                <a:cs typeface="Arial"/>
                <a:hlinkClick r:id="rId5"/>
              </a:rPr>
              <a:t>/</a:t>
            </a:r>
            <a:r>
              <a:rPr sz="1700" u="heavy" spc="-5" dirty="0">
                <a:solidFill>
                  <a:srgbClr val="468FCC"/>
                </a:solidFill>
                <a:latin typeface="Arial"/>
                <a:cs typeface="Arial"/>
                <a:hlinkClick r:id="rId5"/>
              </a:rPr>
              <a:t>hepa</a:t>
            </a:r>
            <a:r>
              <a:rPr sz="1700" u="heavy" spc="-10" dirty="0">
                <a:solidFill>
                  <a:srgbClr val="468FCC"/>
                </a:solidFill>
                <a:latin typeface="Arial"/>
                <a:cs typeface="Arial"/>
                <a:hlinkClick r:id="rId5"/>
              </a:rPr>
              <a:t>t</a:t>
            </a:r>
            <a:r>
              <a:rPr sz="1700" u="heavy" spc="5" dirty="0">
                <a:solidFill>
                  <a:srgbClr val="468FCC"/>
                </a:solidFill>
                <a:latin typeface="Arial"/>
                <a:cs typeface="Arial"/>
                <a:hlinkClick r:id="rId5"/>
              </a:rPr>
              <a:t>i</a:t>
            </a:r>
            <a:r>
              <a:rPr sz="1700" u="heavy" spc="-10" dirty="0">
                <a:solidFill>
                  <a:srgbClr val="468FCC"/>
                </a:solidFill>
                <a:latin typeface="Arial"/>
                <a:cs typeface="Arial"/>
                <a:hlinkClick r:id="rId5"/>
              </a:rPr>
              <a:t>t</a:t>
            </a:r>
            <a:r>
              <a:rPr sz="1700" u="heavy" spc="5" dirty="0">
                <a:solidFill>
                  <a:srgbClr val="468FCC"/>
                </a:solidFill>
                <a:latin typeface="Arial"/>
                <a:cs typeface="Arial"/>
                <a:hlinkClick r:id="rId5"/>
              </a:rPr>
              <a:t>i</a:t>
            </a:r>
            <a:r>
              <a:rPr sz="1700" u="heavy" dirty="0">
                <a:solidFill>
                  <a:srgbClr val="468FCC"/>
                </a:solidFill>
                <a:latin typeface="Arial"/>
                <a:cs typeface="Arial"/>
                <a:hlinkClick r:id="rId5"/>
              </a:rPr>
              <a:t>s-c</a:t>
            </a:r>
            <a:r>
              <a:rPr sz="1700" u="heavy" spc="-5" dirty="0">
                <a:solidFill>
                  <a:srgbClr val="468FCC"/>
                </a:solidFill>
                <a:latin typeface="Arial"/>
                <a:cs typeface="Arial"/>
                <a:hlinkClick r:id="rId5"/>
              </a:rPr>
              <a:t>-managemen</a:t>
            </a:r>
            <a:r>
              <a:rPr sz="1700" u="heavy" spc="-10" dirty="0">
                <a:solidFill>
                  <a:srgbClr val="468FCC"/>
                </a:solidFill>
                <a:latin typeface="Arial"/>
                <a:cs typeface="Arial"/>
                <a:hlinkClick r:id="rId5"/>
              </a:rPr>
              <a:t>t</a:t>
            </a:r>
            <a:r>
              <a:rPr sz="1700" u="heavy" dirty="0">
                <a:solidFill>
                  <a:srgbClr val="468FCC"/>
                </a:solidFill>
                <a:latin typeface="Arial"/>
                <a:cs typeface="Arial"/>
                <a:hlinkClick r:id="rId5"/>
              </a:rPr>
              <a:t>/</a:t>
            </a:r>
            <a:endParaRPr sz="1700">
              <a:latin typeface="Arial"/>
              <a:cs typeface="Arial"/>
            </a:endParaRPr>
          </a:p>
          <a:p>
            <a:pPr algn="ctr">
              <a:lnSpc>
                <a:spcPct val="100000"/>
              </a:lnSpc>
              <a:spcBef>
                <a:spcPts val="240"/>
              </a:spcBef>
            </a:pPr>
            <a:r>
              <a:rPr sz="2200" spc="-25" dirty="0">
                <a:solidFill>
                  <a:srgbClr val="212121"/>
                </a:solidFill>
                <a:latin typeface="Arial"/>
                <a:cs typeface="Arial"/>
              </a:rPr>
              <a:t>C</a:t>
            </a:r>
            <a:r>
              <a:rPr sz="2200" spc="-10" dirty="0">
                <a:solidFill>
                  <a:srgbClr val="212121"/>
                </a:solidFill>
                <a:latin typeface="Arial"/>
                <a:cs typeface="Arial"/>
              </a:rPr>
              <a:t>all</a:t>
            </a:r>
            <a:r>
              <a:rPr sz="2200" spc="5"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15" dirty="0">
                <a:solidFill>
                  <a:srgbClr val="212121"/>
                </a:solidFill>
                <a:latin typeface="Arial"/>
                <a:cs typeface="Arial"/>
              </a:rPr>
              <a:t>a</a:t>
            </a:r>
            <a:r>
              <a:rPr sz="2200" dirty="0">
                <a:solidFill>
                  <a:srgbClr val="212121"/>
                </a:solidFill>
                <a:latin typeface="Arial"/>
                <a:cs typeface="Arial"/>
              </a:rPr>
              <a:t> </a:t>
            </a:r>
            <a:r>
              <a:rPr sz="2200" spc="-20" dirty="0">
                <a:solidFill>
                  <a:srgbClr val="212121"/>
                </a:solidFill>
                <a:latin typeface="Arial"/>
                <a:cs typeface="Arial"/>
              </a:rPr>
              <a:t>P</a:t>
            </a:r>
            <a:r>
              <a:rPr sz="2200" spc="-15" dirty="0">
                <a:solidFill>
                  <a:srgbClr val="212121"/>
                </a:solidFill>
                <a:latin typeface="Arial"/>
                <a:cs typeface="Arial"/>
              </a:rPr>
              <a:t>hone</a:t>
            </a:r>
            <a:r>
              <a:rPr sz="2200" spc="15" dirty="0">
                <a:solidFill>
                  <a:srgbClr val="212121"/>
                </a:solidFill>
                <a:latin typeface="Arial"/>
                <a:cs typeface="Arial"/>
              </a:rPr>
              <a:t> </a:t>
            </a:r>
            <a:r>
              <a:rPr sz="2200" spc="-25" dirty="0">
                <a:solidFill>
                  <a:srgbClr val="212121"/>
                </a:solidFill>
                <a:latin typeface="Arial"/>
                <a:cs typeface="Arial"/>
              </a:rPr>
              <a:t>C</a:t>
            </a:r>
            <a:r>
              <a:rPr sz="2200" spc="-15" dirty="0">
                <a:solidFill>
                  <a:srgbClr val="212121"/>
                </a:solidFill>
                <a:latin typeface="Arial"/>
                <a:cs typeface="Arial"/>
              </a:rPr>
              <a:t>on</a:t>
            </a:r>
            <a:r>
              <a:rPr sz="2200" spc="-10" dirty="0">
                <a:solidFill>
                  <a:srgbClr val="212121"/>
                </a:solidFill>
                <a:latin typeface="Arial"/>
                <a:cs typeface="Arial"/>
              </a:rPr>
              <a:t>sultation</a:t>
            </a:r>
            <a:endParaRPr sz="2200">
              <a:latin typeface="Arial"/>
              <a:cs typeface="Arial"/>
            </a:endParaRPr>
          </a:p>
          <a:p>
            <a:pPr algn="ctr">
              <a:lnSpc>
                <a:spcPts val="2510"/>
              </a:lnSpc>
              <a:spcBef>
                <a:spcPts val="265"/>
              </a:spcBef>
            </a:pPr>
            <a:r>
              <a:rPr sz="2200" b="1" spc="-15" dirty="0">
                <a:solidFill>
                  <a:srgbClr val="212121"/>
                </a:solidFill>
                <a:latin typeface="Arial"/>
                <a:cs typeface="Arial"/>
              </a:rPr>
              <a:t>(844)</a:t>
            </a:r>
            <a:r>
              <a:rPr sz="2200" b="1" spc="10" dirty="0">
                <a:solidFill>
                  <a:srgbClr val="212121"/>
                </a:solidFill>
                <a:latin typeface="Arial"/>
                <a:cs typeface="Arial"/>
              </a:rPr>
              <a:t> </a:t>
            </a:r>
            <a:r>
              <a:rPr sz="2200" b="1" spc="-25" dirty="0">
                <a:solidFill>
                  <a:srgbClr val="212121"/>
                </a:solidFill>
                <a:latin typeface="Arial"/>
                <a:cs typeface="Arial"/>
              </a:rPr>
              <a:t>H</a:t>
            </a:r>
            <a:r>
              <a:rPr sz="2200" b="1" spc="-15" dirty="0">
                <a:solidFill>
                  <a:srgbClr val="212121"/>
                </a:solidFill>
                <a:latin typeface="Arial"/>
                <a:cs typeface="Arial"/>
              </a:rPr>
              <a:t>EP</a:t>
            </a:r>
            <a:r>
              <a:rPr sz="2200" b="1" spc="5" dirty="0">
                <a:solidFill>
                  <a:srgbClr val="212121"/>
                </a:solidFill>
                <a:latin typeface="Cambria Math"/>
                <a:cs typeface="Cambria Math"/>
              </a:rPr>
              <a:t>‐</a:t>
            </a:r>
            <a:r>
              <a:rPr sz="2200" b="1" spc="-10" dirty="0">
                <a:solidFill>
                  <a:srgbClr val="212121"/>
                </a:solidFill>
                <a:latin typeface="Arial"/>
                <a:cs typeface="Arial"/>
              </a:rPr>
              <a:t>I</a:t>
            </a:r>
            <a:r>
              <a:rPr sz="2200" b="1" spc="-25" dirty="0">
                <a:solidFill>
                  <a:srgbClr val="212121"/>
                </a:solidFill>
                <a:latin typeface="Arial"/>
                <a:cs typeface="Arial"/>
              </a:rPr>
              <a:t>N</a:t>
            </a:r>
            <a:r>
              <a:rPr sz="2200" b="1" spc="-20" dirty="0">
                <a:solidFill>
                  <a:srgbClr val="212121"/>
                </a:solidFill>
                <a:latin typeface="Arial"/>
                <a:cs typeface="Arial"/>
              </a:rPr>
              <a:t>FO</a:t>
            </a:r>
            <a:r>
              <a:rPr sz="2200" b="1" spc="-5" dirty="0">
                <a:solidFill>
                  <a:srgbClr val="212121"/>
                </a:solidFill>
                <a:latin typeface="Arial"/>
                <a:cs typeface="Arial"/>
              </a:rPr>
              <a:t> </a:t>
            </a:r>
            <a:r>
              <a:rPr sz="2200" b="1" spc="-15" dirty="0">
                <a:solidFill>
                  <a:srgbClr val="212121"/>
                </a:solidFill>
                <a:latin typeface="Arial"/>
                <a:cs typeface="Arial"/>
              </a:rPr>
              <a:t>or</a:t>
            </a:r>
            <a:r>
              <a:rPr sz="2200" b="1" spc="5" dirty="0">
                <a:solidFill>
                  <a:srgbClr val="212121"/>
                </a:solidFill>
                <a:latin typeface="Arial"/>
                <a:cs typeface="Arial"/>
              </a:rPr>
              <a:t> </a:t>
            </a:r>
            <a:r>
              <a:rPr sz="2200" b="1" spc="-15" dirty="0">
                <a:solidFill>
                  <a:srgbClr val="212121"/>
                </a:solidFill>
                <a:latin typeface="Arial"/>
                <a:cs typeface="Arial"/>
              </a:rPr>
              <a:t>(844)</a:t>
            </a:r>
            <a:r>
              <a:rPr sz="2200" b="1" spc="10" dirty="0">
                <a:solidFill>
                  <a:srgbClr val="212121"/>
                </a:solidFill>
                <a:latin typeface="Arial"/>
                <a:cs typeface="Arial"/>
              </a:rPr>
              <a:t> </a:t>
            </a:r>
            <a:r>
              <a:rPr sz="2200" b="1" spc="-15" dirty="0">
                <a:solidFill>
                  <a:srgbClr val="212121"/>
                </a:solidFill>
                <a:latin typeface="Arial"/>
                <a:cs typeface="Arial"/>
              </a:rPr>
              <a:t>437-4636</a:t>
            </a:r>
            <a:endParaRPr sz="2200">
              <a:latin typeface="Arial"/>
              <a:cs typeface="Arial"/>
            </a:endParaRPr>
          </a:p>
          <a:p>
            <a:pPr algn="ctr">
              <a:lnSpc>
                <a:spcPts val="2510"/>
              </a:lnSpc>
            </a:pPr>
            <a:r>
              <a:rPr sz="2200" spc="-30" dirty="0">
                <a:solidFill>
                  <a:srgbClr val="212121"/>
                </a:solidFill>
                <a:latin typeface="Arial"/>
                <a:cs typeface="Arial"/>
              </a:rPr>
              <a:t>M</a:t>
            </a:r>
            <a:r>
              <a:rPr sz="2200" spc="-15" dirty="0">
                <a:solidFill>
                  <a:srgbClr val="212121"/>
                </a:solidFill>
                <a:latin typeface="Arial"/>
                <a:cs typeface="Arial"/>
              </a:rPr>
              <a:t>onday</a:t>
            </a:r>
            <a:r>
              <a:rPr sz="2200" spc="20" dirty="0">
                <a:solidFill>
                  <a:srgbClr val="212121"/>
                </a:solidFill>
                <a:latin typeface="Arial"/>
                <a:cs typeface="Arial"/>
              </a:rPr>
              <a:t> </a:t>
            </a:r>
            <a:r>
              <a:rPr sz="2200" spc="-15" dirty="0">
                <a:solidFill>
                  <a:srgbClr val="212121"/>
                </a:solidFill>
                <a:latin typeface="Arial"/>
                <a:cs typeface="Arial"/>
              </a:rPr>
              <a:t>–</a:t>
            </a:r>
            <a:r>
              <a:rPr sz="2200" dirty="0">
                <a:solidFill>
                  <a:srgbClr val="212121"/>
                </a:solidFill>
                <a:latin typeface="Arial"/>
                <a:cs typeface="Arial"/>
              </a:rPr>
              <a:t> </a:t>
            </a:r>
            <a:r>
              <a:rPr sz="2200" spc="-10" dirty="0">
                <a:solidFill>
                  <a:srgbClr val="212121"/>
                </a:solidFill>
                <a:latin typeface="Arial"/>
                <a:cs typeface="Arial"/>
              </a:rPr>
              <a:t>Frida</a:t>
            </a:r>
            <a:r>
              <a:rPr sz="2200" spc="-190" dirty="0">
                <a:solidFill>
                  <a:srgbClr val="212121"/>
                </a:solidFill>
                <a:latin typeface="Arial"/>
                <a:cs typeface="Arial"/>
              </a:rPr>
              <a:t>y</a:t>
            </a:r>
            <a:r>
              <a:rPr sz="2200" spc="-10" dirty="0">
                <a:solidFill>
                  <a:srgbClr val="212121"/>
                </a:solidFill>
                <a:latin typeface="Arial"/>
                <a:cs typeface="Arial"/>
              </a:rPr>
              <a:t>,</a:t>
            </a:r>
            <a:r>
              <a:rPr sz="2200" spc="25" dirty="0">
                <a:solidFill>
                  <a:srgbClr val="212121"/>
                </a:solidFill>
                <a:latin typeface="Arial"/>
                <a:cs typeface="Arial"/>
              </a:rPr>
              <a:t> </a:t>
            </a:r>
            <a:r>
              <a:rPr sz="2200" spc="-15" dirty="0">
                <a:solidFill>
                  <a:srgbClr val="212121"/>
                </a:solidFill>
                <a:latin typeface="Arial"/>
                <a:cs typeface="Arial"/>
              </a:rPr>
              <a:t>9</a:t>
            </a:r>
            <a:r>
              <a:rPr sz="2200" dirty="0">
                <a:solidFill>
                  <a:srgbClr val="212121"/>
                </a:solidFill>
                <a:latin typeface="Arial"/>
                <a:cs typeface="Arial"/>
              </a:rPr>
              <a:t> </a:t>
            </a:r>
            <a:r>
              <a:rPr sz="2200" spc="-10" dirty="0">
                <a:solidFill>
                  <a:srgbClr val="212121"/>
                </a:solidFill>
                <a:latin typeface="Arial"/>
                <a:cs typeface="Arial"/>
              </a:rPr>
              <a:t>a.</a:t>
            </a:r>
            <a:r>
              <a:rPr sz="2200" spc="-25" dirty="0">
                <a:solidFill>
                  <a:srgbClr val="212121"/>
                </a:solidFill>
                <a:latin typeface="Arial"/>
                <a:cs typeface="Arial"/>
              </a:rPr>
              <a:t>m</a:t>
            </a:r>
            <a:r>
              <a:rPr sz="2200" spc="-10" dirty="0">
                <a:solidFill>
                  <a:srgbClr val="212121"/>
                </a:solidFill>
                <a:latin typeface="Arial"/>
                <a:cs typeface="Arial"/>
              </a:rPr>
              <a:t>.</a:t>
            </a:r>
            <a:r>
              <a:rPr sz="2200" spc="25" dirty="0">
                <a:solidFill>
                  <a:srgbClr val="212121"/>
                </a:solidFill>
                <a:latin typeface="Arial"/>
                <a:cs typeface="Arial"/>
              </a:rPr>
              <a:t> </a:t>
            </a:r>
            <a:r>
              <a:rPr sz="2200" spc="-15" dirty="0">
                <a:solidFill>
                  <a:srgbClr val="212121"/>
                </a:solidFill>
                <a:latin typeface="Arial"/>
                <a:cs typeface="Arial"/>
              </a:rPr>
              <a:t>–</a:t>
            </a:r>
            <a:r>
              <a:rPr sz="2200" dirty="0">
                <a:solidFill>
                  <a:srgbClr val="212121"/>
                </a:solidFill>
                <a:latin typeface="Arial"/>
                <a:cs typeface="Arial"/>
              </a:rPr>
              <a:t> </a:t>
            </a:r>
            <a:r>
              <a:rPr sz="2200" spc="-15" dirty="0">
                <a:solidFill>
                  <a:srgbClr val="212121"/>
                </a:solidFill>
                <a:latin typeface="Arial"/>
                <a:cs typeface="Arial"/>
              </a:rPr>
              <a:t>8</a:t>
            </a:r>
            <a:r>
              <a:rPr sz="2200" dirty="0">
                <a:solidFill>
                  <a:srgbClr val="212121"/>
                </a:solidFill>
                <a:latin typeface="Arial"/>
                <a:cs typeface="Arial"/>
              </a:rPr>
              <a:t> </a:t>
            </a:r>
            <a:r>
              <a:rPr sz="2200" spc="-10" dirty="0">
                <a:solidFill>
                  <a:srgbClr val="212121"/>
                </a:solidFill>
                <a:latin typeface="Arial"/>
                <a:cs typeface="Arial"/>
              </a:rPr>
              <a:t>p.</a:t>
            </a:r>
            <a:r>
              <a:rPr sz="2200" spc="-25" dirty="0">
                <a:solidFill>
                  <a:srgbClr val="212121"/>
                </a:solidFill>
                <a:latin typeface="Arial"/>
                <a:cs typeface="Arial"/>
              </a:rPr>
              <a:t>m</a:t>
            </a:r>
            <a:r>
              <a:rPr sz="2200" spc="-10" dirty="0">
                <a:solidFill>
                  <a:srgbClr val="212121"/>
                </a:solidFill>
                <a:latin typeface="Arial"/>
                <a:cs typeface="Arial"/>
              </a:rPr>
              <a:t>.</a:t>
            </a:r>
            <a:r>
              <a:rPr sz="2200" spc="10" dirty="0">
                <a:solidFill>
                  <a:srgbClr val="212121"/>
                </a:solidFill>
                <a:latin typeface="Arial"/>
                <a:cs typeface="Arial"/>
              </a:rPr>
              <a:t> </a:t>
            </a:r>
            <a:r>
              <a:rPr sz="2200" spc="-20" dirty="0">
                <a:solidFill>
                  <a:srgbClr val="212121"/>
                </a:solidFill>
                <a:latin typeface="Arial"/>
                <a:cs typeface="Arial"/>
              </a:rPr>
              <a:t>E</a:t>
            </a:r>
            <a:r>
              <a:rPr sz="2200" spc="-15" dirty="0">
                <a:solidFill>
                  <a:srgbClr val="212121"/>
                </a:solidFill>
                <a:latin typeface="Arial"/>
                <a:cs typeface="Arial"/>
              </a:rPr>
              <a:t>T</a:t>
            </a:r>
            <a:endParaRPr sz="2200">
              <a:latin typeface="Arial"/>
              <a:cs typeface="Arial"/>
            </a:endParaRPr>
          </a:p>
          <a:p>
            <a:pPr>
              <a:lnSpc>
                <a:spcPct val="100000"/>
              </a:lnSpc>
              <a:spcBef>
                <a:spcPts val="5"/>
              </a:spcBef>
            </a:pPr>
            <a:endParaRPr sz="2750">
              <a:latin typeface="Times New Roman"/>
              <a:cs typeface="Times New Roman"/>
            </a:endParaRPr>
          </a:p>
          <a:p>
            <a:pPr algn="ctr">
              <a:lnSpc>
                <a:spcPct val="100000"/>
              </a:lnSpc>
            </a:pPr>
            <a:r>
              <a:rPr sz="2200" b="1" spc="-25" dirty="0">
                <a:solidFill>
                  <a:srgbClr val="212121"/>
                </a:solidFill>
                <a:latin typeface="Arial"/>
                <a:cs typeface="Arial"/>
              </a:rPr>
              <a:t>H</a:t>
            </a:r>
            <a:r>
              <a:rPr sz="2200" b="1" spc="-15" dirty="0">
                <a:solidFill>
                  <a:srgbClr val="212121"/>
                </a:solidFill>
                <a:latin typeface="Arial"/>
                <a:cs typeface="Arial"/>
              </a:rPr>
              <a:t>ep</a:t>
            </a:r>
            <a:r>
              <a:rPr sz="2200" b="1" spc="15" dirty="0">
                <a:solidFill>
                  <a:srgbClr val="212121"/>
                </a:solidFill>
                <a:latin typeface="Arial"/>
                <a:cs typeface="Arial"/>
              </a:rPr>
              <a:t> </a:t>
            </a:r>
            <a:r>
              <a:rPr sz="2200" b="1" spc="-20" dirty="0">
                <a:solidFill>
                  <a:srgbClr val="212121"/>
                </a:solidFill>
                <a:latin typeface="Arial"/>
                <a:cs typeface="Arial"/>
              </a:rPr>
              <a:t>C</a:t>
            </a:r>
            <a:r>
              <a:rPr sz="2200" b="1" spc="-5" dirty="0">
                <a:solidFill>
                  <a:srgbClr val="212121"/>
                </a:solidFill>
                <a:latin typeface="Arial"/>
                <a:cs typeface="Arial"/>
              </a:rPr>
              <a:t> </a:t>
            </a:r>
            <a:r>
              <a:rPr sz="2200" b="1" spc="-25" dirty="0">
                <a:solidFill>
                  <a:srgbClr val="212121"/>
                </a:solidFill>
                <a:latin typeface="Arial"/>
                <a:cs typeface="Arial"/>
              </a:rPr>
              <a:t>O</a:t>
            </a:r>
            <a:r>
              <a:rPr sz="2200" b="1" spc="-15" dirty="0">
                <a:solidFill>
                  <a:srgbClr val="212121"/>
                </a:solidFill>
                <a:latin typeface="Arial"/>
                <a:cs typeface="Arial"/>
              </a:rPr>
              <a:t>nline</a:t>
            </a:r>
            <a:r>
              <a:rPr sz="2200" b="1" spc="20" dirty="0">
                <a:solidFill>
                  <a:srgbClr val="212121"/>
                </a:solidFill>
                <a:latin typeface="Arial"/>
                <a:cs typeface="Arial"/>
              </a:rPr>
              <a:t> </a:t>
            </a:r>
            <a:r>
              <a:rPr sz="2200" b="1" spc="-20" dirty="0">
                <a:solidFill>
                  <a:srgbClr val="212121"/>
                </a:solidFill>
                <a:latin typeface="Arial"/>
                <a:cs typeface="Arial"/>
              </a:rPr>
              <a:t>E</a:t>
            </a:r>
            <a:r>
              <a:rPr sz="2200" b="1" spc="-15" dirty="0">
                <a:solidFill>
                  <a:srgbClr val="212121"/>
                </a:solidFill>
                <a:latin typeface="Arial"/>
                <a:cs typeface="Arial"/>
              </a:rPr>
              <a:t>xper</a:t>
            </a:r>
            <a:r>
              <a:rPr sz="2200" b="1" spc="-10" dirty="0">
                <a:solidFill>
                  <a:srgbClr val="212121"/>
                </a:solidFill>
                <a:latin typeface="Arial"/>
                <a:cs typeface="Arial"/>
              </a:rPr>
              <a:t>t</a:t>
            </a:r>
            <a:r>
              <a:rPr sz="2200" b="1" spc="10" dirty="0">
                <a:solidFill>
                  <a:srgbClr val="212121"/>
                </a:solidFill>
                <a:latin typeface="Arial"/>
                <a:cs typeface="Arial"/>
              </a:rPr>
              <a:t> </a:t>
            </a:r>
            <a:r>
              <a:rPr sz="2200" b="1" spc="-25" dirty="0">
                <a:solidFill>
                  <a:srgbClr val="212121"/>
                </a:solidFill>
                <a:latin typeface="Arial"/>
                <a:cs typeface="Arial"/>
              </a:rPr>
              <a:t>O</a:t>
            </a:r>
            <a:r>
              <a:rPr sz="2200" b="1" spc="-15" dirty="0">
                <a:solidFill>
                  <a:srgbClr val="212121"/>
                </a:solidFill>
                <a:latin typeface="Arial"/>
                <a:cs typeface="Arial"/>
              </a:rPr>
              <a:t>pinions</a:t>
            </a:r>
            <a:r>
              <a:rPr sz="2200" b="1" spc="35" dirty="0">
                <a:solidFill>
                  <a:srgbClr val="212121"/>
                </a:solidFill>
                <a:latin typeface="Arial"/>
                <a:cs typeface="Arial"/>
              </a:rPr>
              <a:t> </a:t>
            </a:r>
            <a:r>
              <a:rPr sz="2200" b="1" spc="-10" dirty="0">
                <a:solidFill>
                  <a:srgbClr val="212121"/>
                </a:solidFill>
                <a:latin typeface="Arial"/>
                <a:cs typeface="Arial"/>
              </a:rPr>
              <a:t>for</a:t>
            </a:r>
            <a:r>
              <a:rPr sz="2200" b="1" spc="5" dirty="0">
                <a:solidFill>
                  <a:srgbClr val="212121"/>
                </a:solidFill>
                <a:latin typeface="Arial"/>
                <a:cs typeface="Arial"/>
              </a:rPr>
              <a:t> </a:t>
            </a:r>
            <a:r>
              <a:rPr sz="2200" b="1" spc="-25" dirty="0">
                <a:solidFill>
                  <a:srgbClr val="212121"/>
                </a:solidFill>
                <a:latin typeface="Arial"/>
                <a:cs typeface="Arial"/>
              </a:rPr>
              <a:t>C</a:t>
            </a:r>
            <a:r>
              <a:rPr sz="2200" b="1" spc="-15" dirty="0">
                <a:solidFill>
                  <a:srgbClr val="212121"/>
                </a:solidFill>
                <a:latin typeface="Arial"/>
                <a:cs typeface="Arial"/>
              </a:rPr>
              <a:t>hallenging</a:t>
            </a:r>
            <a:r>
              <a:rPr sz="2200" b="1" spc="30" dirty="0">
                <a:solidFill>
                  <a:srgbClr val="212121"/>
                </a:solidFill>
                <a:latin typeface="Arial"/>
                <a:cs typeface="Arial"/>
              </a:rPr>
              <a:t> </a:t>
            </a:r>
            <a:r>
              <a:rPr sz="2200" b="1" spc="-25" dirty="0">
                <a:solidFill>
                  <a:srgbClr val="212121"/>
                </a:solidFill>
                <a:latin typeface="Arial"/>
                <a:cs typeface="Arial"/>
              </a:rPr>
              <a:t>C</a:t>
            </a:r>
            <a:r>
              <a:rPr sz="2200" b="1" spc="-15" dirty="0">
                <a:solidFill>
                  <a:srgbClr val="212121"/>
                </a:solidFill>
                <a:latin typeface="Arial"/>
                <a:cs typeface="Arial"/>
              </a:rPr>
              <a:t>ases</a:t>
            </a:r>
            <a:endParaRPr sz="2200">
              <a:latin typeface="Arial"/>
              <a:cs typeface="Arial"/>
            </a:endParaRPr>
          </a:p>
          <a:p>
            <a:pPr algn="ctr">
              <a:lnSpc>
                <a:spcPct val="100000"/>
              </a:lnSpc>
              <a:spcBef>
                <a:spcPts val="220"/>
              </a:spcBef>
            </a:pPr>
            <a:r>
              <a:rPr sz="1700" u="heavy" spc="-5" dirty="0">
                <a:solidFill>
                  <a:srgbClr val="468FCC"/>
                </a:solidFill>
                <a:latin typeface="Arial"/>
                <a:cs typeface="Arial"/>
                <a:hlinkClick r:id="rId6"/>
              </a:rPr>
              <a:t>h</a:t>
            </a:r>
            <a:r>
              <a:rPr sz="1700" u="heavy" spc="-10" dirty="0">
                <a:solidFill>
                  <a:srgbClr val="468FCC"/>
                </a:solidFill>
                <a:latin typeface="Arial"/>
                <a:cs typeface="Arial"/>
                <a:hlinkClick r:id="rId6"/>
              </a:rPr>
              <a:t>tt</a:t>
            </a:r>
            <a:r>
              <a:rPr sz="1700" u="heavy" spc="-5" dirty="0">
                <a:solidFill>
                  <a:srgbClr val="468FCC"/>
                </a:solidFill>
                <a:latin typeface="Arial"/>
                <a:cs typeface="Arial"/>
                <a:hlinkClick r:id="rId6"/>
              </a:rPr>
              <a:t>ps</a:t>
            </a:r>
            <a:r>
              <a:rPr sz="1700" u="heavy" spc="-10" dirty="0">
                <a:solidFill>
                  <a:srgbClr val="468FCC"/>
                </a:solidFill>
                <a:latin typeface="Arial"/>
                <a:cs typeface="Arial"/>
                <a:hlinkClick r:id="rId6"/>
              </a:rPr>
              <a:t>://</a:t>
            </a:r>
            <a:r>
              <a:rPr sz="1700" u="heavy" spc="-20" dirty="0">
                <a:solidFill>
                  <a:srgbClr val="468FCC"/>
                </a:solidFill>
                <a:latin typeface="Arial"/>
                <a:cs typeface="Arial"/>
                <a:hlinkClick r:id="rId6"/>
              </a:rPr>
              <a:t>w</a:t>
            </a:r>
            <a:r>
              <a:rPr sz="1700" u="heavy" spc="-10" dirty="0">
                <a:solidFill>
                  <a:srgbClr val="468FCC"/>
                </a:solidFill>
                <a:latin typeface="Arial"/>
                <a:cs typeface="Arial"/>
                <a:hlinkClick r:id="rId6"/>
              </a:rPr>
              <a:t>w</a:t>
            </a:r>
            <a:r>
              <a:rPr sz="1700" u="heavy" spc="-105" dirty="0">
                <a:solidFill>
                  <a:srgbClr val="468FCC"/>
                </a:solidFill>
                <a:latin typeface="Arial"/>
                <a:cs typeface="Arial"/>
                <a:hlinkClick r:id="rId6"/>
              </a:rPr>
              <a:t>w</a:t>
            </a:r>
            <a:r>
              <a:rPr sz="1700" u="heavy" spc="-10" dirty="0">
                <a:solidFill>
                  <a:srgbClr val="468FCC"/>
                </a:solidFill>
                <a:latin typeface="Arial"/>
                <a:cs typeface="Arial"/>
                <a:hlinkClick r:id="rId6"/>
              </a:rPr>
              <a:t>.</a:t>
            </a:r>
            <a:r>
              <a:rPr sz="1700" u="heavy" spc="-5" dirty="0">
                <a:solidFill>
                  <a:srgbClr val="468FCC"/>
                </a:solidFill>
                <a:latin typeface="Arial"/>
                <a:cs typeface="Arial"/>
                <a:hlinkClick r:id="rId6"/>
              </a:rPr>
              <a:t>h</a:t>
            </a:r>
            <a:r>
              <a:rPr sz="1700" u="heavy" spc="10" dirty="0">
                <a:solidFill>
                  <a:srgbClr val="468FCC"/>
                </a:solidFill>
                <a:latin typeface="Arial"/>
                <a:cs typeface="Arial"/>
                <a:hlinkClick r:id="rId6"/>
              </a:rPr>
              <a:t>e</a:t>
            </a:r>
            <a:r>
              <a:rPr sz="1700" u="heavy" spc="-5" dirty="0">
                <a:solidFill>
                  <a:srgbClr val="468FCC"/>
                </a:solidFill>
                <a:latin typeface="Arial"/>
                <a:cs typeface="Arial"/>
                <a:hlinkClick r:id="rId6"/>
              </a:rPr>
              <a:t>pa</a:t>
            </a:r>
            <a:r>
              <a:rPr sz="1700" u="heavy" spc="-10" dirty="0">
                <a:solidFill>
                  <a:srgbClr val="468FCC"/>
                </a:solidFill>
                <a:latin typeface="Arial"/>
                <a:cs typeface="Arial"/>
                <a:hlinkClick r:id="rId6"/>
              </a:rPr>
              <a:t>t</a:t>
            </a:r>
            <a:r>
              <a:rPr sz="1700" u="heavy" spc="5" dirty="0">
                <a:solidFill>
                  <a:srgbClr val="468FCC"/>
                </a:solidFill>
                <a:latin typeface="Arial"/>
                <a:cs typeface="Arial"/>
                <a:hlinkClick r:id="rId6"/>
              </a:rPr>
              <a:t>i</a:t>
            </a:r>
            <a:r>
              <a:rPr sz="1700" u="heavy" spc="-10" dirty="0">
                <a:solidFill>
                  <a:srgbClr val="468FCC"/>
                </a:solidFill>
                <a:latin typeface="Arial"/>
                <a:cs typeface="Arial"/>
                <a:hlinkClick r:id="rId6"/>
              </a:rPr>
              <a:t>t</a:t>
            </a:r>
            <a:r>
              <a:rPr sz="1700" u="heavy" spc="5" dirty="0">
                <a:solidFill>
                  <a:srgbClr val="468FCC"/>
                </a:solidFill>
                <a:latin typeface="Arial"/>
                <a:cs typeface="Arial"/>
                <a:hlinkClick r:id="rId6"/>
              </a:rPr>
              <a:t>i</a:t>
            </a:r>
            <a:r>
              <a:rPr sz="1700" u="heavy" dirty="0">
                <a:solidFill>
                  <a:srgbClr val="468FCC"/>
                </a:solidFill>
                <a:latin typeface="Arial"/>
                <a:cs typeface="Arial"/>
                <a:hlinkClick r:id="rId6"/>
              </a:rPr>
              <a:t>sc</a:t>
            </a:r>
            <a:r>
              <a:rPr sz="1700" u="heavy" spc="-10" dirty="0">
                <a:solidFill>
                  <a:srgbClr val="468FCC"/>
                </a:solidFill>
                <a:latin typeface="Arial"/>
                <a:cs typeface="Arial"/>
                <a:hlinkClick r:id="rId6"/>
              </a:rPr>
              <a:t>.</a:t>
            </a:r>
            <a:r>
              <a:rPr sz="1700" u="heavy" spc="10" dirty="0">
                <a:solidFill>
                  <a:srgbClr val="468FCC"/>
                </a:solidFill>
                <a:latin typeface="Arial"/>
                <a:cs typeface="Arial"/>
                <a:hlinkClick r:id="rId6"/>
              </a:rPr>
              <a:t>u</a:t>
            </a:r>
            <a:r>
              <a:rPr sz="1700" u="heavy" spc="-105" dirty="0">
                <a:solidFill>
                  <a:srgbClr val="468FCC"/>
                </a:solidFill>
                <a:latin typeface="Arial"/>
                <a:cs typeface="Arial"/>
                <a:hlinkClick r:id="rId6"/>
              </a:rPr>
              <a:t>w</a:t>
            </a:r>
            <a:r>
              <a:rPr sz="1700" u="heavy" spc="-10" dirty="0">
                <a:solidFill>
                  <a:srgbClr val="468FCC"/>
                </a:solidFill>
                <a:latin typeface="Arial"/>
                <a:cs typeface="Arial"/>
                <a:hlinkClick r:id="rId6"/>
              </a:rPr>
              <a:t>.</a:t>
            </a:r>
            <a:r>
              <a:rPr sz="1700" u="heavy" spc="-5" dirty="0">
                <a:solidFill>
                  <a:srgbClr val="468FCC"/>
                </a:solidFill>
                <a:latin typeface="Arial"/>
                <a:cs typeface="Arial"/>
                <a:hlinkClick r:id="rId6"/>
              </a:rPr>
              <a:t>ed</a:t>
            </a:r>
            <a:r>
              <a:rPr sz="1700" u="heavy" spc="10" dirty="0">
                <a:solidFill>
                  <a:srgbClr val="468FCC"/>
                </a:solidFill>
                <a:latin typeface="Arial"/>
                <a:cs typeface="Arial"/>
                <a:hlinkClick r:id="rId6"/>
              </a:rPr>
              <a:t>u</a:t>
            </a:r>
            <a:r>
              <a:rPr sz="1700" u="heavy" spc="-10" dirty="0">
                <a:solidFill>
                  <a:srgbClr val="468FCC"/>
                </a:solidFill>
                <a:latin typeface="Arial"/>
                <a:cs typeface="Arial"/>
                <a:hlinkClick r:id="rId6"/>
              </a:rPr>
              <a:t>/</a:t>
            </a:r>
            <a:r>
              <a:rPr sz="1700" u="heavy" spc="-5" dirty="0">
                <a:solidFill>
                  <a:srgbClr val="468FCC"/>
                </a:solidFill>
                <a:latin typeface="Arial"/>
                <a:cs typeface="Arial"/>
                <a:hlinkClick r:id="rId6"/>
              </a:rPr>
              <a:t>pag</a:t>
            </a:r>
            <a:r>
              <a:rPr sz="1700" u="heavy" spc="10" dirty="0">
                <a:solidFill>
                  <a:srgbClr val="468FCC"/>
                </a:solidFill>
                <a:latin typeface="Arial"/>
                <a:cs typeface="Arial"/>
                <a:hlinkClick r:id="rId6"/>
              </a:rPr>
              <a:t>e</a:t>
            </a:r>
            <a:r>
              <a:rPr sz="1700" u="heavy" spc="-10" dirty="0">
                <a:solidFill>
                  <a:srgbClr val="468FCC"/>
                </a:solidFill>
                <a:latin typeface="Arial"/>
                <a:cs typeface="Arial"/>
                <a:hlinkClick r:id="rId6"/>
              </a:rPr>
              <a:t>/</a:t>
            </a:r>
            <a:r>
              <a:rPr sz="1700" u="heavy" dirty="0">
                <a:solidFill>
                  <a:srgbClr val="468FCC"/>
                </a:solidFill>
                <a:latin typeface="Arial"/>
                <a:cs typeface="Arial"/>
                <a:hlinkClick r:id="rId6"/>
              </a:rPr>
              <a:t>chal</a:t>
            </a:r>
            <a:r>
              <a:rPr sz="1700" u="heavy" spc="5" dirty="0">
                <a:solidFill>
                  <a:srgbClr val="468FCC"/>
                </a:solidFill>
                <a:latin typeface="Arial"/>
                <a:cs typeface="Arial"/>
                <a:hlinkClick r:id="rId6"/>
              </a:rPr>
              <a:t>l</a:t>
            </a:r>
            <a:r>
              <a:rPr sz="1700" u="heavy" spc="-5" dirty="0">
                <a:solidFill>
                  <a:srgbClr val="468FCC"/>
                </a:solidFill>
                <a:latin typeface="Arial"/>
                <a:cs typeface="Arial"/>
                <a:hlinkClick r:id="rId6"/>
              </a:rPr>
              <a:t>enges/</a:t>
            </a:r>
            <a:r>
              <a:rPr sz="1700" u="heavy" spc="10" dirty="0">
                <a:solidFill>
                  <a:srgbClr val="468FCC"/>
                </a:solidFill>
                <a:latin typeface="Arial"/>
                <a:cs typeface="Arial"/>
                <a:hlinkClick r:id="rId6"/>
              </a:rPr>
              <a:t>e</a:t>
            </a:r>
            <a:r>
              <a:rPr sz="1700" u="heavy" spc="-15" dirty="0">
                <a:solidFill>
                  <a:srgbClr val="468FCC"/>
                </a:solidFill>
                <a:latin typeface="Arial"/>
                <a:cs typeface="Arial"/>
                <a:hlinkClick r:id="rId6"/>
              </a:rPr>
              <a:t>x</a:t>
            </a:r>
            <a:r>
              <a:rPr sz="1700" u="heavy" spc="-5" dirty="0">
                <a:solidFill>
                  <a:srgbClr val="468FCC"/>
                </a:solidFill>
                <a:latin typeface="Arial"/>
                <a:cs typeface="Arial"/>
                <a:hlinkClick r:id="rId6"/>
              </a:rPr>
              <a:t>pe</a:t>
            </a:r>
            <a:r>
              <a:rPr sz="1700" u="heavy" spc="5" dirty="0">
                <a:solidFill>
                  <a:srgbClr val="468FCC"/>
                </a:solidFill>
                <a:latin typeface="Arial"/>
                <a:cs typeface="Arial"/>
                <a:hlinkClick r:id="rId6"/>
              </a:rPr>
              <a:t>rt</a:t>
            </a:r>
            <a:r>
              <a:rPr sz="1700" u="heavy" spc="-5" dirty="0">
                <a:solidFill>
                  <a:srgbClr val="468FCC"/>
                </a:solidFill>
                <a:latin typeface="Arial"/>
                <a:cs typeface="Arial"/>
                <a:hlinkClick r:id="rId6"/>
              </a:rPr>
              <a:t>-op</a:t>
            </a:r>
            <a:r>
              <a:rPr sz="1700" u="heavy" spc="5" dirty="0">
                <a:solidFill>
                  <a:srgbClr val="468FCC"/>
                </a:solidFill>
                <a:latin typeface="Arial"/>
                <a:cs typeface="Arial"/>
                <a:hlinkClick r:id="rId6"/>
              </a:rPr>
              <a:t>i</a:t>
            </a:r>
            <a:r>
              <a:rPr sz="1700" u="heavy" spc="-5" dirty="0">
                <a:solidFill>
                  <a:srgbClr val="468FCC"/>
                </a:solidFill>
                <a:latin typeface="Arial"/>
                <a:cs typeface="Arial"/>
                <a:hlinkClick r:id="rId6"/>
              </a:rPr>
              <a:t>n</a:t>
            </a:r>
            <a:r>
              <a:rPr sz="1700" u="heavy" spc="5" dirty="0">
                <a:solidFill>
                  <a:srgbClr val="468FCC"/>
                </a:solidFill>
                <a:latin typeface="Arial"/>
                <a:cs typeface="Arial"/>
                <a:hlinkClick r:id="rId6"/>
              </a:rPr>
              <a:t>i</a:t>
            </a:r>
            <a:r>
              <a:rPr sz="1700" u="heavy" spc="-5" dirty="0">
                <a:solidFill>
                  <a:srgbClr val="468FCC"/>
                </a:solidFill>
                <a:latin typeface="Arial"/>
                <a:cs typeface="Arial"/>
                <a:hlinkClick r:id="rId6"/>
              </a:rPr>
              <a:t>ons</a:t>
            </a:r>
            <a:endParaRPr sz="17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41179" rIns="0" bIns="0" rtlCol="0">
            <a:spAutoFit/>
          </a:bodyPr>
          <a:lstStyle/>
          <a:p>
            <a:pPr marL="198120">
              <a:lnSpc>
                <a:spcPct val="100000"/>
              </a:lnSpc>
            </a:pPr>
            <a:r>
              <a:rPr sz="5400" spc="-100" dirty="0">
                <a:solidFill>
                  <a:srgbClr val="C00000"/>
                </a:solidFill>
              </a:rPr>
              <a:t>Etiolog</a:t>
            </a:r>
            <a:r>
              <a:rPr sz="5400" dirty="0">
                <a:solidFill>
                  <a:srgbClr val="C00000"/>
                </a:solidFill>
              </a:rPr>
              <a:t>y</a:t>
            </a:r>
            <a:r>
              <a:rPr sz="5400" spc="-235" dirty="0">
                <a:solidFill>
                  <a:srgbClr val="C00000"/>
                </a:solidFill>
              </a:rPr>
              <a:t> </a:t>
            </a:r>
            <a:r>
              <a:rPr sz="5400" spc="-40" dirty="0">
                <a:solidFill>
                  <a:srgbClr val="C00000"/>
                </a:solidFill>
              </a:rPr>
              <a:t>&amp;</a:t>
            </a:r>
            <a:r>
              <a:rPr sz="5400" spc="-210" dirty="0">
                <a:solidFill>
                  <a:srgbClr val="C00000"/>
                </a:solidFill>
              </a:rPr>
              <a:t> </a:t>
            </a:r>
            <a:r>
              <a:rPr sz="5400" spc="-100" dirty="0">
                <a:solidFill>
                  <a:srgbClr val="C00000"/>
                </a:solidFill>
              </a:rPr>
              <a:t>Epidemiology</a:t>
            </a:r>
            <a:endParaRPr sz="5400"/>
          </a:p>
        </p:txBody>
      </p:sp>
      <p:sp>
        <p:nvSpPr>
          <p:cNvPr id="4" name="object 4"/>
          <p:cNvSpPr/>
          <p:nvPr/>
        </p:nvSpPr>
        <p:spPr>
          <a:xfrm>
            <a:off x="1196339" y="2258568"/>
            <a:ext cx="9593567" cy="28788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2220344" y="5242642"/>
            <a:ext cx="8295256" cy="153888"/>
          </a:xfrm>
          <a:prstGeom prst="rect">
            <a:avLst/>
          </a:prstGeom>
        </p:spPr>
        <p:txBody>
          <a:bodyPr vert="horz" wrap="square" lIns="0" tIns="0" rIns="0" bIns="0" rtlCol="0">
            <a:spAutoFit/>
          </a:bodyPr>
          <a:lstStyle/>
          <a:p>
            <a:pPr marL="12700">
              <a:lnSpc>
                <a:spcPct val="100000"/>
              </a:lnSpc>
            </a:pPr>
            <a:r>
              <a:rPr sz="1000" spc="-10" dirty="0">
                <a:solidFill>
                  <a:srgbClr val="212121"/>
                </a:solidFill>
                <a:latin typeface="Arial"/>
                <a:cs typeface="Arial"/>
              </a:rPr>
              <a:t>I</a:t>
            </a:r>
            <a:r>
              <a:rPr sz="1000" spc="5" dirty="0">
                <a:solidFill>
                  <a:srgbClr val="212121"/>
                </a:solidFill>
                <a:latin typeface="Arial"/>
                <a:cs typeface="Arial"/>
              </a:rPr>
              <a:t>m</a:t>
            </a:r>
            <a:r>
              <a:rPr sz="1000" spc="-15" dirty="0">
                <a:solidFill>
                  <a:srgbClr val="212121"/>
                </a:solidFill>
                <a:latin typeface="Arial"/>
                <a:cs typeface="Arial"/>
              </a:rPr>
              <a:t>ag</a:t>
            </a:r>
            <a:r>
              <a:rPr sz="1000" spc="-10" dirty="0">
                <a:solidFill>
                  <a:srgbClr val="212121"/>
                </a:solidFill>
                <a:latin typeface="Arial"/>
                <a:cs typeface="Arial"/>
              </a:rPr>
              <a:t>e</a:t>
            </a:r>
            <a:r>
              <a:rPr sz="1000" spc="-30" dirty="0">
                <a:solidFill>
                  <a:srgbClr val="212121"/>
                </a:solidFill>
                <a:latin typeface="Arial"/>
                <a:cs typeface="Arial"/>
              </a:rPr>
              <a:t> </a:t>
            </a:r>
            <a:r>
              <a:rPr sz="1000" spc="-15" dirty="0">
                <a:solidFill>
                  <a:srgbClr val="212121"/>
                </a:solidFill>
                <a:latin typeface="Arial"/>
                <a:cs typeface="Arial"/>
              </a:rPr>
              <a:t>Sou</a:t>
            </a:r>
            <a:r>
              <a:rPr sz="1000" spc="-5" dirty="0">
                <a:solidFill>
                  <a:srgbClr val="212121"/>
                </a:solidFill>
                <a:latin typeface="Arial"/>
                <a:cs typeface="Arial"/>
              </a:rPr>
              <a:t>r</a:t>
            </a:r>
            <a:r>
              <a:rPr sz="1000" dirty="0">
                <a:solidFill>
                  <a:srgbClr val="212121"/>
                </a:solidFill>
                <a:latin typeface="Arial"/>
                <a:cs typeface="Arial"/>
              </a:rPr>
              <a:t>c</a:t>
            </a:r>
            <a:r>
              <a:rPr sz="1000" spc="-15" dirty="0">
                <a:solidFill>
                  <a:srgbClr val="212121"/>
                </a:solidFill>
                <a:latin typeface="Arial"/>
                <a:cs typeface="Arial"/>
              </a:rPr>
              <a:t>e</a:t>
            </a:r>
            <a:r>
              <a:rPr sz="1000" spc="-5" dirty="0">
                <a:solidFill>
                  <a:srgbClr val="212121"/>
                </a:solidFill>
                <a:latin typeface="Arial"/>
                <a:cs typeface="Arial"/>
              </a:rPr>
              <a:t>:</a:t>
            </a:r>
            <a:r>
              <a:rPr sz="1000" spc="-15" dirty="0">
                <a:solidFill>
                  <a:srgbClr val="212121"/>
                </a:solidFill>
                <a:latin typeface="Arial"/>
                <a:cs typeface="Arial"/>
              </a:rPr>
              <a:t> </a:t>
            </a:r>
            <a:r>
              <a:rPr sz="1000" spc="-5" dirty="0">
                <a:solidFill>
                  <a:srgbClr val="212121"/>
                </a:solidFill>
                <a:latin typeface="Arial"/>
                <a:cs typeface="Arial"/>
              </a:rPr>
              <a:t>Fr</a:t>
            </a:r>
            <a:r>
              <a:rPr sz="1000" spc="-10" dirty="0">
                <a:solidFill>
                  <a:srgbClr val="212121"/>
                </a:solidFill>
                <a:latin typeface="Arial"/>
                <a:cs typeface="Arial"/>
              </a:rPr>
              <a:t>ont</a:t>
            </a:r>
            <a:r>
              <a:rPr sz="1000" spc="-15" dirty="0">
                <a:solidFill>
                  <a:srgbClr val="212121"/>
                </a:solidFill>
                <a:latin typeface="Arial"/>
                <a:cs typeface="Arial"/>
              </a:rPr>
              <a:t>ie</a:t>
            </a:r>
            <a:r>
              <a:rPr sz="1000" spc="-5" dirty="0">
                <a:solidFill>
                  <a:srgbClr val="212121"/>
                </a:solidFill>
                <a:latin typeface="Arial"/>
                <a:cs typeface="Arial"/>
              </a:rPr>
              <a:t>rs</a:t>
            </a:r>
            <a:r>
              <a:rPr sz="1000" dirty="0">
                <a:solidFill>
                  <a:srgbClr val="212121"/>
                </a:solidFill>
                <a:latin typeface="Arial"/>
                <a:cs typeface="Arial"/>
              </a:rPr>
              <a:t> </a:t>
            </a:r>
            <a:r>
              <a:rPr sz="1000" spc="-15" dirty="0">
                <a:solidFill>
                  <a:srgbClr val="212121"/>
                </a:solidFill>
                <a:latin typeface="Arial"/>
                <a:cs typeface="Arial"/>
              </a:rPr>
              <a:t>i</a:t>
            </a:r>
            <a:r>
              <a:rPr sz="1000" spc="-10" dirty="0">
                <a:solidFill>
                  <a:srgbClr val="212121"/>
                </a:solidFill>
                <a:latin typeface="Arial"/>
                <a:cs typeface="Arial"/>
              </a:rPr>
              <a:t>n</a:t>
            </a:r>
            <a:r>
              <a:rPr sz="1000" spc="5" dirty="0">
                <a:solidFill>
                  <a:srgbClr val="212121"/>
                </a:solidFill>
                <a:latin typeface="Arial"/>
                <a:cs typeface="Arial"/>
              </a:rPr>
              <a:t> </a:t>
            </a:r>
            <a:r>
              <a:rPr sz="1000" spc="-15" dirty="0">
                <a:solidFill>
                  <a:srgbClr val="212121"/>
                </a:solidFill>
                <a:latin typeface="Arial"/>
                <a:cs typeface="Arial"/>
              </a:rPr>
              <a:t>Mi</a:t>
            </a:r>
            <a:r>
              <a:rPr sz="1000" dirty="0">
                <a:solidFill>
                  <a:srgbClr val="212121"/>
                </a:solidFill>
                <a:latin typeface="Arial"/>
                <a:cs typeface="Arial"/>
              </a:rPr>
              <a:t>c</a:t>
            </a:r>
            <a:r>
              <a:rPr sz="1000" spc="-5" dirty="0">
                <a:solidFill>
                  <a:srgbClr val="212121"/>
                </a:solidFill>
                <a:latin typeface="Arial"/>
                <a:cs typeface="Arial"/>
              </a:rPr>
              <a:t>r</a:t>
            </a:r>
            <a:r>
              <a:rPr sz="1000" spc="-15" dirty="0">
                <a:solidFill>
                  <a:srgbClr val="212121"/>
                </a:solidFill>
                <a:latin typeface="Arial"/>
                <a:cs typeface="Arial"/>
              </a:rPr>
              <a:t>obiolog</a:t>
            </a:r>
            <a:r>
              <a:rPr sz="1000" spc="-5" dirty="0">
                <a:solidFill>
                  <a:srgbClr val="212121"/>
                </a:solidFill>
                <a:latin typeface="Arial"/>
                <a:cs typeface="Arial"/>
              </a:rPr>
              <a:t>y</a:t>
            </a:r>
            <a:r>
              <a:rPr sz="1000" spc="30" dirty="0">
                <a:solidFill>
                  <a:srgbClr val="212121"/>
                </a:solidFill>
                <a:latin typeface="Arial"/>
                <a:cs typeface="Arial"/>
              </a:rPr>
              <a:t> </a:t>
            </a:r>
            <a:r>
              <a:rPr sz="1000" spc="-10" dirty="0">
                <a:solidFill>
                  <a:srgbClr val="212121"/>
                </a:solidFill>
                <a:latin typeface="Arial"/>
                <a:cs typeface="Arial"/>
              </a:rPr>
              <a:t>http</a:t>
            </a:r>
            <a:r>
              <a:rPr sz="1000" dirty="0">
                <a:solidFill>
                  <a:srgbClr val="212121"/>
                </a:solidFill>
                <a:latin typeface="Arial"/>
                <a:cs typeface="Arial"/>
              </a:rPr>
              <a:t>s</a:t>
            </a:r>
            <a:r>
              <a:rPr sz="1000" spc="-10" dirty="0">
                <a:solidFill>
                  <a:srgbClr val="212121"/>
                </a:solidFill>
                <a:latin typeface="Arial"/>
                <a:cs typeface="Arial"/>
              </a:rPr>
              <a:t>://</a:t>
            </a:r>
            <a:r>
              <a:rPr sz="1000" spc="-25" dirty="0">
                <a:solidFill>
                  <a:srgbClr val="212121"/>
                </a:solidFill>
                <a:latin typeface="Arial"/>
                <a:cs typeface="Arial"/>
                <a:hlinkClick r:id="rId6"/>
              </a:rPr>
              <a:t>www</a:t>
            </a:r>
            <a:r>
              <a:rPr sz="1000" spc="-10" dirty="0">
                <a:solidFill>
                  <a:srgbClr val="212121"/>
                </a:solidFill>
                <a:latin typeface="Arial"/>
                <a:cs typeface="Arial"/>
                <a:hlinkClick r:id="rId6"/>
              </a:rPr>
              <a:t>.</a:t>
            </a:r>
            <a:r>
              <a:rPr sz="1000" spc="0" dirty="0">
                <a:solidFill>
                  <a:srgbClr val="212121"/>
                </a:solidFill>
                <a:latin typeface="Arial"/>
                <a:cs typeface="Arial"/>
                <a:hlinkClick r:id="rId6"/>
              </a:rPr>
              <a:t>f</a:t>
            </a:r>
            <a:r>
              <a:rPr sz="1000" spc="-5" dirty="0">
                <a:solidFill>
                  <a:srgbClr val="212121"/>
                </a:solidFill>
                <a:latin typeface="Arial"/>
                <a:cs typeface="Arial"/>
                <a:hlinkClick r:id="rId6"/>
              </a:rPr>
              <a:t>r</a:t>
            </a:r>
            <a:r>
              <a:rPr sz="1000" spc="-10" dirty="0">
                <a:solidFill>
                  <a:srgbClr val="212121"/>
                </a:solidFill>
                <a:latin typeface="Arial"/>
                <a:cs typeface="Arial"/>
                <a:hlinkClick r:id="rId6"/>
              </a:rPr>
              <a:t>ont</a:t>
            </a:r>
            <a:r>
              <a:rPr sz="1000" spc="-15" dirty="0">
                <a:solidFill>
                  <a:srgbClr val="212121"/>
                </a:solidFill>
                <a:latin typeface="Arial"/>
                <a:cs typeface="Arial"/>
                <a:hlinkClick r:id="rId6"/>
              </a:rPr>
              <a:t>ie</a:t>
            </a:r>
            <a:r>
              <a:rPr sz="1000" spc="-5" dirty="0">
                <a:solidFill>
                  <a:srgbClr val="212121"/>
                </a:solidFill>
                <a:latin typeface="Arial"/>
                <a:cs typeface="Arial"/>
                <a:hlinkClick r:id="rId6"/>
              </a:rPr>
              <a:t>r</a:t>
            </a:r>
            <a:r>
              <a:rPr sz="1000" dirty="0">
                <a:solidFill>
                  <a:srgbClr val="212121"/>
                </a:solidFill>
                <a:latin typeface="Arial"/>
                <a:cs typeface="Arial"/>
                <a:hlinkClick r:id="rId6"/>
              </a:rPr>
              <a:t>s</a:t>
            </a:r>
            <a:r>
              <a:rPr sz="1000" spc="-15" dirty="0">
                <a:solidFill>
                  <a:srgbClr val="212121"/>
                </a:solidFill>
                <a:latin typeface="Arial"/>
                <a:cs typeface="Arial"/>
                <a:hlinkClick r:id="rId6"/>
              </a:rPr>
              <a:t>i</a:t>
            </a:r>
            <a:r>
              <a:rPr sz="1000" spc="-10" dirty="0">
                <a:solidFill>
                  <a:srgbClr val="212121"/>
                </a:solidFill>
                <a:latin typeface="Arial"/>
                <a:cs typeface="Arial"/>
                <a:hlinkClick r:id="rId6"/>
              </a:rPr>
              <a:t>n.o</a:t>
            </a:r>
            <a:r>
              <a:rPr sz="1000" spc="-5" dirty="0">
                <a:solidFill>
                  <a:srgbClr val="212121"/>
                </a:solidFill>
                <a:latin typeface="Arial"/>
                <a:cs typeface="Arial"/>
                <a:hlinkClick r:id="rId6"/>
              </a:rPr>
              <a:t>r</a:t>
            </a:r>
            <a:r>
              <a:rPr sz="1000" spc="-10" dirty="0">
                <a:solidFill>
                  <a:srgbClr val="212121"/>
                </a:solidFill>
                <a:latin typeface="Arial"/>
                <a:cs typeface="Arial"/>
                <a:hlinkClick r:id="rId6"/>
              </a:rPr>
              <a:t>g/</a:t>
            </a:r>
            <a:r>
              <a:rPr sz="1000" spc="0" dirty="0">
                <a:solidFill>
                  <a:srgbClr val="212121"/>
                </a:solidFill>
                <a:latin typeface="Arial"/>
                <a:cs typeface="Arial"/>
                <a:hlinkClick r:id="rId6"/>
              </a:rPr>
              <a:t>f</a:t>
            </a:r>
            <a:r>
              <a:rPr sz="1000" spc="-15" dirty="0">
                <a:solidFill>
                  <a:srgbClr val="212121"/>
                </a:solidFill>
                <a:latin typeface="Arial"/>
                <a:cs typeface="Arial"/>
                <a:hlinkClick r:id="rId6"/>
              </a:rPr>
              <a:t>ile</a:t>
            </a:r>
            <a:r>
              <a:rPr sz="1000" dirty="0">
                <a:solidFill>
                  <a:srgbClr val="212121"/>
                </a:solidFill>
                <a:latin typeface="Arial"/>
                <a:cs typeface="Arial"/>
                <a:hlinkClick r:id="rId6"/>
              </a:rPr>
              <a:t>s</a:t>
            </a:r>
            <a:r>
              <a:rPr sz="1000" spc="-10" dirty="0">
                <a:solidFill>
                  <a:srgbClr val="212121"/>
                </a:solidFill>
                <a:latin typeface="Arial"/>
                <a:cs typeface="Arial"/>
                <a:hlinkClick r:id="rId6"/>
              </a:rPr>
              <a:t>/A</a:t>
            </a:r>
            <a:r>
              <a:rPr sz="1000" spc="-5" dirty="0">
                <a:solidFill>
                  <a:srgbClr val="212121"/>
                </a:solidFill>
                <a:latin typeface="Arial"/>
                <a:cs typeface="Arial"/>
                <a:hlinkClick r:id="rId6"/>
              </a:rPr>
              <a:t>r</a:t>
            </a:r>
            <a:r>
              <a:rPr sz="1000" spc="-10" dirty="0">
                <a:solidFill>
                  <a:srgbClr val="212121"/>
                </a:solidFill>
                <a:latin typeface="Arial"/>
                <a:cs typeface="Arial"/>
                <a:hlinkClick r:id="rId6"/>
              </a:rPr>
              <a:t>t</a:t>
            </a:r>
            <a:r>
              <a:rPr sz="1000" spc="-15" dirty="0">
                <a:solidFill>
                  <a:srgbClr val="212121"/>
                </a:solidFill>
                <a:latin typeface="Arial"/>
                <a:cs typeface="Arial"/>
                <a:hlinkClick r:id="rId6"/>
              </a:rPr>
              <a:t>i</a:t>
            </a:r>
            <a:r>
              <a:rPr sz="1000" dirty="0">
                <a:solidFill>
                  <a:srgbClr val="212121"/>
                </a:solidFill>
                <a:latin typeface="Arial"/>
                <a:cs typeface="Arial"/>
                <a:hlinkClick r:id="rId6"/>
              </a:rPr>
              <a:t>c</a:t>
            </a:r>
            <a:r>
              <a:rPr sz="1000" spc="-15" dirty="0">
                <a:solidFill>
                  <a:srgbClr val="212121"/>
                </a:solidFill>
                <a:latin typeface="Arial"/>
                <a:cs typeface="Arial"/>
                <a:hlinkClick r:id="rId6"/>
              </a:rPr>
              <a:t>le</a:t>
            </a:r>
            <a:r>
              <a:rPr sz="1000" dirty="0">
                <a:solidFill>
                  <a:srgbClr val="212121"/>
                </a:solidFill>
                <a:latin typeface="Arial"/>
                <a:cs typeface="Arial"/>
                <a:hlinkClick r:id="rId6"/>
              </a:rPr>
              <a:t>s</a:t>
            </a:r>
            <a:r>
              <a:rPr sz="1000" spc="-10" dirty="0">
                <a:solidFill>
                  <a:srgbClr val="212121"/>
                </a:solidFill>
                <a:latin typeface="Arial"/>
                <a:cs typeface="Arial"/>
                <a:hlinkClick r:id="rId6"/>
              </a:rPr>
              <a:t>/291467/</a:t>
            </a:r>
            <a:r>
              <a:rPr sz="1000" spc="0" dirty="0">
                <a:solidFill>
                  <a:srgbClr val="212121"/>
                </a:solidFill>
                <a:latin typeface="Arial"/>
                <a:cs typeface="Arial"/>
                <a:hlinkClick r:id="rId6"/>
              </a:rPr>
              <a:t>f</a:t>
            </a:r>
            <a:r>
              <a:rPr sz="1000" spc="5" dirty="0">
                <a:solidFill>
                  <a:srgbClr val="212121"/>
                </a:solidFill>
                <a:latin typeface="Arial"/>
                <a:cs typeface="Arial"/>
                <a:hlinkClick r:id="rId6"/>
              </a:rPr>
              <a:t>m</a:t>
            </a:r>
            <a:r>
              <a:rPr sz="1000" spc="-15" dirty="0">
                <a:solidFill>
                  <a:srgbClr val="212121"/>
                </a:solidFill>
                <a:latin typeface="Arial"/>
                <a:cs typeface="Arial"/>
                <a:hlinkClick r:id="rId6"/>
              </a:rPr>
              <a:t>i</a:t>
            </a:r>
            <a:r>
              <a:rPr sz="1000" dirty="0">
                <a:solidFill>
                  <a:srgbClr val="212121"/>
                </a:solidFill>
                <a:latin typeface="Arial"/>
                <a:cs typeface="Arial"/>
                <a:hlinkClick r:id="rId6"/>
              </a:rPr>
              <a:t>c</a:t>
            </a:r>
            <a:r>
              <a:rPr sz="1000" spc="-15" dirty="0">
                <a:solidFill>
                  <a:srgbClr val="212121"/>
                </a:solidFill>
                <a:latin typeface="Arial"/>
                <a:cs typeface="Arial"/>
                <a:hlinkClick r:id="rId6"/>
              </a:rPr>
              <a:t>b</a:t>
            </a:r>
            <a:r>
              <a:rPr sz="1000" dirty="0">
                <a:solidFill>
                  <a:srgbClr val="212121"/>
                </a:solidFill>
                <a:latin typeface="Arial"/>
                <a:cs typeface="Arial"/>
                <a:hlinkClick r:id="rId6"/>
              </a:rPr>
              <a:t>-</a:t>
            </a:r>
            <a:r>
              <a:rPr sz="1000" spc="-15" dirty="0">
                <a:solidFill>
                  <a:srgbClr val="212121"/>
                </a:solidFill>
                <a:latin typeface="Arial"/>
                <a:cs typeface="Arial"/>
                <a:hlinkClick r:id="rId6"/>
              </a:rPr>
              <a:t>08</a:t>
            </a:r>
            <a:r>
              <a:rPr sz="1000" dirty="0">
                <a:solidFill>
                  <a:srgbClr val="212121"/>
                </a:solidFill>
                <a:latin typeface="Arial"/>
                <a:cs typeface="Arial"/>
                <a:hlinkClick r:id="rId6"/>
              </a:rPr>
              <a:t>-</a:t>
            </a:r>
            <a:r>
              <a:rPr sz="1000" spc="-15" dirty="0">
                <a:solidFill>
                  <a:srgbClr val="212121"/>
                </a:solidFill>
                <a:latin typeface="Arial"/>
                <a:cs typeface="Arial"/>
                <a:hlinkClick r:id="rId6"/>
              </a:rPr>
              <a:t>01833</a:t>
            </a:r>
            <a:r>
              <a:rPr sz="1000" dirty="0">
                <a:solidFill>
                  <a:srgbClr val="212121"/>
                </a:solidFill>
                <a:latin typeface="Arial"/>
                <a:cs typeface="Arial"/>
                <a:hlinkClick r:id="rId6"/>
              </a:rPr>
              <a:t>-</a:t>
            </a:r>
            <a:r>
              <a:rPr sz="1000" spc="-10" dirty="0">
                <a:solidFill>
                  <a:srgbClr val="212121"/>
                </a:solidFill>
                <a:latin typeface="Arial"/>
                <a:cs typeface="Arial"/>
                <a:hlinkClick r:id="rId6"/>
              </a:rPr>
              <a:t>H</a:t>
            </a:r>
            <a:r>
              <a:rPr sz="1000" spc="0" dirty="0">
                <a:solidFill>
                  <a:srgbClr val="212121"/>
                </a:solidFill>
                <a:latin typeface="Arial"/>
                <a:cs typeface="Arial"/>
                <a:hlinkClick r:id="rId6"/>
              </a:rPr>
              <a:t>T</a:t>
            </a:r>
            <a:r>
              <a:rPr sz="1000" spc="-15" dirty="0">
                <a:solidFill>
                  <a:srgbClr val="212121"/>
                </a:solidFill>
                <a:latin typeface="Arial"/>
                <a:cs typeface="Arial"/>
                <a:hlinkClick r:id="rId6"/>
              </a:rPr>
              <a:t>ML/i</a:t>
            </a:r>
            <a:r>
              <a:rPr sz="1000" spc="5" dirty="0">
                <a:solidFill>
                  <a:srgbClr val="212121"/>
                </a:solidFill>
                <a:latin typeface="Arial"/>
                <a:cs typeface="Arial"/>
                <a:hlinkClick r:id="rId6"/>
              </a:rPr>
              <a:t>m</a:t>
            </a:r>
            <a:r>
              <a:rPr sz="1000" spc="-15" dirty="0">
                <a:solidFill>
                  <a:srgbClr val="212121"/>
                </a:solidFill>
                <a:latin typeface="Arial"/>
                <a:cs typeface="Arial"/>
                <a:hlinkClick r:id="rId6"/>
              </a:rPr>
              <a:t>age_</a:t>
            </a:r>
            <a:r>
              <a:rPr sz="1000" dirty="0">
                <a:solidFill>
                  <a:srgbClr val="212121"/>
                </a:solidFill>
                <a:latin typeface="Arial"/>
                <a:cs typeface="Arial"/>
                <a:hlinkClick r:id="rId6"/>
              </a:rPr>
              <a:t>m</a:t>
            </a:r>
            <a:r>
              <a:rPr sz="1000" spc="-10" dirty="0">
                <a:solidFill>
                  <a:srgbClr val="212121"/>
                </a:solidFill>
                <a:latin typeface="Arial"/>
                <a:cs typeface="Arial"/>
                <a:hlinkClick r:id="rId6"/>
              </a:rPr>
              <a:t>/f</a:t>
            </a:r>
            <a:r>
              <a:rPr sz="1000" dirty="0">
                <a:solidFill>
                  <a:srgbClr val="212121"/>
                </a:solidFill>
                <a:latin typeface="Arial"/>
                <a:cs typeface="Arial"/>
                <a:hlinkClick r:id="rId6"/>
              </a:rPr>
              <a:t>m</a:t>
            </a:r>
            <a:r>
              <a:rPr sz="1000" spc="-15" dirty="0">
                <a:solidFill>
                  <a:srgbClr val="212121"/>
                </a:solidFill>
                <a:latin typeface="Arial"/>
                <a:cs typeface="Arial"/>
                <a:hlinkClick r:id="rId6"/>
              </a:rPr>
              <a:t>i</a:t>
            </a:r>
            <a:r>
              <a:rPr sz="1000" dirty="0">
                <a:solidFill>
                  <a:srgbClr val="212121"/>
                </a:solidFill>
                <a:latin typeface="Arial"/>
                <a:cs typeface="Arial"/>
                <a:hlinkClick r:id="rId6"/>
              </a:rPr>
              <a:t>c</a:t>
            </a:r>
            <a:r>
              <a:rPr sz="1000" spc="-15" dirty="0">
                <a:solidFill>
                  <a:srgbClr val="212121"/>
                </a:solidFill>
                <a:latin typeface="Arial"/>
                <a:cs typeface="Arial"/>
                <a:hlinkClick r:id="rId6"/>
              </a:rPr>
              <a:t>b</a:t>
            </a:r>
            <a:r>
              <a:rPr sz="1000" dirty="0">
                <a:solidFill>
                  <a:srgbClr val="212121"/>
                </a:solidFill>
                <a:latin typeface="Arial"/>
                <a:cs typeface="Arial"/>
                <a:hlinkClick r:id="rId6"/>
              </a:rPr>
              <a:t>-</a:t>
            </a:r>
            <a:r>
              <a:rPr sz="1000" spc="-15" dirty="0">
                <a:solidFill>
                  <a:srgbClr val="212121"/>
                </a:solidFill>
                <a:latin typeface="Arial"/>
                <a:cs typeface="Arial"/>
                <a:hlinkClick r:id="rId6"/>
              </a:rPr>
              <a:t>08</a:t>
            </a:r>
            <a:r>
              <a:rPr sz="1000" dirty="0">
                <a:solidFill>
                  <a:srgbClr val="212121"/>
                </a:solidFill>
                <a:latin typeface="Arial"/>
                <a:cs typeface="Arial"/>
                <a:hlinkClick r:id="rId6"/>
              </a:rPr>
              <a:t>-</a:t>
            </a:r>
            <a:r>
              <a:rPr sz="1000" spc="-15" dirty="0">
                <a:solidFill>
                  <a:srgbClr val="212121"/>
                </a:solidFill>
                <a:latin typeface="Arial"/>
                <a:cs typeface="Arial"/>
                <a:hlinkClick r:id="rId6"/>
              </a:rPr>
              <a:t>018</a:t>
            </a:r>
            <a:r>
              <a:rPr sz="1000" spc="-25" dirty="0">
                <a:solidFill>
                  <a:srgbClr val="212121"/>
                </a:solidFill>
                <a:latin typeface="Arial"/>
                <a:cs typeface="Arial"/>
                <a:hlinkClick r:id="rId6"/>
              </a:rPr>
              <a:t>3</a:t>
            </a:r>
            <a:r>
              <a:rPr sz="1000" spc="-15" dirty="0">
                <a:solidFill>
                  <a:srgbClr val="212121"/>
                </a:solidFill>
                <a:latin typeface="Arial"/>
                <a:cs typeface="Arial"/>
                <a:hlinkClick r:id="rId6"/>
              </a:rPr>
              <a:t>3</a:t>
            </a:r>
            <a:r>
              <a:rPr sz="1000" spc="-5" dirty="0">
                <a:solidFill>
                  <a:srgbClr val="212121"/>
                </a:solidFill>
                <a:latin typeface="Arial"/>
                <a:cs typeface="Arial"/>
                <a:hlinkClick r:id="rId6"/>
              </a:rPr>
              <a:t>-</a:t>
            </a:r>
            <a:r>
              <a:rPr sz="1000" spc="-10" dirty="0">
                <a:solidFill>
                  <a:srgbClr val="212121"/>
                </a:solidFill>
                <a:latin typeface="Arial"/>
                <a:cs typeface="Arial"/>
                <a:hlinkClick r:id="rId6"/>
              </a:rPr>
              <a:t>g001.</a:t>
            </a:r>
            <a:r>
              <a:rPr sz="1000" spc="-15" dirty="0">
                <a:solidFill>
                  <a:srgbClr val="212121"/>
                </a:solidFill>
                <a:latin typeface="Arial"/>
                <a:cs typeface="Arial"/>
                <a:hlinkClick r:id="rId6"/>
              </a:rPr>
              <a:t>jpg</a:t>
            </a:r>
            <a:endParaRPr sz="1000">
              <a:latin typeface="Arial"/>
              <a:cs typeface="Arial"/>
            </a:endParaRPr>
          </a:p>
        </p:txBody>
      </p:sp>
      <p:sp>
        <p:nvSpPr>
          <p:cNvPr id="9" name="TextBox 8">
            <a:extLst>
              <a:ext uri="{FF2B5EF4-FFF2-40B4-BE49-F238E27FC236}">
                <a16:creationId xmlns:a16="http://schemas.microsoft.com/office/drawing/2014/main" id="{97CC3744-8972-5A3F-4197-328899A02222}"/>
              </a:ext>
            </a:extLst>
          </p:cNvPr>
          <p:cNvSpPr txBox="1"/>
          <p:nvPr/>
        </p:nvSpPr>
        <p:spPr>
          <a:xfrm>
            <a:off x="2895600" y="6172961"/>
            <a:ext cx="5029200" cy="369332"/>
          </a:xfrm>
          <a:prstGeom prst="rect">
            <a:avLst/>
          </a:prstGeom>
          <a:noFill/>
        </p:spPr>
        <p:txBody>
          <a:bodyPr wrap="square" rtlCol="0">
            <a:spAutoFit/>
          </a:bodyPr>
          <a:lstStyle/>
          <a:p>
            <a:pPr algn="ctr"/>
            <a:r>
              <a:rPr lang="en-US" dirty="0"/>
              <a:t>HCC=hepatocellular carcinoma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193" y="611186"/>
            <a:ext cx="2625090" cy="533400"/>
          </a:xfrm>
          <a:prstGeom prst="rect">
            <a:avLst/>
          </a:prstGeom>
        </p:spPr>
        <p:txBody>
          <a:bodyPr vert="horz" wrap="square" lIns="0" tIns="0" rIns="0" bIns="0" rtlCol="0">
            <a:spAutoFit/>
          </a:bodyPr>
          <a:lstStyle/>
          <a:p>
            <a:pPr marL="12700">
              <a:lnSpc>
                <a:spcPct val="100000"/>
              </a:lnSpc>
            </a:pPr>
            <a:r>
              <a:rPr sz="4000" spc="-125" dirty="0">
                <a:solidFill>
                  <a:srgbClr val="D51F1A"/>
                </a:solidFill>
                <a:latin typeface="Arial"/>
                <a:cs typeface="Arial"/>
              </a:rPr>
              <a:t>Po</a:t>
            </a:r>
            <a:r>
              <a:rPr sz="4000" spc="-114" dirty="0">
                <a:solidFill>
                  <a:srgbClr val="D51F1A"/>
                </a:solidFill>
                <a:latin typeface="Arial"/>
                <a:cs typeface="Arial"/>
              </a:rPr>
              <a:t>s</a:t>
            </a:r>
            <a:r>
              <a:rPr sz="4000" spc="-15" dirty="0">
                <a:solidFill>
                  <a:srgbClr val="D51F1A"/>
                </a:solidFill>
                <a:latin typeface="Arial"/>
                <a:cs typeface="Arial"/>
              </a:rPr>
              <a:t>t</a:t>
            </a:r>
            <a:r>
              <a:rPr sz="4000" spc="-210" dirty="0">
                <a:solidFill>
                  <a:srgbClr val="D51F1A"/>
                </a:solidFill>
                <a:latin typeface="Arial"/>
                <a:cs typeface="Arial"/>
              </a:rPr>
              <a:t> </a:t>
            </a:r>
            <a:r>
              <a:rPr sz="4000" spc="-130" dirty="0">
                <a:solidFill>
                  <a:srgbClr val="D51F1A"/>
                </a:solidFill>
                <a:latin typeface="Arial"/>
                <a:cs typeface="Arial"/>
              </a:rPr>
              <a:t>Su</a:t>
            </a:r>
            <a:r>
              <a:rPr sz="4000" spc="-110" dirty="0">
                <a:solidFill>
                  <a:srgbClr val="D51F1A"/>
                </a:solidFill>
                <a:latin typeface="Arial"/>
                <a:cs typeface="Arial"/>
              </a:rPr>
              <a:t>rv</a:t>
            </a:r>
            <a:r>
              <a:rPr sz="4000" spc="-130" dirty="0">
                <a:solidFill>
                  <a:srgbClr val="D51F1A"/>
                </a:solidFill>
                <a:latin typeface="Arial"/>
                <a:cs typeface="Arial"/>
              </a:rPr>
              <a:t>ey</a:t>
            </a:r>
            <a:endParaRPr sz="4000">
              <a:latin typeface="Arial"/>
              <a:cs typeface="Arial"/>
            </a:endParaRPr>
          </a:p>
        </p:txBody>
      </p:sp>
      <p:sp>
        <p:nvSpPr>
          <p:cNvPr id="3" name="object 3"/>
          <p:cNvSpPr/>
          <p:nvPr/>
        </p:nvSpPr>
        <p:spPr>
          <a:xfrm>
            <a:off x="3970020" y="1600200"/>
            <a:ext cx="4366259" cy="436778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5" name="object 5"/>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6" name="object 6"/>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134775" y="1341476"/>
            <a:ext cx="3893185" cy="254000"/>
          </a:xfrm>
          <a:prstGeom prst="rect">
            <a:avLst/>
          </a:prstGeom>
        </p:spPr>
        <p:txBody>
          <a:bodyPr vert="horz" wrap="square" lIns="0" tIns="0" rIns="0" bIns="0" rtlCol="0">
            <a:spAutoFit/>
          </a:bodyPr>
          <a:lstStyle/>
          <a:p>
            <a:pPr marL="12700">
              <a:lnSpc>
                <a:spcPct val="100000"/>
              </a:lnSpc>
            </a:pPr>
            <a:r>
              <a:rPr sz="1800" u="heavy" spc="-20" dirty="0">
                <a:solidFill>
                  <a:srgbClr val="468FCC"/>
                </a:solidFill>
                <a:latin typeface="Arial"/>
                <a:cs typeface="Arial"/>
                <a:hlinkClick r:id="rId5"/>
              </a:rPr>
              <a:t>h</a:t>
            </a:r>
            <a:r>
              <a:rPr sz="1800" u="heavy" spc="-5" dirty="0">
                <a:solidFill>
                  <a:srgbClr val="468FCC"/>
                </a:solidFill>
                <a:latin typeface="Arial"/>
                <a:cs typeface="Arial"/>
                <a:hlinkClick r:id="rId5"/>
              </a:rPr>
              <a:t>tt</a:t>
            </a:r>
            <a:r>
              <a:rPr sz="1800" u="heavy" spc="-10" dirty="0">
                <a:solidFill>
                  <a:srgbClr val="468FCC"/>
                </a:solidFill>
                <a:latin typeface="Arial"/>
                <a:cs typeface="Arial"/>
                <a:hlinkClick r:id="rId5"/>
              </a:rPr>
              <a:t>p</a:t>
            </a:r>
            <a:r>
              <a:rPr sz="1800" u="heavy" dirty="0">
                <a:solidFill>
                  <a:srgbClr val="468FCC"/>
                </a:solidFill>
                <a:latin typeface="Arial"/>
                <a:cs typeface="Arial"/>
                <a:hlinkClick r:id="rId5"/>
              </a:rPr>
              <a:t>s</a:t>
            </a:r>
            <a:r>
              <a:rPr sz="1800" u="heavy" spc="-5" dirty="0">
                <a:solidFill>
                  <a:srgbClr val="468FCC"/>
                </a:solidFill>
                <a:latin typeface="Arial"/>
                <a:cs typeface="Arial"/>
                <a:hlinkClick r:id="rId5"/>
              </a:rPr>
              <a:t>://f</a:t>
            </a:r>
            <a:r>
              <a:rPr sz="1800" u="heavy" spc="-10" dirty="0">
                <a:solidFill>
                  <a:srgbClr val="468FCC"/>
                </a:solidFill>
                <a:latin typeface="Arial"/>
                <a:cs typeface="Arial"/>
                <a:hlinkClick r:id="rId5"/>
              </a:rPr>
              <a:t>o</a:t>
            </a:r>
            <a:r>
              <a:rPr sz="1800" u="heavy" dirty="0">
                <a:solidFill>
                  <a:srgbClr val="468FCC"/>
                </a:solidFill>
                <a:latin typeface="Arial"/>
                <a:cs typeface="Arial"/>
                <a:hlinkClick r:id="rId5"/>
              </a:rPr>
              <a:t>rms</a:t>
            </a:r>
            <a:r>
              <a:rPr sz="1800" u="heavy" spc="-5" dirty="0">
                <a:solidFill>
                  <a:srgbClr val="468FCC"/>
                </a:solidFill>
                <a:latin typeface="Arial"/>
                <a:cs typeface="Arial"/>
                <a:hlinkClick r:id="rId5"/>
              </a:rPr>
              <a:t>.</a:t>
            </a:r>
            <a:r>
              <a:rPr sz="1800" u="heavy" spc="-20" dirty="0">
                <a:solidFill>
                  <a:srgbClr val="468FCC"/>
                </a:solidFill>
                <a:latin typeface="Arial"/>
                <a:cs typeface="Arial"/>
                <a:hlinkClick r:id="rId5"/>
              </a:rPr>
              <a:t>o</a:t>
            </a:r>
            <a:r>
              <a:rPr sz="1800" u="heavy" spc="-40" dirty="0">
                <a:solidFill>
                  <a:srgbClr val="468FCC"/>
                </a:solidFill>
                <a:latin typeface="Arial"/>
                <a:cs typeface="Arial"/>
                <a:hlinkClick r:id="rId5"/>
              </a:rPr>
              <a:t>f</a:t>
            </a:r>
            <a:r>
              <a:rPr sz="1800" u="heavy" spc="-5" dirty="0">
                <a:solidFill>
                  <a:srgbClr val="468FCC"/>
                </a:solidFill>
                <a:latin typeface="Arial"/>
                <a:cs typeface="Arial"/>
                <a:hlinkClick r:id="rId5"/>
              </a:rPr>
              <a:t>fi</a:t>
            </a:r>
            <a:r>
              <a:rPr sz="1800" u="heavy" dirty="0">
                <a:solidFill>
                  <a:srgbClr val="468FCC"/>
                </a:solidFill>
                <a:latin typeface="Arial"/>
                <a:cs typeface="Arial"/>
                <a:hlinkClick r:id="rId5"/>
              </a:rPr>
              <a:t>c</a:t>
            </a:r>
            <a:r>
              <a:rPr sz="1800" u="heavy" spc="-20" dirty="0">
                <a:solidFill>
                  <a:srgbClr val="468FCC"/>
                </a:solidFill>
                <a:latin typeface="Arial"/>
                <a:cs typeface="Arial"/>
                <a:hlinkClick r:id="rId5"/>
              </a:rPr>
              <a:t>e</a:t>
            </a:r>
            <a:r>
              <a:rPr sz="1800" u="heavy" spc="-5" dirty="0">
                <a:solidFill>
                  <a:srgbClr val="468FCC"/>
                </a:solidFill>
                <a:latin typeface="Arial"/>
                <a:cs typeface="Arial"/>
                <a:hlinkClick r:id="rId5"/>
              </a:rPr>
              <a:t>.</a:t>
            </a:r>
            <a:r>
              <a:rPr sz="1800" u="heavy" dirty="0">
                <a:solidFill>
                  <a:srgbClr val="468FCC"/>
                </a:solidFill>
                <a:latin typeface="Arial"/>
                <a:cs typeface="Arial"/>
                <a:hlinkClick r:id="rId5"/>
              </a:rPr>
              <a:t>c</a:t>
            </a:r>
            <a:r>
              <a:rPr sz="1800" u="heavy" spc="-10" dirty="0">
                <a:solidFill>
                  <a:srgbClr val="468FCC"/>
                </a:solidFill>
                <a:latin typeface="Arial"/>
                <a:cs typeface="Arial"/>
                <a:hlinkClick r:id="rId5"/>
              </a:rPr>
              <a:t>o</a:t>
            </a:r>
            <a:r>
              <a:rPr sz="1800" u="heavy" dirty="0">
                <a:solidFill>
                  <a:srgbClr val="468FCC"/>
                </a:solidFill>
                <a:latin typeface="Arial"/>
                <a:cs typeface="Arial"/>
                <a:hlinkClick r:id="rId5"/>
              </a:rPr>
              <a:t>m</a:t>
            </a:r>
            <a:r>
              <a:rPr sz="1800" u="heavy" spc="-5" dirty="0">
                <a:solidFill>
                  <a:srgbClr val="468FCC"/>
                </a:solidFill>
                <a:latin typeface="Arial"/>
                <a:cs typeface="Arial"/>
                <a:hlinkClick r:id="rId5"/>
              </a:rPr>
              <a:t>/</a:t>
            </a:r>
            <a:r>
              <a:rPr sz="1800" u="heavy" spc="-20" dirty="0">
                <a:solidFill>
                  <a:srgbClr val="468FCC"/>
                </a:solidFill>
                <a:latin typeface="Arial"/>
                <a:cs typeface="Arial"/>
                <a:hlinkClick r:id="rId5"/>
              </a:rPr>
              <a:t>g</a:t>
            </a:r>
            <a:r>
              <a:rPr sz="1800" u="heavy" spc="-5" dirty="0">
                <a:solidFill>
                  <a:srgbClr val="468FCC"/>
                </a:solidFill>
                <a:latin typeface="Arial"/>
                <a:cs typeface="Arial"/>
                <a:hlinkClick r:id="rId5"/>
              </a:rPr>
              <a:t>/</a:t>
            </a:r>
            <a:r>
              <a:rPr sz="1800" u="heavy" spc="-10" dirty="0">
                <a:solidFill>
                  <a:srgbClr val="468FCC"/>
                </a:solidFill>
                <a:latin typeface="Arial"/>
                <a:cs typeface="Arial"/>
                <a:hlinkClick r:id="rId5"/>
              </a:rPr>
              <a:t>6hn</a:t>
            </a:r>
            <a:r>
              <a:rPr sz="1800" u="heavy" dirty="0">
                <a:solidFill>
                  <a:srgbClr val="468FCC"/>
                </a:solidFill>
                <a:latin typeface="Arial"/>
                <a:cs typeface="Arial"/>
                <a:hlinkClick r:id="rId5"/>
              </a:rPr>
              <a:t>r</a:t>
            </a:r>
            <a:r>
              <a:rPr sz="1800" u="heavy" spc="-10" dirty="0">
                <a:solidFill>
                  <a:srgbClr val="468FCC"/>
                </a:solidFill>
                <a:latin typeface="Arial"/>
                <a:cs typeface="Arial"/>
                <a:hlinkClick r:id="rId5"/>
              </a:rPr>
              <a:t>608</a:t>
            </a:r>
            <a:r>
              <a:rPr sz="1800" u="heavy" dirty="0">
                <a:solidFill>
                  <a:srgbClr val="468FCC"/>
                </a:solidFill>
                <a:latin typeface="Arial"/>
                <a:cs typeface="Arial"/>
                <a:hlinkClick r:id="rId5"/>
              </a:rPr>
              <a:t>k</a:t>
            </a:r>
            <a:r>
              <a:rPr sz="1800" u="heavy" spc="-20" dirty="0">
                <a:solidFill>
                  <a:srgbClr val="468FCC"/>
                </a:solidFill>
                <a:latin typeface="Arial"/>
                <a:cs typeface="Arial"/>
                <a:hlinkClick r:id="rId5"/>
              </a:rPr>
              <a:t>A</a:t>
            </a:r>
            <a:r>
              <a:rPr sz="1800" u="heavy" spc="-15" dirty="0">
                <a:solidFill>
                  <a:srgbClr val="468FCC"/>
                </a:solidFill>
                <a:latin typeface="Arial"/>
                <a:cs typeface="Arial"/>
                <a:hlinkClick r:id="rId5"/>
              </a:rPr>
              <a:t>K</a:t>
            </a:r>
            <a:endParaRPr sz="180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91745" rIns="0" bIns="0" rtlCol="0">
            <a:spAutoFit/>
          </a:bodyPr>
          <a:lstStyle/>
          <a:p>
            <a:pPr marL="184150">
              <a:lnSpc>
                <a:spcPts val="4760"/>
              </a:lnSpc>
            </a:pPr>
            <a:r>
              <a:rPr spc="-135" dirty="0"/>
              <a:t>Re</a:t>
            </a:r>
            <a:r>
              <a:rPr spc="-110" dirty="0"/>
              <a:t>s</a:t>
            </a:r>
            <a:r>
              <a:rPr spc="-130" dirty="0"/>
              <a:t>ou</a:t>
            </a:r>
            <a:r>
              <a:rPr spc="-110" dirty="0"/>
              <a:t>rc</a:t>
            </a:r>
            <a:r>
              <a:rPr spc="-130" dirty="0"/>
              <a:t>e</a:t>
            </a:r>
            <a:r>
              <a:rPr spc="-20" dirty="0"/>
              <a:t>s</a:t>
            </a:r>
            <a:r>
              <a:rPr spc="-210" dirty="0"/>
              <a:t> </a:t>
            </a:r>
            <a:r>
              <a:rPr spc="-30" dirty="0"/>
              <a:t>&amp;</a:t>
            </a:r>
            <a:r>
              <a:rPr spc="-204" dirty="0"/>
              <a:t> </a:t>
            </a:r>
            <a:r>
              <a:rPr spc="-135" dirty="0"/>
              <a:t>Re</a:t>
            </a:r>
            <a:r>
              <a:rPr spc="-105" dirty="0"/>
              <a:t>f</a:t>
            </a:r>
            <a:r>
              <a:rPr spc="-130" dirty="0"/>
              <a:t>e</a:t>
            </a:r>
            <a:r>
              <a:rPr spc="-110" dirty="0"/>
              <a:t>r</a:t>
            </a:r>
            <a:r>
              <a:rPr spc="-125" dirty="0"/>
              <a:t>e</a:t>
            </a:r>
            <a:r>
              <a:rPr spc="-130" dirty="0"/>
              <a:t>n</a:t>
            </a:r>
            <a:r>
              <a:rPr spc="-114" dirty="0"/>
              <a:t>c</a:t>
            </a:r>
            <a:r>
              <a:rPr spc="-125" dirty="0"/>
              <a:t>e</a:t>
            </a:r>
            <a:r>
              <a:rPr spc="-20" dirty="0"/>
              <a:t>s</a:t>
            </a:r>
          </a:p>
        </p:txBody>
      </p:sp>
      <p:sp>
        <p:nvSpPr>
          <p:cNvPr id="4" name="object 4"/>
          <p:cNvSpPr txBox="1"/>
          <p:nvPr/>
        </p:nvSpPr>
        <p:spPr>
          <a:xfrm>
            <a:off x="501106" y="1413227"/>
            <a:ext cx="9677400" cy="4534535"/>
          </a:xfrm>
          <a:prstGeom prst="rect">
            <a:avLst/>
          </a:prstGeom>
        </p:spPr>
        <p:txBody>
          <a:bodyPr vert="horz" wrap="square" lIns="0" tIns="0" rIns="0" bIns="0" rtlCol="0">
            <a:spAutoFit/>
          </a:bodyPr>
          <a:lstStyle/>
          <a:p>
            <a:pPr marL="12700">
              <a:lnSpc>
                <a:spcPct val="100000"/>
              </a:lnSpc>
            </a:pPr>
            <a:r>
              <a:rPr sz="2000" dirty="0">
                <a:solidFill>
                  <a:srgbClr val="212121"/>
                </a:solidFill>
                <a:latin typeface="Arial"/>
                <a:cs typeface="Arial"/>
              </a:rPr>
              <a:t>Na</a:t>
            </a:r>
            <a:r>
              <a:rPr sz="2000" spc="-5" dirty="0">
                <a:solidFill>
                  <a:srgbClr val="212121"/>
                </a:solidFill>
                <a:latin typeface="Arial"/>
                <a:cs typeface="Arial"/>
              </a:rPr>
              <a:t>ti</a:t>
            </a:r>
            <a:r>
              <a:rPr sz="2000" dirty="0">
                <a:solidFill>
                  <a:srgbClr val="212121"/>
                </a:solidFill>
                <a:latin typeface="Arial"/>
                <a:cs typeface="Arial"/>
              </a:rPr>
              <a:t>onal</a:t>
            </a:r>
            <a:r>
              <a:rPr sz="2000" spc="-20" dirty="0">
                <a:solidFill>
                  <a:srgbClr val="212121"/>
                </a:solidFill>
                <a:latin typeface="Arial"/>
                <a:cs typeface="Arial"/>
              </a:rPr>
              <a:t> </a:t>
            </a:r>
            <a:r>
              <a:rPr sz="2000" dirty="0">
                <a:solidFill>
                  <a:srgbClr val="212121"/>
                </a:solidFill>
                <a:latin typeface="Arial"/>
                <a:cs typeface="Arial"/>
              </a:rPr>
              <a:t>C</a:t>
            </a:r>
            <a:r>
              <a:rPr sz="2000" spc="-5" dirty="0">
                <a:solidFill>
                  <a:srgbClr val="212121"/>
                </a:solidFill>
                <a:latin typeface="Arial"/>
                <a:cs typeface="Arial"/>
              </a:rPr>
              <a:t>li</a:t>
            </a:r>
            <a:r>
              <a:rPr sz="2000" dirty="0">
                <a:solidFill>
                  <a:srgbClr val="212121"/>
                </a:solidFill>
                <a:latin typeface="Arial"/>
                <a:cs typeface="Arial"/>
              </a:rPr>
              <a:t>n</a:t>
            </a:r>
            <a:r>
              <a:rPr sz="2000" spc="-5" dirty="0">
                <a:solidFill>
                  <a:srgbClr val="212121"/>
                </a:solidFill>
                <a:latin typeface="Arial"/>
                <a:cs typeface="Arial"/>
              </a:rPr>
              <a:t>i</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an</a:t>
            </a:r>
            <a:r>
              <a:rPr sz="2000" spc="-5" dirty="0">
                <a:solidFill>
                  <a:srgbClr val="212121"/>
                </a:solidFill>
                <a:latin typeface="Arial"/>
                <a:cs typeface="Arial"/>
              </a:rPr>
              <a:t> </a:t>
            </a:r>
            <a:r>
              <a:rPr sz="2000" dirty="0">
                <a:solidFill>
                  <a:srgbClr val="212121"/>
                </a:solidFill>
                <a:latin typeface="Arial"/>
                <a:cs typeface="Arial"/>
              </a:rPr>
              <a:t>Con</a:t>
            </a:r>
            <a:r>
              <a:rPr sz="2000" spc="5" dirty="0">
                <a:solidFill>
                  <a:srgbClr val="212121"/>
                </a:solidFill>
                <a:latin typeface="Arial"/>
                <a:cs typeface="Arial"/>
              </a:rPr>
              <a:t>s</a:t>
            </a:r>
            <a:r>
              <a:rPr sz="2000" dirty="0">
                <a:solidFill>
                  <a:srgbClr val="212121"/>
                </a:solidFill>
                <a:latin typeface="Arial"/>
                <a:cs typeface="Arial"/>
              </a:rPr>
              <a:t>u</a:t>
            </a:r>
            <a:r>
              <a:rPr sz="2000" spc="-5" dirty="0">
                <a:solidFill>
                  <a:srgbClr val="212121"/>
                </a:solidFill>
                <a:latin typeface="Arial"/>
                <a:cs typeface="Arial"/>
              </a:rPr>
              <a:t>lt</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on</a:t>
            </a:r>
            <a:r>
              <a:rPr sz="2000" spc="-30" dirty="0">
                <a:solidFill>
                  <a:srgbClr val="212121"/>
                </a:solidFill>
                <a:latin typeface="Arial"/>
                <a:cs typeface="Arial"/>
              </a:rPr>
              <a:t> </a:t>
            </a:r>
            <a:r>
              <a:rPr sz="2000" dirty="0">
                <a:solidFill>
                  <a:srgbClr val="212121"/>
                </a:solidFill>
                <a:latin typeface="Arial"/>
                <a:cs typeface="Arial"/>
              </a:rPr>
              <a:t>Cen</a:t>
            </a:r>
            <a:r>
              <a:rPr sz="2000" spc="-5" dirty="0">
                <a:solidFill>
                  <a:srgbClr val="212121"/>
                </a:solidFill>
                <a:latin typeface="Arial"/>
                <a:cs typeface="Arial"/>
              </a:rPr>
              <a:t>t</a:t>
            </a:r>
            <a:r>
              <a:rPr sz="2000" dirty="0">
                <a:solidFill>
                  <a:srgbClr val="212121"/>
                </a:solidFill>
                <a:latin typeface="Arial"/>
                <a:cs typeface="Arial"/>
              </a:rPr>
              <a:t>er</a:t>
            </a:r>
            <a:endParaRPr sz="2000">
              <a:latin typeface="Arial"/>
              <a:cs typeface="Arial"/>
            </a:endParaRPr>
          </a:p>
          <a:p>
            <a:pPr marL="355600" indent="-228600">
              <a:lnSpc>
                <a:spcPct val="100000"/>
              </a:lnSpc>
              <a:spcBef>
                <a:spcPts val="480"/>
              </a:spcBef>
              <a:buClr>
                <a:srgbClr val="D51F1A"/>
              </a:buClr>
              <a:buFont typeface="Wingdings"/>
              <a:buChar char=""/>
              <a:tabLst>
                <a:tab pos="355600" algn="l"/>
              </a:tabLst>
            </a:pPr>
            <a:r>
              <a:rPr sz="2000" u="heavy" dirty="0">
                <a:solidFill>
                  <a:srgbClr val="468FCC"/>
                </a:solidFill>
                <a:latin typeface="Arial"/>
                <a:cs typeface="Arial"/>
                <a:hlinkClick r:id="rId4"/>
              </a:rPr>
              <a:t>h</a:t>
            </a:r>
            <a:r>
              <a:rPr sz="2000" u="heavy" spc="-5" dirty="0">
                <a:solidFill>
                  <a:srgbClr val="468FCC"/>
                </a:solidFill>
                <a:latin typeface="Arial"/>
                <a:cs typeface="Arial"/>
                <a:hlinkClick r:id="rId4"/>
              </a:rPr>
              <a:t>tt</a:t>
            </a:r>
            <a:r>
              <a:rPr sz="2000" u="heavy" dirty="0">
                <a:solidFill>
                  <a:srgbClr val="468FCC"/>
                </a:solidFill>
                <a:latin typeface="Arial"/>
                <a:cs typeface="Arial"/>
                <a:hlinkClick r:id="rId4"/>
              </a:rPr>
              <a:t>p</a:t>
            </a:r>
            <a:r>
              <a:rPr sz="2000" u="heavy" spc="5" dirty="0">
                <a:solidFill>
                  <a:srgbClr val="468FCC"/>
                </a:solidFill>
                <a:latin typeface="Arial"/>
                <a:cs typeface="Arial"/>
                <a:hlinkClick r:id="rId4"/>
              </a:rPr>
              <a:t>s</a:t>
            </a:r>
            <a:r>
              <a:rPr sz="2000" u="heavy" spc="-5" dirty="0">
                <a:solidFill>
                  <a:srgbClr val="468FCC"/>
                </a:solidFill>
                <a:latin typeface="Arial"/>
                <a:cs typeface="Arial"/>
                <a:hlinkClick r:id="rId4"/>
              </a:rPr>
              <a:t>://</a:t>
            </a:r>
            <a:r>
              <a:rPr sz="2000" u="heavy" dirty="0">
                <a:solidFill>
                  <a:srgbClr val="468FCC"/>
                </a:solidFill>
                <a:latin typeface="Arial"/>
                <a:cs typeface="Arial"/>
                <a:hlinkClick r:id="rId4"/>
              </a:rPr>
              <a:t>n</a:t>
            </a:r>
            <a:r>
              <a:rPr sz="2000" u="heavy" spc="5" dirty="0">
                <a:solidFill>
                  <a:srgbClr val="468FCC"/>
                </a:solidFill>
                <a:latin typeface="Arial"/>
                <a:cs typeface="Arial"/>
                <a:hlinkClick r:id="rId4"/>
              </a:rPr>
              <a:t>c</a:t>
            </a:r>
            <a:r>
              <a:rPr sz="2000" u="heavy" spc="-10" dirty="0">
                <a:solidFill>
                  <a:srgbClr val="468FCC"/>
                </a:solidFill>
                <a:latin typeface="Arial"/>
                <a:cs typeface="Arial"/>
                <a:hlinkClick r:id="rId4"/>
              </a:rPr>
              <a:t>c</a:t>
            </a:r>
            <a:r>
              <a:rPr sz="2000" u="heavy" spc="5" dirty="0">
                <a:solidFill>
                  <a:srgbClr val="468FCC"/>
                </a:solidFill>
                <a:latin typeface="Arial"/>
                <a:cs typeface="Arial"/>
                <a:hlinkClick r:id="rId4"/>
              </a:rPr>
              <a:t>c</a:t>
            </a:r>
            <a:r>
              <a:rPr sz="2000" u="heavy" spc="-20" dirty="0">
                <a:solidFill>
                  <a:srgbClr val="468FCC"/>
                </a:solidFill>
                <a:latin typeface="Arial"/>
                <a:cs typeface="Arial"/>
                <a:hlinkClick r:id="rId4"/>
              </a:rPr>
              <a:t>.</a:t>
            </a:r>
            <a:r>
              <a:rPr sz="2000" u="heavy" dirty="0">
                <a:solidFill>
                  <a:srgbClr val="468FCC"/>
                </a:solidFill>
                <a:latin typeface="Arial"/>
                <a:cs typeface="Arial"/>
                <a:hlinkClick r:id="rId4"/>
              </a:rPr>
              <a:t>u</a:t>
            </a:r>
            <a:r>
              <a:rPr sz="2000" u="heavy" spc="5" dirty="0">
                <a:solidFill>
                  <a:srgbClr val="468FCC"/>
                </a:solidFill>
                <a:latin typeface="Arial"/>
                <a:cs typeface="Arial"/>
                <a:hlinkClick r:id="rId4"/>
              </a:rPr>
              <a:t>c</a:t>
            </a:r>
            <a:r>
              <a:rPr sz="2000" u="heavy" spc="-10" dirty="0">
                <a:solidFill>
                  <a:srgbClr val="468FCC"/>
                </a:solidFill>
                <a:latin typeface="Arial"/>
                <a:cs typeface="Arial"/>
                <a:hlinkClick r:id="rId4"/>
              </a:rPr>
              <a:t>s</a:t>
            </a:r>
            <a:r>
              <a:rPr sz="2000" u="heavy" spc="-5" dirty="0">
                <a:solidFill>
                  <a:srgbClr val="468FCC"/>
                </a:solidFill>
                <a:latin typeface="Arial"/>
                <a:cs typeface="Arial"/>
                <a:hlinkClick r:id="rId4"/>
              </a:rPr>
              <a:t>f.</a:t>
            </a:r>
            <a:r>
              <a:rPr sz="2000" u="heavy" spc="-15" dirty="0">
                <a:solidFill>
                  <a:srgbClr val="468FCC"/>
                </a:solidFill>
                <a:latin typeface="Arial"/>
                <a:cs typeface="Arial"/>
                <a:hlinkClick r:id="rId4"/>
              </a:rPr>
              <a:t>e</a:t>
            </a:r>
            <a:r>
              <a:rPr sz="2000" u="heavy" dirty="0">
                <a:solidFill>
                  <a:srgbClr val="468FCC"/>
                </a:solidFill>
                <a:latin typeface="Arial"/>
                <a:cs typeface="Arial"/>
                <a:hlinkClick r:id="rId4"/>
              </a:rPr>
              <a:t>du</a:t>
            </a:r>
            <a:r>
              <a:rPr sz="2000" u="heavy" spc="-20" dirty="0">
                <a:solidFill>
                  <a:srgbClr val="468FCC"/>
                </a:solidFill>
                <a:latin typeface="Arial"/>
                <a:cs typeface="Arial"/>
                <a:hlinkClick r:id="rId4"/>
              </a:rPr>
              <a:t>/</a:t>
            </a:r>
            <a:r>
              <a:rPr sz="2000" u="heavy" spc="5" dirty="0">
                <a:solidFill>
                  <a:srgbClr val="468FCC"/>
                </a:solidFill>
                <a:latin typeface="Arial"/>
                <a:cs typeface="Arial"/>
                <a:hlinkClick r:id="rId4"/>
              </a:rPr>
              <a:t>c</a:t>
            </a:r>
            <a:r>
              <a:rPr sz="2000" u="heavy" spc="-5" dirty="0">
                <a:solidFill>
                  <a:srgbClr val="468FCC"/>
                </a:solidFill>
                <a:latin typeface="Arial"/>
                <a:cs typeface="Arial"/>
                <a:hlinkClick r:id="rId4"/>
              </a:rPr>
              <a:t>li</a:t>
            </a:r>
            <a:r>
              <a:rPr sz="2000" u="heavy" dirty="0">
                <a:solidFill>
                  <a:srgbClr val="468FCC"/>
                </a:solidFill>
                <a:latin typeface="Arial"/>
                <a:cs typeface="Arial"/>
                <a:hlinkClick r:id="rId4"/>
              </a:rPr>
              <a:t>n</a:t>
            </a:r>
            <a:r>
              <a:rPr sz="2000" u="heavy" spc="-5" dirty="0">
                <a:solidFill>
                  <a:srgbClr val="468FCC"/>
                </a:solidFill>
                <a:latin typeface="Arial"/>
                <a:cs typeface="Arial"/>
                <a:hlinkClick r:id="rId4"/>
              </a:rPr>
              <a:t>i</a:t>
            </a:r>
            <a:r>
              <a:rPr sz="2000" u="heavy" spc="5" dirty="0">
                <a:solidFill>
                  <a:srgbClr val="468FCC"/>
                </a:solidFill>
                <a:latin typeface="Arial"/>
                <a:cs typeface="Arial"/>
                <a:hlinkClick r:id="rId4"/>
              </a:rPr>
              <a:t>c</a:t>
            </a:r>
            <a:r>
              <a:rPr sz="2000" u="heavy" spc="-5" dirty="0">
                <a:solidFill>
                  <a:srgbClr val="468FCC"/>
                </a:solidFill>
                <a:latin typeface="Arial"/>
                <a:cs typeface="Arial"/>
                <a:hlinkClick r:id="rId4"/>
              </a:rPr>
              <a:t>i</a:t>
            </a:r>
            <a:r>
              <a:rPr sz="2000" u="heavy" dirty="0">
                <a:solidFill>
                  <a:srgbClr val="468FCC"/>
                </a:solidFill>
                <a:latin typeface="Arial"/>
                <a:cs typeface="Arial"/>
                <a:hlinkClick r:id="rId4"/>
              </a:rPr>
              <a:t>an</a:t>
            </a:r>
            <a:r>
              <a:rPr sz="2000" u="heavy" spc="-15" dirty="0">
                <a:solidFill>
                  <a:srgbClr val="468FCC"/>
                </a:solidFill>
                <a:latin typeface="Arial"/>
                <a:cs typeface="Arial"/>
                <a:hlinkClick r:id="rId4"/>
              </a:rPr>
              <a:t>-</a:t>
            </a:r>
            <a:r>
              <a:rPr sz="2000" u="heavy" spc="5" dirty="0">
                <a:solidFill>
                  <a:srgbClr val="468FCC"/>
                </a:solidFill>
                <a:latin typeface="Arial"/>
                <a:cs typeface="Arial"/>
                <a:hlinkClick r:id="rId4"/>
              </a:rPr>
              <a:t>c</a:t>
            </a:r>
            <a:r>
              <a:rPr sz="2000" u="heavy" dirty="0">
                <a:solidFill>
                  <a:srgbClr val="468FCC"/>
                </a:solidFill>
                <a:latin typeface="Arial"/>
                <a:cs typeface="Arial"/>
                <a:hlinkClick r:id="rId4"/>
              </a:rPr>
              <a:t>o</a:t>
            </a:r>
            <a:r>
              <a:rPr sz="2000" u="heavy" spc="-15" dirty="0">
                <a:solidFill>
                  <a:srgbClr val="468FCC"/>
                </a:solidFill>
                <a:latin typeface="Arial"/>
                <a:cs typeface="Arial"/>
                <a:hlinkClick r:id="rId4"/>
              </a:rPr>
              <a:t>n</a:t>
            </a:r>
            <a:r>
              <a:rPr sz="2000" u="heavy" spc="5" dirty="0">
                <a:solidFill>
                  <a:srgbClr val="468FCC"/>
                </a:solidFill>
                <a:latin typeface="Arial"/>
                <a:cs typeface="Arial"/>
                <a:hlinkClick r:id="rId4"/>
              </a:rPr>
              <a:t>s</a:t>
            </a:r>
            <a:r>
              <a:rPr sz="2000" u="heavy" spc="-15" dirty="0">
                <a:solidFill>
                  <a:srgbClr val="468FCC"/>
                </a:solidFill>
                <a:latin typeface="Arial"/>
                <a:cs typeface="Arial"/>
                <a:hlinkClick r:id="rId4"/>
              </a:rPr>
              <a:t>u</a:t>
            </a:r>
            <a:r>
              <a:rPr sz="2000" u="heavy" spc="-5" dirty="0">
                <a:solidFill>
                  <a:srgbClr val="468FCC"/>
                </a:solidFill>
                <a:latin typeface="Arial"/>
                <a:cs typeface="Arial"/>
                <a:hlinkClick r:id="rId4"/>
              </a:rPr>
              <a:t>lt</a:t>
            </a:r>
            <a:r>
              <a:rPr sz="2000" u="heavy" dirty="0">
                <a:solidFill>
                  <a:srgbClr val="468FCC"/>
                </a:solidFill>
                <a:latin typeface="Arial"/>
                <a:cs typeface="Arial"/>
                <a:hlinkClick r:id="rId4"/>
              </a:rPr>
              <a:t>a</a:t>
            </a:r>
            <a:r>
              <a:rPr sz="2000" u="heavy" spc="-5" dirty="0">
                <a:solidFill>
                  <a:srgbClr val="468FCC"/>
                </a:solidFill>
                <a:latin typeface="Arial"/>
                <a:cs typeface="Arial"/>
                <a:hlinkClick r:id="rId4"/>
              </a:rPr>
              <a:t>ti</a:t>
            </a:r>
            <a:r>
              <a:rPr sz="2000" u="heavy" dirty="0">
                <a:solidFill>
                  <a:srgbClr val="468FCC"/>
                </a:solidFill>
                <a:latin typeface="Arial"/>
                <a:cs typeface="Arial"/>
                <a:hlinkClick r:id="rId4"/>
              </a:rPr>
              <a:t>on</a:t>
            </a:r>
            <a:r>
              <a:rPr sz="2000" u="heavy" spc="-5" dirty="0">
                <a:solidFill>
                  <a:srgbClr val="468FCC"/>
                </a:solidFill>
                <a:latin typeface="Arial"/>
                <a:cs typeface="Arial"/>
                <a:hlinkClick r:id="rId4"/>
              </a:rPr>
              <a:t>/</a:t>
            </a:r>
            <a:r>
              <a:rPr sz="2000" u="heavy" dirty="0">
                <a:solidFill>
                  <a:srgbClr val="468FCC"/>
                </a:solidFill>
                <a:latin typeface="Arial"/>
                <a:cs typeface="Arial"/>
                <a:hlinkClick r:id="rId4"/>
              </a:rPr>
              <a:t>h</a:t>
            </a:r>
            <a:r>
              <a:rPr sz="2000" u="heavy" spc="-15" dirty="0">
                <a:solidFill>
                  <a:srgbClr val="468FCC"/>
                </a:solidFill>
                <a:latin typeface="Arial"/>
                <a:cs typeface="Arial"/>
                <a:hlinkClick r:id="rId4"/>
              </a:rPr>
              <a:t>e</a:t>
            </a:r>
            <a:r>
              <a:rPr sz="2000" u="heavy" dirty="0">
                <a:solidFill>
                  <a:srgbClr val="468FCC"/>
                </a:solidFill>
                <a:latin typeface="Arial"/>
                <a:cs typeface="Arial"/>
                <a:hlinkClick r:id="rId4"/>
              </a:rPr>
              <a:t>pa</a:t>
            </a:r>
            <a:r>
              <a:rPr sz="2000" u="heavy" spc="-5" dirty="0">
                <a:solidFill>
                  <a:srgbClr val="468FCC"/>
                </a:solidFill>
                <a:latin typeface="Arial"/>
                <a:cs typeface="Arial"/>
                <a:hlinkClick r:id="rId4"/>
              </a:rPr>
              <a:t>titi</a:t>
            </a:r>
            <a:r>
              <a:rPr sz="2000" u="heavy" dirty="0">
                <a:solidFill>
                  <a:srgbClr val="468FCC"/>
                </a:solidFill>
                <a:latin typeface="Arial"/>
                <a:cs typeface="Arial"/>
                <a:hlinkClick r:id="rId4"/>
              </a:rPr>
              <a:t>s</a:t>
            </a:r>
            <a:r>
              <a:rPr sz="2000" u="heavy" spc="-10" dirty="0">
                <a:solidFill>
                  <a:srgbClr val="468FCC"/>
                </a:solidFill>
                <a:latin typeface="Arial"/>
                <a:cs typeface="Arial"/>
                <a:hlinkClick r:id="rId4"/>
              </a:rPr>
              <a:t>-c-</a:t>
            </a:r>
            <a:r>
              <a:rPr sz="2000" u="heavy" spc="-5" dirty="0">
                <a:solidFill>
                  <a:srgbClr val="468FCC"/>
                </a:solidFill>
                <a:latin typeface="Arial"/>
                <a:cs typeface="Arial"/>
                <a:hlinkClick r:id="rId4"/>
              </a:rPr>
              <a:t>m</a:t>
            </a:r>
            <a:r>
              <a:rPr sz="2000" u="heavy" dirty="0">
                <a:solidFill>
                  <a:srgbClr val="468FCC"/>
                </a:solidFill>
                <a:latin typeface="Arial"/>
                <a:cs typeface="Arial"/>
                <a:hlinkClick r:id="rId4"/>
              </a:rPr>
              <a:t>a</a:t>
            </a:r>
            <a:r>
              <a:rPr sz="2000" u="heavy" spc="-15" dirty="0">
                <a:solidFill>
                  <a:srgbClr val="468FCC"/>
                </a:solidFill>
                <a:latin typeface="Arial"/>
                <a:cs typeface="Arial"/>
                <a:hlinkClick r:id="rId4"/>
              </a:rPr>
              <a:t>n</a:t>
            </a:r>
            <a:r>
              <a:rPr sz="2000" u="heavy" dirty="0">
                <a:solidFill>
                  <a:srgbClr val="468FCC"/>
                </a:solidFill>
                <a:latin typeface="Arial"/>
                <a:cs typeface="Arial"/>
                <a:hlinkClick r:id="rId4"/>
              </a:rPr>
              <a:t>age</a:t>
            </a:r>
            <a:r>
              <a:rPr sz="2000" u="heavy" spc="-15" dirty="0">
                <a:solidFill>
                  <a:srgbClr val="468FCC"/>
                </a:solidFill>
                <a:latin typeface="Arial"/>
                <a:cs typeface="Arial"/>
                <a:hlinkClick r:id="rId4"/>
              </a:rPr>
              <a:t>m</a:t>
            </a:r>
            <a:r>
              <a:rPr sz="2000" u="heavy" dirty="0">
                <a:solidFill>
                  <a:srgbClr val="468FCC"/>
                </a:solidFill>
                <a:latin typeface="Arial"/>
                <a:cs typeface="Arial"/>
                <a:hlinkClick r:id="rId4"/>
              </a:rPr>
              <a:t>en</a:t>
            </a:r>
            <a:r>
              <a:rPr sz="2000" u="heavy" spc="-20" dirty="0">
                <a:solidFill>
                  <a:srgbClr val="468FCC"/>
                </a:solidFill>
                <a:latin typeface="Arial"/>
                <a:cs typeface="Arial"/>
                <a:hlinkClick r:id="rId4"/>
              </a:rPr>
              <a:t>t</a:t>
            </a:r>
            <a:r>
              <a:rPr sz="2000" u="heavy" dirty="0">
                <a:solidFill>
                  <a:srgbClr val="468FCC"/>
                </a:solidFill>
                <a:latin typeface="Arial"/>
                <a:cs typeface="Arial"/>
                <a:hlinkClick r:id="rId4"/>
              </a:rPr>
              <a:t>/</a:t>
            </a:r>
            <a:endParaRPr sz="2000">
              <a:latin typeface="Arial"/>
              <a:cs typeface="Arial"/>
            </a:endParaRPr>
          </a:p>
          <a:p>
            <a:pPr>
              <a:lnSpc>
                <a:spcPct val="100000"/>
              </a:lnSpc>
              <a:spcBef>
                <a:spcPts val="25"/>
              </a:spcBef>
              <a:buClr>
                <a:srgbClr val="D51F1A"/>
              </a:buClr>
              <a:buFont typeface="Wingdings"/>
              <a:buChar char=""/>
            </a:pPr>
            <a:endParaRPr sz="2900">
              <a:latin typeface="Times New Roman"/>
              <a:cs typeface="Times New Roman"/>
            </a:endParaRPr>
          </a:p>
          <a:p>
            <a:pPr marL="12700" marR="5080">
              <a:lnSpc>
                <a:spcPct val="100000"/>
              </a:lnSpc>
            </a:pPr>
            <a:r>
              <a:rPr sz="2000" spc="-5" dirty="0">
                <a:solidFill>
                  <a:srgbClr val="212121"/>
                </a:solidFill>
                <a:latin typeface="Arial"/>
                <a:cs typeface="Arial"/>
              </a:rPr>
              <a:t>Am</a:t>
            </a:r>
            <a:r>
              <a:rPr sz="2000" dirty="0">
                <a:solidFill>
                  <a:srgbClr val="212121"/>
                </a:solidFill>
                <a:latin typeface="Arial"/>
                <a:cs typeface="Arial"/>
              </a:rPr>
              <a:t>er</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an</a:t>
            </a:r>
            <a:r>
              <a:rPr sz="2000" spc="-135" dirty="0">
                <a:solidFill>
                  <a:srgbClr val="212121"/>
                </a:solidFill>
                <a:latin typeface="Arial"/>
                <a:cs typeface="Arial"/>
              </a:rPr>
              <a:t> </a:t>
            </a:r>
            <a:r>
              <a:rPr sz="2000" spc="-5" dirty="0">
                <a:solidFill>
                  <a:srgbClr val="212121"/>
                </a:solidFill>
                <a:latin typeface="Arial"/>
                <a:cs typeface="Arial"/>
              </a:rPr>
              <a:t>A</a:t>
            </a:r>
            <a:r>
              <a:rPr sz="2000" spc="5" dirty="0">
                <a:solidFill>
                  <a:srgbClr val="212121"/>
                </a:solidFill>
                <a:latin typeface="Arial"/>
                <a:cs typeface="Arial"/>
              </a:rPr>
              <a:t>ss</a:t>
            </a:r>
            <a:r>
              <a:rPr sz="2000" dirty="0">
                <a:solidFill>
                  <a:srgbClr val="212121"/>
                </a:solidFill>
                <a:latin typeface="Arial"/>
                <a:cs typeface="Arial"/>
              </a:rPr>
              <a:t>o</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on</a:t>
            </a:r>
            <a:r>
              <a:rPr sz="2000" spc="-30"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25" dirty="0">
                <a:solidFill>
                  <a:srgbClr val="212121"/>
                </a:solidFill>
                <a:latin typeface="Arial"/>
                <a:cs typeface="Arial"/>
              </a:rPr>
              <a:t> </a:t>
            </a:r>
            <a:r>
              <a:rPr sz="2000" spc="-5" dirty="0">
                <a:solidFill>
                  <a:srgbClr val="212121"/>
                </a:solidFill>
                <a:latin typeface="Arial"/>
                <a:cs typeface="Arial"/>
              </a:rPr>
              <a:t>t</a:t>
            </a:r>
            <a:r>
              <a:rPr sz="2000" dirty="0">
                <a:solidFill>
                  <a:srgbClr val="212121"/>
                </a:solidFill>
                <a:latin typeface="Arial"/>
                <a:cs typeface="Arial"/>
              </a:rPr>
              <a:t>he</a:t>
            </a:r>
            <a:r>
              <a:rPr sz="2000" spc="-15" dirty="0">
                <a:solidFill>
                  <a:srgbClr val="212121"/>
                </a:solidFill>
                <a:latin typeface="Arial"/>
                <a:cs typeface="Arial"/>
              </a:rPr>
              <a:t> </a:t>
            </a:r>
            <a:r>
              <a:rPr sz="2000" spc="-5" dirty="0">
                <a:solidFill>
                  <a:srgbClr val="212121"/>
                </a:solidFill>
                <a:latin typeface="Arial"/>
                <a:cs typeface="Arial"/>
              </a:rPr>
              <a:t>St</a:t>
            </a:r>
            <a:r>
              <a:rPr sz="2000" dirty="0">
                <a:solidFill>
                  <a:srgbClr val="212121"/>
                </a:solidFill>
                <a:latin typeface="Arial"/>
                <a:cs typeface="Arial"/>
              </a:rPr>
              <a:t>udy</a:t>
            </a:r>
            <a:r>
              <a:rPr sz="2000" spc="-10" dirty="0">
                <a:solidFill>
                  <a:srgbClr val="212121"/>
                </a:solidFill>
                <a:latin typeface="Arial"/>
                <a:cs typeface="Arial"/>
              </a:rPr>
              <a:t> </a:t>
            </a:r>
            <a:r>
              <a:rPr sz="2000" dirty="0">
                <a:solidFill>
                  <a:srgbClr val="212121"/>
                </a:solidFill>
                <a:latin typeface="Arial"/>
                <a:cs typeface="Arial"/>
              </a:rPr>
              <a:t>of</a:t>
            </a:r>
            <a:r>
              <a:rPr sz="2000" spc="-10" dirty="0">
                <a:solidFill>
                  <a:srgbClr val="212121"/>
                </a:solidFill>
                <a:latin typeface="Arial"/>
                <a:cs typeface="Arial"/>
              </a:rPr>
              <a:t> </a:t>
            </a:r>
            <a:r>
              <a:rPr sz="2000" dirty="0">
                <a:solidFill>
                  <a:srgbClr val="212121"/>
                </a:solidFill>
                <a:latin typeface="Arial"/>
                <a:cs typeface="Arial"/>
              </a:rPr>
              <a:t>L</a:t>
            </a:r>
            <a:r>
              <a:rPr sz="2000" spc="-5" dirty="0">
                <a:solidFill>
                  <a:srgbClr val="212121"/>
                </a:solidFill>
                <a:latin typeface="Arial"/>
                <a:cs typeface="Arial"/>
              </a:rPr>
              <a:t>i</a:t>
            </a:r>
            <a:r>
              <a:rPr sz="2000" spc="-10" dirty="0">
                <a:solidFill>
                  <a:srgbClr val="212121"/>
                </a:solidFill>
                <a:latin typeface="Arial"/>
                <a:cs typeface="Arial"/>
              </a:rPr>
              <a:t>v</a:t>
            </a:r>
            <a:r>
              <a:rPr sz="2000" dirty="0">
                <a:solidFill>
                  <a:srgbClr val="212121"/>
                </a:solidFill>
                <a:latin typeface="Arial"/>
                <a:cs typeface="Arial"/>
              </a:rPr>
              <a:t>er</a:t>
            </a:r>
            <a:r>
              <a:rPr sz="2000" spc="-1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spc="5" dirty="0">
                <a:solidFill>
                  <a:srgbClr val="212121"/>
                </a:solidFill>
                <a:latin typeface="Arial"/>
                <a:cs typeface="Arial"/>
              </a:rPr>
              <a:t>s</a:t>
            </a:r>
            <a:r>
              <a:rPr sz="2000" dirty="0">
                <a:solidFill>
                  <a:srgbClr val="212121"/>
                </a:solidFill>
                <a:latin typeface="Arial"/>
                <a:cs typeface="Arial"/>
              </a:rPr>
              <a:t>ea</a:t>
            </a:r>
            <a:r>
              <a:rPr sz="2000" spc="5" dirty="0">
                <a:solidFill>
                  <a:srgbClr val="212121"/>
                </a:solidFill>
                <a:latin typeface="Arial"/>
                <a:cs typeface="Arial"/>
              </a:rPr>
              <a:t>s</a:t>
            </a:r>
            <a:r>
              <a:rPr sz="2000" dirty="0">
                <a:solidFill>
                  <a:srgbClr val="212121"/>
                </a:solidFill>
                <a:latin typeface="Arial"/>
                <a:cs typeface="Arial"/>
              </a:rPr>
              <a:t>es</a:t>
            </a:r>
            <a:r>
              <a:rPr sz="2000" spc="-35" dirty="0">
                <a:solidFill>
                  <a:srgbClr val="212121"/>
                </a:solidFill>
                <a:latin typeface="Arial"/>
                <a:cs typeface="Arial"/>
              </a:rPr>
              <a:t> </a:t>
            </a:r>
            <a:r>
              <a:rPr sz="2000" dirty="0">
                <a:solidFill>
                  <a:srgbClr val="212121"/>
                </a:solidFill>
                <a:latin typeface="Arial"/>
                <a:cs typeface="Arial"/>
              </a:rPr>
              <a:t>&amp;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f</a:t>
            </a:r>
            <a:r>
              <a:rPr sz="2000" dirty="0">
                <a:solidFill>
                  <a:srgbClr val="212121"/>
                </a:solidFill>
                <a:latin typeface="Arial"/>
                <a:cs typeface="Arial"/>
              </a:rPr>
              <a:t>e</a:t>
            </a:r>
            <a:r>
              <a:rPr sz="2000" spc="5" dirty="0">
                <a:solidFill>
                  <a:srgbClr val="212121"/>
                </a:solidFill>
                <a:latin typeface="Arial"/>
                <a:cs typeface="Arial"/>
              </a:rPr>
              <a:t>c</a:t>
            </a:r>
            <a:r>
              <a:rPr sz="2000" spc="-5" dirty="0">
                <a:solidFill>
                  <a:srgbClr val="212121"/>
                </a:solidFill>
                <a:latin typeface="Arial"/>
                <a:cs typeface="Arial"/>
              </a:rPr>
              <a:t>ti</a:t>
            </a:r>
            <a:r>
              <a:rPr sz="2000" dirty="0">
                <a:solidFill>
                  <a:srgbClr val="212121"/>
                </a:solidFill>
                <a:latin typeface="Arial"/>
                <a:cs typeface="Arial"/>
              </a:rPr>
              <a:t>ous</a:t>
            </a:r>
            <a:r>
              <a:rPr sz="2000" spc="-3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spc="5" dirty="0">
                <a:solidFill>
                  <a:srgbClr val="212121"/>
                </a:solidFill>
                <a:latin typeface="Arial"/>
                <a:cs typeface="Arial"/>
              </a:rPr>
              <a:t>s</a:t>
            </a:r>
            <a:r>
              <a:rPr sz="2000" dirty="0">
                <a:solidFill>
                  <a:srgbClr val="212121"/>
                </a:solidFill>
                <a:latin typeface="Arial"/>
                <a:cs typeface="Arial"/>
              </a:rPr>
              <a:t>ea</a:t>
            </a:r>
            <a:r>
              <a:rPr sz="2000" spc="5" dirty="0">
                <a:solidFill>
                  <a:srgbClr val="212121"/>
                </a:solidFill>
                <a:latin typeface="Arial"/>
                <a:cs typeface="Arial"/>
              </a:rPr>
              <a:t>s</a:t>
            </a:r>
            <a:r>
              <a:rPr sz="2000" dirty="0">
                <a:solidFill>
                  <a:srgbClr val="212121"/>
                </a:solidFill>
                <a:latin typeface="Arial"/>
                <a:cs typeface="Arial"/>
              </a:rPr>
              <a:t>es</a:t>
            </a:r>
            <a:r>
              <a:rPr sz="2000" spc="-35" dirty="0">
                <a:solidFill>
                  <a:srgbClr val="212121"/>
                </a:solidFill>
                <a:latin typeface="Arial"/>
                <a:cs typeface="Arial"/>
              </a:rPr>
              <a:t> </a:t>
            </a:r>
            <a:r>
              <a:rPr sz="2000" spc="-5" dirty="0">
                <a:solidFill>
                  <a:srgbClr val="212121"/>
                </a:solidFill>
                <a:latin typeface="Arial"/>
                <a:cs typeface="Arial"/>
              </a:rPr>
              <a:t>S</a:t>
            </a:r>
            <a:r>
              <a:rPr sz="2000" dirty="0">
                <a:solidFill>
                  <a:srgbClr val="212121"/>
                </a:solidFill>
                <a:latin typeface="Arial"/>
                <a:cs typeface="Arial"/>
              </a:rPr>
              <a:t>o</a:t>
            </a:r>
            <a:r>
              <a:rPr sz="2000" spc="5"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e</a:t>
            </a:r>
            <a:r>
              <a:rPr sz="2000" spc="-5" dirty="0">
                <a:solidFill>
                  <a:srgbClr val="212121"/>
                </a:solidFill>
                <a:latin typeface="Arial"/>
                <a:cs typeface="Arial"/>
              </a:rPr>
              <a:t>t</a:t>
            </a:r>
            <a:r>
              <a:rPr sz="2000" dirty="0">
                <a:solidFill>
                  <a:srgbClr val="212121"/>
                </a:solidFill>
                <a:latin typeface="Arial"/>
                <a:cs typeface="Arial"/>
              </a:rPr>
              <a:t>y</a:t>
            </a:r>
            <a:r>
              <a:rPr sz="2000" spc="-15" dirty="0">
                <a:solidFill>
                  <a:srgbClr val="212121"/>
                </a:solidFill>
                <a:latin typeface="Arial"/>
                <a:cs typeface="Arial"/>
              </a:rPr>
              <a:t> </a:t>
            </a:r>
            <a:r>
              <a:rPr sz="2000" dirty="0">
                <a:solidFill>
                  <a:srgbClr val="212121"/>
                </a:solidFill>
                <a:latin typeface="Arial"/>
                <a:cs typeface="Arial"/>
              </a:rPr>
              <a:t>of </a:t>
            </a:r>
            <a:r>
              <a:rPr sz="2000" spc="-5" dirty="0">
                <a:solidFill>
                  <a:srgbClr val="212121"/>
                </a:solidFill>
                <a:latin typeface="Arial"/>
                <a:cs typeface="Arial"/>
              </a:rPr>
              <a:t>Am</a:t>
            </a:r>
            <a:r>
              <a:rPr sz="2000" dirty="0">
                <a:solidFill>
                  <a:srgbClr val="212121"/>
                </a:solidFill>
                <a:latin typeface="Arial"/>
                <a:cs typeface="Arial"/>
              </a:rPr>
              <a:t>er</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a</a:t>
            </a:r>
            <a:r>
              <a:rPr sz="2000" spc="-30" dirty="0">
                <a:solidFill>
                  <a:srgbClr val="212121"/>
                </a:solidFill>
                <a:latin typeface="Arial"/>
                <a:cs typeface="Arial"/>
              </a:rPr>
              <a:t> </a:t>
            </a:r>
            <a:r>
              <a:rPr sz="2000" dirty="0">
                <a:solidFill>
                  <a:srgbClr val="212121"/>
                </a:solidFill>
                <a:latin typeface="Arial"/>
                <a:cs typeface="Arial"/>
              </a:rPr>
              <a:t>Hepa</a:t>
            </a:r>
            <a:r>
              <a:rPr sz="2000" spc="-5" dirty="0">
                <a:solidFill>
                  <a:srgbClr val="212121"/>
                </a:solidFill>
                <a:latin typeface="Arial"/>
                <a:cs typeface="Arial"/>
              </a:rPr>
              <a:t>titi</a:t>
            </a:r>
            <a:r>
              <a:rPr sz="2000" dirty="0">
                <a:solidFill>
                  <a:srgbClr val="212121"/>
                </a:solidFill>
                <a:latin typeface="Arial"/>
                <a:cs typeface="Arial"/>
              </a:rPr>
              <a:t>s</a:t>
            </a:r>
            <a:r>
              <a:rPr sz="2000" spc="-10" dirty="0">
                <a:solidFill>
                  <a:srgbClr val="212121"/>
                </a:solidFill>
                <a:latin typeface="Arial"/>
                <a:cs typeface="Arial"/>
              </a:rPr>
              <a:t> </a:t>
            </a:r>
            <a:r>
              <a:rPr sz="2000" dirty="0">
                <a:solidFill>
                  <a:srgbClr val="212121"/>
                </a:solidFill>
                <a:latin typeface="Arial"/>
                <a:cs typeface="Arial"/>
              </a:rPr>
              <a:t>C Gu</a:t>
            </a:r>
            <a:r>
              <a:rPr sz="2000" spc="-5" dirty="0">
                <a:solidFill>
                  <a:srgbClr val="212121"/>
                </a:solidFill>
                <a:latin typeface="Arial"/>
                <a:cs typeface="Arial"/>
              </a:rPr>
              <a:t>i</a:t>
            </a:r>
            <a:r>
              <a:rPr sz="2000" dirty="0">
                <a:solidFill>
                  <a:srgbClr val="212121"/>
                </a:solidFill>
                <a:latin typeface="Arial"/>
                <a:cs typeface="Arial"/>
              </a:rPr>
              <a:t>dan</a:t>
            </a:r>
            <a:r>
              <a:rPr sz="2000" spc="5" dirty="0">
                <a:solidFill>
                  <a:srgbClr val="212121"/>
                </a:solidFill>
                <a:latin typeface="Arial"/>
                <a:cs typeface="Arial"/>
              </a:rPr>
              <a:t>c</a:t>
            </a:r>
            <a:r>
              <a:rPr sz="2000" dirty="0">
                <a:solidFill>
                  <a:srgbClr val="212121"/>
                </a:solidFill>
                <a:latin typeface="Arial"/>
                <a:cs typeface="Arial"/>
              </a:rPr>
              <a:t>e</a:t>
            </a:r>
            <a:endParaRPr sz="2000">
              <a:latin typeface="Arial"/>
              <a:cs typeface="Arial"/>
            </a:endParaRPr>
          </a:p>
          <a:p>
            <a:pPr marL="354965" indent="-227965">
              <a:lnSpc>
                <a:spcPct val="100000"/>
              </a:lnSpc>
              <a:spcBef>
                <a:spcPts val="480"/>
              </a:spcBef>
              <a:buClr>
                <a:srgbClr val="D51F1A"/>
              </a:buClr>
              <a:buFont typeface="Wingdings"/>
              <a:buChar char=""/>
              <a:tabLst>
                <a:tab pos="355600" algn="l"/>
              </a:tabLst>
            </a:pPr>
            <a:r>
              <a:rPr sz="2000" u="heavy" dirty="0">
                <a:solidFill>
                  <a:srgbClr val="468FCC"/>
                </a:solidFill>
                <a:latin typeface="Arial"/>
                <a:cs typeface="Arial"/>
                <a:hlinkClick r:id="rId5"/>
              </a:rPr>
              <a:t>h</a:t>
            </a:r>
            <a:r>
              <a:rPr sz="2000" u="heavy" spc="-5" dirty="0">
                <a:solidFill>
                  <a:srgbClr val="468FCC"/>
                </a:solidFill>
                <a:latin typeface="Arial"/>
                <a:cs typeface="Arial"/>
                <a:hlinkClick r:id="rId5"/>
              </a:rPr>
              <a:t>tt</a:t>
            </a:r>
            <a:r>
              <a:rPr sz="2000" u="heavy" dirty="0">
                <a:solidFill>
                  <a:srgbClr val="468FCC"/>
                </a:solidFill>
                <a:latin typeface="Arial"/>
                <a:cs typeface="Arial"/>
                <a:hlinkClick r:id="rId5"/>
              </a:rPr>
              <a:t>p</a:t>
            </a:r>
            <a:r>
              <a:rPr sz="2000" u="heavy" spc="5" dirty="0">
                <a:solidFill>
                  <a:srgbClr val="468FCC"/>
                </a:solidFill>
                <a:latin typeface="Arial"/>
                <a:cs typeface="Arial"/>
                <a:hlinkClick r:id="rId5"/>
              </a:rPr>
              <a:t>s</a:t>
            </a:r>
            <a:r>
              <a:rPr sz="2000" u="heavy" spc="-5" dirty="0">
                <a:solidFill>
                  <a:srgbClr val="468FCC"/>
                </a:solidFill>
                <a:latin typeface="Arial"/>
                <a:cs typeface="Arial"/>
                <a:hlinkClick r:id="rId5"/>
              </a:rPr>
              <a:t>://</a:t>
            </a:r>
            <a:r>
              <a:rPr sz="2000" u="heavy" dirty="0">
                <a:solidFill>
                  <a:srgbClr val="468FCC"/>
                </a:solidFill>
                <a:latin typeface="Arial"/>
                <a:cs typeface="Arial"/>
                <a:hlinkClick r:id="rId5"/>
              </a:rPr>
              <a:t>ww</a:t>
            </a:r>
            <a:r>
              <a:rPr sz="2000" u="heavy" spc="-105" dirty="0">
                <a:solidFill>
                  <a:srgbClr val="468FCC"/>
                </a:solidFill>
                <a:latin typeface="Arial"/>
                <a:cs typeface="Arial"/>
                <a:hlinkClick r:id="rId5"/>
              </a:rPr>
              <a:t>w</a:t>
            </a:r>
            <a:r>
              <a:rPr sz="2000" u="heavy" spc="-5" dirty="0">
                <a:solidFill>
                  <a:srgbClr val="468FCC"/>
                </a:solidFill>
                <a:latin typeface="Arial"/>
                <a:cs typeface="Arial"/>
                <a:hlinkClick r:id="rId5"/>
              </a:rPr>
              <a:t>.</a:t>
            </a:r>
            <a:r>
              <a:rPr sz="2000" u="heavy" dirty="0">
                <a:solidFill>
                  <a:srgbClr val="468FCC"/>
                </a:solidFill>
                <a:latin typeface="Arial"/>
                <a:cs typeface="Arial"/>
                <a:hlinkClick r:id="rId5"/>
              </a:rPr>
              <a:t>h</a:t>
            </a:r>
            <a:r>
              <a:rPr sz="2000" u="heavy" spc="-10" dirty="0">
                <a:solidFill>
                  <a:srgbClr val="468FCC"/>
                </a:solidFill>
                <a:latin typeface="Arial"/>
                <a:cs typeface="Arial"/>
                <a:hlinkClick r:id="rId5"/>
              </a:rPr>
              <a:t>cv</a:t>
            </a:r>
            <a:r>
              <a:rPr sz="2000" u="heavy" dirty="0">
                <a:solidFill>
                  <a:srgbClr val="468FCC"/>
                </a:solidFill>
                <a:latin typeface="Arial"/>
                <a:cs typeface="Arial"/>
                <a:hlinkClick r:id="rId5"/>
              </a:rPr>
              <a:t>gu</a:t>
            </a:r>
            <a:r>
              <a:rPr sz="2000" u="heavy" spc="-5" dirty="0">
                <a:solidFill>
                  <a:srgbClr val="468FCC"/>
                </a:solidFill>
                <a:latin typeface="Arial"/>
                <a:cs typeface="Arial"/>
                <a:hlinkClick r:id="rId5"/>
              </a:rPr>
              <a:t>i</a:t>
            </a:r>
            <a:r>
              <a:rPr sz="2000" u="heavy" dirty="0">
                <a:solidFill>
                  <a:srgbClr val="468FCC"/>
                </a:solidFill>
                <a:latin typeface="Arial"/>
                <a:cs typeface="Arial"/>
                <a:hlinkClick r:id="rId5"/>
              </a:rPr>
              <a:t>de</a:t>
            </a:r>
            <a:r>
              <a:rPr sz="2000" u="heavy" spc="-5" dirty="0">
                <a:solidFill>
                  <a:srgbClr val="468FCC"/>
                </a:solidFill>
                <a:latin typeface="Arial"/>
                <a:cs typeface="Arial"/>
                <a:hlinkClick r:id="rId5"/>
              </a:rPr>
              <a:t>li</a:t>
            </a:r>
            <a:r>
              <a:rPr sz="2000" u="heavy" dirty="0">
                <a:solidFill>
                  <a:srgbClr val="468FCC"/>
                </a:solidFill>
                <a:latin typeface="Arial"/>
                <a:cs typeface="Arial"/>
                <a:hlinkClick r:id="rId5"/>
              </a:rPr>
              <a:t>ne</a:t>
            </a:r>
            <a:r>
              <a:rPr sz="2000" u="heavy" spc="5" dirty="0">
                <a:solidFill>
                  <a:srgbClr val="468FCC"/>
                </a:solidFill>
                <a:latin typeface="Arial"/>
                <a:cs typeface="Arial"/>
                <a:hlinkClick r:id="rId5"/>
              </a:rPr>
              <a:t>s</a:t>
            </a:r>
            <a:r>
              <a:rPr sz="2000" u="heavy" spc="-20" dirty="0">
                <a:solidFill>
                  <a:srgbClr val="468FCC"/>
                </a:solidFill>
                <a:latin typeface="Arial"/>
                <a:cs typeface="Arial"/>
                <a:hlinkClick r:id="rId5"/>
              </a:rPr>
              <a:t>.</a:t>
            </a:r>
            <a:r>
              <a:rPr sz="2000" u="heavy" dirty="0">
                <a:solidFill>
                  <a:srgbClr val="468FCC"/>
                </a:solidFill>
                <a:latin typeface="Arial"/>
                <a:cs typeface="Arial"/>
                <a:hlinkClick r:id="rId5"/>
              </a:rPr>
              <a:t>o</a:t>
            </a:r>
            <a:r>
              <a:rPr sz="2000" u="heavy" spc="-10" dirty="0">
                <a:solidFill>
                  <a:srgbClr val="468FCC"/>
                </a:solidFill>
                <a:latin typeface="Arial"/>
                <a:cs typeface="Arial"/>
                <a:hlinkClick r:id="rId5"/>
              </a:rPr>
              <a:t>r</a:t>
            </a:r>
            <a:r>
              <a:rPr sz="2000" u="heavy" dirty="0">
                <a:solidFill>
                  <a:srgbClr val="468FCC"/>
                </a:solidFill>
                <a:latin typeface="Arial"/>
                <a:cs typeface="Arial"/>
                <a:hlinkClick r:id="rId5"/>
              </a:rPr>
              <a:t>g/</a:t>
            </a:r>
            <a:endParaRPr sz="2000">
              <a:latin typeface="Arial"/>
              <a:cs typeface="Arial"/>
            </a:endParaRPr>
          </a:p>
          <a:p>
            <a:pPr>
              <a:lnSpc>
                <a:spcPct val="100000"/>
              </a:lnSpc>
              <a:spcBef>
                <a:spcPts val="25"/>
              </a:spcBef>
              <a:buClr>
                <a:srgbClr val="D51F1A"/>
              </a:buClr>
              <a:buFont typeface="Wingdings"/>
              <a:buChar char=""/>
            </a:pPr>
            <a:endParaRPr sz="2900">
              <a:latin typeface="Times New Roman"/>
              <a:cs typeface="Times New Roman"/>
            </a:endParaRPr>
          </a:p>
          <a:p>
            <a:pPr marL="12700" marR="620395">
              <a:lnSpc>
                <a:spcPct val="100000"/>
              </a:lnSpc>
            </a:pPr>
            <a:r>
              <a:rPr sz="2000" dirty="0">
                <a:solidFill>
                  <a:srgbClr val="212121"/>
                </a:solidFill>
                <a:latin typeface="Arial"/>
                <a:cs typeface="Arial"/>
              </a:rPr>
              <a:t>Un</a:t>
            </a:r>
            <a:r>
              <a:rPr sz="2000" spc="-5" dirty="0">
                <a:solidFill>
                  <a:srgbClr val="212121"/>
                </a:solidFill>
                <a:latin typeface="Arial"/>
                <a:cs typeface="Arial"/>
              </a:rPr>
              <a:t>i</a:t>
            </a:r>
            <a:r>
              <a:rPr sz="2000" spc="-10" dirty="0">
                <a:solidFill>
                  <a:srgbClr val="212121"/>
                </a:solidFill>
                <a:latin typeface="Arial"/>
                <a:cs typeface="Arial"/>
              </a:rPr>
              <a:t>v</a:t>
            </a:r>
            <a:r>
              <a:rPr sz="2000" dirty="0">
                <a:solidFill>
                  <a:srgbClr val="212121"/>
                </a:solidFill>
                <a:latin typeface="Arial"/>
                <a:cs typeface="Arial"/>
              </a:rPr>
              <a:t>er</a:t>
            </a:r>
            <a:r>
              <a:rPr sz="2000" spc="5" dirty="0">
                <a:solidFill>
                  <a:srgbClr val="212121"/>
                </a:solidFill>
                <a:latin typeface="Arial"/>
                <a:cs typeface="Arial"/>
              </a:rPr>
              <a:t>s</a:t>
            </a:r>
            <a:r>
              <a:rPr sz="2000" spc="-5" dirty="0">
                <a:solidFill>
                  <a:srgbClr val="212121"/>
                </a:solidFill>
                <a:latin typeface="Arial"/>
                <a:cs typeface="Arial"/>
              </a:rPr>
              <a:t>it</a:t>
            </a:r>
            <a:r>
              <a:rPr sz="2000" dirty="0">
                <a:solidFill>
                  <a:srgbClr val="212121"/>
                </a:solidFill>
                <a:latin typeface="Arial"/>
                <a:cs typeface="Arial"/>
              </a:rPr>
              <a:t>y</a:t>
            </a:r>
            <a:r>
              <a:rPr sz="2000" spc="-25" dirty="0">
                <a:solidFill>
                  <a:srgbClr val="212121"/>
                </a:solidFill>
                <a:latin typeface="Arial"/>
                <a:cs typeface="Arial"/>
              </a:rPr>
              <a:t> </a:t>
            </a:r>
            <a:r>
              <a:rPr sz="2000" dirty="0">
                <a:solidFill>
                  <a:srgbClr val="212121"/>
                </a:solidFill>
                <a:latin typeface="Arial"/>
                <a:cs typeface="Arial"/>
              </a:rPr>
              <a:t>of</a:t>
            </a:r>
            <a:r>
              <a:rPr sz="2000" spc="-25" dirty="0">
                <a:solidFill>
                  <a:srgbClr val="212121"/>
                </a:solidFill>
                <a:latin typeface="Arial"/>
                <a:cs typeface="Arial"/>
              </a:rPr>
              <a:t> </a:t>
            </a:r>
            <a:r>
              <a:rPr sz="2000" spc="-70" dirty="0">
                <a:solidFill>
                  <a:srgbClr val="212121"/>
                </a:solidFill>
                <a:latin typeface="Arial"/>
                <a:cs typeface="Arial"/>
              </a:rPr>
              <a:t>W</a:t>
            </a:r>
            <a:r>
              <a:rPr sz="2000" dirty="0">
                <a:solidFill>
                  <a:srgbClr val="212121"/>
                </a:solidFill>
                <a:latin typeface="Arial"/>
                <a:cs typeface="Arial"/>
              </a:rPr>
              <a:t>a</a:t>
            </a:r>
            <a:r>
              <a:rPr sz="2000" spc="5" dirty="0">
                <a:solidFill>
                  <a:srgbClr val="212121"/>
                </a:solidFill>
                <a:latin typeface="Arial"/>
                <a:cs typeface="Arial"/>
              </a:rPr>
              <a:t>s</a:t>
            </a:r>
            <a:r>
              <a:rPr sz="2000" dirty="0">
                <a:solidFill>
                  <a:srgbClr val="212121"/>
                </a:solidFill>
                <a:latin typeface="Arial"/>
                <a:cs typeface="Arial"/>
              </a:rPr>
              <a:t>h</a:t>
            </a:r>
            <a:r>
              <a:rPr sz="2000" spc="-5" dirty="0">
                <a:solidFill>
                  <a:srgbClr val="212121"/>
                </a:solidFill>
                <a:latin typeface="Arial"/>
                <a:cs typeface="Arial"/>
              </a:rPr>
              <a:t>i</a:t>
            </a:r>
            <a:r>
              <a:rPr sz="2000" dirty="0">
                <a:solidFill>
                  <a:srgbClr val="212121"/>
                </a:solidFill>
                <a:latin typeface="Arial"/>
                <a:cs typeface="Arial"/>
              </a:rPr>
              <a:t>ng</a:t>
            </a:r>
            <a:r>
              <a:rPr sz="2000" spc="-5" dirty="0">
                <a:solidFill>
                  <a:srgbClr val="212121"/>
                </a:solidFill>
                <a:latin typeface="Arial"/>
                <a:cs typeface="Arial"/>
              </a:rPr>
              <a:t>t</a:t>
            </a:r>
            <a:r>
              <a:rPr sz="2000" dirty="0">
                <a:solidFill>
                  <a:srgbClr val="212121"/>
                </a:solidFill>
                <a:latin typeface="Arial"/>
                <a:cs typeface="Arial"/>
              </a:rPr>
              <a:t>on</a:t>
            </a:r>
            <a:r>
              <a:rPr sz="2000" spc="-40"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f</a:t>
            </a:r>
            <a:r>
              <a:rPr sz="2000" dirty="0">
                <a:solidFill>
                  <a:srgbClr val="212121"/>
                </a:solidFill>
                <a:latin typeface="Arial"/>
                <a:cs typeface="Arial"/>
              </a:rPr>
              <a:t>e</a:t>
            </a:r>
            <a:r>
              <a:rPr sz="2000" spc="5" dirty="0">
                <a:solidFill>
                  <a:srgbClr val="212121"/>
                </a:solidFill>
                <a:latin typeface="Arial"/>
                <a:cs typeface="Arial"/>
              </a:rPr>
              <a:t>c</a:t>
            </a:r>
            <a:r>
              <a:rPr sz="2000" spc="-5" dirty="0">
                <a:solidFill>
                  <a:srgbClr val="212121"/>
                </a:solidFill>
                <a:latin typeface="Arial"/>
                <a:cs typeface="Arial"/>
              </a:rPr>
              <a:t>ti</a:t>
            </a:r>
            <a:r>
              <a:rPr sz="2000" dirty="0">
                <a:solidFill>
                  <a:srgbClr val="212121"/>
                </a:solidFill>
                <a:latin typeface="Arial"/>
                <a:cs typeface="Arial"/>
              </a:rPr>
              <a:t>ous</a:t>
            </a:r>
            <a:r>
              <a:rPr sz="2000" spc="-25" dirty="0">
                <a:solidFill>
                  <a:srgbClr val="212121"/>
                </a:solidFill>
                <a:latin typeface="Arial"/>
                <a:cs typeface="Arial"/>
              </a:rPr>
              <a:t> </a:t>
            </a:r>
            <a:r>
              <a:rPr sz="2000" dirty="0">
                <a:solidFill>
                  <a:srgbClr val="212121"/>
                </a:solidFill>
                <a:latin typeface="Arial"/>
                <a:cs typeface="Arial"/>
              </a:rPr>
              <a:t>D</a:t>
            </a:r>
            <a:r>
              <a:rPr sz="2000" spc="-5" dirty="0">
                <a:solidFill>
                  <a:srgbClr val="212121"/>
                </a:solidFill>
                <a:latin typeface="Arial"/>
                <a:cs typeface="Arial"/>
              </a:rPr>
              <a:t>i</a:t>
            </a:r>
            <a:r>
              <a:rPr sz="2000" spc="5" dirty="0">
                <a:solidFill>
                  <a:srgbClr val="212121"/>
                </a:solidFill>
                <a:latin typeface="Arial"/>
                <a:cs typeface="Arial"/>
              </a:rPr>
              <a:t>s</a:t>
            </a:r>
            <a:r>
              <a:rPr sz="2000" dirty="0">
                <a:solidFill>
                  <a:srgbClr val="212121"/>
                </a:solidFill>
                <a:latin typeface="Arial"/>
                <a:cs typeface="Arial"/>
              </a:rPr>
              <a:t>ea</a:t>
            </a:r>
            <a:r>
              <a:rPr sz="2000" spc="5" dirty="0">
                <a:solidFill>
                  <a:srgbClr val="212121"/>
                </a:solidFill>
                <a:latin typeface="Arial"/>
                <a:cs typeface="Arial"/>
              </a:rPr>
              <a:t>s</a:t>
            </a:r>
            <a:r>
              <a:rPr sz="2000" dirty="0">
                <a:solidFill>
                  <a:srgbClr val="212121"/>
                </a:solidFill>
                <a:latin typeface="Arial"/>
                <a:cs typeface="Arial"/>
              </a:rPr>
              <a:t>es</a:t>
            </a:r>
            <a:r>
              <a:rPr sz="2000" spc="-35" dirty="0">
                <a:solidFill>
                  <a:srgbClr val="212121"/>
                </a:solidFill>
                <a:latin typeface="Arial"/>
                <a:cs typeface="Arial"/>
              </a:rPr>
              <a:t> </a:t>
            </a:r>
            <a:r>
              <a:rPr sz="2000" spc="-5" dirty="0">
                <a:solidFill>
                  <a:srgbClr val="212121"/>
                </a:solidFill>
                <a:latin typeface="Arial"/>
                <a:cs typeface="Arial"/>
              </a:rPr>
              <a:t>E</a:t>
            </a:r>
            <a:r>
              <a:rPr sz="2000" dirty="0">
                <a:solidFill>
                  <a:srgbClr val="212121"/>
                </a:solidFill>
                <a:latin typeface="Arial"/>
                <a:cs typeface="Arial"/>
              </a:rPr>
              <a:t>du</a:t>
            </a:r>
            <a:r>
              <a:rPr sz="2000" spc="5" dirty="0">
                <a:solidFill>
                  <a:srgbClr val="212121"/>
                </a:solidFill>
                <a:latin typeface="Arial"/>
                <a:cs typeface="Arial"/>
              </a:rPr>
              <a:t>c</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on</a:t>
            </a:r>
            <a:r>
              <a:rPr sz="2000" spc="-15" dirty="0">
                <a:solidFill>
                  <a:srgbClr val="212121"/>
                </a:solidFill>
                <a:latin typeface="Arial"/>
                <a:cs typeface="Arial"/>
              </a:rPr>
              <a:t> </a:t>
            </a:r>
            <a:r>
              <a:rPr sz="2000" dirty="0">
                <a:solidFill>
                  <a:srgbClr val="212121"/>
                </a:solidFill>
                <a:latin typeface="Arial"/>
                <a:cs typeface="Arial"/>
              </a:rPr>
              <a:t>and</a:t>
            </a:r>
            <a:r>
              <a:rPr sz="2000" spc="-135" dirty="0">
                <a:solidFill>
                  <a:srgbClr val="212121"/>
                </a:solidFill>
                <a:latin typeface="Arial"/>
                <a:cs typeface="Arial"/>
              </a:rPr>
              <a:t> </a:t>
            </a:r>
            <a:r>
              <a:rPr sz="2000" spc="-5" dirty="0">
                <a:solidFill>
                  <a:srgbClr val="212121"/>
                </a:solidFill>
                <a:latin typeface="Arial"/>
                <a:cs typeface="Arial"/>
              </a:rPr>
              <a:t>A</a:t>
            </a:r>
            <a:r>
              <a:rPr sz="2000" spc="5" dirty="0">
                <a:solidFill>
                  <a:srgbClr val="212121"/>
                </a:solidFill>
                <a:latin typeface="Arial"/>
                <a:cs typeface="Arial"/>
              </a:rPr>
              <a:t>ss</a:t>
            </a:r>
            <a:r>
              <a:rPr sz="2000" dirty="0">
                <a:solidFill>
                  <a:srgbClr val="212121"/>
                </a:solidFill>
                <a:latin typeface="Arial"/>
                <a:cs typeface="Arial"/>
              </a:rPr>
              <a:t>e</a:t>
            </a:r>
            <a:r>
              <a:rPr sz="2000" spc="5" dirty="0">
                <a:solidFill>
                  <a:srgbClr val="212121"/>
                </a:solidFill>
                <a:latin typeface="Arial"/>
                <a:cs typeface="Arial"/>
              </a:rPr>
              <a:t>ss</a:t>
            </a:r>
            <a:r>
              <a:rPr sz="2000" spc="-5" dirty="0">
                <a:solidFill>
                  <a:srgbClr val="212121"/>
                </a:solidFill>
                <a:latin typeface="Arial"/>
                <a:cs typeface="Arial"/>
              </a:rPr>
              <a:t>m</a:t>
            </a:r>
            <a:r>
              <a:rPr sz="2000" dirty="0">
                <a:solidFill>
                  <a:srgbClr val="212121"/>
                </a:solidFill>
                <a:latin typeface="Arial"/>
                <a:cs typeface="Arial"/>
              </a:rPr>
              <a:t>ent</a:t>
            </a:r>
            <a:r>
              <a:rPr sz="2000" spc="-60" dirty="0">
                <a:solidFill>
                  <a:srgbClr val="212121"/>
                </a:solidFill>
                <a:latin typeface="Arial"/>
                <a:cs typeface="Arial"/>
              </a:rPr>
              <a:t> </a:t>
            </a:r>
            <a:r>
              <a:rPr sz="2000" dirty="0">
                <a:solidFill>
                  <a:srgbClr val="212121"/>
                </a:solidFill>
                <a:latin typeface="Arial"/>
                <a:cs typeface="Arial"/>
              </a:rPr>
              <a:t>(</a:t>
            </a:r>
            <a:r>
              <a:rPr sz="2000" spc="-5" dirty="0">
                <a:solidFill>
                  <a:srgbClr val="212121"/>
                </a:solidFill>
                <a:latin typeface="Arial"/>
                <a:cs typeface="Arial"/>
              </a:rPr>
              <a:t>I</a:t>
            </a:r>
            <a:r>
              <a:rPr sz="2000" dirty="0">
                <a:solidFill>
                  <a:srgbClr val="212121"/>
                </a:solidFill>
                <a:latin typeface="Arial"/>
                <a:cs typeface="Arial"/>
              </a:rPr>
              <a:t>D</a:t>
            </a:r>
            <a:r>
              <a:rPr sz="2000" spc="-5" dirty="0">
                <a:solidFill>
                  <a:srgbClr val="212121"/>
                </a:solidFill>
                <a:latin typeface="Arial"/>
                <a:cs typeface="Arial"/>
              </a:rPr>
              <a:t>EA</a:t>
            </a:r>
            <a:r>
              <a:rPr sz="2000" dirty="0">
                <a:solidFill>
                  <a:srgbClr val="212121"/>
                </a:solidFill>
                <a:latin typeface="Arial"/>
                <a:cs typeface="Arial"/>
              </a:rPr>
              <a:t>) </a:t>
            </a:r>
            <a:r>
              <a:rPr sz="2000" spc="-5" dirty="0">
                <a:solidFill>
                  <a:srgbClr val="212121"/>
                </a:solidFill>
                <a:latin typeface="Arial"/>
                <a:cs typeface="Arial"/>
              </a:rPr>
              <a:t>P</a:t>
            </a:r>
            <a:r>
              <a:rPr sz="2000" dirty="0">
                <a:solidFill>
                  <a:srgbClr val="212121"/>
                </a:solidFill>
                <a:latin typeface="Arial"/>
                <a:cs typeface="Arial"/>
              </a:rPr>
              <a:t>rogram</a:t>
            </a:r>
            <a:r>
              <a:rPr sz="2000" spc="-45" dirty="0">
                <a:solidFill>
                  <a:srgbClr val="212121"/>
                </a:solidFill>
                <a:latin typeface="Arial"/>
                <a:cs typeface="Arial"/>
              </a:rPr>
              <a:t> </a:t>
            </a:r>
            <a:r>
              <a:rPr sz="2000" dirty="0">
                <a:solidFill>
                  <a:srgbClr val="212121"/>
                </a:solidFill>
                <a:latin typeface="Arial"/>
                <a:cs typeface="Arial"/>
              </a:rPr>
              <a:t>Hepa</a:t>
            </a:r>
            <a:r>
              <a:rPr sz="2000" spc="-5" dirty="0">
                <a:solidFill>
                  <a:srgbClr val="212121"/>
                </a:solidFill>
                <a:latin typeface="Arial"/>
                <a:cs typeface="Arial"/>
              </a:rPr>
              <a:t>titi</a:t>
            </a:r>
            <a:r>
              <a:rPr sz="2000" dirty="0">
                <a:solidFill>
                  <a:srgbClr val="212121"/>
                </a:solidFill>
                <a:latin typeface="Arial"/>
                <a:cs typeface="Arial"/>
              </a:rPr>
              <a:t>s</a:t>
            </a:r>
            <a:r>
              <a:rPr sz="2000" spc="-10" dirty="0">
                <a:solidFill>
                  <a:srgbClr val="212121"/>
                </a:solidFill>
                <a:latin typeface="Arial"/>
                <a:cs typeface="Arial"/>
              </a:rPr>
              <a:t> </a:t>
            </a:r>
            <a:r>
              <a:rPr sz="2000" dirty="0">
                <a:solidFill>
                  <a:srgbClr val="212121"/>
                </a:solidFill>
                <a:latin typeface="Arial"/>
                <a:cs typeface="Arial"/>
              </a:rPr>
              <a:t>C On</a:t>
            </a:r>
            <a:r>
              <a:rPr sz="2000" spc="-5" dirty="0">
                <a:solidFill>
                  <a:srgbClr val="212121"/>
                </a:solidFill>
                <a:latin typeface="Arial"/>
                <a:cs typeface="Arial"/>
              </a:rPr>
              <a:t>li</a:t>
            </a:r>
            <a:r>
              <a:rPr sz="2000" dirty="0">
                <a:solidFill>
                  <a:srgbClr val="212121"/>
                </a:solidFill>
                <a:latin typeface="Arial"/>
                <a:cs typeface="Arial"/>
              </a:rPr>
              <a:t>ne</a:t>
            </a:r>
            <a:r>
              <a:rPr sz="2000" spc="-15" dirty="0">
                <a:solidFill>
                  <a:srgbClr val="212121"/>
                </a:solidFill>
                <a:latin typeface="Arial"/>
                <a:cs typeface="Arial"/>
              </a:rPr>
              <a:t> </a:t>
            </a:r>
            <a:r>
              <a:rPr sz="2000" spc="-5" dirty="0">
                <a:solidFill>
                  <a:srgbClr val="212121"/>
                </a:solidFill>
                <a:latin typeface="Arial"/>
                <a:cs typeface="Arial"/>
              </a:rPr>
              <a:t>M</a:t>
            </a:r>
            <a:r>
              <a:rPr sz="2000" dirty="0">
                <a:solidFill>
                  <a:srgbClr val="212121"/>
                </a:solidFill>
                <a:latin typeface="Arial"/>
                <a:cs typeface="Arial"/>
              </a:rPr>
              <a:t>odu</a:t>
            </a:r>
            <a:r>
              <a:rPr sz="2000" spc="-5" dirty="0">
                <a:solidFill>
                  <a:srgbClr val="212121"/>
                </a:solidFill>
                <a:latin typeface="Arial"/>
                <a:cs typeface="Arial"/>
              </a:rPr>
              <a:t>l</a:t>
            </a:r>
            <a:r>
              <a:rPr sz="2000" dirty="0">
                <a:solidFill>
                  <a:srgbClr val="212121"/>
                </a:solidFill>
                <a:latin typeface="Arial"/>
                <a:cs typeface="Arial"/>
              </a:rPr>
              <a:t>es</a:t>
            </a:r>
            <a:endParaRPr sz="2000">
              <a:latin typeface="Arial"/>
              <a:cs typeface="Arial"/>
            </a:endParaRPr>
          </a:p>
          <a:p>
            <a:pPr marL="354965" indent="-227965">
              <a:lnSpc>
                <a:spcPct val="100000"/>
              </a:lnSpc>
              <a:spcBef>
                <a:spcPts val="480"/>
              </a:spcBef>
              <a:buClr>
                <a:srgbClr val="D51F1A"/>
              </a:buClr>
              <a:buFont typeface="Wingdings"/>
              <a:buChar char=""/>
              <a:tabLst>
                <a:tab pos="355600" algn="l"/>
              </a:tabLst>
            </a:pPr>
            <a:r>
              <a:rPr sz="2000" u="heavy" dirty="0">
                <a:solidFill>
                  <a:srgbClr val="468FCC"/>
                </a:solidFill>
                <a:latin typeface="Arial"/>
                <a:cs typeface="Arial"/>
                <a:hlinkClick r:id="rId6"/>
              </a:rPr>
              <a:t>h</a:t>
            </a:r>
            <a:r>
              <a:rPr sz="2000" u="heavy" spc="-5" dirty="0">
                <a:solidFill>
                  <a:srgbClr val="468FCC"/>
                </a:solidFill>
                <a:latin typeface="Arial"/>
                <a:cs typeface="Arial"/>
                <a:hlinkClick r:id="rId6"/>
              </a:rPr>
              <a:t>tt</a:t>
            </a:r>
            <a:r>
              <a:rPr sz="2000" u="heavy" dirty="0">
                <a:solidFill>
                  <a:srgbClr val="468FCC"/>
                </a:solidFill>
                <a:latin typeface="Arial"/>
                <a:cs typeface="Arial"/>
                <a:hlinkClick r:id="rId6"/>
              </a:rPr>
              <a:t>p</a:t>
            </a:r>
            <a:r>
              <a:rPr sz="2000" u="heavy" spc="5" dirty="0">
                <a:solidFill>
                  <a:srgbClr val="468FCC"/>
                </a:solidFill>
                <a:latin typeface="Arial"/>
                <a:cs typeface="Arial"/>
                <a:hlinkClick r:id="rId6"/>
              </a:rPr>
              <a:t>s</a:t>
            </a:r>
            <a:r>
              <a:rPr sz="2000" u="heavy" spc="-5" dirty="0">
                <a:solidFill>
                  <a:srgbClr val="468FCC"/>
                </a:solidFill>
                <a:latin typeface="Arial"/>
                <a:cs typeface="Arial"/>
                <a:hlinkClick r:id="rId6"/>
              </a:rPr>
              <a:t>://</a:t>
            </a:r>
            <a:r>
              <a:rPr sz="2000" u="heavy" dirty="0">
                <a:solidFill>
                  <a:srgbClr val="468FCC"/>
                </a:solidFill>
                <a:latin typeface="Arial"/>
                <a:cs typeface="Arial"/>
                <a:hlinkClick r:id="rId6"/>
              </a:rPr>
              <a:t>ww</a:t>
            </a:r>
            <a:r>
              <a:rPr sz="2000" u="heavy" spc="-105" dirty="0">
                <a:solidFill>
                  <a:srgbClr val="468FCC"/>
                </a:solidFill>
                <a:latin typeface="Arial"/>
                <a:cs typeface="Arial"/>
                <a:hlinkClick r:id="rId6"/>
              </a:rPr>
              <a:t>w</a:t>
            </a:r>
            <a:r>
              <a:rPr sz="2000" u="heavy" spc="-5" dirty="0">
                <a:solidFill>
                  <a:srgbClr val="468FCC"/>
                </a:solidFill>
                <a:latin typeface="Arial"/>
                <a:cs typeface="Arial"/>
                <a:hlinkClick r:id="rId6"/>
              </a:rPr>
              <a:t>.</a:t>
            </a:r>
            <a:r>
              <a:rPr sz="2000" u="heavy" dirty="0">
                <a:solidFill>
                  <a:srgbClr val="468FCC"/>
                </a:solidFill>
                <a:latin typeface="Arial"/>
                <a:cs typeface="Arial"/>
                <a:hlinkClick r:id="rId6"/>
              </a:rPr>
              <a:t>h</a:t>
            </a:r>
            <a:r>
              <a:rPr sz="2000" u="heavy" spc="-15" dirty="0">
                <a:solidFill>
                  <a:srgbClr val="468FCC"/>
                </a:solidFill>
                <a:latin typeface="Arial"/>
                <a:cs typeface="Arial"/>
                <a:hlinkClick r:id="rId6"/>
              </a:rPr>
              <a:t>e</a:t>
            </a:r>
            <a:r>
              <a:rPr sz="2000" u="heavy" dirty="0">
                <a:solidFill>
                  <a:srgbClr val="468FCC"/>
                </a:solidFill>
                <a:latin typeface="Arial"/>
                <a:cs typeface="Arial"/>
                <a:hlinkClick r:id="rId6"/>
              </a:rPr>
              <a:t>pa</a:t>
            </a:r>
            <a:r>
              <a:rPr sz="2000" u="heavy" spc="-5" dirty="0">
                <a:solidFill>
                  <a:srgbClr val="468FCC"/>
                </a:solidFill>
                <a:latin typeface="Arial"/>
                <a:cs typeface="Arial"/>
                <a:hlinkClick r:id="rId6"/>
              </a:rPr>
              <a:t>titi</a:t>
            </a:r>
            <a:r>
              <a:rPr sz="2000" u="heavy" spc="5" dirty="0">
                <a:solidFill>
                  <a:srgbClr val="468FCC"/>
                </a:solidFill>
                <a:latin typeface="Arial"/>
                <a:cs typeface="Arial"/>
                <a:hlinkClick r:id="rId6"/>
              </a:rPr>
              <a:t>s</a:t>
            </a:r>
            <a:r>
              <a:rPr sz="2000" u="heavy" spc="-10" dirty="0">
                <a:solidFill>
                  <a:srgbClr val="468FCC"/>
                </a:solidFill>
                <a:latin typeface="Arial"/>
                <a:cs typeface="Arial"/>
                <a:hlinkClick r:id="rId6"/>
              </a:rPr>
              <a:t>c</a:t>
            </a:r>
            <a:r>
              <a:rPr sz="2000" u="heavy" spc="-5" dirty="0">
                <a:solidFill>
                  <a:srgbClr val="468FCC"/>
                </a:solidFill>
                <a:latin typeface="Arial"/>
                <a:cs typeface="Arial"/>
                <a:hlinkClick r:id="rId6"/>
              </a:rPr>
              <a:t>.</a:t>
            </a:r>
            <a:r>
              <a:rPr sz="2000" u="heavy" dirty="0">
                <a:solidFill>
                  <a:srgbClr val="468FCC"/>
                </a:solidFill>
                <a:latin typeface="Arial"/>
                <a:cs typeface="Arial"/>
                <a:hlinkClick r:id="rId6"/>
              </a:rPr>
              <a:t>u</a:t>
            </a:r>
            <a:r>
              <a:rPr sz="2000" u="heavy" spc="-120" dirty="0">
                <a:solidFill>
                  <a:srgbClr val="468FCC"/>
                </a:solidFill>
                <a:latin typeface="Arial"/>
                <a:cs typeface="Arial"/>
                <a:hlinkClick r:id="rId6"/>
              </a:rPr>
              <a:t>w</a:t>
            </a:r>
            <a:r>
              <a:rPr sz="2000" u="heavy" spc="-5" dirty="0">
                <a:solidFill>
                  <a:srgbClr val="468FCC"/>
                </a:solidFill>
                <a:latin typeface="Arial"/>
                <a:cs typeface="Arial"/>
                <a:hlinkClick r:id="rId6"/>
              </a:rPr>
              <a:t>.</a:t>
            </a:r>
            <a:r>
              <a:rPr sz="2000" u="heavy" dirty="0">
                <a:solidFill>
                  <a:srgbClr val="468FCC"/>
                </a:solidFill>
                <a:latin typeface="Arial"/>
                <a:cs typeface="Arial"/>
                <a:hlinkClick r:id="rId6"/>
              </a:rPr>
              <a:t>ed</a:t>
            </a:r>
            <a:r>
              <a:rPr sz="2000" u="heavy" spc="-15" dirty="0">
                <a:solidFill>
                  <a:srgbClr val="468FCC"/>
                </a:solidFill>
                <a:latin typeface="Arial"/>
                <a:cs typeface="Arial"/>
                <a:hlinkClick r:id="rId6"/>
              </a:rPr>
              <a:t>u</a:t>
            </a:r>
            <a:r>
              <a:rPr sz="2000" u="heavy" dirty="0">
                <a:solidFill>
                  <a:srgbClr val="468FCC"/>
                </a:solidFill>
                <a:latin typeface="Arial"/>
                <a:cs typeface="Arial"/>
                <a:hlinkClick r:id="rId6"/>
              </a:rPr>
              <a:t>/</a:t>
            </a:r>
            <a:endParaRPr sz="2000">
              <a:latin typeface="Arial"/>
              <a:cs typeface="Arial"/>
            </a:endParaRPr>
          </a:p>
          <a:p>
            <a:pPr>
              <a:lnSpc>
                <a:spcPct val="100000"/>
              </a:lnSpc>
              <a:spcBef>
                <a:spcPts val="25"/>
              </a:spcBef>
              <a:buClr>
                <a:srgbClr val="D51F1A"/>
              </a:buClr>
              <a:buFont typeface="Wingdings"/>
              <a:buChar char=""/>
            </a:pPr>
            <a:endParaRPr sz="2900">
              <a:latin typeface="Times New Roman"/>
              <a:cs typeface="Times New Roman"/>
            </a:endParaRPr>
          </a:p>
          <a:p>
            <a:pPr marL="12700">
              <a:lnSpc>
                <a:spcPct val="100000"/>
              </a:lnSpc>
            </a:pPr>
            <a:r>
              <a:rPr sz="2000" dirty="0">
                <a:solidFill>
                  <a:srgbClr val="212121"/>
                </a:solidFill>
                <a:latin typeface="Arial"/>
                <a:cs typeface="Arial"/>
              </a:rPr>
              <a:t>CDC's</a:t>
            </a:r>
            <a:r>
              <a:rPr sz="2000" spc="-10" dirty="0">
                <a:solidFill>
                  <a:srgbClr val="212121"/>
                </a:solidFill>
                <a:latin typeface="Arial"/>
                <a:cs typeface="Arial"/>
              </a:rPr>
              <a:t> </a:t>
            </a:r>
            <a:r>
              <a:rPr sz="2000" dirty="0">
                <a:solidFill>
                  <a:srgbClr val="212121"/>
                </a:solidFill>
                <a:latin typeface="Arial"/>
                <a:cs typeface="Arial"/>
              </a:rPr>
              <a:t>Hepa</a:t>
            </a:r>
            <a:r>
              <a:rPr sz="2000" spc="-5" dirty="0">
                <a:solidFill>
                  <a:srgbClr val="212121"/>
                </a:solidFill>
                <a:latin typeface="Arial"/>
                <a:cs typeface="Arial"/>
              </a:rPr>
              <a:t>titi</a:t>
            </a:r>
            <a:r>
              <a:rPr sz="2000" dirty="0">
                <a:solidFill>
                  <a:srgbClr val="212121"/>
                </a:solidFill>
                <a:latin typeface="Arial"/>
                <a:cs typeface="Arial"/>
              </a:rPr>
              <a:t>s</a:t>
            </a:r>
            <a:r>
              <a:rPr sz="2000" spc="-10" dirty="0">
                <a:solidFill>
                  <a:srgbClr val="212121"/>
                </a:solidFill>
                <a:latin typeface="Arial"/>
                <a:cs typeface="Arial"/>
              </a:rPr>
              <a:t> </a:t>
            </a:r>
            <a:r>
              <a:rPr sz="2000" dirty="0">
                <a:solidFill>
                  <a:srgbClr val="212121"/>
                </a:solidFill>
                <a:latin typeface="Arial"/>
                <a:cs typeface="Arial"/>
              </a:rPr>
              <a:t>C</a:t>
            </a:r>
            <a:r>
              <a:rPr sz="2000" spc="-15" dirty="0">
                <a:solidFill>
                  <a:srgbClr val="212121"/>
                </a:solidFill>
                <a:latin typeface="Arial"/>
                <a:cs typeface="Arial"/>
              </a:rPr>
              <a:t> </a:t>
            </a:r>
            <a:r>
              <a:rPr sz="2000" spc="-5" dirty="0">
                <a:solidFill>
                  <a:srgbClr val="212121"/>
                </a:solidFill>
                <a:latin typeface="Arial"/>
                <a:cs typeface="Arial"/>
              </a:rPr>
              <a:t>I</a:t>
            </a:r>
            <a:r>
              <a:rPr sz="2000" dirty="0">
                <a:solidFill>
                  <a:srgbClr val="212121"/>
                </a:solidFill>
                <a:latin typeface="Arial"/>
                <a:cs typeface="Arial"/>
              </a:rPr>
              <a:t>n</a:t>
            </a:r>
            <a:r>
              <a:rPr sz="2000" spc="-5" dirty="0">
                <a:solidFill>
                  <a:srgbClr val="212121"/>
                </a:solidFill>
                <a:latin typeface="Arial"/>
                <a:cs typeface="Arial"/>
              </a:rPr>
              <a:t>f</a:t>
            </a:r>
            <a:r>
              <a:rPr sz="2000" dirty="0">
                <a:solidFill>
                  <a:srgbClr val="212121"/>
                </a:solidFill>
                <a:latin typeface="Arial"/>
                <a:cs typeface="Arial"/>
              </a:rPr>
              <a:t>or</a:t>
            </a:r>
            <a:r>
              <a:rPr sz="2000" spc="-5" dirty="0">
                <a:solidFill>
                  <a:srgbClr val="212121"/>
                </a:solidFill>
                <a:latin typeface="Arial"/>
                <a:cs typeface="Arial"/>
              </a:rPr>
              <a:t>m</a:t>
            </a:r>
            <a:r>
              <a:rPr sz="2000" dirty="0">
                <a:solidFill>
                  <a:srgbClr val="212121"/>
                </a:solidFill>
                <a:latin typeface="Arial"/>
                <a:cs typeface="Arial"/>
              </a:rPr>
              <a:t>a</a:t>
            </a:r>
            <a:r>
              <a:rPr sz="2000" spc="-5" dirty="0">
                <a:solidFill>
                  <a:srgbClr val="212121"/>
                </a:solidFill>
                <a:latin typeface="Arial"/>
                <a:cs typeface="Arial"/>
              </a:rPr>
              <a:t>ti</a:t>
            </a:r>
            <a:r>
              <a:rPr sz="2000" dirty="0">
                <a:solidFill>
                  <a:srgbClr val="212121"/>
                </a:solidFill>
                <a:latin typeface="Arial"/>
                <a:cs typeface="Arial"/>
              </a:rPr>
              <a:t>on</a:t>
            </a:r>
            <a:endParaRPr sz="2000">
              <a:latin typeface="Arial"/>
              <a:cs typeface="Arial"/>
            </a:endParaRPr>
          </a:p>
          <a:p>
            <a:pPr marL="354965" indent="-227965">
              <a:lnSpc>
                <a:spcPct val="100000"/>
              </a:lnSpc>
              <a:spcBef>
                <a:spcPts val="480"/>
              </a:spcBef>
              <a:buClr>
                <a:srgbClr val="D51F1A"/>
              </a:buClr>
              <a:buFont typeface="Wingdings"/>
              <a:buChar char=""/>
              <a:tabLst>
                <a:tab pos="355600" algn="l"/>
              </a:tabLst>
            </a:pPr>
            <a:r>
              <a:rPr sz="2000" u="heavy" dirty="0">
                <a:solidFill>
                  <a:srgbClr val="468FCC"/>
                </a:solidFill>
                <a:latin typeface="Arial"/>
                <a:cs typeface="Arial"/>
                <a:hlinkClick r:id="rId7"/>
              </a:rPr>
              <a:t>h</a:t>
            </a:r>
            <a:r>
              <a:rPr sz="2000" u="heavy" spc="-5" dirty="0">
                <a:solidFill>
                  <a:srgbClr val="468FCC"/>
                </a:solidFill>
                <a:latin typeface="Arial"/>
                <a:cs typeface="Arial"/>
                <a:hlinkClick r:id="rId7"/>
              </a:rPr>
              <a:t>tt</a:t>
            </a:r>
            <a:r>
              <a:rPr sz="2000" u="heavy" dirty="0">
                <a:solidFill>
                  <a:srgbClr val="468FCC"/>
                </a:solidFill>
                <a:latin typeface="Arial"/>
                <a:cs typeface="Arial"/>
                <a:hlinkClick r:id="rId7"/>
              </a:rPr>
              <a:t>p</a:t>
            </a:r>
            <a:r>
              <a:rPr sz="2000" u="heavy" spc="5" dirty="0">
                <a:solidFill>
                  <a:srgbClr val="468FCC"/>
                </a:solidFill>
                <a:latin typeface="Arial"/>
                <a:cs typeface="Arial"/>
                <a:hlinkClick r:id="rId7"/>
              </a:rPr>
              <a:t>s</a:t>
            </a:r>
            <a:r>
              <a:rPr sz="2000" u="heavy" spc="-5" dirty="0">
                <a:solidFill>
                  <a:srgbClr val="468FCC"/>
                </a:solidFill>
                <a:latin typeface="Arial"/>
                <a:cs typeface="Arial"/>
                <a:hlinkClick r:id="rId7"/>
              </a:rPr>
              <a:t>://</a:t>
            </a:r>
            <a:r>
              <a:rPr sz="2000" u="heavy" dirty="0">
                <a:solidFill>
                  <a:srgbClr val="468FCC"/>
                </a:solidFill>
                <a:latin typeface="Arial"/>
                <a:cs typeface="Arial"/>
                <a:hlinkClick r:id="rId7"/>
              </a:rPr>
              <a:t>ww</a:t>
            </a:r>
            <a:r>
              <a:rPr sz="2000" u="heavy" spc="-105" dirty="0">
                <a:solidFill>
                  <a:srgbClr val="468FCC"/>
                </a:solidFill>
                <a:latin typeface="Arial"/>
                <a:cs typeface="Arial"/>
                <a:hlinkClick r:id="rId7"/>
              </a:rPr>
              <a:t>w</a:t>
            </a:r>
            <a:r>
              <a:rPr sz="2000" u="heavy" spc="-5" dirty="0">
                <a:solidFill>
                  <a:srgbClr val="468FCC"/>
                </a:solidFill>
                <a:latin typeface="Arial"/>
                <a:cs typeface="Arial"/>
                <a:hlinkClick r:id="rId7"/>
              </a:rPr>
              <a:t>.</a:t>
            </a:r>
            <a:r>
              <a:rPr sz="2000" u="heavy" spc="-10" dirty="0">
                <a:solidFill>
                  <a:srgbClr val="468FCC"/>
                </a:solidFill>
                <a:latin typeface="Arial"/>
                <a:cs typeface="Arial"/>
                <a:hlinkClick r:id="rId7"/>
              </a:rPr>
              <a:t>c</a:t>
            </a:r>
            <a:r>
              <a:rPr sz="2000" u="heavy" dirty="0">
                <a:solidFill>
                  <a:srgbClr val="468FCC"/>
                </a:solidFill>
                <a:latin typeface="Arial"/>
                <a:cs typeface="Arial"/>
                <a:hlinkClick r:id="rId7"/>
              </a:rPr>
              <a:t>d</a:t>
            </a:r>
            <a:r>
              <a:rPr sz="2000" u="heavy" spc="-10" dirty="0">
                <a:solidFill>
                  <a:srgbClr val="468FCC"/>
                </a:solidFill>
                <a:latin typeface="Arial"/>
                <a:cs typeface="Arial"/>
                <a:hlinkClick r:id="rId7"/>
              </a:rPr>
              <a:t>c</a:t>
            </a:r>
            <a:r>
              <a:rPr sz="2000" u="heavy" spc="-5" dirty="0">
                <a:solidFill>
                  <a:srgbClr val="468FCC"/>
                </a:solidFill>
                <a:latin typeface="Arial"/>
                <a:cs typeface="Arial"/>
                <a:hlinkClick r:id="rId7"/>
              </a:rPr>
              <a:t>.</a:t>
            </a:r>
            <a:r>
              <a:rPr sz="2000" u="heavy" dirty="0">
                <a:solidFill>
                  <a:srgbClr val="468FCC"/>
                </a:solidFill>
                <a:latin typeface="Arial"/>
                <a:cs typeface="Arial"/>
                <a:hlinkClick r:id="rId7"/>
              </a:rPr>
              <a:t>go</a:t>
            </a:r>
            <a:r>
              <a:rPr sz="2000" u="heavy" spc="-10" dirty="0">
                <a:solidFill>
                  <a:srgbClr val="468FCC"/>
                </a:solidFill>
                <a:latin typeface="Arial"/>
                <a:cs typeface="Arial"/>
                <a:hlinkClick r:id="rId7"/>
              </a:rPr>
              <a:t>v</a:t>
            </a:r>
            <a:r>
              <a:rPr sz="2000" u="heavy" spc="-5" dirty="0">
                <a:solidFill>
                  <a:srgbClr val="468FCC"/>
                </a:solidFill>
                <a:latin typeface="Arial"/>
                <a:cs typeface="Arial"/>
                <a:hlinkClick r:id="rId7"/>
              </a:rPr>
              <a:t>/</a:t>
            </a:r>
            <a:r>
              <a:rPr sz="2000" u="heavy" dirty="0">
                <a:solidFill>
                  <a:srgbClr val="468FCC"/>
                </a:solidFill>
                <a:latin typeface="Arial"/>
                <a:cs typeface="Arial"/>
                <a:hlinkClick r:id="rId7"/>
              </a:rPr>
              <a:t>h</a:t>
            </a:r>
            <a:r>
              <a:rPr sz="2000" u="heavy" spc="-15" dirty="0">
                <a:solidFill>
                  <a:srgbClr val="468FCC"/>
                </a:solidFill>
                <a:latin typeface="Arial"/>
                <a:cs typeface="Arial"/>
                <a:hlinkClick r:id="rId7"/>
              </a:rPr>
              <a:t>e</a:t>
            </a:r>
            <a:r>
              <a:rPr sz="2000" u="heavy" dirty="0">
                <a:solidFill>
                  <a:srgbClr val="468FCC"/>
                </a:solidFill>
                <a:latin typeface="Arial"/>
                <a:cs typeface="Arial"/>
                <a:hlinkClick r:id="rId7"/>
              </a:rPr>
              <a:t>pa</a:t>
            </a:r>
            <a:r>
              <a:rPr sz="2000" u="heavy" spc="-5" dirty="0">
                <a:solidFill>
                  <a:srgbClr val="468FCC"/>
                </a:solidFill>
                <a:latin typeface="Arial"/>
                <a:cs typeface="Arial"/>
                <a:hlinkClick r:id="rId7"/>
              </a:rPr>
              <a:t>titi</a:t>
            </a:r>
            <a:r>
              <a:rPr sz="2000" u="heavy" spc="5" dirty="0">
                <a:solidFill>
                  <a:srgbClr val="468FCC"/>
                </a:solidFill>
                <a:latin typeface="Arial"/>
                <a:cs typeface="Arial"/>
                <a:hlinkClick r:id="rId7"/>
              </a:rPr>
              <a:t>s</a:t>
            </a:r>
            <a:r>
              <a:rPr sz="2000" u="heavy" spc="-5" dirty="0">
                <a:solidFill>
                  <a:srgbClr val="468FCC"/>
                </a:solidFill>
                <a:latin typeface="Arial"/>
                <a:cs typeface="Arial"/>
                <a:hlinkClick r:id="rId7"/>
              </a:rPr>
              <a:t>/</a:t>
            </a:r>
            <a:r>
              <a:rPr sz="2000" u="heavy" spc="-15" dirty="0">
                <a:solidFill>
                  <a:srgbClr val="468FCC"/>
                </a:solidFill>
                <a:latin typeface="Arial"/>
                <a:cs typeface="Arial"/>
                <a:hlinkClick r:id="rId7"/>
              </a:rPr>
              <a:t>h</a:t>
            </a:r>
            <a:r>
              <a:rPr sz="2000" u="heavy" spc="5" dirty="0">
                <a:solidFill>
                  <a:srgbClr val="468FCC"/>
                </a:solidFill>
                <a:latin typeface="Arial"/>
                <a:cs typeface="Arial"/>
                <a:hlinkClick r:id="rId7"/>
              </a:rPr>
              <a:t>c</a:t>
            </a:r>
            <a:r>
              <a:rPr sz="2000" u="heavy" spc="-10" dirty="0">
                <a:solidFill>
                  <a:srgbClr val="468FCC"/>
                </a:solidFill>
                <a:latin typeface="Arial"/>
                <a:cs typeface="Arial"/>
                <a:hlinkClick r:id="rId7"/>
              </a:rPr>
              <a:t>v</a:t>
            </a:r>
            <a:r>
              <a:rPr sz="2000" u="heavy" spc="-5" dirty="0">
                <a:solidFill>
                  <a:srgbClr val="468FCC"/>
                </a:solidFill>
                <a:latin typeface="Arial"/>
                <a:cs typeface="Arial"/>
                <a:hlinkClick r:id="rId7"/>
              </a:rPr>
              <a:t>/i</a:t>
            </a:r>
            <a:r>
              <a:rPr sz="2000" u="heavy" dirty="0">
                <a:solidFill>
                  <a:srgbClr val="468FCC"/>
                </a:solidFill>
                <a:latin typeface="Arial"/>
                <a:cs typeface="Arial"/>
                <a:hlinkClick r:id="rId7"/>
              </a:rPr>
              <a:t>nd</a:t>
            </a:r>
            <a:r>
              <a:rPr sz="2000" u="heavy" spc="-15" dirty="0">
                <a:solidFill>
                  <a:srgbClr val="468FCC"/>
                </a:solidFill>
                <a:latin typeface="Arial"/>
                <a:cs typeface="Arial"/>
                <a:hlinkClick r:id="rId7"/>
              </a:rPr>
              <a:t>e</a:t>
            </a:r>
            <a:r>
              <a:rPr sz="2000" u="heavy" spc="-10" dirty="0">
                <a:solidFill>
                  <a:srgbClr val="468FCC"/>
                </a:solidFill>
                <a:latin typeface="Arial"/>
                <a:cs typeface="Arial"/>
                <a:hlinkClick r:id="rId7"/>
              </a:rPr>
              <a:t>x</a:t>
            </a:r>
            <a:r>
              <a:rPr sz="2000" u="heavy" spc="-5" dirty="0">
                <a:solidFill>
                  <a:srgbClr val="468FCC"/>
                </a:solidFill>
                <a:latin typeface="Arial"/>
                <a:cs typeface="Arial"/>
                <a:hlinkClick r:id="rId7"/>
              </a:rPr>
              <a:t>.</a:t>
            </a:r>
            <a:r>
              <a:rPr sz="2000" u="heavy" dirty="0">
                <a:solidFill>
                  <a:srgbClr val="468FCC"/>
                </a:solidFill>
                <a:latin typeface="Arial"/>
                <a:cs typeface="Arial"/>
                <a:hlinkClick r:id="rId7"/>
              </a:rPr>
              <a:t>h</a:t>
            </a:r>
            <a:r>
              <a:rPr sz="2000" u="heavy" spc="-5" dirty="0">
                <a:solidFill>
                  <a:srgbClr val="468FCC"/>
                </a:solidFill>
                <a:latin typeface="Arial"/>
                <a:cs typeface="Arial"/>
                <a:hlinkClick r:id="rId7"/>
              </a:rPr>
              <a:t>t</a:t>
            </a:r>
            <a:r>
              <a:rPr sz="2000" u="heavy" dirty="0">
                <a:solidFill>
                  <a:srgbClr val="468FCC"/>
                </a:solidFill>
                <a:latin typeface="Arial"/>
                <a:cs typeface="Arial"/>
                <a:hlinkClick r:id="rId7"/>
              </a:rPr>
              <a:t>m</a:t>
            </a:r>
            <a:endParaRPr sz="20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268765" y="679963"/>
            <a:ext cx="5405755" cy="508000"/>
          </a:xfrm>
          <a:prstGeom prst="rect">
            <a:avLst/>
          </a:prstGeom>
        </p:spPr>
        <p:txBody>
          <a:bodyPr vert="horz" wrap="square" lIns="0" tIns="0" rIns="0" bIns="0" rtlCol="0">
            <a:spAutoFit/>
          </a:bodyPr>
          <a:lstStyle/>
          <a:p>
            <a:pPr marL="12700">
              <a:lnSpc>
                <a:spcPts val="4760"/>
              </a:lnSpc>
            </a:pPr>
            <a:r>
              <a:rPr sz="4000" spc="-135" dirty="0">
                <a:solidFill>
                  <a:srgbClr val="C00000"/>
                </a:solidFill>
                <a:latin typeface="Arial"/>
                <a:cs typeface="Arial"/>
              </a:rPr>
              <a:t>Re</a:t>
            </a:r>
            <a:r>
              <a:rPr sz="4000" spc="-110" dirty="0">
                <a:solidFill>
                  <a:srgbClr val="C00000"/>
                </a:solidFill>
                <a:latin typeface="Arial"/>
                <a:cs typeface="Arial"/>
              </a:rPr>
              <a:t>s</a:t>
            </a:r>
            <a:r>
              <a:rPr sz="4000" spc="-130" dirty="0">
                <a:solidFill>
                  <a:srgbClr val="C00000"/>
                </a:solidFill>
                <a:latin typeface="Arial"/>
                <a:cs typeface="Arial"/>
              </a:rPr>
              <a:t>ou</a:t>
            </a:r>
            <a:r>
              <a:rPr sz="4000" spc="-110" dirty="0">
                <a:solidFill>
                  <a:srgbClr val="C00000"/>
                </a:solidFill>
                <a:latin typeface="Arial"/>
                <a:cs typeface="Arial"/>
              </a:rPr>
              <a:t>rc</a:t>
            </a:r>
            <a:r>
              <a:rPr sz="4000" spc="-130" dirty="0">
                <a:solidFill>
                  <a:srgbClr val="C00000"/>
                </a:solidFill>
                <a:latin typeface="Arial"/>
                <a:cs typeface="Arial"/>
              </a:rPr>
              <a:t>e</a:t>
            </a:r>
            <a:r>
              <a:rPr sz="4000" spc="-20" dirty="0">
                <a:solidFill>
                  <a:srgbClr val="C00000"/>
                </a:solidFill>
                <a:latin typeface="Arial"/>
                <a:cs typeface="Arial"/>
              </a:rPr>
              <a:t>s</a:t>
            </a:r>
            <a:r>
              <a:rPr sz="4000" spc="-210" dirty="0">
                <a:solidFill>
                  <a:srgbClr val="C00000"/>
                </a:solidFill>
                <a:latin typeface="Arial"/>
                <a:cs typeface="Arial"/>
              </a:rPr>
              <a:t> </a:t>
            </a:r>
            <a:r>
              <a:rPr sz="4000" spc="-30" dirty="0">
                <a:solidFill>
                  <a:srgbClr val="C00000"/>
                </a:solidFill>
                <a:latin typeface="Arial"/>
                <a:cs typeface="Arial"/>
              </a:rPr>
              <a:t>&amp;</a:t>
            </a:r>
            <a:r>
              <a:rPr sz="4000" spc="-204" dirty="0">
                <a:solidFill>
                  <a:srgbClr val="C00000"/>
                </a:solidFill>
                <a:latin typeface="Arial"/>
                <a:cs typeface="Arial"/>
              </a:rPr>
              <a:t> </a:t>
            </a:r>
            <a:r>
              <a:rPr sz="4000" spc="-135" dirty="0">
                <a:solidFill>
                  <a:srgbClr val="C00000"/>
                </a:solidFill>
                <a:latin typeface="Arial"/>
                <a:cs typeface="Arial"/>
              </a:rPr>
              <a:t>Re</a:t>
            </a:r>
            <a:r>
              <a:rPr sz="4000" spc="-105" dirty="0">
                <a:solidFill>
                  <a:srgbClr val="C00000"/>
                </a:solidFill>
                <a:latin typeface="Arial"/>
                <a:cs typeface="Arial"/>
              </a:rPr>
              <a:t>f</a:t>
            </a:r>
            <a:r>
              <a:rPr sz="4000" spc="-130" dirty="0">
                <a:solidFill>
                  <a:srgbClr val="C00000"/>
                </a:solidFill>
                <a:latin typeface="Arial"/>
                <a:cs typeface="Arial"/>
              </a:rPr>
              <a:t>e</a:t>
            </a:r>
            <a:r>
              <a:rPr sz="4000" spc="-110" dirty="0">
                <a:solidFill>
                  <a:srgbClr val="C00000"/>
                </a:solidFill>
                <a:latin typeface="Arial"/>
                <a:cs typeface="Arial"/>
              </a:rPr>
              <a:t>r</a:t>
            </a:r>
            <a:r>
              <a:rPr sz="4000" spc="-125" dirty="0">
                <a:solidFill>
                  <a:srgbClr val="C00000"/>
                </a:solidFill>
                <a:latin typeface="Arial"/>
                <a:cs typeface="Arial"/>
              </a:rPr>
              <a:t>e</a:t>
            </a:r>
            <a:r>
              <a:rPr sz="4000" spc="-130" dirty="0">
                <a:solidFill>
                  <a:srgbClr val="C00000"/>
                </a:solidFill>
                <a:latin typeface="Arial"/>
                <a:cs typeface="Arial"/>
              </a:rPr>
              <a:t>n</a:t>
            </a:r>
            <a:r>
              <a:rPr sz="4000" spc="-114" dirty="0">
                <a:solidFill>
                  <a:srgbClr val="C00000"/>
                </a:solidFill>
                <a:latin typeface="Arial"/>
                <a:cs typeface="Arial"/>
              </a:rPr>
              <a:t>c</a:t>
            </a:r>
            <a:r>
              <a:rPr sz="4000" spc="-125" dirty="0">
                <a:solidFill>
                  <a:srgbClr val="C00000"/>
                </a:solidFill>
                <a:latin typeface="Arial"/>
                <a:cs typeface="Arial"/>
              </a:rPr>
              <a:t>e</a:t>
            </a:r>
            <a:r>
              <a:rPr sz="4000" spc="-20" dirty="0">
                <a:solidFill>
                  <a:srgbClr val="C00000"/>
                </a:solidFill>
                <a:latin typeface="Arial"/>
                <a:cs typeface="Arial"/>
              </a:rPr>
              <a:t>s</a:t>
            </a:r>
            <a:endParaRPr sz="4000">
              <a:latin typeface="Arial"/>
              <a:cs typeface="Arial"/>
            </a:endParaRPr>
          </a:p>
        </p:txBody>
      </p:sp>
      <p:sp>
        <p:nvSpPr>
          <p:cNvPr id="4" name="object 4"/>
          <p:cNvSpPr txBox="1"/>
          <p:nvPr/>
        </p:nvSpPr>
        <p:spPr>
          <a:xfrm>
            <a:off x="760390" y="1555210"/>
            <a:ext cx="9681845" cy="4229735"/>
          </a:xfrm>
          <a:prstGeom prst="rect">
            <a:avLst/>
          </a:prstGeom>
        </p:spPr>
        <p:txBody>
          <a:bodyPr vert="horz" wrap="square" lIns="0" tIns="0" rIns="0" bIns="0" rtlCol="0">
            <a:spAutoFit/>
          </a:bodyPr>
          <a:lstStyle/>
          <a:p>
            <a:pPr marL="12700">
              <a:lnSpc>
                <a:spcPct val="100000"/>
              </a:lnSpc>
            </a:pPr>
            <a:r>
              <a:rPr sz="2000" spc="-5" dirty="0">
                <a:solidFill>
                  <a:srgbClr val="212121"/>
                </a:solidFill>
                <a:latin typeface="Arial"/>
                <a:cs typeface="Arial"/>
              </a:rPr>
              <a:t>St</a:t>
            </a:r>
            <a:r>
              <a:rPr sz="2000" dirty="0">
                <a:solidFill>
                  <a:srgbClr val="212121"/>
                </a:solidFill>
                <a:latin typeface="Arial"/>
                <a:cs typeface="Arial"/>
              </a:rPr>
              <a:t>ophepa</a:t>
            </a:r>
            <a:r>
              <a:rPr sz="2000" spc="-5" dirty="0">
                <a:solidFill>
                  <a:srgbClr val="212121"/>
                </a:solidFill>
                <a:latin typeface="Arial"/>
                <a:cs typeface="Arial"/>
              </a:rPr>
              <a:t>titi</a:t>
            </a:r>
            <a:r>
              <a:rPr sz="2000" spc="5" dirty="0">
                <a:solidFill>
                  <a:srgbClr val="212121"/>
                </a:solidFill>
                <a:latin typeface="Arial"/>
                <a:cs typeface="Arial"/>
              </a:rPr>
              <a:t>sc</a:t>
            </a:r>
            <a:r>
              <a:rPr sz="2000" spc="-5" dirty="0">
                <a:solidFill>
                  <a:srgbClr val="212121"/>
                </a:solidFill>
                <a:latin typeface="Arial"/>
                <a:cs typeface="Arial"/>
              </a:rPr>
              <a:t>.</a:t>
            </a:r>
            <a:r>
              <a:rPr sz="2000" spc="5" dirty="0">
                <a:solidFill>
                  <a:srgbClr val="212121"/>
                </a:solidFill>
                <a:latin typeface="Arial"/>
                <a:cs typeface="Arial"/>
              </a:rPr>
              <a:t>c</a:t>
            </a:r>
            <a:r>
              <a:rPr sz="2000" dirty="0">
                <a:solidFill>
                  <a:srgbClr val="212121"/>
                </a:solidFill>
                <a:latin typeface="Arial"/>
                <a:cs typeface="Arial"/>
              </a:rPr>
              <a:t>om</a:t>
            </a:r>
            <a:endParaRPr sz="2000">
              <a:latin typeface="Arial"/>
              <a:cs typeface="Arial"/>
            </a:endParaRPr>
          </a:p>
          <a:p>
            <a:pPr marL="355600" indent="-342900">
              <a:lnSpc>
                <a:spcPct val="100000"/>
              </a:lnSpc>
              <a:buClr>
                <a:srgbClr val="D51F1A"/>
              </a:buClr>
              <a:buFont typeface="Wingdings"/>
              <a:buChar char=""/>
              <a:tabLst>
                <a:tab pos="356235" algn="l"/>
              </a:tabLst>
            </a:pPr>
            <a:r>
              <a:rPr sz="2000" u="heavy" dirty="0">
                <a:solidFill>
                  <a:srgbClr val="468FCC"/>
                </a:solidFill>
                <a:latin typeface="Arial"/>
                <a:cs typeface="Arial"/>
                <a:hlinkClick r:id="rId4"/>
              </a:rPr>
              <a:t>h</a:t>
            </a:r>
            <a:r>
              <a:rPr sz="2000" u="heavy" spc="-5" dirty="0">
                <a:solidFill>
                  <a:srgbClr val="468FCC"/>
                </a:solidFill>
                <a:latin typeface="Arial"/>
                <a:cs typeface="Arial"/>
                <a:hlinkClick r:id="rId4"/>
              </a:rPr>
              <a:t>tt</a:t>
            </a:r>
            <a:r>
              <a:rPr sz="2000" u="heavy" dirty="0">
                <a:solidFill>
                  <a:srgbClr val="468FCC"/>
                </a:solidFill>
                <a:latin typeface="Arial"/>
                <a:cs typeface="Arial"/>
                <a:hlinkClick r:id="rId4"/>
              </a:rPr>
              <a:t>p</a:t>
            </a:r>
            <a:r>
              <a:rPr sz="2000" u="heavy" spc="5" dirty="0">
                <a:solidFill>
                  <a:srgbClr val="468FCC"/>
                </a:solidFill>
                <a:latin typeface="Arial"/>
                <a:cs typeface="Arial"/>
                <a:hlinkClick r:id="rId4"/>
              </a:rPr>
              <a:t>s</a:t>
            </a:r>
            <a:r>
              <a:rPr sz="2000" u="heavy" spc="-5" dirty="0">
                <a:solidFill>
                  <a:srgbClr val="468FCC"/>
                </a:solidFill>
                <a:latin typeface="Arial"/>
                <a:cs typeface="Arial"/>
                <a:hlinkClick r:id="rId4"/>
              </a:rPr>
              <a:t>://</a:t>
            </a:r>
            <a:r>
              <a:rPr sz="2000" u="heavy" dirty="0">
                <a:solidFill>
                  <a:srgbClr val="468FCC"/>
                </a:solidFill>
                <a:latin typeface="Arial"/>
                <a:cs typeface="Arial"/>
                <a:hlinkClick r:id="rId4"/>
              </a:rPr>
              <a:t>ww</a:t>
            </a:r>
            <a:r>
              <a:rPr sz="2000" u="heavy" spc="-105" dirty="0">
                <a:solidFill>
                  <a:srgbClr val="468FCC"/>
                </a:solidFill>
                <a:latin typeface="Arial"/>
                <a:cs typeface="Arial"/>
                <a:hlinkClick r:id="rId4"/>
              </a:rPr>
              <a:t>w</a:t>
            </a:r>
            <a:r>
              <a:rPr sz="2000" u="heavy" spc="-5" dirty="0">
                <a:solidFill>
                  <a:srgbClr val="468FCC"/>
                </a:solidFill>
                <a:latin typeface="Arial"/>
                <a:cs typeface="Arial"/>
                <a:hlinkClick r:id="rId4"/>
              </a:rPr>
              <a:t>.</a:t>
            </a:r>
            <a:r>
              <a:rPr sz="2000" u="heavy" spc="-10" dirty="0">
                <a:solidFill>
                  <a:srgbClr val="468FCC"/>
                </a:solidFill>
                <a:latin typeface="Arial"/>
                <a:cs typeface="Arial"/>
                <a:hlinkClick r:id="rId4"/>
              </a:rPr>
              <a:t>s</a:t>
            </a:r>
            <a:r>
              <a:rPr sz="2000" u="heavy" spc="-5" dirty="0">
                <a:solidFill>
                  <a:srgbClr val="468FCC"/>
                </a:solidFill>
                <a:latin typeface="Arial"/>
                <a:cs typeface="Arial"/>
                <a:hlinkClick r:id="rId4"/>
              </a:rPr>
              <a:t>t</a:t>
            </a:r>
            <a:r>
              <a:rPr sz="2000" u="heavy" dirty="0">
                <a:solidFill>
                  <a:srgbClr val="468FCC"/>
                </a:solidFill>
                <a:latin typeface="Arial"/>
                <a:cs typeface="Arial"/>
                <a:hlinkClick r:id="rId4"/>
              </a:rPr>
              <a:t>op</a:t>
            </a:r>
            <a:r>
              <a:rPr sz="2000" u="heavy" spc="-15" dirty="0">
                <a:solidFill>
                  <a:srgbClr val="468FCC"/>
                </a:solidFill>
                <a:latin typeface="Arial"/>
                <a:cs typeface="Arial"/>
                <a:hlinkClick r:id="rId4"/>
              </a:rPr>
              <a:t>h</a:t>
            </a:r>
            <a:r>
              <a:rPr sz="2000" u="heavy" dirty="0">
                <a:solidFill>
                  <a:srgbClr val="468FCC"/>
                </a:solidFill>
                <a:latin typeface="Arial"/>
                <a:cs typeface="Arial"/>
                <a:hlinkClick r:id="rId4"/>
              </a:rPr>
              <a:t>ep</a:t>
            </a:r>
            <a:r>
              <a:rPr sz="2000" u="heavy" spc="-15" dirty="0">
                <a:solidFill>
                  <a:srgbClr val="468FCC"/>
                </a:solidFill>
                <a:latin typeface="Arial"/>
                <a:cs typeface="Arial"/>
                <a:hlinkClick r:id="rId4"/>
              </a:rPr>
              <a:t>a</a:t>
            </a:r>
            <a:r>
              <a:rPr sz="2000" u="heavy" spc="-5" dirty="0">
                <a:solidFill>
                  <a:srgbClr val="468FCC"/>
                </a:solidFill>
                <a:latin typeface="Arial"/>
                <a:cs typeface="Arial"/>
                <a:hlinkClick r:id="rId4"/>
              </a:rPr>
              <a:t>titi</a:t>
            </a:r>
            <a:r>
              <a:rPr sz="2000" u="heavy" spc="5" dirty="0">
                <a:solidFill>
                  <a:srgbClr val="468FCC"/>
                </a:solidFill>
                <a:latin typeface="Arial"/>
                <a:cs typeface="Arial"/>
                <a:hlinkClick r:id="rId4"/>
              </a:rPr>
              <a:t>sc</a:t>
            </a:r>
            <a:r>
              <a:rPr sz="2000" u="heavy" spc="-5" dirty="0">
                <a:solidFill>
                  <a:srgbClr val="468FCC"/>
                </a:solidFill>
                <a:latin typeface="Arial"/>
                <a:cs typeface="Arial"/>
                <a:hlinkClick r:id="rId4"/>
              </a:rPr>
              <a:t>.</a:t>
            </a:r>
            <a:r>
              <a:rPr sz="2000" u="heavy" spc="-10" dirty="0">
                <a:solidFill>
                  <a:srgbClr val="468FCC"/>
                </a:solidFill>
                <a:latin typeface="Arial"/>
                <a:cs typeface="Arial"/>
                <a:hlinkClick r:id="rId4"/>
              </a:rPr>
              <a:t>c</a:t>
            </a:r>
            <a:r>
              <a:rPr sz="2000" u="heavy" dirty="0">
                <a:solidFill>
                  <a:srgbClr val="468FCC"/>
                </a:solidFill>
                <a:latin typeface="Arial"/>
                <a:cs typeface="Arial"/>
                <a:hlinkClick r:id="rId4"/>
              </a:rPr>
              <a:t>o</a:t>
            </a:r>
            <a:r>
              <a:rPr sz="2000" u="heavy" spc="-15" dirty="0">
                <a:solidFill>
                  <a:srgbClr val="468FCC"/>
                </a:solidFill>
                <a:latin typeface="Arial"/>
                <a:cs typeface="Arial"/>
                <a:hlinkClick r:id="rId4"/>
              </a:rPr>
              <a:t>m</a:t>
            </a:r>
            <a:r>
              <a:rPr sz="2000" u="heavy" dirty="0">
                <a:solidFill>
                  <a:srgbClr val="468FCC"/>
                </a:solidFill>
                <a:latin typeface="Arial"/>
                <a:cs typeface="Arial"/>
                <a:hlinkClick r:id="rId4"/>
              </a:rPr>
              <a:t>/</a:t>
            </a:r>
            <a:endParaRPr sz="2000">
              <a:latin typeface="Arial"/>
              <a:cs typeface="Arial"/>
            </a:endParaRPr>
          </a:p>
          <a:p>
            <a:pPr>
              <a:lnSpc>
                <a:spcPct val="100000"/>
              </a:lnSpc>
              <a:spcBef>
                <a:spcPts val="42"/>
              </a:spcBef>
              <a:buClr>
                <a:srgbClr val="D51F1A"/>
              </a:buClr>
              <a:buFont typeface="Wingdings"/>
              <a:buChar char=""/>
            </a:pPr>
            <a:endParaRPr sz="2050">
              <a:latin typeface="Times New Roman"/>
              <a:cs typeface="Times New Roman"/>
            </a:endParaRPr>
          </a:p>
          <a:p>
            <a:pPr marL="12700">
              <a:lnSpc>
                <a:spcPct val="100000"/>
              </a:lnSpc>
            </a:pPr>
            <a:r>
              <a:rPr sz="2000" spc="-5" dirty="0">
                <a:solidFill>
                  <a:srgbClr val="212121"/>
                </a:solidFill>
                <a:latin typeface="Arial"/>
                <a:cs typeface="Arial"/>
              </a:rPr>
              <a:t>AAS</a:t>
            </a:r>
            <a:r>
              <a:rPr sz="2000" dirty="0">
                <a:solidFill>
                  <a:srgbClr val="212121"/>
                </a:solidFill>
                <a:latin typeface="Arial"/>
                <a:cs typeface="Arial"/>
              </a:rPr>
              <a:t>LD</a:t>
            </a:r>
            <a:r>
              <a:rPr sz="2000" spc="-5" dirty="0">
                <a:solidFill>
                  <a:srgbClr val="212121"/>
                </a:solidFill>
                <a:latin typeface="Arial"/>
                <a:cs typeface="Arial"/>
              </a:rPr>
              <a:t>/I</a:t>
            </a:r>
            <a:r>
              <a:rPr sz="2000" dirty="0">
                <a:solidFill>
                  <a:srgbClr val="212121"/>
                </a:solidFill>
                <a:latin typeface="Arial"/>
                <a:cs typeface="Arial"/>
              </a:rPr>
              <a:t>D</a:t>
            </a:r>
            <a:r>
              <a:rPr sz="2000" spc="-5" dirty="0">
                <a:solidFill>
                  <a:srgbClr val="212121"/>
                </a:solidFill>
                <a:latin typeface="Arial"/>
                <a:cs typeface="Arial"/>
              </a:rPr>
              <a:t>S</a:t>
            </a:r>
            <a:r>
              <a:rPr sz="2000" dirty="0">
                <a:solidFill>
                  <a:srgbClr val="212121"/>
                </a:solidFill>
                <a:latin typeface="Arial"/>
                <a:cs typeface="Arial"/>
              </a:rPr>
              <a:t>A</a:t>
            </a:r>
            <a:r>
              <a:rPr sz="2000" spc="-105" dirty="0">
                <a:solidFill>
                  <a:srgbClr val="212121"/>
                </a:solidFill>
                <a:latin typeface="Arial"/>
                <a:cs typeface="Arial"/>
              </a:rPr>
              <a:t> </a:t>
            </a:r>
            <a:r>
              <a:rPr sz="2000" spc="-5" dirty="0">
                <a:solidFill>
                  <a:srgbClr val="212121"/>
                </a:solidFill>
                <a:latin typeface="Arial"/>
                <a:cs typeface="Arial"/>
              </a:rPr>
              <a:t>Sim</a:t>
            </a:r>
            <a:r>
              <a:rPr sz="2000" dirty="0">
                <a:solidFill>
                  <a:srgbClr val="212121"/>
                </a:solidFill>
                <a:latin typeface="Arial"/>
                <a:cs typeface="Arial"/>
              </a:rPr>
              <a:t>p</a:t>
            </a:r>
            <a:r>
              <a:rPr sz="2000" spc="-5" dirty="0">
                <a:solidFill>
                  <a:srgbClr val="212121"/>
                </a:solidFill>
                <a:latin typeface="Arial"/>
                <a:cs typeface="Arial"/>
              </a:rPr>
              <a:t>lifi</a:t>
            </a:r>
            <a:r>
              <a:rPr sz="2000" dirty="0">
                <a:solidFill>
                  <a:srgbClr val="212121"/>
                </a:solidFill>
                <a:latin typeface="Arial"/>
                <a:cs typeface="Arial"/>
              </a:rPr>
              <a:t>ed</a:t>
            </a:r>
            <a:r>
              <a:rPr sz="2000" spc="10" dirty="0">
                <a:solidFill>
                  <a:srgbClr val="212121"/>
                </a:solidFill>
                <a:latin typeface="Arial"/>
                <a:cs typeface="Arial"/>
              </a:rPr>
              <a:t> </a:t>
            </a:r>
            <a:r>
              <a:rPr sz="2000" dirty="0">
                <a:solidFill>
                  <a:srgbClr val="212121"/>
                </a:solidFill>
                <a:latin typeface="Arial"/>
                <a:cs typeface="Arial"/>
              </a:rPr>
              <a:t>HCV</a:t>
            </a:r>
            <a:r>
              <a:rPr sz="2000" spc="-45" dirty="0">
                <a:solidFill>
                  <a:srgbClr val="212121"/>
                </a:solidFill>
                <a:latin typeface="Arial"/>
                <a:cs typeface="Arial"/>
              </a:rPr>
              <a:t> </a:t>
            </a:r>
            <a:r>
              <a:rPr sz="2000" spc="-7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a:t>
            </a:r>
            <a:r>
              <a:rPr sz="2000" spc="-5" dirty="0">
                <a:solidFill>
                  <a:srgbClr val="212121"/>
                </a:solidFill>
                <a:latin typeface="Arial"/>
                <a:cs typeface="Arial"/>
              </a:rPr>
              <a:t>t</a:t>
            </a:r>
            <a:r>
              <a:rPr sz="2000" dirty="0">
                <a:solidFill>
                  <a:srgbClr val="212121"/>
                </a:solidFill>
                <a:latin typeface="Arial"/>
                <a:cs typeface="Arial"/>
              </a:rPr>
              <a:t>*</a:t>
            </a:r>
            <a:r>
              <a:rPr sz="2000" spc="-55"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50" dirty="0">
                <a:solidFill>
                  <a:srgbClr val="212121"/>
                </a:solidFill>
                <a:latin typeface="Arial"/>
                <a:cs typeface="Arial"/>
              </a:rPr>
              <a:t> </a:t>
            </a:r>
            <a:r>
              <a:rPr sz="2000" spc="-7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ent</a:t>
            </a:r>
            <a:r>
              <a:rPr sz="2000" spc="-45" dirty="0">
                <a:solidFill>
                  <a:srgbClr val="212121"/>
                </a:solidFill>
                <a:latin typeface="Arial"/>
                <a:cs typeface="Arial"/>
              </a:rPr>
              <a:t> </a:t>
            </a:r>
            <a:r>
              <a:rPr sz="2000" dirty="0">
                <a:solidFill>
                  <a:srgbClr val="212121"/>
                </a:solidFill>
                <a:latin typeface="Arial"/>
                <a:cs typeface="Arial"/>
              </a:rPr>
              <a:t>Na</a:t>
            </a:r>
            <a:r>
              <a:rPr sz="2000" spc="-5" dirty="0">
                <a:solidFill>
                  <a:srgbClr val="212121"/>
                </a:solidFill>
                <a:latin typeface="Arial"/>
                <a:cs typeface="Arial"/>
              </a:rPr>
              <a:t>ï</a:t>
            </a:r>
            <a:r>
              <a:rPr sz="2000" spc="-10" dirty="0">
                <a:solidFill>
                  <a:srgbClr val="212121"/>
                </a:solidFill>
                <a:latin typeface="Arial"/>
                <a:cs typeface="Arial"/>
              </a:rPr>
              <a:t>v</a:t>
            </a:r>
            <a:r>
              <a:rPr sz="2000" dirty="0">
                <a:solidFill>
                  <a:srgbClr val="212121"/>
                </a:solidFill>
                <a:latin typeface="Arial"/>
                <a:cs typeface="Arial"/>
              </a:rPr>
              <a:t>e</a:t>
            </a:r>
            <a:r>
              <a:rPr sz="2000" spc="-125" dirty="0">
                <a:solidFill>
                  <a:srgbClr val="212121"/>
                </a:solidFill>
                <a:latin typeface="Arial"/>
                <a:cs typeface="Arial"/>
              </a:rPr>
              <a:t> </a:t>
            </a:r>
            <a:r>
              <a:rPr sz="2000" spc="-5" dirty="0">
                <a:solidFill>
                  <a:srgbClr val="212121"/>
                </a:solidFill>
                <a:latin typeface="Arial"/>
                <a:cs typeface="Arial"/>
              </a:rPr>
              <a:t>A</a:t>
            </a:r>
            <a:r>
              <a:rPr sz="2000" dirty="0">
                <a:solidFill>
                  <a:srgbClr val="212121"/>
                </a:solidFill>
                <a:latin typeface="Arial"/>
                <a:cs typeface="Arial"/>
              </a:rPr>
              <a:t>du</a:t>
            </a:r>
            <a:r>
              <a:rPr sz="2000" spc="-5" dirty="0">
                <a:solidFill>
                  <a:srgbClr val="212121"/>
                </a:solidFill>
                <a:latin typeface="Arial"/>
                <a:cs typeface="Arial"/>
              </a:rPr>
              <a:t>lt</a:t>
            </a:r>
            <a:r>
              <a:rPr sz="2000" dirty="0">
                <a:solidFill>
                  <a:srgbClr val="212121"/>
                </a:solidFill>
                <a:latin typeface="Arial"/>
                <a:cs typeface="Arial"/>
              </a:rPr>
              <a:t>s</a:t>
            </a:r>
            <a:r>
              <a:rPr sz="2000" spc="-10" dirty="0">
                <a:solidFill>
                  <a:srgbClr val="212121"/>
                </a:solidFill>
                <a:latin typeface="Arial"/>
                <a:cs typeface="Arial"/>
              </a:rPr>
              <a:t> </a:t>
            </a:r>
            <a:r>
              <a:rPr sz="2000" dirty="0">
                <a:solidFill>
                  <a:srgbClr val="212121"/>
                </a:solidFill>
                <a:latin typeface="Arial"/>
                <a:cs typeface="Arial"/>
              </a:rPr>
              <a:t>W</a:t>
            </a:r>
            <a:r>
              <a:rPr sz="2000" spc="-5" dirty="0">
                <a:solidFill>
                  <a:srgbClr val="212121"/>
                </a:solidFill>
                <a:latin typeface="Arial"/>
                <a:cs typeface="Arial"/>
              </a:rPr>
              <a:t>it</a:t>
            </a:r>
            <a:r>
              <a:rPr sz="2000" dirty="0">
                <a:solidFill>
                  <a:srgbClr val="212121"/>
                </a:solidFill>
                <a:latin typeface="Arial"/>
                <a:cs typeface="Arial"/>
              </a:rPr>
              <a:t>hout</a:t>
            </a:r>
            <a:r>
              <a:rPr sz="2000" spc="-25" dirty="0">
                <a:solidFill>
                  <a:srgbClr val="212121"/>
                </a:solidFill>
                <a:latin typeface="Arial"/>
                <a:cs typeface="Arial"/>
              </a:rPr>
              <a:t> </a:t>
            </a:r>
            <a:r>
              <a:rPr sz="2000"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rrho</a:t>
            </a:r>
            <a:r>
              <a:rPr sz="2000" spc="5" dirty="0">
                <a:solidFill>
                  <a:srgbClr val="212121"/>
                </a:solidFill>
                <a:latin typeface="Arial"/>
                <a:cs typeface="Arial"/>
              </a:rPr>
              <a:t>s</a:t>
            </a:r>
            <a:r>
              <a:rPr sz="2000" spc="-5" dirty="0">
                <a:solidFill>
                  <a:srgbClr val="212121"/>
                </a:solidFill>
                <a:latin typeface="Arial"/>
                <a:cs typeface="Arial"/>
              </a:rPr>
              <a:t>i</a:t>
            </a:r>
            <a:r>
              <a:rPr sz="2000" dirty="0">
                <a:solidFill>
                  <a:srgbClr val="212121"/>
                </a:solidFill>
                <a:latin typeface="Arial"/>
                <a:cs typeface="Arial"/>
              </a:rPr>
              <a:t>s</a:t>
            </a:r>
            <a:endParaRPr sz="2000">
              <a:latin typeface="Arial"/>
              <a:cs typeface="Arial"/>
            </a:endParaRPr>
          </a:p>
          <a:p>
            <a:pPr marL="355600" lvl="1" indent="-228600">
              <a:lnSpc>
                <a:spcPct val="100000"/>
              </a:lnSpc>
              <a:buClr>
                <a:srgbClr val="D51F1A"/>
              </a:buClr>
              <a:buFont typeface="Wingdings"/>
              <a:buChar char=""/>
              <a:tabLst>
                <a:tab pos="356235" algn="l"/>
              </a:tabLst>
            </a:pPr>
            <a:r>
              <a:rPr sz="2000" u="heavy" dirty="0">
                <a:solidFill>
                  <a:srgbClr val="468FCC"/>
                </a:solidFill>
                <a:latin typeface="Arial"/>
                <a:cs typeface="Arial"/>
                <a:hlinkClick r:id="rId5"/>
              </a:rPr>
              <a:t>h</a:t>
            </a:r>
            <a:r>
              <a:rPr sz="2000" u="heavy" spc="-5" dirty="0">
                <a:solidFill>
                  <a:srgbClr val="468FCC"/>
                </a:solidFill>
                <a:latin typeface="Arial"/>
                <a:cs typeface="Arial"/>
                <a:hlinkClick r:id="rId5"/>
              </a:rPr>
              <a:t>tt</a:t>
            </a:r>
            <a:r>
              <a:rPr sz="2000" u="heavy" dirty="0">
                <a:solidFill>
                  <a:srgbClr val="468FCC"/>
                </a:solidFill>
                <a:latin typeface="Arial"/>
                <a:cs typeface="Arial"/>
                <a:hlinkClick r:id="rId5"/>
              </a:rPr>
              <a:t>p</a:t>
            </a:r>
            <a:r>
              <a:rPr sz="2000" u="heavy" spc="5" dirty="0">
                <a:solidFill>
                  <a:srgbClr val="468FCC"/>
                </a:solidFill>
                <a:latin typeface="Arial"/>
                <a:cs typeface="Arial"/>
                <a:hlinkClick r:id="rId5"/>
              </a:rPr>
              <a:t>s</a:t>
            </a:r>
            <a:r>
              <a:rPr sz="2000" u="heavy" spc="-5" dirty="0">
                <a:solidFill>
                  <a:srgbClr val="468FCC"/>
                </a:solidFill>
                <a:latin typeface="Arial"/>
                <a:cs typeface="Arial"/>
                <a:hlinkClick r:id="rId5"/>
              </a:rPr>
              <a:t>://</a:t>
            </a:r>
            <a:r>
              <a:rPr sz="2000" u="heavy" dirty="0">
                <a:solidFill>
                  <a:srgbClr val="468FCC"/>
                </a:solidFill>
                <a:latin typeface="Arial"/>
                <a:cs typeface="Arial"/>
                <a:hlinkClick r:id="rId5"/>
              </a:rPr>
              <a:t>ww</a:t>
            </a:r>
            <a:r>
              <a:rPr sz="2000" u="heavy" spc="-105" dirty="0">
                <a:solidFill>
                  <a:srgbClr val="468FCC"/>
                </a:solidFill>
                <a:latin typeface="Arial"/>
                <a:cs typeface="Arial"/>
                <a:hlinkClick r:id="rId5"/>
              </a:rPr>
              <a:t>w</a:t>
            </a:r>
            <a:r>
              <a:rPr sz="2000" u="heavy" spc="-5" dirty="0">
                <a:solidFill>
                  <a:srgbClr val="468FCC"/>
                </a:solidFill>
                <a:latin typeface="Arial"/>
                <a:cs typeface="Arial"/>
                <a:hlinkClick r:id="rId5"/>
              </a:rPr>
              <a:t>.</a:t>
            </a:r>
            <a:r>
              <a:rPr sz="2000" u="heavy" dirty="0">
                <a:solidFill>
                  <a:srgbClr val="468FCC"/>
                </a:solidFill>
                <a:latin typeface="Arial"/>
                <a:cs typeface="Arial"/>
                <a:hlinkClick r:id="rId5"/>
              </a:rPr>
              <a:t>h</a:t>
            </a:r>
            <a:r>
              <a:rPr sz="2000" u="heavy" spc="-10" dirty="0">
                <a:solidFill>
                  <a:srgbClr val="468FCC"/>
                </a:solidFill>
                <a:latin typeface="Arial"/>
                <a:cs typeface="Arial"/>
                <a:hlinkClick r:id="rId5"/>
              </a:rPr>
              <a:t>cv</a:t>
            </a:r>
            <a:r>
              <a:rPr sz="2000" u="heavy" dirty="0">
                <a:solidFill>
                  <a:srgbClr val="468FCC"/>
                </a:solidFill>
                <a:latin typeface="Arial"/>
                <a:cs typeface="Arial"/>
                <a:hlinkClick r:id="rId5"/>
              </a:rPr>
              <a:t>gu</a:t>
            </a:r>
            <a:r>
              <a:rPr sz="2000" u="heavy" spc="-5" dirty="0">
                <a:solidFill>
                  <a:srgbClr val="468FCC"/>
                </a:solidFill>
                <a:latin typeface="Arial"/>
                <a:cs typeface="Arial"/>
                <a:hlinkClick r:id="rId5"/>
              </a:rPr>
              <a:t>i</a:t>
            </a:r>
            <a:r>
              <a:rPr sz="2000" u="heavy" dirty="0">
                <a:solidFill>
                  <a:srgbClr val="468FCC"/>
                </a:solidFill>
                <a:latin typeface="Arial"/>
                <a:cs typeface="Arial"/>
                <a:hlinkClick r:id="rId5"/>
              </a:rPr>
              <a:t>de</a:t>
            </a:r>
            <a:r>
              <a:rPr sz="2000" u="heavy" spc="-5" dirty="0">
                <a:solidFill>
                  <a:srgbClr val="468FCC"/>
                </a:solidFill>
                <a:latin typeface="Arial"/>
                <a:cs typeface="Arial"/>
                <a:hlinkClick r:id="rId5"/>
              </a:rPr>
              <a:t>li</a:t>
            </a:r>
            <a:r>
              <a:rPr sz="2000" u="heavy" dirty="0">
                <a:solidFill>
                  <a:srgbClr val="468FCC"/>
                </a:solidFill>
                <a:latin typeface="Arial"/>
                <a:cs typeface="Arial"/>
                <a:hlinkClick r:id="rId5"/>
              </a:rPr>
              <a:t>ne</a:t>
            </a:r>
            <a:r>
              <a:rPr sz="2000" u="heavy" spc="5" dirty="0">
                <a:solidFill>
                  <a:srgbClr val="468FCC"/>
                </a:solidFill>
                <a:latin typeface="Arial"/>
                <a:cs typeface="Arial"/>
                <a:hlinkClick r:id="rId5"/>
              </a:rPr>
              <a:t>s</a:t>
            </a:r>
            <a:r>
              <a:rPr sz="2000" u="heavy" spc="-20" dirty="0">
                <a:solidFill>
                  <a:srgbClr val="468FCC"/>
                </a:solidFill>
                <a:latin typeface="Arial"/>
                <a:cs typeface="Arial"/>
                <a:hlinkClick r:id="rId5"/>
              </a:rPr>
              <a:t>.</a:t>
            </a:r>
            <a:r>
              <a:rPr sz="2000" u="heavy" dirty="0">
                <a:solidFill>
                  <a:srgbClr val="468FCC"/>
                </a:solidFill>
                <a:latin typeface="Arial"/>
                <a:cs typeface="Arial"/>
                <a:hlinkClick r:id="rId5"/>
              </a:rPr>
              <a:t>o</a:t>
            </a:r>
            <a:r>
              <a:rPr sz="2000" u="heavy" spc="-10" dirty="0">
                <a:solidFill>
                  <a:srgbClr val="468FCC"/>
                </a:solidFill>
                <a:latin typeface="Arial"/>
                <a:cs typeface="Arial"/>
                <a:hlinkClick r:id="rId5"/>
              </a:rPr>
              <a:t>r</a:t>
            </a:r>
            <a:r>
              <a:rPr sz="2000" u="heavy" dirty="0">
                <a:solidFill>
                  <a:srgbClr val="468FCC"/>
                </a:solidFill>
                <a:latin typeface="Arial"/>
                <a:cs typeface="Arial"/>
                <a:hlinkClick r:id="rId5"/>
              </a:rPr>
              <a:t>g</a:t>
            </a:r>
            <a:r>
              <a:rPr sz="2000" u="heavy" spc="-5" dirty="0">
                <a:solidFill>
                  <a:srgbClr val="468FCC"/>
                </a:solidFill>
                <a:latin typeface="Arial"/>
                <a:cs typeface="Arial"/>
                <a:hlinkClick r:id="rId5"/>
              </a:rPr>
              <a:t>/t</a:t>
            </a:r>
            <a:r>
              <a:rPr sz="2000" u="heavy" spc="-10" dirty="0">
                <a:solidFill>
                  <a:srgbClr val="468FCC"/>
                </a:solidFill>
                <a:latin typeface="Arial"/>
                <a:cs typeface="Arial"/>
                <a:hlinkClick r:id="rId5"/>
              </a:rPr>
              <a:t>r</a:t>
            </a:r>
            <a:r>
              <a:rPr sz="2000" u="heavy" dirty="0">
                <a:solidFill>
                  <a:srgbClr val="468FCC"/>
                </a:solidFill>
                <a:latin typeface="Arial"/>
                <a:cs typeface="Arial"/>
                <a:hlinkClick r:id="rId5"/>
              </a:rPr>
              <a:t>e</a:t>
            </a:r>
            <a:r>
              <a:rPr sz="2000" u="heavy" spc="-15" dirty="0">
                <a:solidFill>
                  <a:srgbClr val="468FCC"/>
                </a:solidFill>
                <a:latin typeface="Arial"/>
                <a:cs typeface="Arial"/>
                <a:hlinkClick r:id="rId5"/>
              </a:rPr>
              <a:t>a</a:t>
            </a:r>
            <a:r>
              <a:rPr sz="2000" u="heavy" spc="-5" dirty="0">
                <a:solidFill>
                  <a:srgbClr val="468FCC"/>
                </a:solidFill>
                <a:latin typeface="Arial"/>
                <a:cs typeface="Arial"/>
                <a:hlinkClick r:id="rId5"/>
              </a:rPr>
              <a:t>tm</a:t>
            </a:r>
            <a:r>
              <a:rPr sz="2000" u="heavy" spc="-15" dirty="0">
                <a:solidFill>
                  <a:srgbClr val="468FCC"/>
                </a:solidFill>
                <a:latin typeface="Arial"/>
                <a:cs typeface="Arial"/>
                <a:hlinkClick r:id="rId5"/>
              </a:rPr>
              <a:t>e</a:t>
            </a:r>
            <a:r>
              <a:rPr sz="2000" u="heavy" dirty="0">
                <a:solidFill>
                  <a:srgbClr val="468FCC"/>
                </a:solidFill>
                <a:latin typeface="Arial"/>
                <a:cs typeface="Arial"/>
                <a:hlinkClick r:id="rId5"/>
              </a:rPr>
              <a:t>n</a:t>
            </a:r>
            <a:r>
              <a:rPr sz="2000" u="heavy" spc="-10" dirty="0">
                <a:solidFill>
                  <a:srgbClr val="468FCC"/>
                </a:solidFill>
                <a:latin typeface="Arial"/>
                <a:cs typeface="Arial"/>
                <a:hlinkClick r:id="rId5"/>
              </a:rPr>
              <a:t>t-</a:t>
            </a:r>
            <a:r>
              <a:rPr sz="2000" u="heavy" dirty="0">
                <a:solidFill>
                  <a:srgbClr val="468FCC"/>
                </a:solidFill>
                <a:latin typeface="Arial"/>
                <a:cs typeface="Arial"/>
                <a:hlinkClick r:id="rId5"/>
              </a:rPr>
              <a:t>na</a:t>
            </a:r>
            <a:r>
              <a:rPr sz="2000" u="heavy" spc="-5" dirty="0">
                <a:solidFill>
                  <a:srgbClr val="468FCC"/>
                </a:solidFill>
                <a:latin typeface="Arial"/>
                <a:cs typeface="Arial"/>
                <a:hlinkClick r:id="rId5"/>
              </a:rPr>
              <a:t>i</a:t>
            </a:r>
            <a:r>
              <a:rPr sz="2000" u="heavy" spc="-10" dirty="0">
                <a:solidFill>
                  <a:srgbClr val="468FCC"/>
                </a:solidFill>
                <a:latin typeface="Arial"/>
                <a:cs typeface="Arial"/>
                <a:hlinkClick r:id="rId5"/>
              </a:rPr>
              <a:t>v</a:t>
            </a:r>
            <a:r>
              <a:rPr sz="2000" u="heavy" dirty="0">
                <a:solidFill>
                  <a:srgbClr val="468FCC"/>
                </a:solidFill>
                <a:latin typeface="Arial"/>
                <a:cs typeface="Arial"/>
                <a:hlinkClick r:id="rId5"/>
              </a:rPr>
              <a:t>e</a:t>
            </a:r>
            <a:r>
              <a:rPr sz="2000" u="heavy" spc="-5" dirty="0">
                <a:solidFill>
                  <a:srgbClr val="468FCC"/>
                </a:solidFill>
                <a:latin typeface="Arial"/>
                <a:cs typeface="Arial"/>
                <a:hlinkClick r:id="rId5"/>
              </a:rPr>
              <a:t>/</a:t>
            </a:r>
            <a:r>
              <a:rPr sz="2000" u="heavy" spc="-10" dirty="0">
                <a:solidFill>
                  <a:srgbClr val="468FCC"/>
                </a:solidFill>
                <a:latin typeface="Arial"/>
                <a:cs typeface="Arial"/>
                <a:hlinkClick r:id="rId5"/>
              </a:rPr>
              <a:t>s</a:t>
            </a:r>
            <a:r>
              <a:rPr sz="2000" u="heavy" spc="-5" dirty="0">
                <a:solidFill>
                  <a:srgbClr val="468FCC"/>
                </a:solidFill>
                <a:latin typeface="Arial"/>
                <a:cs typeface="Arial"/>
                <a:hlinkClick r:id="rId5"/>
              </a:rPr>
              <a:t>im</a:t>
            </a:r>
            <a:r>
              <a:rPr sz="2000" u="heavy" dirty="0">
                <a:solidFill>
                  <a:srgbClr val="468FCC"/>
                </a:solidFill>
                <a:latin typeface="Arial"/>
                <a:cs typeface="Arial"/>
                <a:hlinkClick r:id="rId5"/>
              </a:rPr>
              <a:t>p</a:t>
            </a:r>
            <a:r>
              <a:rPr sz="2000" u="heavy" spc="-5" dirty="0">
                <a:solidFill>
                  <a:srgbClr val="468FCC"/>
                </a:solidFill>
                <a:latin typeface="Arial"/>
                <a:cs typeface="Arial"/>
                <a:hlinkClick r:id="rId5"/>
              </a:rPr>
              <a:t>lifi</a:t>
            </a:r>
            <a:r>
              <a:rPr sz="2000" u="heavy" dirty="0">
                <a:solidFill>
                  <a:srgbClr val="468FCC"/>
                </a:solidFill>
                <a:latin typeface="Arial"/>
                <a:cs typeface="Arial"/>
                <a:hlinkClick r:id="rId5"/>
              </a:rPr>
              <a:t>ed-</a:t>
            </a:r>
            <a:r>
              <a:rPr sz="2000" u="heavy" spc="-5" dirty="0">
                <a:solidFill>
                  <a:srgbClr val="468FCC"/>
                </a:solidFill>
                <a:latin typeface="Arial"/>
                <a:cs typeface="Arial"/>
                <a:hlinkClick r:id="rId5"/>
              </a:rPr>
              <a:t>t</a:t>
            </a:r>
            <a:r>
              <a:rPr sz="2000" u="heavy" spc="-10" dirty="0">
                <a:solidFill>
                  <a:srgbClr val="468FCC"/>
                </a:solidFill>
                <a:latin typeface="Arial"/>
                <a:cs typeface="Arial"/>
                <a:hlinkClick r:id="rId5"/>
              </a:rPr>
              <a:t>r</a:t>
            </a:r>
            <a:r>
              <a:rPr sz="2000" u="heavy" dirty="0">
                <a:solidFill>
                  <a:srgbClr val="468FCC"/>
                </a:solidFill>
                <a:latin typeface="Arial"/>
                <a:cs typeface="Arial"/>
                <a:hlinkClick r:id="rId5"/>
              </a:rPr>
              <a:t>e</a:t>
            </a:r>
            <a:r>
              <a:rPr sz="2000" u="heavy" spc="-15" dirty="0">
                <a:solidFill>
                  <a:srgbClr val="468FCC"/>
                </a:solidFill>
                <a:latin typeface="Arial"/>
                <a:cs typeface="Arial"/>
                <a:hlinkClick r:id="rId5"/>
              </a:rPr>
              <a:t>a</a:t>
            </a:r>
            <a:r>
              <a:rPr sz="2000" u="heavy" spc="-5" dirty="0">
                <a:solidFill>
                  <a:srgbClr val="468FCC"/>
                </a:solidFill>
                <a:latin typeface="Arial"/>
                <a:cs typeface="Arial"/>
                <a:hlinkClick r:id="rId5"/>
              </a:rPr>
              <a:t>tm</a:t>
            </a:r>
            <a:r>
              <a:rPr sz="2000" u="heavy" spc="-15" dirty="0">
                <a:solidFill>
                  <a:srgbClr val="468FCC"/>
                </a:solidFill>
                <a:latin typeface="Arial"/>
                <a:cs typeface="Arial"/>
                <a:hlinkClick r:id="rId5"/>
              </a:rPr>
              <a:t>e</a:t>
            </a:r>
            <a:r>
              <a:rPr sz="2000" u="heavy" dirty="0">
                <a:solidFill>
                  <a:srgbClr val="468FCC"/>
                </a:solidFill>
                <a:latin typeface="Arial"/>
                <a:cs typeface="Arial"/>
                <a:hlinkClick r:id="rId5"/>
              </a:rPr>
              <a:t>nt</a:t>
            </a:r>
            <a:endParaRPr sz="2000">
              <a:latin typeface="Arial"/>
              <a:cs typeface="Arial"/>
            </a:endParaRPr>
          </a:p>
          <a:p>
            <a:pPr lvl="1">
              <a:lnSpc>
                <a:spcPct val="100000"/>
              </a:lnSpc>
              <a:spcBef>
                <a:spcPts val="5"/>
              </a:spcBef>
              <a:buClr>
                <a:srgbClr val="D51F1A"/>
              </a:buClr>
              <a:buFont typeface="Wingdings"/>
              <a:buChar char=""/>
            </a:pPr>
            <a:endParaRPr sz="2500">
              <a:latin typeface="Times New Roman"/>
              <a:cs typeface="Times New Roman"/>
            </a:endParaRPr>
          </a:p>
          <a:p>
            <a:pPr marL="12700" marR="996950">
              <a:lnSpc>
                <a:spcPct val="80000"/>
              </a:lnSpc>
            </a:pPr>
            <a:r>
              <a:rPr sz="2000" spc="-5" dirty="0">
                <a:solidFill>
                  <a:srgbClr val="212121"/>
                </a:solidFill>
                <a:latin typeface="Arial"/>
                <a:cs typeface="Arial"/>
              </a:rPr>
              <a:t>AAS</a:t>
            </a:r>
            <a:r>
              <a:rPr sz="2000" dirty="0">
                <a:solidFill>
                  <a:srgbClr val="212121"/>
                </a:solidFill>
                <a:latin typeface="Arial"/>
                <a:cs typeface="Arial"/>
              </a:rPr>
              <a:t>LD</a:t>
            </a:r>
            <a:r>
              <a:rPr sz="2000" spc="-5" dirty="0">
                <a:solidFill>
                  <a:srgbClr val="212121"/>
                </a:solidFill>
                <a:latin typeface="Arial"/>
                <a:cs typeface="Arial"/>
              </a:rPr>
              <a:t>/I</a:t>
            </a:r>
            <a:r>
              <a:rPr sz="2000" dirty="0">
                <a:solidFill>
                  <a:srgbClr val="212121"/>
                </a:solidFill>
                <a:latin typeface="Arial"/>
                <a:cs typeface="Arial"/>
              </a:rPr>
              <a:t>D</a:t>
            </a:r>
            <a:r>
              <a:rPr sz="2000" spc="-5" dirty="0">
                <a:solidFill>
                  <a:srgbClr val="212121"/>
                </a:solidFill>
                <a:latin typeface="Arial"/>
                <a:cs typeface="Arial"/>
              </a:rPr>
              <a:t>S</a:t>
            </a:r>
            <a:r>
              <a:rPr sz="2000" dirty="0">
                <a:solidFill>
                  <a:srgbClr val="212121"/>
                </a:solidFill>
                <a:latin typeface="Arial"/>
                <a:cs typeface="Arial"/>
              </a:rPr>
              <a:t>A</a:t>
            </a:r>
            <a:r>
              <a:rPr sz="2000" spc="-105" dirty="0">
                <a:solidFill>
                  <a:srgbClr val="212121"/>
                </a:solidFill>
                <a:latin typeface="Arial"/>
                <a:cs typeface="Arial"/>
              </a:rPr>
              <a:t> </a:t>
            </a:r>
            <a:r>
              <a:rPr sz="2000" spc="-5" dirty="0">
                <a:solidFill>
                  <a:srgbClr val="212121"/>
                </a:solidFill>
                <a:latin typeface="Arial"/>
                <a:cs typeface="Arial"/>
              </a:rPr>
              <a:t>Sim</a:t>
            </a:r>
            <a:r>
              <a:rPr sz="2000" dirty="0">
                <a:solidFill>
                  <a:srgbClr val="212121"/>
                </a:solidFill>
                <a:latin typeface="Arial"/>
                <a:cs typeface="Arial"/>
              </a:rPr>
              <a:t>p</a:t>
            </a:r>
            <a:r>
              <a:rPr sz="2000" spc="-5" dirty="0">
                <a:solidFill>
                  <a:srgbClr val="212121"/>
                </a:solidFill>
                <a:latin typeface="Arial"/>
                <a:cs typeface="Arial"/>
              </a:rPr>
              <a:t>lifi</a:t>
            </a:r>
            <a:r>
              <a:rPr sz="2000" dirty="0">
                <a:solidFill>
                  <a:srgbClr val="212121"/>
                </a:solidFill>
                <a:latin typeface="Arial"/>
                <a:cs typeface="Arial"/>
              </a:rPr>
              <a:t>ed</a:t>
            </a:r>
            <a:r>
              <a:rPr sz="2000" spc="-30" dirty="0">
                <a:solidFill>
                  <a:srgbClr val="212121"/>
                </a:solidFill>
                <a:latin typeface="Arial"/>
                <a:cs typeface="Arial"/>
              </a:rPr>
              <a:t> </a:t>
            </a:r>
            <a:r>
              <a:rPr sz="2000" spc="-7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ent</a:t>
            </a:r>
            <a:r>
              <a:rPr sz="2000" spc="-155" dirty="0">
                <a:solidFill>
                  <a:srgbClr val="212121"/>
                </a:solidFill>
                <a:latin typeface="Arial"/>
                <a:cs typeface="Arial"/>
              </a:rPr>
              <a:t> </a:t>
            </a:r>
            <a:r>
              <a:rPr sz="2000" spc="-5" dirty="0">
                <a:solidFill>
                  <a:srgbClr val="212121"/>
                </a:solidFill>
                <a:latin typeface="Arial"/>
                <a:cs typeface="Arial"/>
              </a:rPr>
              <a:t>Al</a:t>
            </a:r>
            <a:r>
              <a:rPr sz="2000" dirty="0">
                <a:solidFill>
                  <a:srgbClr val="212121"/>
                </a:solidFill>
                <a:latin typeface="Arial"/>
                <a:cs typeface="Arial"/>
              </a:rPr>
              <a:t>gor</a:t>
            </a:r>
            <a:r>
              <a:rPr sz="2000" spc="-5" dirty="0">
                <a:solidFill>
                  <a:srgbClr val="212121"/>
                </a:solidFill>
                <a:latin typeface="Arial"/>
                <a:cs typeface="Arial"/>
              </a:rPr>
              <a:t>it</a:t>
            </a:r>
            <a:r>
              <a:rPr sz="2000" dirty="0">
                <a:solidFill>
                  <a:srgbClr val="212121"/>
                </a:solidFill>
                <a:latin typeface="Arial"/>
                <a:cs typeface="Arial"/>
              </a:rPr>
              <a:t>hm</a:t>
            </a:r>
            <a:r>
              <a:rPr sz="2000" spc="-20" dirty="0">
                <a:solidFill>
                  <a:srgbClr val="212121"/>
                </a:solidFill>
                <a:latin typeface="Arial"/>
                <a:cs typeface="Arial"/>
              </a:rPr>
              <a:t> </a:t>
            </a:r>
            <a:r>
              <a:rPr sz="2000" spc="-5" dirty="0">
                <a:solidFill>
                  <a:srgbClr val="212121"/>
                </a:solidFill>
                <a:latin typeface="Arial"/>
                <a:cs typeface="Arial"/>
              </a:rPr>
              <a:t>f</a:t>
            </a:r>
            <a:r>
              <a:rPr sz="2000" dirty="0">
                <a:solidFill>
                  <a:srgbClr val="212121"/>
                </a:solidFill>
                <a:latin typeface="Arial"/>
                <a:cs typeface="Arial"/>
              </a:rPr>
              <a:t>or</a:t>
            </a:r>
            <a:r>
              <a:rPr sz="2000" spc="-60" dirty="0">
                <a:solidFill>
                  <a:srgbClr val="212121"/>
                </a:solidFill>
                <a:latin typeface="Arial"/>
                <a:cs typeface="Arial"/>
              </a:rPr>
              <a:t> </a:t>
            </a:r>
            <a:r>
              <a:rPr sz="2000" spc="-75" dirty="0">
                <a:solidFill>
                  <a:srgbClr val="212121"/>
                </a:solidFill>
                <a:latin typeface="Arial"/>
                <a:cs typeface="Arial"/>
              </a:rPr>
              <a:t>T</a:t>
            </a:r>
            <a:r>
              <a:rPr sz="2000" dirty="0">
                <a:solidFill>
                  <a:srgbClr val="212121"/>
                </a:solidFill>
                <a:latin typeface="Arial"/>
                <a:cs typeface="Arial"/>
              </a:rPr>
              <a:t>rea</a:t>
            </a:r>
            <a:r>
              <a:rPr sz="2000" spc="-5" dirty="0">
                <a:solidFill>
                  <a:srgbClr val="212121"/>
                </a:solidFill>
                <a:latin typeface="Arial"/>
                <a:cs typeface="Arial"/>
              </a:rPr>
              <a:t>tm</a:t>
            </a:r>
            <a:r>
              <a:rPr sz="2000" dirty="0">
                <a:solidFill>
                  <a:srgbClr val="212121"/>
                </a:solidFill>
                <a:latin typeface="Arial"/>
                <a:cs typeface="Arial"/>
              </a:rPr>
              <a:t>en</a:t>
            </a:r>
            <a:r>
              <a:rPr sz="2000" spc="-10" dirty="0">
                <a:solidFill>
                  <a:srgbClr val="212121"/>
                </a:solidFill>
                <a:latin typeface="Arial"/>
                <a:cs typeface="Arial"/>
              </a:rPr>
              <a:t>t</a:t>
            </a:r>
            <a:r>
              <a:rPr sz="2000" dirty="0">
                <a:solidFill>
                  <a:srgbClr val="212121"/>
                </a:solidFill>
                <a:latin typeface="Arial"/>
                <a:cs typeface="Arial"/>
              </a:rPr>
              <a:t>-</a:t>
            </a:r>
            <a:r>
              <a:rPr sz="2000" spc="-10" dirty="0">
                <a:solidFill>
                  <a:srgbClr val="212121"/>
                </a:solidFill>
                <a:latin typeface="Arial"/>
                <a:cs typeface="Arial"/>
              </a:rPr>
              <a:t>N</a:t>
            </a:r>
            <a:r>
              <a:rPr sz="2000" dirty="0">
                <a:solidFill>
                  <a:srgbClr val="212121"/>
                </a:solidFill>
                <a:latin typeface="Arial"/>
                <a:cs typeface="Arial"/>
              </a:rPr>
              <a:t>a</a:t>
            </a:r>
            <a:r>
              <a:rPr sz="2000" spc="-5" dirty="0">
                <a:solidFill>
                  <a:srgbClr val="212121"/>
                </a:solidFill>
                <a:latin typeface="Arial"/>
                <a:cs typeface="Arial"/>
              </a:rPr>
              <a:t>ï</a:t>
            </a:r>
            <a:r>
              <a:rPr sz="2000" spc="-10" dirty="0">
                <a:solidFill>
                  <a:srgbClr val="212121"/>
                </a:solidFill>
                <a:latin typeface="Arial"/>
                <a:cs typeface="Arial"/>
              </a:rPr>
              <a:t>v</a:t>
            </a:r>
            <a:r>
              <a:rPr sz="2000" dirty="0">
                <a:solidFill>
                  <a:srgbClr val="212121"/>
                </a:solidFill>
                <a:latin typeface="Arial"/>
                <a:cs typeface="Arial"/>
              </a:rPr>
              <a:t>e</a:t>
            </a:r>
            <a:r>
              <a:rPr sz="2000" spc="-150" dirty="0">
                <a:solidFill>
                  <a:srgbClr val="212121"/>
                </a:solidFill>
                <a:latin typeface="Arial"/>
                <a:cs typeface="Arial"/>
              </a:rPr>
              <a:t> </a:t>
            </a:r>
            <a:r>
              <a:rPr sz="2000" spc="-5" dirty="0">
                <a:solidFill>
                  <a:srgbClr val="212121"/>
                </a:solidFill>
                <a:latin typeface="Arial"/>
                <a:cs typeface="Arial"/>
              </a:rPr>
              <a:t>A</a:t>
            </a:r>
            <a:r>
              <a:rPr sz="2000" dirty="0">
                <a:solidFill>
                  <a:srgbClr val="212121"/>
                </a:solidFill>
                <a:latin typeface="Arial"/>
                <a:cs typeface="Arial"/>
              </a:rPr>
              <a:t>du</a:t>
            </a:r>
            <a:r>
              <a:rPr sz="2000" spc="-5" dirty="0">
                <a:solidFill>
                  <a:srgbClr val="212121"/>
                </a:solidFill>
                <a:latin typeface="Arial"/>
                <a:cs typeface="Arial"/>
              </a:rPr>
              <a:t>lt</a:t>
            </a:r>
            <a:r>
              <a:rPr sz="2000" dirty="0">
                <a:solidFill>
                  <a:srgbClr val="212121"/>
                </a:solidFill>
                <a:latin typeface="Arial"/>
                <a:cs typeface="Arial"/>
              </a:rPr>
              <a:t>s</a:t>
            </a:r>
            <a:r>
              <a:rPr sz="2000" spc="-15" dirty="0">
                <a:solidFill>
                  <a:srgbClr val="212121"/>
                </a:solidFill>
                <a:latin typeface="Arial"/>
                <a:cs typeface="Arial"/>
              </a:rPr>
              <a:t> </a:t>
            </a:r>
            <a:r>
              <a:rPr sz="2000" dirty="0">
                <a:solidFill>
                  <a:srgbClr val="212121"/>
                </a:solidFill>
                <a:latin typeface="Arial"/>
                <a:cs typeface="Arial"/>
              </a:rPr>
              <a:t>W</a:t>
            </a:r>
            <a:r>
              <a:rPr sz="2000" spc="-5" dirty="0">
                <a:solidFill>
                  <a:srgbClr val="212121"/>
                </a:solidFill>
                <a:latin typeface="Arial"/>
                <a:cs typeface="Arial"/>
              </a:rPr>
              <a:t>it</a:t>
            </a:r>
            <a:r>
              <a:rPr sz="2000" dirty="0">
                <a:solidFill>
                  <a:srgbClr val="212121"/>
                </a:solidFill>
                <a:latin typeface="Arial"/>
                <a:cs typeface="Arial"/>
              </a:rPr>
              <a:t>h Co</a:t>
            </a:r>
            <a:r>
              <a:rPr sz="2000" spc="-5" dirty="0">
                <a:solidFill>
                  <a:srgbClr val="212121"/>
                </a:solidFill>
                <a:latin typeface="Arial"/>
                <a:cs typeface="Arial"/>
              </a:rPr>
              <a:t>m</a:t>
            </a:r>
            <a:r>
              <a:rPr sz="2000" dirty="0">
                <a:solidFill>
                  <a:srgbClr val="212121"/>
                </a:solidFill>
                <a:latin typeface="Arial"/>
                <a:cs typeface="Arial"/>
              </a:rPr>
              <a:t>pen</a:t>
            </a:r>
            <a:r>
              <a:rPr sz="2000" spc="5" dirty="0">
                <a:solidFill>
                  <a:srgbClr val="212121"/>
                </a:solidFill>
                <a:latin typeface="Arial"/>
                <a:cs typeface="Arial"/>
              </a:rPr>
              <a:t>s</a:t>
            </a:r>
            <a:r>
              <a:rPr sz="2000" dirty="0">
                <a:solidFill>
                  <a:srgbClr val="212121"/>
                </a:solidFill>
                <a:latin typeface="Arial"/>
                <a:cs typeface="Arial"/>
              </a:rPr>
              <a:t>a</a:t>
            </a:r>
            <a:r>
              <a:rPr sz="2000" spc="-5" dirty="0">
                <a:solidFill>
                  <a:srgbClr val="212121"/>
                </a:solidFill>
                <a:latin typeface="Arial"/>
                <a:cs typeface="Arial"/>
              </a:rPr>
              <a:t>t</a:t>
            </a:r>
            <a:r>
              <a:rPr sz="2000" dirty="0">
                <a:solidFill>
                  <a:srgbClr val="212121"/>
                </a:solidFill>
                <a:latin typeface="Arial"/>
                <a:cs typeface="Arial"/>
              </a:rPr>
              <a:t>ed</a:t>
            </a:r>
            <a:r>
              <a:rPr sz="2000" spc="-55" dirty="0">
                <a:solidFill>
                  <a:srgbClr val="212121"/>
                </a:solidFill>
                <a:latin typeface="Arial"/>
                <a:cs typeface="Arial"/>
              </a:rPr>
              <a:t> </a:t>
            </a:r>
            <a:r>
              <a:rPr sz="2000" dirty="0">
                <a:solidFill>
                  <a:srgbClr val="212121"/>
                </a:solidFill>
                <a:latin typeface="Arial"/>
                <a:cs typeface="Arial"/>
              </a:rPr>
              <a:t>C</a:t>
            </a:r>
            <a:r>
              <a:rPr sz="2000" spc="-5" dirty="0">
                <a:solidFill>
                  <a:srgbClr val="212121"/>
                </a:solidFill>
                <a:latin typeface="Arial"/>
                <a:cs typeface="Arial"/>
              </a:rPr>
              <a:t>i</a:t>
            </a:r>
            <a:r>
              <a:rPr sz="2000" dirty="0">
                <a:solidFill>
                  <a:srgbClr val="212121"/>
                </a:solidFill>
                <a:latin typeface="Arial"/>
                <a:cs typeface="Arial"/>
              </a:rPr>
              <a:t>rrho</a:t>
            </a:r>
            <a:r>
              <a:rPr sz="2000" spc="5" dirty="0">
                <a:solidFill>
                  <a:srgbClr val="212121"/>
                </a:solidFill>
                <a:latin typeface="Arial"/>
                <a:cs typeface="Arial"/>
              </a:rPr>
              <a:t>s</a:t>
            </a:r>
            <a:r>
              <a:rPr sz="2000" spc="-5" dirty="0">
                <a:solidFill>
                  <a:srgbClr val="212121"/>
                </a:solidFill>
                <a:latin typeface="Arial"/>
                <a:cs typeface="Arial"/>
              </a:rPr>
              <a:t>i</a:t>
            </a:r>
            <a:r>
              <a:rPr sz="2000" dirty="0">
                <a:solidFill>
                  <a:srgbClr val="212121"/>
                </a:solidFill>
                <a:latin typeface="Arial"/>
                <a:cs typeface="Arial"/>
              </a:rPr>
              <a:t>s</a:t>
            </a:r>
            <a:endParaRPr sz="2000">
              <a:latin typeface="Arial"/>
              <a:cs typeface="Arial"/>
            </a:endParaRPr>
          </a:p>
          <a:p>
            <a:pPr marL="355600" marR="159385" lvl="1" indent="-228600">
              <a:lnSpc>
                <a:spcPct val="80000"/>
              </a:lnSpc>
              <a:spcBef>
                <a:spcPts val="480"/>
              </a:spcBef>
              <a:buClr>
                <a:srgbClr val="D51F1A"/>
              </a:buClr>
              <a:buFont typeface="Wingdings"/>
              <a:buChar char=""/>
              <a:tabLst>
                <a:tab pos="356235" algn="l"/>
              </a:tabLst>
            </a:pPr>
            <a:r>
              <a:rPr sz="2000" u="heavy" dirty="0">
                <a:solidFill>
                  <a:srgbClr val="468FCC"/>
                </a:solidFill>
                <a:latin typeface="Arial"/>
                <a:cs typeface="Arial"/>
                <a:hlinkClick r:id="rId6"/>
              </a:rPr>
              <a:t>h</a:t>
            </a:r>
            <a:r>
              <a:rPr sz="2000" u="heavy" spc="-5" dirty="0">
                <a:solidFill>
                  <a:srgbClr val="468FCC"/>
                </a:solidFill>
                <a:latin typeface="Arial"/>
                <a:cs typeface="Arial"/>
                <a:hlinkClick r:id="rId6"/>
              </a:rPr>
              <a:t>tt</a:t>
            </a:r>
            <a:r>
              <a:rPr sz="2000" u="heavy" dirty="0">
                <a:solidFill>
                  <a:srgbClr val="468FCC"/>
                </a:solidFill>
                <a:latin typeface="Arial"/>
                <a:cs typeface="Arial"/>
                <a:hlinkClick r:id="rId6"/>
              </a:rPr>
              <a:t>p</a:t>
            </a:r>
            <a:r>
              <a:rPr sz="2000" u="heavy" spc="5" dirty="0">
                <a:solidFill>
                  <a:srgbClr val="468FCC"/>
                </a:solidFill>
                <a:latin typeface="Arial"/>
                <a:cs typeface="Arial"/>
                <a:hlinkClick r:id="rId6"/>
              </a:rPr>
              <a:t>s</a:t>
            </a:r>
            <a:r>
              <a:rPr sz="2000" u="heavy" spc="-5" dirty="0">
                <a:solidFill>
                  <a:srgbClr val="468FCC"/>
                </a:solidFill>
                <a:latin typeface="Arial"/>
                <a:cs typeface="Arial"/>
                <a:hlinkClick r:id="rId6"/>
              </a:rPr>
              <a:t>://</a:t>
            </a:r>
            <a:r>
              <a:rPr sz="2000" u="heavy" dirty="0">
                <a:solidFill>
                  <a:srgbClr val="468FCC"/>
                </a:solidFill>
                <a:latin typeface="Arial"/>
                <a:cs typeface="Arial"/>
                <a:hlinkClick r:id="rId6"/>
              </a:rPr>
              <a:t>ww</a:t>
            </a:r>
            <a:r>
              <a:rPr sz="2000" u="heavy" spc="-105" dirty="0">
                <a:solidFill>
                  <a:srgbClr val="468FCC"/>
                </a:solidFill>
                <a:latin typeface="Arial"/>
                <a:cs typeface="Arial"/>
                <a:hlinkClick r:id="rId6"/>
              </a:rPr>
              <a:t>w</a:t>
            </a:r>
            <a:r>
              <a:rPr sz="2000" u="heavy" spc="-5" dirty="0">
                <a:solidFill>
                  <a:srgbClr val="468FCC"/>
                </a:solidFill>
                <a:latin typeface="Arial"/>
                <a:cs typeface="Arial"/>
                <a:hlinkClick r:id="rId6"/>
              </a:rPr>
              <a:t>.</a:t>
            </a:r>
            <a:r>
              <a:rPr sz="2000" u="heavy" dirty="0">
                <a:solidFill>
                  <a:srgbClr val="468FCC"/>
                </a:solidFill>
                <a:latin typeface="Arial"/>
                <a:cs typeface="Arial"/>
                <a:hlinkClick r:id="rId6"/>
              </a:rPr>
              <a:t>h</a:t>
            </a:r>
            <a:r>
              <a:rPr sz="2000" u="heavy" spc="-10" dirty="0">
                <a:solidFill>
                  <a:srgbClr val="468FCC"/>
                </a:solidFill>
                <a:latin typeface="Arial"/>
                <a:cs typeface="Arial"/>
                <a:hlinkClick r:id="rId6"/>
              </a:rPr>
              <a:t>cv</a:t>
            </a:r>
            <a:r>
              <a:rPr sz="2000" u="heavy" dirty="0">
                <a:solidFill>
                  <a:srgbClr val="468FCC"/>
                </a:solidFill>
                <a:latin typeface="Arial"/>
                <a:cs typeface="Arial"/>
                <a:hlinkClick r:id="rId6"/>
              </a:rPr>
              <a:t>gu</a:t>
            </a:r>
            <a:r>
              <a:rPr sz="2000" u="heavy" spc="-5" dirty="0">
                <a:solidFill>
                  <a:srgbClr val="468FCC"/>
                </a:solidFill>
                <a:latin typeface="Arial"/>
                <a:cs typeface="Arial"/>
                <a:hlinkClick r:id="rId6"/>
              </a:rPr>
              <a:t>i</a:t>
            </a:r>
            <a:r>
              <a:rPr sz="2000" u="heavy" dirty="0">
                <a:solidFill>
                  <a:srgbClr val="468FCC"/>
                </a:solidFill>
                <a:latin typeface="Arial"/>
                <a:cs typeface="Arial"/>
                <a:hlinkClick r:id="rId6"/>
              </a:rPr>
              <a:t>de</a:t>
            </a:r>
            <a:r>
              <a:rPr sz="2000" u="heavy" spc="-5" dirty="0">
                <a:solidFill>
                  <a:srgbClr val="468FCC"/>
                </a:solidFill>
                <a:latin typeface="Arial"/>
                <a:cs typeface="Arial"/>
                <a:hlinkClick r:id="rId6"/>
              </a:rPr>
              <a:t>li</a:t>
            </a:r>
            <a:r>
              <a:rPr sz="2000" u="heavy" dirty="0">
                <a:solidFill>
                  <a:srgbClr val="468FCC"/>
                </a:solidFill>
                <a:latin typeface="Arial"/>
                <a:cs typeface="Arial"/>
                <a:hlinkClick r:id="rId6"/>
              </a:rPr>
              <a:t>ne</a:t>
            </a:r>
            <a:r>
              <a:rPr sz="2000" u="heavy" spc="5" dirty="0">
                <a:solidFill>
                  <a:srgbClr val="468FCC"/>
                </a:solidFill>
                <a:latin typeface="Arial"/>
                <a:cs typeface="Arial"/>
                <a:hlinkClick r:id="rId6"/>
              </a:rPr>
              <a:t>s</a:t>
            </a:r>
            <a:r>
              <a:rPr sz="2000" u="heavy" spc="-20" dirty="0">
                <a:solidFill>
                  <a:srgbClr val="468FCC"/>
                </a:solidFill>
                <a:latin typeface="Arial"/>
                <a:cs typeface="Arial"/>
                <a:hlinkClick r:id="rId6"/>
              </a:rPr>
              <a:t>.</a:t>
            </a:r>
            <a:r>
              <a:rPr sz="2000" u="heavy" dirty="0">
                <a:solidFill>
                  <a:srgbClr val="468FCC"/>
                </a:solidFill>
                <a:latin typeface="Arial"/>
                <a:cs typeface="Arial"/>
                <a:hlinkClick r:id="rId6"/>
              </a:rPr>
              <a:t>o</a:t>
            </a:r>
            <a:r>
              <a:rPr sz="2000" u="heavy" spc="-10" dirty="0">
                <a:solidFill>
                  <a:srgbClr val="468FCC"/>
                </a:solidFill>
                <a:latin typeface="Arial"/>
                <a:cs typeface="Arial"/>
                <a:hlinkClick r:id="rId6"/>
              </a:rPr>
              <a:t>r</a:t>
            </a:r>
            <a:r>
              <a:rPr sz="2000" u="heavy" dirty="0">
                <a:solidFill>
                  <a:srgbClr val="468FCC"/>
                </a:solidFill>
                <a:latin typeface="Arial"/>
                <a:cs typeface="Arial"/>
                <a:hlinkClick r:id="rId6"/>
              </a:rPr>
              <a:t>g</a:t>
            </a:r>
            <a:r>
              <a:rPr sz="2000" u="heavy" spc="-5" dirty="0">
                <a:solidFill>
                  <a:srgbClr val="468FCC"/>
                </a:solidFill>
                <a:latin typeface="Arial"/>
                <a:cs typeface="Arial"/>
                <a:hlinkClick r:id="rId6"/>
              </a:rPr>
              <a:t>/t</a:t>
            </a:r>
            <a:r>
              <a:rPr sz="2000" u="heavy" spc="-10" dirty="0">
                <a:solidFill>
                  <a:srgbClr val="468FCC"/>
                </a:solidFill>
                <a:latin typeface="Arial"/>
                <a:cs typeface="Arial"/>
                <a:hlinkClick r:id="rId6"/>
              </a:rPr>
              <a:t>r</a:t>
            </a:r>
            <a:r>
              <a:rPr sz="2000" u="heavy" dirty="0">
                <a:solidFill>
                  <a:srgbClr val="468FCC"/>
                </a:solidFill>
                <a:latin typeface="Arial"/>
                <a:cs typeface="Arial"/>
                <a:hlinkClick r:id="rId6"/>
              </a:rPr>
              <a:t>e</a:t>
            </a:r>
            <a:r>
              <a:rPr sz="2000" u="heavy" spc="-15" dirty="0">
                <a:solidFill>
                  <a:srgbClr val="468FCC"/>
                </a:solidFill>
                <a:latin typeface="Arial"/>
                <a:cs typeface="Arial"/>
                <a:hlinkClick r:id="rId6"/>
              </a:rPr>
              <a:t>a</a:t>
            </a:r>
            <a:r>
              <a:rPr sz="2000" u="heavy" spc="-5" dirty="0">
                <a:solidFill>
                  <a:srgbClr val="468FCC"/>
                </a:solidFill>
                <a:latin typeface="Arial"/>
                <a:cs typeface="Arial"/>
                <a:hlinkClick r:id="rId6"/>
              </a:rPr>
              <a:t>tm</a:t>
            </a:r>
            <a:r>
              <a:rPr sz="2000" u="heavy" spc="-15" dirty="0">
                <a:solidFill>
                  <a:srgbClr val="468FCC"/>
                </a:solidFill>
                <a:latin typeface="Arial"/>
                <a:cs typeface="Arial"/>
                <a:hlinkClick r:id="rId6"/>
              </a:rPr>
              <a:t>e</a:t>
            </a:r>
            <a:r>
              <a:rPr sz="2000" u="heavy" dirty="0">
                <a:solidFill>
                  <a:srgbClr val="468FCC"/>
                </a:solidFill>
                <a:latin typeface="Arial"/>
                <a:cs typeface="Arial"/>
                <a:hlinkClick r:id="rId6"/>
              </a:rPr>
              <a:t>n</a:t>
            </a:r>
            <a:r>
              <a:rPr sz="2000" u="heavy" spc="-10" dirty="0">
                <a:solidFill>
                  <a:srgbClr val="468FCC"/>
                </a:solidFill>
                <a:latin typeface="Arial"/>
                <a:cs typeface="Arial"/>
                <a:hlinkClick r:id="rId6"/>
              </a:rPr>
              <a:t>t-</a:t>
            </a:r>
            <a:r>
              <a:rPr sz="2000" u="heavy" dirty="0">
                <a:solidFill>
                  <a:srgbClr val="468FCC"/>
                </a:solidFill>
                <a:latin typeface="Arial"/>
                <a:cs typeface="Arial"/>
                <a:hlinkClick r:id="rId6"/>
              </a:rPr>
              <a:t>na</a:t>
            </a:r>
            <a:r>
              <a:rPr sz="2000" u="heavy" spc="-5" dirty="0">
                <a:solidFill>
                  <a:srgbClr val="468FCC"/>
                </a:solidFill>
                <a:latin typeface="Arial"/>
                <a:cs typeface="Arial"/>
                <a:hlinkClick r:id="rId6"/>
              </a:rPr>
              <a:t>i</a:t>
            </a:r>
            <a:r>
              <a:rPr sz="2000" u="heavy" spc="-10" dirty="0">
                <a:solidFill>
                  <a:srgbClr val="468FCC"/>
                </a:solidFill>
                <a:latin typeface="Arial"/>
                <a:cs typeface="Arial"/>
                <a:hlinkClick r:id="rId6"/>
              </a:rPr>
              <a:t>v</a:t>
            </a:r>
            <a:r>
              <a:rPr sz="2000" u="heavy" dirty="0">
                <a:solidFill>
                  <a:srgbClr val="468FCC"/>
                </a:solidFill>
                <a:latin typeface="Arial"/>
                <a:cs typeface="Arial"/>
                <a:hlinkClick r:id="rId6"/>
              </a:rPr>
              <a:t>e</a:t>
            </a:r>
            <a:r>
              <a:rPr sz="2000" u="heavy" spc="-5" dirty="0">
                <a:solidFill>
                  <a:srgbClr val="468FCC"/>
                </a:solidFill>
                <a:latin typeface="Arial"/>
                <a:cs typeface="Arial"/>
                <a:hlinkClick r:id="rId6"/>
              </a:rPr>
              <a:t>/</a:t>
            </a:r>
            <a:r>
              <a:rPr sz="2000" u="heavy" spc="-10" dirty="0">
                <a:solidFill>
                  <a:srgbClr val="468FCC"/>
                </a:solidFill>
                <a:latin typeface="Arial"/>
                <a:cs typeface="Arial"/>
                <a:hlinkClick r:id="rId6"/>
              </a:rPr>
              <a:t>s</a:t>
            </a:r>
            <a:r>
              <a:rPr sz="2000" u="heavy" spc="-5" dirty="0">
                <a:solidFill>
                  <a:srgbClr val="468FCC"/>
                </a:solidFill>
                <a:latin typeface="Arial"/>
                <a:cs typeface="Arial"/>
                <a:hlinkClick r:id="rId6"/>
              </a:rPr>
              <a:t>im</a:t>
            </a:r>
            <a:r>
              <a:rPr sz="2000" u="heavy" dirty="0">
                <a:solidFill>
                  <a:srgbClr val="468FCC"/>
                </a:solidFill>
                <a:latin typeface="Arial"/>
                <a:cs typeface="Arial"/>
                <a:hlinkClick r:id="rId6"/>
              </a:rPr>
              <a:t>p</a:t>
            </a:r>
            <a:r>
              <a:rPr sz="2000" u="heavy" spc="-5" dirty="0">
                <a:solidFill>
                  <a:srgbClr val="468FCC"/>
                </a:solidFill>
                <a:latin typeface="Arial"/>
                <a:cs typeface="Arial"/>
                <a:hlinkClick r:id="rId6"/>
              </a:rPr>
              <a:t>lifi</a:t>
            </a:r>
            <a:r>
              <a:rPr sz="2000" u="heavy" dirty="0">
                <a:solidFill>
                  <a:srgbClr val="468FCC"/>
                </a:solidFill>
                <a:latin typeface="Arial"/>
                <a:cs typeface="Arial"/>
                <a:hlinkClick r:id="rId6"/>
              </a:rPr>
              <a:t>ed-</a:t>
            </a:r>
            <a:r>
              <a:rPr sz="2000" u="heavy" spc="-5" dirty="0">
                <a:solidFill>
                  <a:srgbClr val="468FCC"/>
                </a:solidFill>
                <a:latin typeface="Arial"/>
                <a:cs typeface="Arial"/>
                <a:hlinkClick r:id="rId6"/>
              </a:rPr>
              <a:t>t</a:t>
            </a:r>
            <a:r>
              <a:rPr sz="2000" u="heavy" spc="-10" dirty="0">
                <a:solidFill>
                  <a:srgbClr val="468FCC"/>
                </a:solidFill>
                <a:latin typeface="Arial"/>
                <a:cs typeface="Arial"/>
                <a:hlinkClick r:id="rId6"/>
              </a:rPr>
              <a:t>r</a:t>
            </a:r>
            <a:r>
              <a:rPr sz="2000" u="heavy" dirty="0">
                <a:solidFill>
                  <a:srgbClr val="468FCC"/>
                </a:solidFill>
                <a:latin typeface="Arial"/>
                <a:cs typeface="Arial"/>
                <a:hlinkClick r:id="rId6"/>
              </a:rPr>
              <a:t>e</a:t>
            </a:r>
            <a:r>
              <a:rPr sz="2000" u="heavy" spc="-15" dirty="0">
                <a:solidFill>
                  <a:srgbClr val="468FCC"/>
                </a:solidFill>
                <a:latin typeface="Arial"/>
                <a:cs typeface="Arial"/>
                <a:hlinkClick r:id="rId6"/>
              </a:rPr>
              <a:t>a</a:t>
            </a:r>
            <a:r>
              <a:rPr sz="2000" u="heavy" spc="-5" dirty="0">
                <a:solidFill>
                  <a:srgbClr val="468FCC"/>
                </a:solidFill>
                <a:latin typeface="Arial"/>
                <a:cs typeface="Arial"/>
                <a:hlinkClick r:id="rId6"/>
              </a:rPr>
              <a:t>tm</a:t>
            </a:r>
            <a:r>
              <a:rPr sz="2000" u="heavy" spc="-15" dirty="0">
                <a:solidFill>
                  <a:srgbClr val="468FCC"/>
                </a:solidFill>
                <a:latin typeface="Arial"/>
                <a:cs typeface="Arial"/>
                <a:hlinkClick r:id="rId6"/>
              </a:rPr>
              <a:t>e</a:t>
            </a:r>
            <a:r>
              <a:rPr sz="2000" u="heavy" dirty="0">
                <a:solidFill>
                  <a:srgbClr val="468FCC"/>
                </a:solidFill>
                <a:latin typeface="Arial"/>
                <a:cs typeface="Arial"/>
                <a:hlinkClick r:id="rId6"/>
              </a:rPr>
              <a:t>n</a:t>
            </a:r>
            <a:r>
              <a:rPr sz="2000" u="heavy" spc="-5" dirty="0">
                <a:solidFill>
                  <a:srgbClr val="468FCC"/>
                </a:solidFill>
                <a:latin typeface="Arial"/>
                <a:cs typeface="Arial"/>
                <a:hlinkClick r:id="rId6"/>
              </a:rPr>
              <a:t>t</a:t>
            </a:r>
            <a:r>
              <a:rPr sz="2000" u="heavy" spc="-10" dirty="0">
                <a:solidFill>
                  <a:srgbClr val="468FCC"/>
                </a:solidFill>
                <a:latin typeface="Arial"/>
                <a:cs typeface="Arial"/>
                <a:hlinkClick r:id="rId6"/>
              </a:rPr>
              <a:t>-</a:t>
            </a:r>
            <a:r>
              <a:rPr sz="2000" u="heavy" spc="5" dirty="0">
                <a:solidFill>
                  <a:srgbClr val="468FCC"/>
                </a:solidFill>
                <a:latin typeface="Arial"/>
                <a:cs typeface="Arial"/>
                <a:hlinkClick r:id="rId6"/>
              </a:rPr>
              <a:t>c</a:t>
            </a:r>
            <a:r>
              <a:rPr sz="2000" u="heavy" spc="-15" dirty="0">
                <a:solidFill>
                  <a:srgbClr val="468FCC"/>
                </a:solidFill>
                <a:latin typeface="Arial"/>
                <a:cs typeface="Arial"/>
                <a:hlinkClick r:id="rId6"/>
              </a:rPr>
              <a:t>o</a:t>
            </a:r>
            <a:r>
              <a:rPr sz="2000" u="heavy" spc="-5" dirty="0">
                <a:solidFill>
                  <a:srgbClr val="468FCC"/>
                </a:solidFill>
                <a:latin typeface="Arial"/>
                <a:cs typeface="Arial"/>
                <a:hlinkClick r:id="rId6"/>
              </a:rPr>
              <a:t>m</a:t>
            </a:r>
            <a:r>
              <a:rPr sz="2000" u="heavy" dirty="0">
                <a:solidFill>
                  <a:srgbClr val="468FCC"/>
                </a:solidFill>
                <a:latin typeface="Arial"/>
                <a:cs typeface="Arial"/>
                <a:hlinkClick r:id="rId6"/>
              </a:rPr>
              <a:t>p</a:t>
            </a:r>
            <a:r>
              <a:rPr sz="2000" u="heavy" spc="-15" dirty="0">
                <a:solidFill>
                  <a:srgbClr val="468FCC"/>
                </a:solidFill>
                <a:latin typeface="Arial"/>
                <a:cs typeface="Arial"/>
                <a:hlinkClick r:id="rId6"/>
              </a:rPr>
              <a:t>e</a:t>
            </a:r>
            <a:r>
              <a:rPr sz="2000" u="heavy" dirty="0">
                <a:solidFill>
                  <a:srgbClr val="468FCC"/>
                </a:solidFill>
                <a:latin typeface="Arial"/>
                <a:cs typeface="Arial"/>
                <a:hlinkClick r:id="rId6"/>
              </a:rPr>
              <a:t>n</a:t>
            </a:r>
            <a:r>
              <a:rPr sz="2000" u="heavy" spc="-10" dirty="0">
                <a:solidFill>
                  <a:srgbClr val="468FCC"/>
                </a:solidFill>
                <a:latin typeface="Arial"/>
                <a:cs typeface="Arial"/>
                <a:hlinkClick r:id="rId6"/>
              </a:rPr>
              <a:t>s</a:t>
            </a:r>
            <a:r>
              <a:rPr sz="2000" u="heavy" dirty="0">
                <a:solidFill>
                  <a:srgbClr val="468FCC"/>
                </a:solidFill>
                <a:latin typeface="Arial"/>
                <a:cs typeface="Arial"/>
                <a:hlinkClick r:id="rId6"/>
              </a:rPr>
              <a:t>a</a:t>
            </a:r>
            <a:r>
              <a:rPr sz="2000" u="heavy" spc="-5" dirty="0">
                <a:solidFill>
                  <a:srgbClr val="468FCC"/>
                </a:solidFill>
                <a:latin typeface="Arial"/>
                <a:cs typeface="Arial"/>
                <a:hlinkClick r:id="rId6"/>
              </a:rPr>
              <a:t>t</a:t>
            </a:r>
            <a:r>
              <a:rPr sz="2000" u="heavy" dirty="0">
                <a:solidFill>
                  <a:srgbClr val="468FCC"/>
                </a:solidFill>
                <a:latin typeface="Arial"/>
                <a:cs typeface="Arial"/>
                <a:hlinkClick r:id="rId6"/>
              </a:rPr>
              <a:t>e</a:t>
            </a:r>
            <a:r>
              <a:rPr sz="2000" u="heavy" spc="-15" dirty="0">
                <a:solidFill>
                  <a:srgbClr val="468FCC"/>
                </a:solidFill>
                <a:latin typeface="Arial"/>
                <a:cs typeface="Arial"/>
                <a:hlinkClick r:id="rId6"/>
              </a:rPr>
              <a:t>d</a:t>
            </a:r>
            <a:r>
              <a:rPr sz="2000" u="heavy" dirty="0">
                <a:solidFill>
                  <a:srgbClr val="468FCC"/>
                </a:solidFill>
                <a:latin typeface="Arial"/>
                <a:cs typeface="Arial"/>
                <a:hlinkClick r:id="rId6"/>
              </a:rPr>
              <a:t>-</a:t>
            </a:r>
            <a:r>
              <a:rPr sz="2000" dirty="0">
                <a:solidFill>
                  <a:srgbClr val="468FCC"/>
                </a:solidFill>
                <a:latin typeface="Arial"/>
                <a:cs typeface="Arial"/>
              </a:rPr>
              <a:t> </a:t>
            </a:r>
            <a:r>
              <a:rPr sz="2000" u="heavy" spc="5" dirty="0">
                <a:solidFill>
                  <a:srgbClr val="468FCC"/>
                </a:solidFill>
                <a:latin typeface="Arial"/>
                <a:cs typeface="Arial"/>
                <a:hlinkClick r:id="rId6"/>
              </a:rPr>
              <a:t>c</a:t>
            </a:r>
            <a:r>
              <a:rPr sz="2000" u="heavy" spc="-5" dirty="0">
                <a:solidFill>
                  <a:srgbClr val="468FCC"/>
                </a:solidFill>
                <a:latin typeface="Arial"/>
                <a:cs typeface="Arial"/>
                <a:hlinkClick r:id="rId6"/>
              </a:rPr>
              <a:t>i</a:t>
            </a:r>
            <a:r>
              <a:rPr sz="2000" u="heavy" dirty="0">
                <a:solidFill>
                  <a:srgbClr val="468FCC"/>
                </a:solidFill>
                <a:latin typeface="Arial"/>
                <a:cs typeface="Arial"/>
                <a:hlinkClick r:id="rId6"/>
              </a:rPr>
              <a:t>rrho</a:t>
            </a:r>
            <a:r>
              <a:rPr sz="2000" u="heavy" spc="5" dirty="0">
                <a:solidFill>
                  <a:srgbClr val="468FCC"/>
                </a:solidFill>
                <a:latin typeface="Arial"/>
                <a:cs typeface="Arial"/>
                <a:hlinkClick r:id="rId6"/>
              </a:rPr>
              <a:t>s</a:t>
            </a:r>
            <a:r>
              <a:rPr sz="2000" u="heavy" spc="-5" dirty="0">
                <a:solidFill>
                  <a:srgbClr val="468FCC"/>
                </a:solidFill>
                <a:latin typeface="Arial"/>
                <a:cs typeface="Arial"/>
                <a:hlinkClick r:id="rId6"/>
              </a:rPr>
              <a:t>i</a:t>
            </a:r>
            <a:r>
              <a:rPr sz="2000" u="heavy" dirty="0">
                <a:solidFill>
                  <a:srgbClr val="468FCC"/>
                </a:solidFill>
                <a:latin typeface="Arial"/>
                <a:cs typeface="Arial"/>
                <a:hlinkClick r:id="rId6"/>
              </a:rPr>
              <a:t>s</a:t>
            </a:r>
            <a:endParaRPr sz="2000">
              <a:latin typeface="Arial"/>
              <a:cs typeface="Arial"/>
            </a:endParaRPr>
          </a:p>
          <a:p>
            <a:pPr>
              <a:lnSpc>
                <a:spcPct val="100000"/>
              </a:lnSpc>
              <a:spcBef>
                <a:spcPts val="5"/>
              </a:spcBef>
            </a:pPr>
            <a:endParaRPr sz="2500">
              <a:latin typeface="Times New Roman"/>
              <a:cs typeface="Times New Roman"/>
            </a:endParaRPr>
          </a:p>
          <a:p>
            <a:pPr marL="12700" marR="864869">
              <a:lnSpc>
                <a:spcPct val="80000"/>
              </a:lnSpc>
            </a:pPr>
            <a:r>
              <a:rPr sz="2000" spc="-45" dirty="0">
                <a:solidFill>
                  <a:srgbClr val="212121"/>
                </a:solidFill>
                <a:latin typeface="Arial"/>
                <a:cs typeface="Arial"/>
              </a:rPr>
              <a:t>V</a:t>
            </a:r>
            <a:r>
              <a:rPr sz="2000" spc="-5" dirty="0">
                <a:solidFill>
                  <a:srgbClr val="212121"/>
                </a:solidFill>
                <a:latin typeface="Arial"/>
                <a:cs typeface="Arial"/>
              </a:rPr>
              <a:t>itt</a:t>
            </a:r>
            <a:r>
              <a:rPr sz="2000" dirty="0">
                <a:solidFill>
                  <a:srgbClr val="212121"/>
                </a:solidFill>
                <a:latin typeface="Arial"/>
                <a:cs typeface="Arial"/>
              </a:rPr>
              <a:t>or</a:t>
            </a:r>
            <a:r>
              <a:rPr sz="2000" spc="-5" dirty="0">
                <a:solidFill>
                  <a:srgbClr val="212121"/>
                </a:solidFill>
                <a:latin typeface="Arial"/>
                <a:cs typeface="Arial"/>
              </a:rPr>
              <a:t>i</a:t>
            </a:r>
            <a:r>
              <a:rPr sz="2000" dirty="0">
                <a:solidFill>
                  <a:srgbClr val="212121"/>
                </a:solidFill>
                <a:latin typeface="Arial"/>
                <a:cs typeface="Arial"/>
              </a:rPr>
              <a:t>a,</a:t>
            </a:r>
            <a:r>
              <a:rPr sz="2000" spc="-25" dirty="0">
                <a:solidFill>
                  <a:srgbClr val="212121"/>
                </a:solidFill>
                <a:latin typeface="Arial"/>
                <a:cs typeface="Arial"/>
              </a:rPr>
              <a:t> </a:t>
            </a:r>
            <a:r>
              <a:rPr sz="2000" dirty="0">
                <a:solidFill>
                  <a:srgbClr val="212121"/>
                </a:solidFill>
                <a:latin typeface="Arial"/>
                <a:cs typeface="Arial"/>
              </a:rPr>
              <a:t>C.</a:t>
            </a:r>
            <a:r>
              <a:rPr sz="2000" spc="-10" dirty="0">
                <a:solidFill>
                  <a:srgbClr val="212121"/>
                </a:solidFill>
                <a:latin typeface="Arial"/>
                <a:cs typeface="Arial"/>
              </a:rPr>
              <a:t> </a:t>
            </a:r>
            <a:r>
              <a:rPr sz="2000" dirty="0">
                <a:solidFill>
                  <a:srgbClr val="212121"/>
                </a:solidFill>
                <a:latin typeface="Arial"/>
                <a:cs typeface="Arial"/>
              </a:rPr>
              <a:t>(2021).</a:t>
            </a:r>
            <a:r>
              <a:rPr sz="2000" spc="-50" dirty="0">
                <a:solidFill>
                  <a:srgbClr val="212121"/>
                </a:solidFill>
                <a:latin typeface="Arial"/>
                <a:cs typeface="Arial"/>
              </a:rPr>
              <a:t> </a:t>
            </a:r>
            <a:r>
              <a:rPr sz="2000" i="1" dirty="0">
                <a:solidFill>
                  <a:srgbClr val="212121"/>
                </a:solidFill>
                <a:latin typeface="Arial"/>
                <a:cs typeface="Arial"/>
              </a:rPr>
              <a:t>Hepa</a:t>
            </a:r>
            <a:r>
              <a:rPr sz="2000" i="1" spc="-5" dirty="0">
                <a:solidFill>
                  <a:srgbClr val="212121"/>
                </a:solidFill>
                <a:latin typeface="Arial"/>
                <a:cs typeface="Arial"/>
              </a:rPr>
              <a:t>titi</a:t>
            </a:r>
            <a:r>
              <a:rPr sz="2000" i="1" dirty="0">
                <a:solidFill>
                  <a:srgbClr val="212121"/>
                </a:solidFill>
                <a:latin typeface="Arial"/>
                <a:cs typeface="Arial"/>
              </a:rPr>
              <a:t>s</a:t>
            </a:r>
            <a:r>
              <a:rPr sz="2000" i="1" spc="-15" dirty="0">
                <a:solidFill>
                  <a:srgbClr val="212121"/>
                </a:solidFill>
                <a:latin typeface="Arial"/>
                <a:cs typeface="Arial"/>
              </a:rPr>
              <a:t> </a:t>
            </a:r>
            <a:r>
              <a:rPr sz="2000" i="1" dirty="0">
                <a:solidFill>
                  <a:srgbClr val="212121"/>
                </a:solidFill>
                <a:latin typeface="Arial"/>
                <a:cs typeface="Arial"/>
              </a:rPr>
              <a:t>C</a:t>
            </a:r>
            <a:r>
              <a:rPr sz="2000" i="1" spc="-15" dirty="0">
                <a:solidFill>
                  <a:srgbClr val="212121"/>
                </a:solidFill>
                <a:latin typeface="Arial"/>
                <a:cs typeface="Arial"/>
              </a:rPr>
              <a:t> </a:t>
            </a:r>
            <a:r>
              <a:rPr sz="2000" i="1" spc="-5" dirty="0">
                <a:solidFill>
                  <a:srgbClr val="212121"/>
                </a:solidFill>
                <a:latin typeface="Arial"/>
                <a:cs typeface="Arial"/>
              </a:rPr>
              <a:t>S</a:t>
            </a:r>
            <a:r>
              <a:rPr sz="2000" i="1" dirty="0">
                <a:solidFill>
                  <a:srgbClr val="212121"/>
                </a:solidFill>
                <a:latin typeface="Arial"/>
                <a:cs typeface="Arial"/>
              </a:rPr>
              <a:t>ur</a:t>
            </a:r>
            <a:r>
              <a:rPr sz="2000" i="1" spc="5" dirty="0">
                <a:solidFill>
                  <a:srgbClr val="212121"/>
                </a:solidFill>
                <a:latin typeface="Arial"/>
                <a:cs typeface="Arial"/>
              </a:rPr>
              <a:t>v</a:t>
            </a:r>
            <a:r>
              <a:rPr sz="2000" i="1" dirty="0">
                <a:solidFill>
                  <a:srgbClr val="212121"/>
                </a:solidFill>
                <a:latin typeface="Arial"/>
                <a:cs typeface="Arial"/>
              </a:rPr>
              <a:t>e</a:t>
            </a:r>
            <a:r>
              <a:rPr sz="2000" i="1" spc="-5" dirty="0">
                <a:solidFill>
                  <a:srgbClr val="212121"/>
                </a:solidFill>
                <a:latin typeface="Arial"/>
                <a:cs typeface="Arial"/>
              </a:rPr>
              <a:t>ill</a:t>
            </a:r>
            <a:r>
              <a:rPr sz="2000" i="1" dirty="0">
                <a:solidFill>
                  <a:srgbClr val="212121"/>
                </a:solidFill>
                <a:latin typeface="Arial"/>
                <a:cs typeface="Arial"/>
              </a:rPr>
              <a:t>an</a:t>
            </a:r>
            <a:r>
              <a:rPr sz="2000" i="1" spc="5" dirty="0">
                <a:solidFill>
                  <a:srgbClr val="212121"/>
                </a:solidFill>
                <a:latin typeface="Arial"/>
                <a:cs typeface="Arial"/>
              </a:rPr>
              <a:t>c</a:t>
            </a:r>
            <a:r>
              <a:rPr sz="2000" i="1" dirty="0">
                <a:solidFill>
                  <a:srgbClr val="212121"/>
                </a:solidFill>
                <a:latin typeface="Arial"/>
                <a:cs typeface="Arial"/>
              </a:rPr>
              <a:t>e</a:t>
            </a:r>
            <a:r>
              <a:rPr sz="2000" i="1" spc="-15" dirty="0">
                <a:solidFill>
                  <a:srgbClr val="212121"/>
                </a:solidFill>
                <a:latin typeface="Arial"/>
                <a:cs typeface="Arial"/>
              </a:rPr>
              <a:t> </a:t>
            </a:r>
            <a:r>
              <a:rPr sz="2000" i="1" spc="-5" dirty="0">
                <a:solidFill>
                  <a:srgbClr val="212121"/>
                </a:solidFill>
                <a:latin typeface="Arial"/>
                <a:cs typeface="Arial"/>
              </a:rPr>
              <a:t>i</a:t>
            </a:r>
            <a:r>
              <a:rPr sz="2000" i="1" dirty="0">
                <a:solidFill>
                  <a:srgbClr val="212121"/>
                </a:solidFill>
                <a:latin typeface="Arial"/>
                <a:cs typeface="Arial"/>
              </a:rPr>
              <a:t>n</a:t>
            </a:r>
            <a:r>
              <a:rPr sz="2000" i="1" spc="-5" dirty="0">
                <a:solidFill>
                  <a:srgbClr val="212121"/>
                </a:solidFill>
                <a:latin typeface="Arial"/>
                <a:cs typeface="Arial"/>
              </a:rPr>
              <a:t> </a:t>
            </a:r>
            <a:r>
              <a:rPr sz="2000" i="1" spc="-180" dirty="0">
                <a:solidFill>
                  <a:srgbClr val="212121"/>
                </a:solidFill>
                <a:latin typeface="Arial"/>
                <a:cs typeface="Arial"/>
              </a:rPr>
              <a:t>T</a:t>
            </a:r>
            <a:r>
              <a:rPr sz="2000" i="1" dirty="0">
                <a:solidFill>
                  <a:srgbClr val="212121"/>
                </a:solidFill>
                <a:latin typeface="Arial"/>
                <a:cs typeface="Arial"/>
              </a:rPr>
              <a:t>e</a:t>
            </a:r>
            <a:r>
              <a:rPr sz="2000" i="1" spc="5" dirty="0">
                <a:solidFill>
                  <a:srgbClr val="212121"/>
                </a:solidFill>
                <a:latin typeface="Arial"/>
                <a:cs typeface="Arial"/>
              </a:rPr>
              <a:t>x</a:t>
            </a:r>
            <a:r>
              <a:rPr sz="2000" i="1" dirty="0">
                <a:solidFill>
                  <a:srgbClr val="212121"/>
                </a:solidFill>
                <a:latin typeface="Arial"/>
                <a:cs typeface="Arial"/>
              </a:rPr>
              <a:t>a</a:t>
            </a:r>
            <a:r>
              <a:rPr sz="2000" i="1" spc="5" dirty="0">
                <a:solidFill>
                  <a:srgbClr val="212121"/>
                </a:solidFill>
                <a:latin typeface="Arial"/>
                <a:cs typeface="Arial"/>
              </a:rPr>
              <a:t>s</a:t>
            </a:r>
            <a:r>
              <a:rPr sz="2000" i="1" spc="-10" dirty="0">
                <a:solidFill>
                  <a:srgbClr val="212121"/>
                </a:solidFill>
                <a:latin typeface="Arial"/>
                <a:cs typeface="Arial"/>
              </a:rPr>
              <a:t>.</a:t>
            </a:r>
            <a:r>
              <a:rPr sz="2000" spc="-5" dirty="0">
                <a:solidFill>
                  <a:srgbClr val="212121"/>
                </a:solidFill>
                <a:latin typeface="Arial"/>
                <a:cs typeface="Arial"/>
              </a:rPr>
              <a:t>[P</a:t>
            </a:r>
            <a:r>
              <a:rPr sz="2000" dirty="0">
                <a:solidFill>
                  <a:srgbClr val="212121"/>
                </a:solidFill>
                <a:latin typeface="Arial"/>
                <a:cs typeface="Arial"/>
              </a:rPr>
              <a:t>owe</a:t>
            </a:r>
            <a:r>
              <a:rPr sz="2000" spc="-10" dirty="0">
                <a:solidFill>
                  <a:srgbClr val="212121"/>
                </a:solidFill>
                <a:latin typeface="Arial"/>
                <a:cs typeface="Arial"/>
              </a:rPr>
              <a:t>r</a:t>
            </a:r>
            <a:r>
              <a:rPr sz="2000" spc="-5" dirty="0">
                <a:solidFill>
                  <a:srgbClr val="212121"/>
                </a:solidFill>
                <a:latin typeface="Arial"/>
                <a:cs typeface="Arial"/>
              </a:rPr>
              <a:t>P</a:t>
            </a:r>
            <a:r>
              <a:rPr sz="2000" dirty="0">
                <a:solidFill>
                  <a:srgbClr val="212121"/>
                </a:solidFill>
                <a:latin typeface="Arial"/>
                <a:cs typeface="Arial"/>
              </a:rPr>
              <a:t>o</a:t>
            </a:r>
            <a:r>
              <a:rPr sz="2000" spc="-5" dirty="0">
                <a:solidFill>
                  <a:srgbClr val="212121"/>
                </a:solidFill>
                <a:latin typeface="Arial"/>
                <a:cs typeface="Arial"/>
              </a:rPr>
              <a:t>i</a:t>
            </a:r>
            <a:r>
              <a:rPr sz="2000" dirty="0">
                <a:solidFill>
                  <a:srgbClr val="212121"/>
                </a:solidFill>
                <a:latin typeface="Arial"/>
                <a:cs typeface="Arial"/>
              </a:rPr>
              <a:t>nt</a:t>
            </a:r>
            <a:r>
              <a:rPr sz="2000" spc="-45" dirty="0">
                <a:solidFill>
                  <a:srgbClr val="212121"/>
                </a:solidFill>
                <a:latin typeface="Arial"/>
                <a:cs typeface="Arial"/>
              </a:rPr>
              <a:t> </a:t>
            </a:r>
            <a:r>
              <a:rPr sz="2000" spc="5" dirty="0">
                <a:solidFill>
                  <a:srgbClr val="212121"/>
                </a:solidFill>
                <a:latin typeface="Arial"/>
                <a:cs typeface="Arial"/>
              </a:rPr>
              <a:t>s</a:t>
            </a:r>
            <a:r>
              <a:rPr sz="2000" spc="-5" dirty="0">
                <a:solidFill>
                  <a:srgbClr val="212121"/>
                </a:solidFill>
                <a:latin typeface="Arial"/>
                <a:cs typeface="Arial"/>
              </a:rPr>
              <a:t>li</a:t>
            </a:r>
            <a:r>
              <a:rPr sz="2000" dirty="0">
                <a:solidFill>
                  <a:srgbClr val="212121"/>
                </a:solidFill>
                <a:latin typeface="Arial"/>
                <a:cs typeface="Arial"/>
              </a:rPr>
              <a:t>de</a:t>
            </a:r>
            <a:r>
              <a:rPr sz="2000" spc="5" dirty="0">
                <a:solidFill>
                  <a:srgbClr val="212121"/>
                </a:solidFill>
                <a:latin typeface="Arial"/>
                <a:cs typeface="Arial"/>
              </a:rPr>
              <a:t>s</a:t>
            </a:r>
            <a:r>
              <a:rPr sz="2000" spc="-5" dirty="0">
                <a:solidFill>
                  <a:srgbClr val="212121"/>
                </a:solidFill>
                <a:latin typeface="Arial"/>
                <a:cs typeface="Arial"/>
              </a:rPr>
              <a:t>].</a:t>
            </a:r>
            <a:r>
              <a:rPr sz="2000" spc="-220" dirty="0">
                <a:solidFill>
                  <a:srgbClr val="212121"/>
                </a:solidFill>
                <a:latin typeface="Arial"/>
                <a:cs typeface="Arial"/>
              </a:rPr>
              <a:t>T</a:t>
            </a:r>
            <a:r>
              <a:rPr sz="2000" dirty="0">
                <a:solidFill>
                  <a:srgbClr val="212121"/>
                </a:solidFill>
                <a:latin typeface="Arial"/>
                <a:cs typeface="Arial"/>
              </a:rPr>
              <a:t>e</a:t>
            </a:r>
            <a:r>
              <a:rPr sz="2000" spc="-10" dirty="0">
                <a:solidFill>
                  <a:srgbClr val="212121"/>
                </a:solidFill>
                <a:latin typeface="Arial"/>
                <a:cs typeface="Arial"/>
              </a:rPr>
              <a:t>x</a:t>
            </a:r>
            <a:r>
              <a:rPr sz="2000" dirty="0">
                <a:solidFill>
                  <a:srgbClr val="212121"/>
                </a:solidFill>
                <a:latin typeface="Arial"/>
                <a:cs typeface="Arial"/>
              </a:rPr>
              <a:t>as Depar</a:t>
            </a:r>
            <a:r>
              <a:rPr sz="2000" spc="-5" dirty="0">
                <a:solidFill>
                  <a:srgbClr val="212121"/>
                </a:solidFill>
                <a:latin typeface="Arial"/>
                <a:cs typeface="Arial"/>
              </a:rPr>
              <a:t>tm</a:t>
            </a:r>
            <a:r>
              <a:rPr sz="2000" dirty="0">
                <a:solidFill>
                  <a:srgbClr val="212121"/>
                </a:solidFill>
                <a:latin typeface="Arial"/>
                <a:cs typeface="Arial"/>
              </a:rPr>
              <a:t>ent</a:t>
            </a:r>
            <a:r>
              <a:rPr sz="2000" spc="-45" dirty="0">
                <a:solidFill>
                  <a:srgbClr val="212121"/>
                </a:solidFill>
                <a:latin typeface="Arial"/>
                <a:cs typeface="Arial"/>
              </a:rPr>
              <a:t> </a:t>
            </a:r>
            <a:r>
              <a:rPr sz="2000" dirty="0">
                <a:solidFill>
                  <a:srgbClr val="212121"/>
                </a:solidFill>
                <a:latin typeface="Arial"/>
                <a:cs typeface="Arial"/>
              </a:rPr>
              <a:t>of</a:t>
            </a:r>
            <a:r>
              <a:rPr sz="2000" spc="-25" dirty="0">
                <a:solidFill>
                  <a:srgbClr val="212121"/>
                </a:solidFill>
                <a:latin typeface="Arial"/>
                <a:cs typeface="Arial"/>
              </a:rPr>
              <a:t> </a:t>
            </a:r>
            <a:r>
              <a:rPr sz="2000" spc="-5" dirty="0">
                <a:solidFill>
                  <a:srgbClr val="212121"/>
                </a:solidFill>
                <a:latin typeface="Arial"/>
                <a:cs typeface="Arial"/>
              </a:rPr>
              <a:t>St</a:t>
            </a:r>
            <a:r>
              <a:rPr sz="2000" dirty="0">
                <a:solidFill>
                  <a:srgbClr val="212121"/>
                </a:solidFill>
                <a:latin typeface="Arial"/>
                <a:cs typeface="Arial"/>
              </a:rPr>
              <a:t>a</a:t>
            </a:r>
            <a:r>
              <a:rPr sz="2000" spc="-5" dirty="0">
                <a:solidFill>
                  <a:srgbClr val="212121"/>
                </a:solidFill>
                <a:latin typeface="Arial"/>
                <a:cs typeface="Arial"/>
              </a:rPr>
              <a:t>t</a:t>
            </a:r>
            <a:r>
              <a:rPr sz="2000" dirty="0">
                <a:solidFill>
                  <a:srgbClr val="212121"/>
                </a:solidFill>
                <a:latin typeface="Arial"/>
                <a:cs typeface="Arial"/>
              </a:rPr>
              <a:t>e</a:t>
            </a:r>
            <a:r>
              <a:rPr sz="2000" spc="-15" dirty="0">
                <a:solidFill>
                  <a:srgbClr val="212121"/>
                </a:solidFill>
                <a:latin typeface="Arial"/>
                <a:cs typeface="Arial"/>
              </a:rPr>
              <a:t> </a:t>
            </a:r>
            <a:r>
              <a:rPr sz="2000" dirty="0">
                <a:solidFill>
                  <a:srgbClr val="212121"/>
                </a:solidFill>
                <a:latin typeface="Arial"/>
                <a:cs typeface="Arial"/>
              </a:rPr>
              <a:t>Hea</a:t>
            </a:r>
            <a:r>
              <a:rPr sz="2000" spc="-5" dirty="0">
                <a:solidFill>
                  <a:srgbClr val="212121"/>
                </a:solidFill>
                <a:latin typeface="Arial"/>
                <a:cs typeface="Arial"/>
              </a:rPr>
              <a:t>lt</a:t>
            </a:r>
            <a:r>
              <a:rPr sz="2000" dirty="0">
                <a:solidFill>
                  <a:srgbClr val="212121"/>
                </a:solidFill>
                <a:latin typeface="Arial"/>
                <a:cs typeface="Arial"/>
              </a:rPr>
              <a:t>h</a:t>
            </a:r>
            <a:r>
              <a:rPr sz="2000" spc="-5" dirty="0">
                <a:solidFill>
                  <a:srgbClr val="212121"/>
                </a:solidFill>
                <a:latin typeface="Arial"/>
                <a:cs typeface="Arial"/>
              </a:rPr>
              <a:t> S</a:t>
            </a:r>
            <a:r>
              <a:rPr sz="2000" dirty="0">
                <a:solidFill>
                  <a:srgbClr val="212121"/>
                </a:solidFill>
                <a:latin typeface="Arial"/>
                <a:cs typeface="Arial"/>
              </a:rPr>
              <a:t>er</a:t>
            </a:r>
            <a:r>
              <a:rPr sz="2000" spc="-10" dirty="0">
                <a:solidFill>
                  <a:srgbClr val="212121"/>
                </a:solidFill>
                <a:latin typeface="Arial"/>
                <a:cs typeface="Arial"/>
              </a:rPr>
              <a:t>v</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a:t>
            </a:r>
            <a:r>
              <a:rPr sz="2000" spc="-70" dirty="0">
                <a:solidFill>
                  <a:srgbClr val="212121"/>
                </a:solidFill>
                <a:latin typeface="Arial"/>
                <a:cs typeface="Arial"/>
              </a:rPr>
              <a:t> </a:t>
            </a:r>
            <a:r>
              <a:rPr sz="2000" spc="-220" dirty="0">
                <a:solidFill>
                  <a:srgbClr val="212121"/>
                </a:solidFill>
                <a:latin typeface="Arial"/>
                <a:cs typeface="Arial"/>
              </a:rPr>
              <a:t>T</a:t>
            </a:r>
            <a:r>
              <a:rPr sz="2000" dirty="0">
                <a:solidFill>
                  <a:srgbClr val="212121"/>
                </a:solidFill>
                <a:latin typeface="Arial"/>
                <a:cs typeface="Arial"/>
              </a:rPr>
              <a:t>e</a:t>
            </a:r>
            <a:r>
              <a:rPr sz="2000" spc="-10" dirty="0">
                <a:solidFill>
                  <a:srgbClr val="212121"/>
                </a:solidFill>
                <a:latin typeface="Arial"/>
                <a:cs typeface="Arial"/>
              </a:rPr>
              <a:t>x</a:t>
            </a:r>
            <a:r>
              <a:rPr sz="2000" dirty="0">
                <a:solidFill>
                  <a:srgbClr val="212121"/>
                </a:solidFill>
                <a:latin typeface="Arial"/>
                <a:cs typeface="Arial"/>
              </a:rPr>
              <a:t>as</a:t>
            </a:r>
            <a:r>
              <a:rPr sz="2000" spc="-25" dirty="0">
                <a:solidFill>
                  <a:srgbClr val="212121"/>
                </a:solidFill>
                <a:latin typeface="Arial"/>
                <a:cs typeface="Arial"/>
              </a:rPr>
              <a:t> </a:t>
            </a:r>
            <a:r>
              <a:rPr sz="2000" dirty="0">
                <a:solidFill>
                  <a:srgbClr val="212121"/>
                </a:solidFill>
                <a:latin typeface="Arial"/>
                <a:cs typeface="Arial"/>
              </a:rPr>
              <a:t>Hea</a:t>
            </a:r>
            <a:r>
              <a:rPr sz="2000" spc="-5" dirty="0">
                <a:solidFill>
                  <a:srgbClr val="212121"/>
                </a:solidFill>
                <a:latin typeface="Arial"/>
                <a:cs typeface="Arial"/>
              </a:rPr>
              <a:t>lt</a:t>
            </a:r>
            <a:r>
              <a:rPr sz="2000" dirty="0">
                <a:solidFill>
                  <a:srgbClr val="212121"/>
                </a:solidFill>
                <a:latin typeface="Arial"/>
                <a:cs typeface="Arial"/>
              </a:rPr>
              <a:t>h</a:t>
            </a:r>
            <a:r>
              <a:rPr sz="2000" spc="-15" dirty="0">
                <a:solidFill>
                  <a:srgbClr val="212121"/>
                </a:solidFill>
                <a:latin typeface="Arial"/>
                <a:cs typeface="Arial"/>
              </a:rPr>
              <a:t> </a:t>
            </a:r>
            <a:r>
              <a:rPr sz="2000" dirty="0">
                <a:solidFill>
                  <a:srgbClr val="212121"/>
                </a:solidFill>
                <a:latin typeface="Arial"/>
                <a:cs typeface="Arial"/>
              </a:rPr>
              <a:t>&amp; Hu</a:t>
            </a:r>
            <a:r>
              <a:rPr sz="2000" spc="-5" dirty="0">
                <a:solidFill>
                  <a:srgbClr val="212121"/>
                </a:solidFill>
                <a:latin typeface="Arial"/>
                <a:cs typeface="Arial"/>
              </a:rPr>
              <a:t>m</a:t>
            </a:r>
            <a:r>
              <a:rPr sz="2000" dirty="0">
                <a:solidFill>
                  <a:srgbClr val="212121"/>
                </a:solidFill>
                <a:latin typeface="Arial"/>
                <a:cs typeface="Arial"/>
              </a:rPr>
              <a:t>an</a:t>
            </a:r>
            <a:endParaRPr sz="2000">
              <a:latin typeface="Arial"/>
              <a:cs typeface="Arial"/>
            </a:endParaRPr>
          </a:p>
          <a:p>
            <a:pPr marL="12700" marR="602615" indent="-635">
              <a:lnSpc>
                <a:spcPct val="80000"/>
              </a:lnSpc>
            </a:pPr>
            <a:r>
              <a:rPr sz="2000" spc="-5" dirty="0">
                <a:solidFill>
                  <a:srgbClr val="212121"/>
                </a:solidFill>
                <a:latin typeface="Arial"/>
                <a:cs typeface="Arial"/>
              </a:rPr>
              <a:t>S</a:t>
            </a:r>
            <a:r>
              <a:rPr sz="2000" dirty="0">
                <a:solidFill>
                  <a:srgbClr val="212121"/>
                </a:solidFill>
                <a:latin typeface="Arial"/>
                <a:cs typeface="Arial"/>
              </a:rPr>
              <a:t>er</a:t>
            </a:r>
            <a:r>
              <a:rPr sz="2000" spc="-10" dirty="0">
                <a:solidFill>
                  <a:srgbClr val="212121"/>
                </a:solidFill>
                <a:latin typeface="Arial"/>
                <a:cs typeface="Arial"/>
              </a:rPr>
              <a:t>v</a:t>
            </a:r>
            <a:r>
              <a:rPr sz="2000" spc="-5" dirty="0">
                <a:solidFill>
                  <a:srgbClr val="212121"/>
                </a:solidFill>
                <a:latin typeface="Arial"/>
                <a:cs typeface="Arial"/>
              </a:rPr>
              <a:t>i</a:t>
            </a:r>
            <a:r>
              <a:rPr sz="2000" spc="5" dirty="0">
                <a:solidFill>
                  <a:srgbClr val="212121"/>
                </a:solidFill>
                <a:latin typeface="Arial"/>
                <a:cs typeface="Arial"/>
              </a:rPr>
              <a:t>c</a:t>
            </a:r>
            <a:r>
              <a:rPr sz="2000" dirty="0">
                <a:solidFill>
                  <a:srgbClr val="212121"/>
                </a:solidFill>
                <a:latin typeface="Arial"/>
                <a:cs typeface="Arial"/>
              </a:rPr>
              <a:t>e</a:t>
            </a:r>
            <a:r>
              <a:rPr sz="2000" spc="5" dirty="0">
                <a:solidFill>
                  <a:srgbClr val="212121"/>
                </a:solidFill>
                <a:latin typeface="Arial"/>
                <a:cs typeface="Arial"/>
              </a:rPr>
              <a:t>s</a:t>
            </a:r>
            <a:r>
              <a:rPr sz="2000" dirty="0">
                <a:solidFill>
                  <a:srgbClr val="212121"/>
                </a:solidFill>
                <a:latin typeface="Arial"/>
                <a:cs typeface="Arial"/>
              </a:rPr>
              <a:t>.</a:t>
            </a:r>
            <a:r>
              <a:rPr sz="2000" spc="-35" dirty="0">
                <a:solidFill>
                  <a:srgbClr val="212121"/>
                </a:solidFill>
                <a:latin typeface="Arial"/>
                <a:cs typeface="Arial"/>
              </a:rPr>
              <a:t> </a:t>
            </a:r>
            <a:r>
              <a:rPr sz="2000" u="heavy" dirty="0">
                <a:solidFill>
                  <a:srgbClr val="468FCC"/>
                </a:solidFill>
                <a:latin typeface="Arial"/>
                <a:cs typeface="Arial"/>
                <a:hlinkClick r:id="rId7"/>
              </a:rPr>
              <a:t>h</a:t>
            </a:r>
            <a:r>
              <a:rPr sz="2000" u="heavy" spc="-5" dirty="0">
                <a:solidFill>
                  <a:srgbClr val="468FCC"/>
                </a:solidFill>
                <a:latin typeface="Arial"/>
                <a:cs typeface="Arial"/>
                <a:hlinkClick r:id="rId7"/>
              </a:rPr>
              <a:t>tt</a:t>
            </a:r>
            <a:r>
              <a:rPr sz="2000" u="heavy" dirty="0">
                <a:solidFill>
                  <a:srgbClr val="468FCC"/>
                </a:solidFill>
                <a:latin typeface="Arial"/>
                <a:cs typeface="Arial"/>
                <a:hlinkClick r:id="rId7"/>
              </a:rPr>
              <a:t>p</a:t>
            </a:r>
            <a:r>
              <a:rPr sz="2000" u="heavy" spc="5" dirty="0">
                <a:solidFill>
                  <a:srgbClr val="468FCC"/>
                </a:solidFill>
                <a:latin typeface="Arial"/>
                <a:cs typeface="Arial"/>
                <a:hlinkClick r:id="rId7"/>
              </a:rPr>
              <a:t>s</a:t>
            </a:r>
            <a:r>
              <a:rPr sz="2000" u="heavy" spc="-5" dirty="0">
                <a:solidFill>
                  <a:srgbClr val="468FCC"/>
                </a:solidFill>
                <a:latin typeface="Arial"/>
                <a:cs typeface="Arial"/>
                <a:hlinkClick r:id="rId7"/>
              </a:rPr>
              <a:t>://</a:t>
            </a:r>
            <a:r>
              <a:rPr sz="2000" u="heavy" dirty="0">
                <a:solidFill>
                  <a:srgbClr val="468FCC"/>
                </a:solidFill>
                <a:latin typeface="Arial"/>
                <a:cs typeface="Arial"/>
                <a:hlinkClick r:id="rId7"/>
              </a:rPr>
              <a:t>ae</a:t>
            </a:r>
            <a:r>
              <a:rPr sz="2000" u="heavy" spc="-5" dirty="0">
                <a:solidFill>
                  <a:srgbClr val="468FCC"/>
                </a:solidFill>
                <a:latin typeface="Arial"/>
                <a:cs typeface="Arial"/>
                <a:hlinkClick r:id="rId7"/>
              </a:rPr>
              <a:t>t</a:t>
            </a:r>
            <a:r>
              <a:rPr sz="2000" u="heavy" spc="5" dirty="0">
                <a:solidFill>
                  <a:srgbClr val="468FCC"/>
                </a:solidFill>
                <a:latin typeface="Arial"/>
                <a:cs typeface="Arial"/>
                <a:hlinkClick r:id="rId7"/>
              </a:rPr>
              <a:t>c</a:t>
            </a:r>
            <a:r>
              <a:rPr sz="2000" u="heavy" spc="-5" dirty="0">
                <a:solidFill>
                  <a:srgbClr val="468FCC"/>
                </a:solidFill>
                <a:latin typeface="Arial"/>
                <a:cs typeface="Arial"/>
                <a:hlinkClick r:id="rId7"/>
              </a:rPr>
              <a:t>.</a:t>
            </a:r>
            <a:r>
              <a:rPr sz="2000" u="heavy" spc="-15" dirty="0">
                <a:solidFill>
                  <a:srgbClr val="468FCC"/>
                </a:solidFill>
                <a:latin typeface="Arial"/>
                <a:cs typeface="Arial"/>
                <a:hlinkClick r:id="rId7"/>
              </a:rPr>
              <a:t>u</a:t>
            </a:r>
            <a:r>
              <a:rPr sz="2000" u="heavy" spc="-5" dirty="0">
                <a:solidFill>
                  <a:srgbClr val="468FCC"/>
                </a:solidFill>
                <a:latin typeface="Arial"/>
                <a:cs typeface="Arial"/>
                <a:hlinkClick r:id="rId7"/>
              </a:rPr>
              <a:t>t</a:t>
            </a:r>
            <a:r>
              <a:rPr sz="2000" u="heavy" dirty="0">
                <a:solidFill>
                  <a:srgbClr val="468FCC"/>
                </a:solidFill>
                <a:latin typeface="Arial"/>
                <a:cs typeface="Arial"/>
                <a:hlinkClick r:id="rId7"/>
              </a:rPr>
              <a:t>h</a:t>
            </a:r>
            <a:r>
              <a:rPr sz="2000" u="heavy" spc="-10" dirty="0">
                <a:solidFill>
                  <a:srgbClr val="468FCC"/>
                </a:solidFill>
                <a:latin typeface="Arial"/>
                <a:cs typeface="Arial"/>
                <a:hlinkClick r:id="rId7"/>
              </a:rPr>
              <a:t>s</a:t>
            </a:r>
            <a:r>
              <a:rPr sz="2000" u="heavy" spc="5" dirty="0">
                <a:solidFill>
                  <a:srgbClr val="468FCC"/>
                </a:solidFill>
                <a:latin typeface="Arial"/>
                <a:cs typeface="Arial"/>
                <a:hlinkClick r:id="rId7"/>
              </a:rPr>
              <a:t>c</a:t>
            </a:r>
            <a:r>
              <a:rPr sz="2000" u="heavy" spc="-10" dirty="0">
                <a:solidFill>
                  <a:srgbClr val="468FCC"/>
                </a:solidFill>
                <a:latin typeface="Arial"/>
                <a:cs typeface="Arial"/>
                <a:hlinkClick r:id="rId7"/>
              </a:rPr>
              <a:t>s</a:t>
            </a:r>
            <a:r>
              <a:rPr sz="2000" u="heavy" dirty="0">
                <a:solidFill>
                  <a:srgbClr val="468FCC"/>
                </a:solidFill>
                <a:latin typeface="Arial"/>
                <a:cs typeface="Arial"/>
                <a:hlinkClick r:id="rId7"/>
              </a:rPr>
              <a:t>a</a:t>
            </a:r>
            <a:r>
              <a:rPr sz="2000" u="heavy" spc="-20" dirty="0">
                <a:solidFill>
                  <a:srgbClr val="468FCC"/>
                </a:solidFill>
                <a:latin typeface="Arial"/>
                <a:cs typeface="Arial"/>
                <a:hlinkClick r:id="rId7"/>
              </a:rPr>
              <a:t>.</a:t>
            </a:r>
            <a:r>
              <a:rPr sz="2000" u="heavy" dirty="0">
                <a:solidFill>
                  <a:srgbClr val="468FCC"/>
                </a:solidFill>
                <a:latin typeface="Arial"/>
                <a:cs typeface="Arial"/>
                <a:hlinkClick r:id="rId7"/>
              </a:rPr>
              <a:t>edu</a:t>
            </a:r>
            <a:r>
              <a:rPr sz="2000" u="heavy" spc="-20" dirty="0">
                <a:solidFill>
                  <a:srgbClr val="468FCC"/>
                </a:solidFill>
                <a:latin typeface="Arial"/>
                <a:cs typeface="Arial"/>
                <a:hlinkClick r:id="rId7"/>
              </a:rPr>
              <a:t>/</a:t>
            </a:r>
            <a:r>
              <a:rPr sz="2000" u="heavy" dirty="0">
                <a:solidFill>
                  <a:srgbClr val="468FCC"/>
                </a:solidFill>
                <a:latin typeface="Arial"/>
                <a:cs typeface="Arial"/>
                <a:hlinkClick r:id="rId7"/>
              </a:rPr>
              <a:t>wp</a:t>
            </a:r>
            <a:r>
              <a:rPr sz="2000" u="heavy" spc="-10" dirty="0">
                <a:solidFill>
                  <a:srgbClr val="468FCC"/>
                </a:solidFill>
                <a:latin typeface="Arial"/>
                <a:cs typeface="Arial"/>
                <a:hlinkClick r:id="rId7"/>
              </a:rPr>
              <a:t>-c</a:t>
            </a:r>
            <a:r>
              <a:rPr sz="2000" u="heavy" dirty="0">
                <a:solidFill>
                  <a:srgbClr val="468FCC"/>
                </a:solidFill>
                <a:latin typeface="Arial"/>
                <a:cs typeface="Arial"/>
                <a:hlinkClick r:id="rId7"/>
              </a:rPr>
              <a:t>on</a:t>
            </a:r>
            <a:r>
              <a:rPr sz="2000" u="heavy" spc="-5" dirty="0">
                <a:solidFill>
                  <a:srgbClr val="468FCC"/>
                </a:solidFill>
                <a:latin typeface="Arial"/>
                <a:cs typeface="Arial"/>
                <a:hlinkClick r:id="rId7"/>
              </a:rPr>
              <a:t>t</a:t>
            </a:r>
            <a:r>
              <a:rPr sz="2000" u="heavy" spc="-15" dirty="0">
                <a:solidFill>
                  <a:srgbClr val="468FCC"/>
                </a:solidFill>
                <a:latin typeface="Arial"/>
                <a:cs typeface="Arial"/>
                <a:hlinkClick r:id="rId7"/>
              </a:rPr>
              <a:t>e</a:t>
            </a:r>
            <a:r>
              <a:rPr sz="2000" u="heavy" dirty="0">
                <a:solidFill>
                  <a:srgbClr val="468FCC"/>
                </a:solidFill>
                <a:latin typeface="Arial"/>
                <a:cs typeface="Arial"/>
                <a:hlinkClick r:id="rId7"/>
              </a:rPr>
              <a:t>n</a:t>
            </a:r>
            <a:r>
              <a:rPr sz="2000" u="heavy" spc="-5" dirty="0">
                <a:solidFill>
                  <a:srgbClr val="468FCC"/>
                </a:solidFill>
                <a:latin typeface="Arial"/>
                <a:cs typeface="Arial"/>
                <a:hlinkClick r:id="rId7"/>
              </a:rPr>
              <a:t>t/</a:t>
            </a:r>
            <a:r>
              <a:rPr sz="2000" u="heavy" spc="-15" dirty="0">
                <a:solidFill>
                  <a:srgbClr val="468FCC"/>
                </a:solidFill>
                <a:latin typeface="Arial"/>
                <a:cs typeface="Arial"/>
                <a:hlinkClick r:id="rId7"/>
              </a:rPr>
              <a:t>u</a:t>
            </a:r>
            <a:r>
              <a:rPr sz="2000" u="heavy" dirty="0">
                <a:solidFill>
                  <a:srgbClr val="468FCC"/>
                </a:solidFill>
                <a:latin typeface="Arial"/>
                <a:cs typeface="Arial"/>
                <a:hlinkClick r:id="rId7"/>
              </a:rPr>
              <a:t>p</a:t>
            </a:r>
            <a:r>
              <a:rPr sz="2000" u="heavy" spc="-5" dirty="0">
                <a:solidFill>
                  <a:srgbClr val="468FCC"/>
                </a:solidFill>
                <a:latin typeface="Arial"/>
                <a:cs typeface="Arial"/>
                <a:hlinkClick r:id="rId7"/>
              </a:rPr>
              <a:t>l</a:t>
            </a:r>
            <a:r>
              <a:rPr sz="2000" u="heavy" dirty="0">
                <a:solidFill>
                  <a:srgbClr val="468FCC"/>
                </a:solidFill>
                <a:latin typeface="Arial"/>
                <a:cs typeface="Arial"/>
                <a:hlinkClick r:id="rId7"/>
              </a:rPr>
              <a:t>oad</a:t>
            </a:r>
            <a:r>
              <a:rPr sz="2000" u="heavy" spc="-10" dirty="0">
                <a:solidFill>
                  <a:srgbClr val="468FCC"/>
                </a:solidFill>
                <a:latin typeface="Arial"/>
                <a:cs typeface="Arial"/>
                <a:hlinkClick r:id="rId7"/>
              </a:rPr>
              <a:t>s</a:t>
            </a:r>
            <a:r>
              <a:rPr sz="2000" u="heavy" spc="-5" dirty="0">
                <a:solidFill>
                  <a:srgbClr val="468FCC"/>
                </a:solidFill>
                <a:latin typeface="Arial"/>
                <a:cs typeface="Arial"/>
                <a:hlinkClick r:id="rId7"/>
              </a:rPr>
              <a:t>/</a:t>
            </a:r>
            <a:r>
              <a:rPr sz="2000" u="heavy" spc="-10" dirty="0">
                <a:solidFill>
                  <a:srgbClr val="468FCC"/>
                </a:solidFill>
                <a:latin typeface="Arial"/>
                <a:cs typeface="Arial"/>
                <a:hlinkClick r:id="rId7"/>
              </a:rPr>
              <a:t>s</a:t>
            </a:r>
            <a:r>
              <a:rPr sz="2000" u="heavy" spc="-5" dirty="0">
                <a:solidFill>
                  <a:srgbClr val="468FCC"/>
                </a:solidFill>
                <a:latin typeface="Arial"/>
                <a:cs typeface="Arial"/>
                <a:hlinkClick r:id="rId7"/>
              </a:rPr>
              <a:t>it</a:t>
            </a:r>
            <a:r>
              <a:rPr sz="2000" u="heavy" dirty="0">
                <a:solidFill>
                  <a:srgbClr val="468FCC"/>
                </a:solidFill>
                <a:latin typeface="Arial"/>
                <a:cs typeface="Arial"/>
                <a:hlinkClick r:id="rId7"/>
              </a:rPr>
              <a:t>e</a:t>
            </a:r>
            <a:r>
              <a:rPr sz="2000" u="heavy" spc="5" dirty="0">
                <a:solidFill>
                  <a:srgbClr val="468FCC"/>
                </a:solidFill>
                <a:latin typeface="Arial"/>
                <a:cs typeface="Arial"/>
                <a:hlinkClick r:id="rId7"/>
              </a:rPr>
              <a:t>s</a:t>
            </a:r>
            <a:r>
              <a:rPr sz="2000" u="heavy" spc="-5" dirty="0">
                <a:solidFill>
                  <a:srgbClr val="468FCC"/>
                </a:solidFill>
                <a:latin typeface="Arial"/>
                <a:cs typeface="Arial"/>
                <a:hlinkClick r:id="rId7"/>
              </a:rPr>
              <a:t>/</a:t>
            </a:r>
            <a:r>
              <a:rPr sz="2000" u="heavy" spc="-15" dirty="0">
                <a:solidFill>
                  <a:srgbClr val="468FCC"/>
                </a:solidFill>
                <a:latin typeface="Arial"/>
                <a:cs typeface="Arial"/>
                <a:hlinkClick r:id="rId7"/>
              </a:rPr>
              <a:t>4</a:t>
            </a:r>
            <a:r>
              <a:rPr sz="2000" u="heavy" dirty="0">
                <a:solidFill>
                  <a:srgbClr val="468FCC"/>
                </a:solidFill>
                <a:latin typeface="Arial"/>
                <a:cs typeface="Arial"/>
                <a:hlinkClick r:id="rId7"/>
              </a:rPr>
              <a:t>8</a:t>
            </a:r>
            <a:r>
              <a:rPr sz="2000" u="heavy" spc="-5" dirty="0">
                <a:solidFill>
                  <a:srgbClr val="468FCC"/>
                </a:solidFill>
                <a:latin typeface="Arial"/>
                <a:cs typeface="Arial"/>
                <a:hlinkClick r:id="rId7"/>
              </a:rPr>
              <a:t>/</a:t>
            </a:r>
            <a:r>
              <a:rPr sz="2000" u="heavy" spc="-15" dirty="0">
                <a:solidFill>
                  <a:srgbClr val="468FCC"/>
                </a:solidFill>
                <a:latin typeface="Arial"/>
                <a:cs typeface="Arial"/>
                <a:hlinkClick r:id="rId7"/>
              </a:rPr>
              <a:t>2</a:t>
            </a:r>
            <a:r>
              <a:rPr sz="2000" u="heavy" dirty="0">
                <a:solidFill>
                  <a:srgbClr val="468FCC"/>
                </a:solidFill>
                <a:latin typeface="Arial"/>
                <a:cs typeface="Arial"/>
                <a:hlinkClick r:id="rId7"/>
              </a:rPr>
              <a:t>021</a:t>
            </a:r>
            <a:r>
              <a:rPr sz="2000" u="heavy" spc="-20" dirty="0">
                <a:solidFill>
                  <a:srgbClr val="468FCC"/>
                </a:solidFill>
                <a:latin typeface="Arial"/>
                <a:cs typeface="Arial"/>
                <a:hlinkClick r:id="rId7"/>
              </a:rPr>
              <a:t>/</a:t>
            </a:r>
            <a:r>
              <a:rPr sz="2000" u="heavy" dirty="0">
                <a:solidFill>
                  <a:srgbClr val="468FCC"/>
                </a:solidFill>
                <a:latin typeface="Arial"/>
                <a:cs typeface="Arial"/>
                <a:hlinkClick r:id="rId7"/>
              </a:rPr>
              <a:t>02</a:t>
            </a:r>
            <a:r>
              <a:rPr sz="2000" u="heavy" spc="-5" dirty="0">
                <a:solidFill>
                  <a:srgbClr val="468FCC"/>
                </a:solidFill>
                <a:latin typeface="Arial"/>
                <a:cs typeface="Arial"/>
                <a:hlinkClick r:id="rId7"/>
              </a:rPr>
              <a:t>/S</a:t>
            </a:r>
            <a:r>
              <a:rPr sz="2000" u="heavy" dirty="0">
                <a:solidFill>
                  <a:srgbClr val="468FCC"/>
                </a:solidFill>
                <a:latin typeface="Arial"/>
                <a:cs typeface="Arial"/>
                <a:hlinkClick r:id="rId7"/>
              </a:rPr>
              <a:t>e</a:t>
            </a:r>
            <a:r>
              <a:rPr sz="2000" u="heavy" spc="-10" dirty="0">
                <a:solidFill>
                  <a:srgbClr val="468FCC"/>
                </a:solidFill>
                <a:latin typeface="Arial"/>
                <a:cs typeface="Arial"/>
                <a:hlinkClick r:id="rId7"/>
              </a:rPr>
              <a:t>s</a:t>
            </a:r>
            <a:r>
              <a:rPr sz="2000" u="heavy" spc="5" dirty="0">
                <a:solidFill>
                  <a:srgbClr val="468FCC"/>
                </a:solidFill>
                <a:latin typeface="Arial"/>
                <a:cs typeface="Arial"/>
                <a:hlinkClick r:id="rId7"/>
              </a:rPr>
              <a:t>s</a:t>
            </a:r>
            <a:r>
              <a:rPr sz="2000" u="heavy" spc="-5" dirty="0">
                <a:solidFill>
                  <a:srgbClr val="468FCC"/>
                </a:solidFill>
                <a:latin typeface="Arial"/>
                <a:cs typeface="Arial"/>
                <a:hlinkClick r:id="rId7"/>
              </a:rPr>
              <a:t>i</a:t>
            </a:r>
            <a:r>
              <a:rPr sz="2000" u="heavy" dirty="0">
                <a:solidFill>
                  <a:srgbClr val="468FCC"/>
                </a:solidFill>
                <a:latin typeface="Arial"/>
                <a:cs typeface="Arial"/>
                <a:hlinkClick r:id="rId7"/>
              </a:rPr>
              <a:t>o</a:t>
            </a:r>
            <a:r>
              <a:rPr sz="2000" u="heavy" spc="-15" dirty="0">
                <a:solidFill>
                  <a:srgbClr val="468FCC"/>
                </a:solidFill>
                <a:latin typeface="Arial"/>
                <a:cs typeface="Arial"/>
                <a:hlinkClick r:id="rId7"/>
              </a:rPr>
              <a:t>n</a:t>
            </a:r>
            <a:r>
              <a:rPr sz="2000" u="heavy" dirty="0">
                <a:solidFill>
                  <a:srgbClr val="468FCC"/>
                </a:solidFill>
                <a:latin typeface="Arial"/>
                <a:cs typeface="Arial"/>
                <a:hlinkClick r:id="rId7"/>
              </a:rPr>
              <a:t>-</a:t>
            </a:r>
            <a:r>
              <a:rPr sz="2000" dirty="0">
                <a:solidFill>
                  <a:srgbClr val="468FCC"/>
                </a:solidFill>
                <a:latin typeface="Arial"/>
                <a:cs typeface="Arial"/>
              </a:rPr>
              <a:t> </a:t>
            </a:r>
            <a:r>
              <a:rPr sz="2000" u="heavy" dirty="0">
                <a:solidFill>
                  <a:srgbClr val="468FCC"/>
                </a:solidFill>
                <a:latin typeface="Arial"/>
                <a:cs typeface="Arial"/>
                <a:hlinkClick r:id="rId7"/>
              </a:rPr>
              <a:t>4_Car</a:t>
            </a:r>
            <a:r>
              <a:rPr sz="2000" u="heavy" spc="-5" dirty="0">
                <a:solidFill>
                  <a:srgbClr val="468FCC"/>
                </a:solidFill>
                <a:latin typeface="Arial"/>
                <a:cs typeface="Arial"/>
                <a:hlinkClick r:id="rId7"/>
              </a:rPr>
              <a:t>l</a:t>
            </a:r>
            <a:r>
              <a:rPr sz="2000" u="heavy" dirty="0">
                <a:solidFill>
                  <a:srgbClr val="468FCC"/>
                </a:solidFill>
                <a:latin typeface="Arial"/>
                <a:cs typeface="Arial"/>
                <a:hlinkClick r:id="rId7"/>
              </a:rPr>
              <a:t>o</a:t>
            </a:r>
            <a:r>
              <a:rPr sz="2000" u="heavy" spc="5" dirty="0">
                <a:solidFill>
                  <a:srgbClr val="468FCC"/>
                </a:solidFill>
                <a:latin typeface="Arial"/>
                <a:cs typeface="Arial"/>
                <a:hlinkClick r:id="rId7"/>
              </a:rPr>
              <a:t>s</a:t>
            </a:r>
            <a:r>
              <a:rPr sz="2000" u="heavy" dirty="0">
                <a:solidFill>
                  <a:srgbClr val="468FCC"/>
                </a:solidFill>
                <a:latin typeface="Arial"/>
                <a:cs typeface="Arial"/>
                <a:hlinkClick r:id="rId7"/>
              </a:rPr>
              <a:t>-</a:t>
            </a:r>
            <a:r>
              <a:rPr sz="2000" u="heavy" spc="-45" dirty="0">
                <a:solidFill>
                  <a:srgbClr val="468FCC"/>
                </a:solidFill>
                <a:latin typeface="Arial"/>
                <a:cs typeface="Arial"/>
                <a:hlinkClick r:id="rId7"/>
              </a:rPr>
              <a:t>V</a:t>
            </a:r>
            <a:r>
              <a:rPr sz="2000" u="heavy" spc="-5" dirty="0">
                <a:solidFill>
                  <a:srgbClr val="468FCC"/>
                </a:solidFill>
                <a:latin typeface="Arial"/>
                <a:cs typeface="Arial"/>
                <a:hlinkClick r:id="rId7"/>
              </a:rPr>
              <a:t>itt</a:t>
            </a:r>
            <a:r>
              <a:rPr sz="2000" u="heavy" dirty="0">
                <a:solidFill>
                  <a:srgbClr val="468FCC"/>
                </a:solidFill>
                <a:latin typeface="Arial"/>
                <a:cs typeface="Arial"/>
                <a:hlinkClick r:id="rId7"/>
              </a:rPr>
              <a:t>o</a:t>
            </a:r>
            <a:r>
              <a:rPr sz="2000" u="heavy" spc="-10" dirty="0">
                <a:solidFill>
                  <a:srgbClr val="468FCC"/>
                </a:solidFill>
                <a:latin typeface="Arial"/>
                <a:cs typeface="Arial"/>
                <a:hlinkClick r:id="rId7"/>
              </a:rPr>
              <a:t>r</a:t>
            </a:r>
            <a:r>
              <a:rPr sz="2000" u="heavy" spc="-5" dirty="0">
                <a:solidFill>
                  <a:srgbClr val="468FCC"/>
                </a:solidFill>
                <a:latin typeface="Arial"/>
                <a:cs typeface="Arial"/>
                <a:hlinkClick r:id="rId7"/>
              </a:rPr>
              <a:t>i</a:t>
            </a:r>
            <a:r>
              <a:rPr sz="2000" u="heavy" dirty="0">
                <a:solidFill>
                  <a:srgbClr val="468FCC"/>
                </a:solidFill>
                <a:latin typeface="Arial"/>
                <a:cs typeface="Arial"/>
                <a:hlinkClick r:id="rId7"/>
              </a:rPr>
              <a:t>a_</a:t>
            </a:r>
            <a:r>
              <a:rPr sz="2000" u="heavy" spc="5" dirty="0">
                <a:solidFill>
                  <a:srgbClr val="468FCC"/>
                </a:solidFill>
                <a:latin typeface="Arial"/>
                <a:cs typeface="Arial"/>
                <a:hlinkClick r:id="rId7"/>
              </a:rPr>
              <a:t>c</a:t>
            </a:r>
            <a:r>
              <a:rPr sz="2000" u="heavy" spc="-15" dirty="0">
                <a:solidFill>
                  <a:srgbClr val="468FCC"/>
                </a:solidFill>
                <a:latin typeface="Arial"/>
                <a:cs typeface="Arial"/>
                <a:hlinkClick r:id="rId7"/>
              </a:rPr>
              <a:t>o</a:t>
            </a:r>
            <a:r>
              <a:rPr sz="2000" u="heavy" spc="-5" dirty="0">
                <a:solidFill>
                  <a:srgbClr val="468FCC"/>
                </a:solidFill>
                <a:latin typeface="Arial"/>
                <a:cs typeface="Arial"/>
                <a:hlinkClick r:id="rId7"/>
              </a:rPr>
              <a:t>m</a:t>
            </a:r>
            <a:r>
              <a:rPr sz="2000" u="heavy" dirty="0">
                <a:solidFill>
                  <a:srgbClr val="468FCC"/>
                </a:solidFill>
                <a:latin typeface="Arial"/>
                <a:cs typeface="Arial"/>
                <a:hlinkClick r:id="rId7"/>
              </a:rPr>
              <a:t>p</a:t>
            </a:r>
            <a:r>
              <a:rPr sz="2000" u="heavy" spc="-10" dirty="0">
                <a:solidFill>
                  <a:srgbClr val="468FCC"/>
                </a:solidFill>
                <a:latin typeface="Arial"/>
                <a:cs typeface="Arial"/>
                <a:hlinkClick r:id="rId7"/>
              </a:rPr>
              <a:t>r</a:t>
            </a:r>
            <a:r>
              <a:rPr sz="2000" u="heavy" dirty="0">
                <a:solidFill>
                  <a:srgbClr val="468FCC"/>
                </a:solidFill>
                <a:latin typeface="Arial"/>
                <a:cs typeface="Arial"/>
                <a:hlinkClick r:id="rId7"/>
              </a:rPr>
              <a:t>e</a:t>
            </a:r>
            <a:r>
              <a:rPr sz="2000" u="heavy" spc="-10" dirty="0">
                <a:solidFill>
                  <a:srgbClr val="468FCC"/>
                </a:solidFill>
                <a:latin typeface="Arial"/>
                <a:cs typeface="Arial"/>
                <a:hlinkClick r:id="rId7"/>
              </a:rPr>
              <a:t>ss</a:t>
            </a:r>
            <a:r>
              <a:rPr sz="2000" u="heavy" dirty="0">
                <a:solidFill>
                  <a:srgbClr val="468FCC"/>
                </a:solidFill>
                <a:latin typeface="Arial"/>
                <a:cs typeface="Arial"/>
                <a:hlinkClick r:id="rId7"/>
              </a:rPr>
              <a:t>ed</a:t>
            </a:r>
            <a:r>
              <a:rPr sz="2000" u="heavy" spc="-5" dirty="0">
                <a:solidFill>
                  <a:srgbClr val="468FCC"/>
                </a:solidFill>
                <a:latin typeface="Arial"/>
                <a:cs typeface="Arial"/>
                <a:hlinkClick r:id="rId7"/>
              </a:rPr>
              <a:t>.</a:t>
            </a:r>
            <a:r>
              <a:rPr sz="2000" u="heavy" spc="-15" dirty="0">
                <a:solidFill>
                  <a:srgbClr val="468FCC"/>
                </a:solidFill>
                <a:latin typeface="Arial"/>
                <a:cs typeface="Arial"/>
                <a:hlinkClick r:id="rId7"/>
              </a:rPr>
              <a:t>p</a:t>
            </a:r>
            <a:r>
              <a:rPr sz="2000" u="heavy" dirty="0">
                <a:solidFill>
                  <a:srgbClr val="468FCC"/>
                </a:solidFill>
                <a:latin typeface="Arial"/>
                <a:cs typeface="Arial"/>
                <a:hlinkClick r:id="rId7"/>
              </a:rPr>
              <a:t>df</a:t>
            </a:r>
            <a:endParaRPr sz="20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1" y="208376"/>
            <a:ext cx="8315569" cy="715963"/>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dirty="0">
                <a:ea typeface="+mj-lt"/>
                <a:cs typeface="+mj-lt"/>
              </a:rPr>
              <a:t>SCAETC Social Media</a:t>
            </a:r>
          </a:p>
        </p:txBody>
      </p:sp>
      <p:sp>
        <p:nvSpPr>
          <p:cNvPr id="4" name="Slide Number Placeholder 3"/>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r>
              <a:rPr lang="en-US" dirty="0"/>
              <a:t>#</a:t>
            </a:r>
            <a:endParaRPr lang="en-US" dirty="0">
              <a:cs typeface="Arial"/>
            </a:endParaRPr>
          </a:p>
        </p:txBody>
      </p:sp>
      <p:pic>
        <p:nvPicPr>
          <p:cNvPr id="10" name="Picture 10" descr="Qr code&#10;&#10;Description automatically generated">
            <a:extLst>
              <a:ext uri="{FF2B5EF4-FFF2-40B4-BE49-F238E27FC236}">
                <a16:creationId xmlns:a16="http://schemas.microsoft.com/office/drawing/2014/main" id="{2D0DD1C0-D0EC-9F05-ECB1-23C4B8D9E113}"/>
              </a:ext>
            </a:extLst>
          </p:cNvPr>
          <p:cNvPicPr>
            <a:picLocks noChangeAspect="1"/>
          </p:cNvPicPr>
          <p:nvPr/>
        </p:nvPicPr>
        <p:blipFill>
          <a:blip r:embed="rId3"/>
          <a:stretch>
            <a:fillRect/>
          </a:stretch>
        </p:blipFill>
        <p:spPr>
          <a:xfrm>
            <a:off x="1623391" y="1127771"/>
            <a:ext cx="9037981" cy="5092783"/>
          </a:xfrm>
          <a:prstGeom prst="rect">
            <a:avLst/>
          </a:prstGeom>
        </p:spPr>
      </p:pic>
    </p:spTree>
    <p:extLst>
      <p:ext uri="{BB962C8B-B14F-4D97-AF65-F5344CB8AC3E}">
        <p14:creationId xmlns:p14="http://schemas.microsoft.com/office/powerpoint/2010/main" val="1232202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872" y="6329171"/>
            <a:ext cx="1606295" cy="46177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3600268" y="3314189"/>
            <a:ext cx="3831590" cy="635000"/>
          </a:xfrm>
          <a:prstGeom prst="rect">
            <a:avLst/>
          </a:prstGeom>
        </p:spPr>
        <p:txBody>
          <a:bodyPr vert="horz" wrap="square" lIns="0" tIns="0" rIns="0" bIns="0" rtlCol="0">
            <a:spAutoFit/>
          </a:bodyPr>
          <a:lstStyle/>
          <a:p>
            <a:pPr marL="12700">
              <a:lnSpc>
                <a:spcPct val="100000"/>
              </a:lnSpc>
            </a:pPr>
            <a:r>
              <a:rPr sz="4800" spc="-135" dirty="0">
                <a:solidFill>
                  <a:srgbClr val="C00000"/>
                </a:solidFill>
                <a:latin typeface="Arial"/>
                <a:cs typeface="Arial"/>
              </a:rPr>
              <a:t>QUESTIO</a:t>
            </a:r>
            <a:r>
              <a:rPr sz="4800" spc="-100" dirty="0">
                <a:solidFill>
                  <a:srgbClr val="C00000"/>
                </a:solidFill>
                <a:latin typeface="Arial"/>
                <a:cs typeface="Arial"/>
              </a:rPr>
              <a:t>NS?</a:t>
            </a:r>
            <a:endParaRPr sz="4800">
              <a:latin typeface="Arial"/>
              <a:cs typeface="Arial"/>
            </a:endParaRPr>
          </a:p>
        </p:txBody>
      </p:sp>
      <p:sp>
        <p:nvSpPr>
          <p:cNvPr id="5" name="object 5"/>
          <p:cNvSpPr/>
          <p:nvPr/>
        </p:nvSpPr>
        <p:spPr>
          <a:xfrm>
            <a:off x="11375897" y="6308323"/>
            <a:ext cx="71120" cy="395605"/>
          </a:xfrm>
          <a:custGeom>
            <a:avLst/>
            <a:gdLst/>
            <a:ahLst/>
            <a:cxnLst/>
            <a:rect l="l" t="t" r="r" b="b"/>
            <a:pathLst>
              <a:path w="71120" h="395604">
                <a:moveTo>
                  <a:pt x="71120" y="394990"/>
                </a:moveTo>
                <a:lnTo>
                  <a:pt x="31009" y="382610"/>
                </a:lnTo>
                <a:lnTo>
                  <a:pt x="5264" y="350774"/>
                </a:lnTo>
                <a:lnTo>
                  <a:pt x="0" y="69870"/>
                </a:lnTo>
                <a:lnTo>
                  <a:pt x="1473" y="55395"/>
                </a:lnTo>
                <a:lnTo>
                  <a:pt x="21223" y="19189"/>
                </a:lnTo>
                <a:lnTo>
                  <a:pt x="44215" y="4014"/>
                </a:lnTo>
                <a:lnTo>
                  <a:pt x="57775" y="0"/>
                </a:lnTo>
              </a:path>
            </a:pathLst>
          </a:custGeom>
          <a:ln w="19050">
            <a:solidFill>
              <a:srgbClr val="FFFFFF"/>
            </a:solidFill>
          </a:ln>
        </p:spPr>
        <p:txBody>
          <a:bodyPr wrap="square" lIns="0" tIns="0" rIns="0" bIns="0" rtlCol="0"/>
          <a:lstStyle/>
          <a:p>
            <a:endParaRPr/>
          </a:p>
        </p:txBody>
      </p:sp>
      <p:sp>
        <p:nvSpPr>
          <p:cNvPr id="6" name="object 6"/>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872" y="6329171"/>
            <a:ext cx="1606295" cy="46177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695945" y="6019800"/>
            <a:ext cx="2787394" cy="815339"/>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3818763" y="4806168"/>
            <a:ext cx="4565015" cy="1076960"/>
          </a:xfrm>
          <a:prstGeom prst="rect">
            <a:avLst/>
          </a:prstGeom>
        </p:spPr>
        <p:txBody>
          <a:bodyPr vert="horz" wrap="square" lIns="0" tIns="0" rIns="0" bIns="0" rtlCol="0">
            <a:spAutoFit/>
          </a:bodyPr>
          <a:lstStyle/>
          <a:p>
            <a:pPr marL="187960" marR="177800" algn="ctr">
              <a:lnSpc>
                <a:spcPct val="100000"/>
              </a:lnSpc>
            </a:pPr>
            <a:r>
              <a:rPr sz="1800" spc="-10" dirty="0">
                <a:solidFill>
                  <a:srgbClr val="212121"/>
                </a:solidFill>
                <a:latin typeface="Arial"/>
                <a:cs typeface="Arial"/>
              </a:rPr>
              <a:t>Lu</a:t>
            </a:r>
            <a:r>
              <a:rPr sz="1800" dirty="0">
                <a:solidFill>
                  <a:srgbClr val="212121"/>
                </a:solidFill>
                <a:latin typeface="Arial"/>
                <a:cs typeface="Arial"/>
              </a:rPr>
              <a:t>c</a:t>
            </a:r>
            <a:r>
              <a:rPr sz="1800" spc="-5" dirty="0">
                <a:solidFill>
                  <a:srgbClr val="212121"/>
                </a:solidFill>
                <a:latin typeface="Arial"/>
                <a:cs typeface="Arial"/>
              </a:rPr>
              <a:t>i</a:t>
            </a:r>
            <a:r>
              <a:rPr sz="1800" spc="-10" dirty="0">
                <a:solidFill>
                  <a:srgbClr val="212121"/>
                </a:solidFill>
                <a:latin typeface="Arial"/>
                <a:cs typeface="Arial"/>
              </a:rPr>
              <a:t>nd</a:t>
            </a:r>
            <a:r>
              <a:rPr sz="1800" dirty="0">
                <a:solidFill>
                  <a:srgbClr val="212121"/>
                </a:solidFill>
                <a:latin typeface="Arial"/>
                <a:cs typeface="Arial"/>
              </a:rPr>
              <a:t>a</a:t>
            </a:r>
            <a:r>
              <a:rPr sz="1800" spc="20" dirty="0">
                <a:solidFill>
                  <a:srgbClr val="212121"/>
                </a:solidFill>
                <a:latin typeface="Arial"/>
                <a:cs typeface="Arial"/>
              </a:rPr>
              <a:t> </a:t>
            </a:r>
            <a:r>
              <a:rPr sz="1800" spc="-10" dirty="0">
                <a:solidFill>
                  <a:srgbClr val="212121"/>
                </a:solidFill>
                <a:latin typeface="Arial"/>
                <a:cs typeface="Arial"/>
              </a:rPr>
              <a:t>Lund</a:t>
            </a:r>
            <a:r>
              <a:rPr sz="1800" dirty="0">
                <a:solidFill>
                  <a:srgbClr val="212121"/>
                </a:solidFill>
                <a:latin typeface="Arial"/>
                <a:cs typeface="Arial"/>
              </a:rPr>
              <a:t>y</a:t>
            </a:r>
            <a:r>
              <a:rPr sz="1800" spc="15" dirty="0">
                <a:solidFill>
                  <a:srgbClr val="212121"/>
                </a:solidFill>
                <a:latin typeface="Arial"/>
                <a:cs typeface="Arial"/>
              </a:rPr>
              <a:t> </a:t>
            </a:r>
            <a:r>
              <a:rPr sz="1800" spc="-15" dirty="0">
                <a:solidFill>
                  <a:srgbClr val="212121"/>
                </a:solidFill>
                <a:latin typeface="Arial"/>
                <a:cs typeface="Arial"/>
              </a:rPr>
              <a:t>Z</a:t>
            </a:r>
            <a:r>
              <a:rPr sz="1800" spc="-10" dirty="0">
                <a:solidFill>
                  <a:srgbClr val="212121"/>
                </a:solidFill>
                <a:latin typeface="Arial"/>
                <a:cs typeface="Arial"/>
              </a:rPr>
              <a:t>e</a:t>
            </a:r>
            <a:r>
              <a:rPr sz="1800" spc="-5" dirty="0">
                <a:solidFill>
                  <a:srgbClr val="212121"/>
                </a:solidFill>
                <a:latin typeface="Arial"/>
                <a:cs typeface="Arial"/>
              </a:rPr>
              <a:t>i</a:t>
            </a:r>
            <a:r>
              <a:rPr sz="1800" spc="-10" dirty="0">
                <a:solidFill>
                  <a:srgbClr val="212121"/>
                </a:solidFill>
                <a:latin typeface="Arial"/>
                <a:cs typeface="Arial"/>
              </a:rPr>
              <a:t>ne</a:t>
            </a:r>
            <a:r>
              <a:rPr sz="1800" spc="-5" dirty="0">
                <a:solidFill>
                  <a:srgbClr val="212121"/>
                </a:solidFill>
                <a:latin typeface="Arial"/>
                <a:cs typeface="Arial"/>
              </a:rPr>
              <a:t>l</a:t>
            </a:r>
            <a:r>
              <a:rPr sz="1800" spc="-10" dirty="0">
                <a:solidFill>
                  <a:srgbClr val="212121"/>
                </a:solidFill>
                <a:latin typeface="Arial"/>
                <a:cs typeface="Arial"/>
              </a:rPr>
              <a:t>abd</a:t>
            </a:r>
            <a:r>
              <a:rPr sz="1800" spc="-5" dirty="0">
                <a:solidFill>
                  <a:srgbClr val="212121"/>
                </a:solidFill>
                <a:latin typeface="Arial"/>
                <a:cs typeface="Arial"/>
              </a:rPr>
              <a:t>i</a:t>
            </a:r>
            <a:r>
              <a:rPr sz="1800" spc="-20" dirty="0">
                <a:solidFill>
                  <a:srgbClr val="212121"/>
                </a:solidFill>
                <a:latin typeface="Arial"/>
                <a:cs typeface="Arial"/>
              </a:rPr>
              <a:t>n</a:t>
            </a:r>
            <a:r>
              <a:rPr sz="1800" spc="-5" dirty="0">
                <a:solidFill>
                  <a:srgbClr val="212121"/>
                </a:solidFill>
                <a:latin typeface="Arial"/>
                <a:cs typeface="Arial"/>
              </a:rPr>
              <a:t>,</a:t>
            </a:r>
            <a:r>
              <a:rPr sz="1800" spc="30" dirty="0">
                <a:solidFill>
                  <a:srgbClr val="212121"/>
                </a:solidFill>
                <a:latin typeface="Arial"/>
                <a:cs typeface="Arial"/>
              </a:rPr>
              <a:t> </a:t>
            </a:r>
            <a:r>
              <a:rPr sz="1800" dirty="0">
                <a:solidFill>
                  <a:srgbClr val="212121"/>
                </a:solidFill>
                <a:latin typeface="Arial"/>
                <a:cs typeface="Arial"/>
              </a:rPr>
              <a:t>M</a:t>
            </a:r>
            <a:r>
              <a:rPr sz="1800" spc="-20" dirty="0">
                <a:solidFill>
                  <a:srgbClr val="212121"/>
                </a:solidFill>
                <a:latin typeface="Arial"/>
                <a:cs typeface="Arial"/>
              </a:rPr>
              <a:t>S</a:t>
            </a:r>
            <a:r>
              <a:rPr sz="1800" spc="-5" dirty="0">
                <a:solidFill>
                  <a:srgbClr val="212121"/>
                </a:solidFill>
                <a:latin typeface="Arial"/>
                <a:cs typeface="Arial"/>
              </a:rPr>
              <a:t>N,</a:t>
            </a:r>
            <a:r>
              <a:rPr sz="1800" spc="5" dirty="0">
                <a:solidFill>
                  <a:srgbClr val="212121"/>
                </a:solidFill>
                <a:latin typeface="Arial"/>
                <a:cs typeface="Arial"/>
              </a:rPr>
              <a:t> </a:t>
            </a:r>
            <a:r>
              <a:rPr sz="1800" spc="-15" dirty="0">
                <a:solidFill>
                  <a:srgbClr val="212121"/>
                </a:solidFill>
                <a:latin typeface="Arial"/>
                <a:cs typeface="Arial"/>
              </a:rPr>
              <a:t>F</a:t>
            </a:r>
            <a:r>
              <a:rPr sz="1800" spc="-5" dirty="0">
                <a:solidFill>
                  <a:srgbClr val="212121"/>
                </a:solidFill>
                <a:latin typeface="Arial"/>
                <a:cs typeface="Arial"/>
              </a:rPr>
              <a:t>N</a:t>
            </a:r>
            <a:r>
              <a:rPr sz="1800" spc="-10" dirty="0">
                <a:solidFill>
                  <a:srgbClr val="212121"/>
                </a:solidFill>
                <a:latin typeface="Arial"/>
                <a:cs typeface="Arial"/>
              </a:rPr>
              <a:t>P</a:t>
            </a:r>
            <a:r>
              <a:rPr sz="1800" dirty="0">
                <a:solidFill>
                  <a:srgbClr val="212121"/>
                </a:solidFill>
                <a:latin typeface="Arial"/>
                <a:cs typeface="Arial"/>
              </a:rPr>
              <a:t>-C </a:t>
            </a:r>
            <a:r>
              <a:rPr sz="1800" spc="-20" dirty="0">
                <a:solidFill>
                  <a:srgbClr val="212121"/>
                </a:solidFill>
                <a:latin typeface="Arial"/>
                <a:cs typeface="Arial"/>
              </a:rPr>
              <a:t>A</a:t>
            </a:r>
            <a:r>
              <a:rPr sz="1800" dirty="0">
                <a:solidFill>
                  <a:srgbClr val="212121"/>
                </a:solidFill>
                <a:latin typeface="Arial"/>
                <a:cs typeface="Arial"/>
              </a:rPr>
              <a:t>cc</a:t>
            </a:r>
            <a:r>
              <a:rPr sz="1800" spc="-10" dirty="0">
                <a:solidFill>
                  <a:srgbClr val="212121"/>
                </a:solidFill>
                <a:latin typeface="Arial"/>
                <a:cs typeface="Arial"/>
              </a:rPr>
              <a:t>e</a:t>
            </a:r>
            <a:r>
              <a:rPr sz="1800" dirty="0">
                <a:solidFill>
                  <a:srgbClr val="212121"/>
                </a:solidFill>
                <a:latin typeface="Arial"/>
                <a:cs typeface="Arial"/>
              </a:rPr>
              <a:t>ss </a:t>
            </a:r>
            <a:r>
              <a:rPr sz="1800" spc="-5" dirty="0">
                <a:solidFill>
                  <a:srgbClr val="212121"/>
                </a:solidFill>
                <a:latin typeface="Arial"/>
                <a:cs typeface="Arial"/>
              </a:rPr>
              <a:t>t</a:t>
            </a:r>
            <a:r>
              <a:rPr sz="1800" dirty="0">
                <a:solidFill>
                  <a:srgbClr val="212121"/>
                </a:solidFill>
                <a:latin typeface="Arial"/>
                <a:cs typeface="Arial"/>
              </a:rPr>
              <a:t>o</a:t>
            </a:r>
            <a:r>
              <a:rPr sz="1800" spc="-5" dirty="0">
                <a:solidFill>
                  <a:srgbClr val="212121"/>
                </a:solidFill>
                <a:latin typeface="Arial"/>
                <a:cs typeface="Arial"/>
              </a:rPr>
              <a:t> C</a:t>
            </a:r>
            <a:r>
              <a:rPr sz="1800" spc="-10" dirty="0">
                <a:solidFill>
                  <a:srgbClr val="212121"/>
                </a:solidFill>
                <a:latin typeface="Arial"/>
                <a:cs typeface="Arial"/>
              </a:rPr>
              <a:t>a</a:t>
            </a:r>
            <a:r>
              <a:rPr sz="1800" dirty="0">
                <a:solidFill>
                  <a:srgbClr val="212121"/>
                </a:solidFill>
                <a:latin typeface="Arial"/>
                <a:cs typeface="Arial"/>
              </a:rPr>
              <a:t>re</a:t>
            </a:r>
            <a:r>
              <a:rPr sz="1800" spc="-5" dirty="0">
                <a:solidFill>
                  <a:srgbClr val="212121"/>
                </a:solidFill>
                <a:latin typeface="Arial"/>
                <a:cs typeface="Arial"/>
              </a:rPr>
              <a:t> Cli</a:t>
            </a:r>
            <a:r>
              <a:rPr sz="1800" spc="-10" dirty="0">
                <a:solidFill>
                  <a:srgbClr val="212121"/>
                </a:solidFill>
                <a:latin typeface="Arial"/>
                <a:cs typeface="Arial"/>
              </a:rPr>
              <a:t>n</a:t>
            </a:r>
            <a:r>
              <a:rPr sz="1800" spc="-5" dirty="0">
                <a:solidFill>
                  <a:srgbClr val="212121"/>
                </a:solidFill>
                <a:latin typeface="Arial"/>
                <a:cs typeface="Arial"/>
              </a:rPr>
              <a:t>i</a:t>
            </a:r>
            <a:r>
              <a:rPr sz="1800" dirty="0">
                <a:solidFill>
                  <a:srgbClr val="212121"/>
                </a:solidFill>
                <a:latin typeface="Arial"/>
                <a:cs typeface="Arial"/>
              </a:rPr>
              <a:t>c</a:t>
            </a:r>
            <a:r>
              <a:rPr sz="1800" spc="-5" dirty="0">
                <a:solidFill>
                  <a:srgbClr val="212121"/>
                </a:solidFill>
                <a:latin typeface="Arial"/>
                <a:cs typeface="Arial"/>
              </a:rPr>
              <a:t>i</a:t>
            </a:r>
            <a:r>
              <a:rPr sz="1800" spc="-10" dirty="0">
                <a:solidFill>
                  <a:srgbClr val="212121"/>
                </a:solidFill>
                <a:latin typeface="Arial"/>
                <a:cs typeface="Arial"/>
              </a:rPr>
              <a:t>a</a:t>
            </a:r>
            <a:r>
              <a:rPr sz="1800" dirty="0">
                <a:solidFill>
                  <a:srgbClr val="212121"/>
                </a:solidFill>
                <a:latin typeface="Arial"/>
                <a:cs typeface="Arial"/>
              </a:rPr>
              <a:t>n</a:t>
            </a:r>
            <a:r>
              <a:rPr sz="1800" spc="-75" dirty="0">
                <a:solidFill>
                  <a:srgbClr val="212121"/>
                </a:solidFill>
                <a:latin typeface="Arial"/>
                <a:cs typeface="Arial"/>
              </a:rPr>
              <a:t> </a:t>
            </a:r>
            <a:r>
              <a:rPr sz="1800" spc="-20" dirty="0">
                <a:solidFill>
                  <a:srgbClr val="212121"/>
                </a:solidFill>
                <a:latin typeface="Arial"/>
                <a:cs typeface="Arial"/>
              </a:rPr>
              <a:t>A</a:t>
            </a:r>
            <a:r>
              <a:rPr sz="1800" dirty="0">
                <a:solidFill>
                  <a:srgbClr val="212121"/>
                </a:solidFill>
                <a:latin typeface="Arial"/>
                <a:cs typeface="Arial"/>
              </a:rPr>
              <a:t>m</a:t>
            </a:r>
            <a:r>
              <a:rPr sz="1800" spc="-10" dirty="0">
                <a:solidFill>
                  <a:srgbClr val="212121"/>
                </a:solidFill>
                <a:latin typeface="Arial"/>
                <a:cs typeface="Arial"/>
              </a:rPr>
              <a:t>ba</a:t>
            </a:r>
            <a:r>
              <a:rPr sz="1800" dirty="0">
                <a:solidFill>
                  <a:srgbClr val="212121"/>
                </a:solidFill>
                <a:latin typeface="Arial"/>
                <a:cs typeface="Arial"/>
              </a:rPr>
              <a:t>ss</a:t>
            </a:r>
            <a:r>
              <a:rPr sz="1800" spc="-10" dirty="0">
                <a:solidFill>
                  <a:srgbClr val="212121"/>
                </a:solidFill>
                <a:latin typeface="Arial"/>
                <a:cs typeface="Arial"/>
              </a:rPr>
              <a:t>ador</a:t>
            </a:r>
            <a:endParaRPr sz="1800">
              <a:latin typeface="Arial"/>
              <a:cs typeface="Arial"/>
            </a:endParaRPr>
          </a:p>
          <a:p>
            <a:pPr marL="12700" marR="5080" algn="ctr">
              <a:lnSpc>
                <a:spcPct val="100000"/>
              </a:lnSpc>
            </a:pPr>
            <a:r>
              <a:rPr sz="1800" spc="-20" dirty="0">
                <a:solidFill>
                  <a:srgbClr val="212121"/>
                </a:solidFill>
                <a:latin typeface="Arial"/>
                <a:cs typeface="Arial"/>
              </a:rPr>
              <a:t>E</a:t>
            </a:r>
            <a:r>
              <a:rPr sz="1800" dirty="0">
                <a:solidFill>
                  <a:srgbClr val="212121"/>
                </a:solidFill>
                <a:latin typeface="Arial"/>
                <a:cs typeface="Arial"/>
              </a:rPr>
              <a:t>m</a:t>
            </a:r>
            <a:r>
              <a:rPr sz="1800" spc="-10" dirty="0">
                <a:solidFill>
                  <a:srgbClr val="212121"/>
                </a:solidFill>
                <a:latin typeface="Arial"/>
                <a:cs typeface="Arial"/>
              </a:rPr>
              <a:t>a</a:t>
            </a:r>
            <a:r>
              <a:rPr sz="1800" spc="-5" dirty="0">
                <a:solidFill>
                  <a:srgbClr val="212121"/>
                </a:solidFill>
                <a:latin typeface="Arial"/>
                <a:cs typeface="Arial"/>
              </a:rPr>
              <a:t>il</a:t>
            </a:r>
            <a:r>
              <a:rPr sz="1800" dirty="0">
                <a:solidFill>
                  <a:srgbClr val="212121"/>
                </a:solidFill>
                <a:latin typeface="Arial"/>
                <a:cs typeface="Arial"/>
              </a:rPr>
              <a:t>:</a:t>
            </a:r>
            <a:r>
              <a:rPr sz="1800" spc="5" dirty="0">
                <a:solidFill>
                  <a:srgbClr val="212121"/>
                </a:solidFill>
                <a:latin typeface="Arial"/>
                <a:cs typeface="Arial"/>
              </a:rPr>
              <a:t> </a:t>
            </a:r>
            <a:r>
              <a:rPr sz="1800" u="heavy" spc="-5" dirty="0">
                <a:solidFill>
                  <a:srgbClr val="468FCC"/>
                </a:solidFill>
                <a:latin typeface="Arial"/>
                <a:cs typeface="Arial"/>
                <a:hlinkClick r:id="rId5"/>
              </a:rPr>
              <a:t>l</a:t>
            </a:r>
            <a:r>
              <a:rPr sz="1800" u="heavy" spc="-10" dirty="0">
                <a:solidFill>
                  <a:srgbClr val="468FCC"/>
                </a:solidFill>
                <a:latin typeface="Arial"/>
                <a:cs typeface="Arial"/>
                <a:hlinkClick r:id="rId5"/>
              </a:rPr>
              <a:t>u</a:t>
            </a:r>
            <a:r>
              <a:rPr sz="1800" u="heavy" dirty="0">
                <a:solidFill>
                  <a:srgbClr val="468FCC"/>
                </a:solidFill>
                <a:latin typeface="Arial"/>
                <a:cs typeface="Arial"/>
                <a:hlinkClick r:id="rId5"/>
              </a:rPr>
              <a:t>c</a:t>
            </a:r>
            <a:r>
              <a:rPr sz="1800" u="heavy" spc="-5" dirty="0">
                <a:solidFill>
                  <a:srgbClr val="468FCC"/>
                </a:solidFill>
                <a:latin typeface="Arial"/>
                <a:cs typeface="Arial"/>
                <a:hlinkClick r:id="rId5"/>
              </a:rPr>
              <a:t>i</a:t>
            </a:r>
            <a:r>
              <a:rPr sz="1800" u="heavy" spc="-10" dirty="0">
                <a:solidFill>
                  <a:srgbClr val="468FCC"/>
                </a:solidFill>
                <a:latin typeface="Arial"/>
                <a:cs typeface="Arial"/>
                <a:hlinkClick r:id="rId5"/>
              </a:rPr>
              <a:t>nda</a:t>
            </a:r>
            <a:r>
              <a:rPr sz="1800" u="heavy" dirty="0">
                <a:solidFill>
                  <a:srgbClr val="468FCC"/>
                </a:solidFill>
                <a:latin typeface="Arial"/>
                <a:cs typeface="Arial"/>
                <a:hlinkClick r:id="rId5"/>
              </a:rPr>
              <a:t>.z</a:t>
            </a:r>
            <a:r>
              <a:rPr sz="1800" u="heavy" spc="-10" dirty="0">
                <a:solidFill>
                  <a:srgbClr val="468FCC"/>
                </a:solidFill>
                <a:latin typeface="Arial"/>
                <a:cs typeface="Arial"/>
                <a:hlinkClick r:id="rId5"/>
              </a:rPr>
              <a:t>e</a:t>
            </a:r>
            <a:r>
              <a:rPr sz="1800" u="heavy" spc="-5" dirty="0">
                <a:solidFill>
                  <a:srgbClr val="468FCC"/>
                </a:solidFill>
                <a:latin typeface="Arial"/>
                <a:cs typeface="Arial"/>
                <a:hlinkClick r:id="rId5"/>
              </a:rPr>
              <a:t>i</a:t>
            </a:r>
            <a:r>
              <a:rPr sz="1800" u="heavy" spc="-10" dirty="0">
                <a:solidFill>
                  <a:srgbClr val="468FCC"/>
                </a:solidFill>
                <a:latin typeface="Arial"/>
                <a:cs typeface="Arial"/>
                <a:hlinkClick r:id="rId5"/>
              </a:rPr>
              <a:t>ne</a:t>
            </a:r>
            <a:r>
              <a:rPr sz="1800" u="heavy" spc="-5" dirty="0">
                <a:solidFill>
                  <a:srgbClr val="468FCC"/>
                </a:solidFill>
                <a:latin typeface="Arial"/>
                <a:cs typeface="Arial"/>
                <a:hlinkClick r:id="rId5"/>
              </a:rPr>
              <a:t>l</a:t>
            </a:r>
            <a:r>
              <a:rPr sz="1800" u="heavy" spc="-10" dirty="0">
                <a:solidFill>
                  <a:srgbClr val="468FCC"/>
                </a:solidFill>
                <a:latin typeface="Arial"/>
                <a:cs typeface="Arial"/>
                <a:hlinkClick r:id="rId5"/>
              </a:rPr>
              <a:t>abd</a:t>
            </a:r>
            <a:r>
              <a:rPr sz="1800" u="heavy" spc="-5" dirty="0">
                <a:solidFill>
                  <a:srgbClr val="468FCC"/>
                </a:solidFill>
                <a:latin typeface="Arial"/>
                <a:cs typeface="Arial"/>
                <a:hlinkClick r:id="rId5"/>
              </a:rPr>
              <a:t>i</a:t>
            </a:r>
            <a:r>
              <a:rPr sz="1800" u="heavy" spc="5" dirty="0">
                <a:solidFill>
                  <a:srgbClr val="468FCC"/>
                </a:solidFill>
                <a:latin typeface="Arial"/>
                <a:cs typeface="Arial"/>
                <a:hlinkClick r:id="rId5"/>
              </a:rPr>
              <a:t>n</a:t>
            </a:r>
            <a:r>
              <a:rPr sz="1800" u="heavy" spc="-10" dirty="0">
                <a:solidFill>
                  <a:srgbClr val="468FCC"/>
                </a:solidFill>
                <a:latin typeface="Arial"/>
                <a:cs typeface="Arial"/>
                <a:hlinkClick r:id="rId5"/>
              </a:rPr>
              <a:t>2</a:t>
            </a:r>
            <a:r>
              <a:rPr sz="1800" u="heavy" spc="-5" dirty="0">
                <a:solidFill>
                  <a:srgbClr val="468FCC"/>
                </a:solidFill>
                <a:latin typeface="Arial"/>
                <a:cs typeface="Arial"/>
                <a:hlinkClick r:id="rId5"/>
              </a:rPr>
              <a:t>@</a:t>
            </a:r>
            <a:r>
              <a:rPr sz="1800" u="heavy" dirty="0">
                <a:solidFill>
                  <a:srgbClr val="468FCC"/>
                </a:solidFill>
                <a:latin typeface="Arial"/>
                <a:cs typeface="Arial"/>
                <a:hlinkClick r:id="rId5"/>
              </a:rPr>
              <a:t>s</a:t>
            </a:r>
            <a:r>
              <a:rPr sz="1800" u="heavy" spc="-10" dirty="0">
                <a:solidFill>
                  <a:srgbClr val="468FCC"/>
                </a:solidFill>
                <a:latin typeface="Arial"/>
                <a:cs typeface="Arial"/>
                <a:hlinkClick r:id="rId5"/>
              </a:rPr>
              <a:t>a</a:t>
            </a:r>
            <a:r>
              <a:rPr sz="1800" u="heavy" spc="5" dirty="0">
                <a:solidFill>
                  <a:srgbClr val="468FCC"/>
                </a:solidFill>
                <a:latin typeface="Arial"/>
                <a:cs typeface="Arial"/>
                <a:hlinkClick r:id="rId5"/>
              </a:rPr>
              <a:t>n</a:t>
            </a:r>
            <a:r>
              <a:rPr sz="1800" u="heavy" spc="-10" dirty="0">
                <a:solidFill>
                  <a:srgbClr val="468FCC"/>
                </a:solidFill>
                <a:latin typeface="Arial"/>
                <a:cs typeface="Arial"/>
                <a:hlinkClick r:id="rId5"/>
              </a:rPr>
              <a:t>an</a:t>
            </a:r>
            <a:r>
              <a:rPr sz="1800" u="heavy" dirty="0">
                <a:solidFill>
                  <a:srgbClr val="468FCC"/>
                </a:solidFill>
                <a:latin typeface="Arial"/>
                <a:cs typeface="Arial"/>
                <a:hlinkClick r:id="rId5"/>
              </a:rPr>
              <a:t>t</a:t>
            </a:r>
            <a:r>
              <a:rPr sz="1800" u="heavy" spc="-10" dirty="0">
                <a:solidFill>
                  <a:srgbClr val="468FCC"/>
                </a:solidFill>
                <a:latin typeface="Arial"/>
                <a:cs typeface="Arial"/>
                <a:hlinkClick r:id="rId5"/>
              </a:rPr>
              <a:t>o</a:t>
            </a:r>
            <a:r>
              <a:rPr sz="1800" u="heavy" spc="5" dirty="0">
                <a:solidFill>
                  <a:srgbClr val="468FCC"/>
                </a:solidFill>
                <a:latin typeface="Arial"/>
                <a:cs typeface="Arial"/>
                <a:hlinkClick r:id="rId5"/>
              </a:rPr>
              <a:t>n</a:t>
            </a:r>
            <a:r>
              <a:rPr sz="1800" u="heavy" spc="-5" dirty="0">
                <a:solidFill>
                  <a:srgbClr val="468FCC"/>
                </a:solidFill>
                <a:latin typeface="Arial"/>
                <a:cs typeface="Arial"/>
                <a:hlinkClick r:id="rId5"/>
              </a:rPr>
              <a:t>i</a:t>
            </a:r>
            <a:r>
              <a:rPr sz="1800" u="heavy" spc="-20" dirty="0">
                <a:solidFill>
                  <a:srgbClr val="468FCC"/>
                </a:solidFill>
                <a:latin typeface="Arial"/>
                <a:cs typeface="Arial"/>
                <a:hlinkClick r:id="rId5"/>
              </a:rPr>
              <a:t>o</a:t>
            </a:r>
            <a:r>
              <a:rPr sz="1800" u="heavy" spc="-5" dirty="0">
                <a:solidFill>
                  <a:srgbClr val="468FCC"/>
                </a:solidFill>
                <a:latin typeface="Arial"/>
                <a:cs typeface="Arial"/>
                <a:hlinkClick r:id="rId5"/>
              </a:rPr>
              <a:t>.</a:t>
            </a:r>
            <a:r>
              <a:rPr sz="1800" u="heavy" spc="-10" dirty="0">
                <a:solidFill>
                  <a:srgbClr val="468FCC"/>
                </a:solidFill>
                <a:latin typeface="Arial"/>
                <a:cs typeface="Arial"/>
                <a:hlinkClick r:id="rId5"/>
              </a:rPr>
              <a:t>gov</a:t>
            </a:r>
            <a:r>
              <a:rPr sz="1800" spc="-10" dirty="0">
                <a:solidFill>
                  <a:srgbClr val="468FCC"/>
                </a:solidFill>
                <a:latin typeface="Arial"/>
                <a:cs typeface="Arial"/>
              </a:rPr>
              <a:t> </a:t>
            </a:r>
            <a:r>
              <a:rPr sz="1800" spc="-20" dirty="0">
                <a:solidFill>
                  <a:srgbClr val="212121"/>
                </a:solidFill>
                <a:latin typeface="Arial"/>
                <a:cs typeface="Arial"/>
              </a:rPr>
              <a:t>P</a:t>
            </a:r>
            <a:r>
              <a:rPr sz="1800" spc="-10" dirty="0">
                <a:solidFill>
                  <a:srgbClr val="212121"/>
                </a:solidFill>
                <a:latin typeface="Arial"/>
                <a:cs typeface="Arial"/>
              </a:rPr>
              <a:t>hone</a:t>
            </a:r>
            <a:r>
              <a:rPr sz="1800" dirty="0">
                <a:solidFill>
                  <a:srgbClr val="212121"/>
                </a:solidFill>
                <a:latin typeface="Arial"/>
                <a:cs typeface="Arial"/>
              </a:rPr>
              <a:t>:</a:t>
            </a:r>
            <a:r>
              <a:rPr sz="1800" spc="20" dirty="0">
                <a:solidFill>
                  <a:srgbClr val="212121"/>
                </a:solidFill>
                <a:latin typeface="Arial"/>
                <a:cs typeface="Arial"/>
              </a:rPr>
              <a:t> </a:t>
            </a:r>
            <a:r>
              <a:rPr sz="1800" spc="-10" dirty="0">
                <a:solidFill>
                  <a:srgbClr val="212121"/>
                </a:solidFill>
                <a:latin typeface="Arial"/>
                <a:cs typeface="Arial"/>
              </a:rPr>
              <a:t>210</a:t>
            </a:r>
            <a:r>
              <a:rPr sz="1800" dirty="0">
                <a:solidFill>
                  <a:srgbClr val="212121"/>
                </a:solidFill>
                <a:latin typeface="Arial"/>
                <a:cs typeface="Arial"/>
              </a:rPr>
              <a:t>-</a:t>
            </a:r>
            <a:r>
              <a:rPr sz="1800" spc="-10" dirty="0">
                <a:solidFill>
                  <a:srgbClr val="212121"/>
                </a:solidFill>
                <a:latin typeface="Arial"/>
                <a:cs typeface="Arial"/>
              </a:rPr>
              <a:t>207</a:t>
            </a:r>
            <a:r>
              <a:rPr sz="1800" dirty="0">
                <a:solidFill>
                  <a:srgbClr val="212121"/>
                </a:solidFill>
                <a:latin typeface="Arial"/>
                <a:cs typeface="Arial"/>
              </a:rPr>
              <a:t>-</a:t>
            </a:r>
            <a:r>
              <a:rPr sz="1800" spc="-10" dirty="0">
                <a:solidFill>
                  <a:srgbClr val="212121"/>
                </a:solidFill>
                <a:latin typeface="Arial"/>
                <a:cs typeface="Arial"/>
              </a:rPr>
              <a:t>2407</a:t>
            </a:r>
            <a:endParaRPr sz="1800">
              <a:latin typeface="Arial"/>
              <a:cs typeface="Arial"/>
            </a:endParaRPr>
          </a:p>
        </p:txBody>
      </p:sp>
      <p:sp>
        <p:nvSpPr>
          <p:cNvPr id="5" name="object 5"/>
          <p:cNvSpPr/>
          <p:nvPr/>
        </p:nvSpPr>
        <p:spPr>
          <a:xfrm>
            <a:off x="4297679" y="1854707"/>
            <a:ext cx="3610355" cy="315620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371475">
              <a:lnSpc>
                <a:spcPct val="100000"/>
              </a:lnSpc>
            </a:pPr>
            <a:r>
              <a:rPr spc="-130" dirty="0"/>
              <a:t>Hep</a:t>
            </a:r>
            <a:r>
              <a:rPr spc="-125" dirty="0"/>
              <a:t>a</a:t>
            </a:r>
            <a:r>
              <a:rPr spc="-110" dirty="0"/>
              <a:t>ti</a:t>
            </a:r>
            <a:r>
              <a:rPr spc="-105" dirty="0"/>
              <a:t>t</a:t>
            </a:r>
            <a:r>
              <a:rPr spc="-110" dirty="0"/>
              <a:t>i</a:t>
            </a:r>
            <a:r>
              <a:rPr spc="-20" dirty="0"/>
              <a:t>s</a:t>
            </a:r>
            <a:r>
              <a:rPr spc="-220" dirty="0"/>
              <a:t> </a:t>
            </a:r>
            <a:r>
              <a:rPr spc="-30" dirty="0"/>
              <a:t>C</a:t>
            </a:r>
            <a:r>
              <a:rPr spc="-195" dirty="0"/>
              <a:t> </a:t>
            </a:r>
            <a:r>
              <a:rPr spc="-125" dirty="0"/>
              <a:t>Mor</a:t>
            </a:r>
            <a:r>
              <a:rPr spc="-105" dirty="0"/>
              <a:t>t</a:t>
            </a:r>
            <a:r>
              <a:rPr spc="-130" dirty="0"/>
              <a:t>a</a:t>
            </a:r>
            <a:r>
              <a:rPr spc="-110" dirty="0"/>
              <a:t>li</a:t>
            </a:r>
            <a:r>
              <a:rPr spc="-105" dirty="0"/>
              <a:t>t</a:t>
            </a:r>
            <a:r>
              <a:rPr spc="-20" dirty="0"/>
              <a:t>y</a:t>
            </a:r>
            <a:r>
              <a:rPr spc="-210" dirty="0"/>
              <a:t> </a:t>
            </a:r>
            <a:r>
              <a:rPr spc="-110" dirty="0"/>
              <a:t>i</a:t>
            </a:r>
            <a:r>
              <a:rPr spc="-25" dirty="0"/>
              <a:t>n</a:t>
            </a:r>
            <a:r>
              <a:rPr spc="-280" dirty="0"/>
              <a:t> </a:t>
            </a:r>
            <a:r>
              <a:rPr spc="-570" dirty="0"/>
              <a:t>T</a:t>
            </a:r>
            <a:r>
              <a:rPr spc="-130" dirty="0"/>
              <a:t>e</a:t>
            </a:r>
            <a:r>
              <a:rPr spc="-110" dirty="0"/>
              <a:t>x</a:t>
            </a:r>
            <a:r>
              <a:rPr spc="-130" dirty="0"/>
              <a:t>a</a:t>
            </a:r>
            <a:r>
              <a:rPr spc="-110" dirty="0"/>
              <a:t>s</a:t>
            </a:r>
            <a:r>
              <a:rPr spc="-15" dirty="0"/>
              <a:t>,</a:t>
            </a:r>
            <a:r>
              <a:rPr spc="-220" dirty="0"/>
              <a:t> </a:t>
            </a:r>
            <a:r>
              <a:rPr spc="-130" dirty="0"/>
              <a:t>20</a:t>
            </a:r>
            <a:r>
              <a:rPr spc="-125" dirty="0"/>
              <a:t>1</a:t>
            </a:r>
            <a:r>
              <a:rPr spc="-25" dirty="0"/>
              <a:t>7</a:t>
            </a:r>
          </a:p>
        </p:txBody>
      </p:sp>
      <p:sp>
        <p:nvSpPr>
          <p:cNvPr id="4" name="object 4"/>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606257" y="6205916"/>
            <a:ext cx="1223645" cy="203835"/>
          </a:xfrm>
          <a:prstGeom prst="rect">
            <a:avLst/>
          </a:prstGeom>
        </p:spPr>
        <p:txBody>
          <a:bodyPr vert="horz" wrap="square" lIns="0" tIns="0" rIns="0" bIns="0" rtlCol="0">
            <a:spAutoFit/>
          </a:bodyPr>
          <a:lstStyle/>
          <a:p>
            <a:pPr marL="12700">
              <a:lnSpc>
                <a:spcPct val="100000"/>
              </a:lnSpc>
            </a:pPr>
            <a:r>
              <a:rPr sz="1400" spc="-5" dirty="0">
                <a:solidFill>
                  <a:srgbClr val="212121"/>
                </a:solidFill>
                <a:latin typeface="Arial"/>
                <a:cs typeface="Arial"/>
              </a:rPr>
              <a:t>Sou</a:t>
            </a:r>
            <a:r>
              <a:rPr sz="1400" dirty="0">
                <a:solidFill>
                  <a:srgbClr val="212121"/>
                </a:solidFill>
                <a:latin typeface="Arial"/>
                <a:cs typeface="Arial"/>
              </a:rPr>
              <a:t>r</a:t>
            </a:r>
            <a:r>
              <a:rPr sz="1400" spc="5" dirty="0">
                <a:solidFill>
                  <a:srgbClr val="212121"/>
                </a:solidFill>
                <a:latin typeface="Arial"/>
                <a:cs typeface="Arial"/>
              </a:rPr>
              <a:t>c</a:t>
            </a:r>
            <a:r>
              <a:rPr sz="1400" spc="-5" dirty="0">
                <a:solidFill>
                  <a:srgbClr val="212121"/>
                </a:solidFill>
                <a:latin typeface="Arial"/>
                <a:cs typeface="Arial"/>
              </a:rPr>
              <a:t>e</a:t>
            </a:r>
            <a:r>
              <a:rPr sz="1400" dirty="0">
                <a:solidFill>
                  <a:srgbClr val="212121"/>
                </a:solidFill>
                <a:latin typeface="Arial"/>
                <a:cs typeface="Arial"/>
              </a:rPr>
              <a:t>:</a:t>
            </a:r>
            <a:r>
              <a:rPr sz="1400" spc="-35" dirty="0">
                <a:solidFill>
                  <a:srgbClr val="212121"/>
                </a:solidFill>
                <a:latin typeface="Arial"/>
                <a:cs typeface="Arial"/>
              </a:rPr>
              <a:t> </a:t>
            </a:r>
            <a:r>
              <a:rPr sz="1400" spc="-10" dirty="0">
                <a:solidFill>
                  <a:srgbClr val="212121"/>
                </a:solidFill>
                <a:latin typeface="Arial"/>
                <a:cs typeface="Arial"/>
              </a:rPr>
              <a:t>H</a:t>
            </a:r>
            <a:r>
              <a:rPr sz="1400" spc="-5" dirty="0">
                <a:solidFill>
                  <a:srgbClr val="212121"/>
                </a:solidFill>
                <a:latin typeface="Arial"/>
                <a:cs typeface="Arial"/>
              </a:rPr>
              <a:t>ep</a:t>
            </a:r>
            <a:r>
              <a:rPr sz="1400" spc="-50" dirty="0">
                <a:solidFill>
                  <a:srgbClr val="212121"/>
                </a:solidFill>
                <a:latin typeface="Arial"/>
                <a:cs typeface="Arial"/>
              </a:rPr>
              <a:t>V</a:t>
            </a:r>
            <a:r>
              <a:rPr sz="1400" dirty="0">
                <a:solidFill>
                  <a:srgbClr val="212121"/>
                </a:solidFill>
                <a:latin typeface="Arial"/>
                <a:cs typeface="Arial"/>
              </a:rPr>
              <a:t>u</a:t>
            </a:r>
            <a:endParaRPr sz="1400">
              <a:latin typeface="Arial"/>
              <a:cs typeface="Arial"/>
            </a:endParaRPr>
          </a:p>
        </p:txBody>
      </p:sp>
      <p:sp>
        <p:nvSpPr>
          <p:cNvPr id="6" name="object 6"/>
          <p:cNvSpPr/>
          <p:nvPr/>
        </p:nvSpPr>
        <p:spPr>
          <a:xfrm>
            <a:off x="49054" y="1278636"/>
            <a:ext cx="12142945" cy="454173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64592" y="2138172"/>
            <a:ext cx="3336035" cy="344423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59829" y="2133409"/>
            <a:ext cx="3345815" cy="3453765"/>
          </a:xfrm>
          <a:custGeom>
            <a:avLst/>
            <a:gdLst/>
            <a:ahLst/>
            <a:cxnLst/>
            <a:rect l="l" t="t" r="r" b="b"/>
            <a:pathLst>
              <a:path w="3345815" h="3453765">
                <a:moveTo>
                  <a:pt x="0" y="0"/>
                </a:moveTo>
                <a:lnTo>
                  <a:pt x="3345561" y="0"/>
                </a:lnTo>
                <a:lnTo>
                  <a:pt x="3345561" y="3453765"/>
                </a:lnTo>
                <a:lnTo>
                  <a:pt x="0" y="3453765"/>
                </a:lnTo>
                <a:lnTo>
                  <a:pt x="0" y="0"/>
                </a:lnTo>
                <a:close/>
              </a:path>
            </a:pathLst>
          </a:custGeom>
          <a:ln w="9525">
            <a:solidFill>
              <a:srgbClr val="8F3D96"/>
            </a:solidFill>
          </a:ln>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05061" rIns="0" bIns="0" rtlCol="0">
            <a:spAutoFit/>
          </a:bodyPr>
          <a:lstStyle/>
          <a:p>
            <a:pPr marL="371475">
              <a:lnSpc>
                <a:spcPct val="100000"/>
              </a:lnSpc>
            </a:pPr>
            <a:r>
              <a:rPr spc="-130" dirty="0"/>
              <a:t>E</a:t>
            </a:r>
            <a:r>
              <a:rPr spc="-105" dirty="0"/>
              <a:t>t</a:t>
            </a:r>
            <a:r>
              <a:rPr spc="-110" dirty="0"/>
              <a:t>i</a:t>
            </a:r>
            <a:r>
              <a:rPr spc="-130" dirty="0"/>
              <a:t>o</a:t>
            </a:r>
            <a:r>
              <a:rPr spc="-110" dirty="0"/>
              <a:t>l</a:t>
            </a:r>
            <a:r>
              <a:rPr spc="-130" dirty="0"/>
              <a:t>o</a:t>
            </a:r>
            <a:r>
              <a:rPr spc="-125" dirty="0"/>
              <a:t>g</a:t>
            </a:r>
            <a:r>
              <a:rPr spc="-20" dirty="0"/>
              <a:t>y</a:t>
            </a:r>
            <a:r>
              <a:rPr spc="-220" dirty="0"/>
              <a:t> </a:t>
            </a:r>
            <a:r>
              <a:rPr spc="-30" dirty="0"/>
              <a:t>&amp;</a:t>
            </a:r>
            <a:r>
              <a:rPr spc="-204" dirty="0"/>
              <a:t> </a:t>
            </a:r>
            <a:r>
              <a:rPr spc="-130" dirty="0"/>
              <a:t>Ep</a:t>
            </a:r>
            <a:r>
              <a:rPr spc="-110" dirty="0"/>
              <a:t>i</a:t>
            </a:r>
            <a:r>
              <a:rPr spc="-130" dirty="0"/>
              <a:t>d</a:t>
            </a:r>
            <a:r>
              <a:rPr spc="-120" dirty="0"/>
              <a:t>emiol</a:t>
            </a:r>
            <a:r>
              <a:rPr spc="-130" dirty="0"/>
              <a:t>ogy</a:t>
            </a:r>
          </a:p>
        </p:txBody>
      </p:sp>
      <p:sp>
        <p:nvSpPr>
          <p:cNvPr id="4" name="object 4"/>
          <p:cNvSpPr txBox="1"/>
          <p:nvPr/>
        </p:nvSpPr>
        <p:spPr>
          <a:xfrm>
            <a:off x="802643" y="1644977"/>
            <a:ext cx="10782300" cy="4126865"/>
          </a:xfrm>
          <a:prstGeom prst="rect">
            <a:avLst/>
          </a:prstGeom>
        </p:spPr>
        <p:txBody>
          <a:bodyPr vert="horz" wrap="square" lIns="0" tIns="0" rIns="0" bIns="0" rtlCol="0">
            <a:spAutoFit/>
          </a:bodyPr>
          <a:lstStyle/>
          <a:p>
            <a:pPr marL="241300" indent="-228600">
              <a:lnSpc>
                <a:spcPct val="100000"/>
              </a:lnSpc>
              <a:buClr>
                <a:srgbClr val="D51F1A"/>
              </a:buClr>
              <a:buFont typeface="Wingdings"/>
              <a:buChar char=""/>
              <a:tabLst>
                <a:tab pos="241300" algn="l"/>
              </a:tabLst>
            </a:pPr>
            <a:r>
              <a:rPr sz="2200" spc="-25" dirty="0">
                <a:solidFill>
                  <a:srgbClr val="212121"/>
                </a:solidFill>
                <a:latin typeface="Arial"/>
                <a:cs typeface="Arial"/>
              </a:rPr>
              <a:t>H</a:t>
            </a:r>
            <a:r>
              <a:rPr sz="2200" spc="-10" dirty="0">
                <a:solidFill>
                  <a:srgbClr val="212121"/>
                </a:solidFill>
                <a:latin typeface="Arial"/>
                <a:cs typeface="Arial"/>
              </a:rPr>
              <a:t>epatitis</a:t>
            </a:r>
            <a:r>
              <a:rPr sz="2200" spc="5" dirty="0">
                <a:solidFill>
                  <a:srgbClr val="212121"/>
                </a:solidFill>
                <a:latin typeface="Arial"/>
                <a:cs typeface="Arial"/>
              </a:rPr>
              <a:t> </a:t>
            </a:r>
            <a:r>
              <a:rPr sz="2200" spc="-20" dirty="0">
                <a:solidFill>
                  <a:srgbClr val="212121"/>
                </a:solidFill>
                <a:latin typeface="Arial"/>
                <a:cs typeface="Arial"/>
              </a:rPr>
              <a:t>C</a:t>
            </a:r>
            <a:r>
              <a:rPr sz="2200" spc="-5" dirty="0">
                <a:solidFill>
                  <a:srgbClr val="212121"/>
                </a:solidFill>
                <a:latin typeface="Arial"/>
                <a:cs typeface="Arial"/>
              </a:rPr>
              <a:t> </a:t>
            </a:r>
            <a:r>
              <a:rPr sz="2200" spc="-10" dirty="0">
                <a:solidFill>
                  <a:srgbClr val="212121"/>
                </a:solidFill>
                <a:latin typeface="Arial"/>
                <a:cs typeface="Arial"/>
              </a:rPr>
              <a:t>is </a:t>
            </a:r>
            <a:r>
              <a:rPr sz="2200" spc="-15" dirty="0">
                <a:solidFill>
                  <a:srgbClr val="212121"/>
                </a:solidFill>
                <a:latin typeface="Arial"/>
                <a:cs typeface="Arial"/>
              </a:rPr>
              <a:t>the</a:t>
            </a:r>
            <a:r>
              <a:rPr sz="2200" spc="10" dirty="0">
                <a:solidFill>
                  <a:srgbClr val="212121"/>
                </a:solidFill>
                <a:latin typeface="Arial"/>
                <a:cs typeface="Arial"/>
              </a:rPr>
              <a:t> </a:t>
            </a:r>
            <a:r>
              <a:rPr sz="2200" b="1" spc="-15" dirty="0">
                <a:solidFill>
                  <a:srgbClr val="212121"/>
                </a:solidFill>
                <a:latin typeface="Arial"/>
                <a:cs typeface="Arial"/>
              </a:rPr>
              <a:t>most</a:t>
            </a:r>
            <a:r>
              <a:rPr sz="2200" b="1" dirty="0">
                <a:solidFill>
                  <a:srgbClr val="212121"/>
                </a:solidFill>
                <a:latin typeface="Arial"/>
                <a:cs typeface="Arial"/>
              </a:rPr>
              <a:t> </a:t>
            </a:r>
            <a:r>
              <a:rPr sz="2200" b="1" spc="-20" dirty="0">
                <a:solidFill>
                  <a:srgbClr val="212121"/>
                </a:solidFill>
                <a:latin typeface="Arial"/>
                <a:cs typeface="Arial"/>
              </a:rPr>
              <a:t>common</a:t>
            </a:r>
            <a:r>
              <a:rPr sz="2200" b="1" spc="15" dirty="0">
                <a:solidFill>
                  <a:srgbClr val="212121"/>
                </a:solidFill>
                <a:latin typeface="Arial"/>
                <a:cs typeface="Arial"/>
              </a:rPr>
              <a:t> </a:t>
            </a:r>
            <a:r>
              <a:rPr sz="2200" spc="-15" dirty="0">
                <a:solidFill>
                  <a:srgbClr val="212121"/>
                </a:solidFill>
                <a:latin typeface="Arial"/>
                <a:cs typeface="Arial"/>
              </a:rPr>
              <a:t>bloodborne</a:t>
            </a:r>
            <a:r>
              <a:rPr sz="2200" spc="10" dirty="0">
                <a:solidFill>
                  <a:srgbClr val="212121"/>
                </a:solidFill>
                <a:latin typeface="Arial"/>
                <a:cs typeface="Arial"/>
              </a:rPr>
              <a:t> </a:t>
            </a:r>
            <a:r>
              <a:rPr sz="2200" spc="-10" dirty="0">
                <a:solidFill>
                  <a:srgbClr val="212121"/>
                </a:solidFill>
                <a:latin typeface="Arial"/>
                <a:cs typeface="Arial"/>
              </a:rPr>
              <a:t>infection in</a:t>
            </a:r>
            <a:r>
              <a:rPr sz="2200"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25" dirty="0">
                <a:solidFill>
                  <a:srgbClr val="212121"/>
                </a:solidFill>
                <a:latin typeface="Arial"/>
                <a:cs typeface="Arial"/>
              </a:rPr>
              <a:t>U</a:t>
            </a:r>
            <a:r>
              <a:rPr sz="2200" spc="-20" dirty="0">
                <a:solidFill>
                  <a:srgbClr val="212121"/>
                </a:solidFill>
                <a:latin typeface="Arial"/>
                <a:cs typeface="Arial"/>
              </a:rPr>
              <a:t>S</a:t>
            </a:r>
            <a:r>
              <a:rPr sz="2200" spc="-10" dirty="0">
                <a:solidFill>
                  <a:srgbClr val="212121"/>
                </a:solidFill>
                <a:latin typeface="Arial"/>
                <a:cs typeface="Arial"/>
              </a:rPr>
              <a:t>*</a:t>
            </a:r>
            <a:endParaRPr sz="2200">
              <a:latin typeface="Arial"/>
              <a:cs typeface="Arial"/>
            </a:endParaRPr>
          </a:p>
          <a:p>
            <a:pPr marL="536575" lvl="1" indent="-226695">
              <a:lnSpc>
                <a:spcPct val="100000"/>
              </a:lnSpc>
              <a:spcBef>
                <a:spcPts val="245"/>
              </a:spcBef>
              <a:buClr>
                <a:srgbClr val="D51F1A"/>
              </a:buClr>
              <a:buFont typeface="Wingdings"/>
              <a:buChar char=""/>
              <a:tabLst>
                <a:tab pos="537210" algn="l"/>
              </a:tabLst>
            </a:pPr>
            <a:r>
              <a:rPr sz="2000" spc="5" dirty="0">
                <a:solidFill>
                  <a:srgbClr val="212121"/>
                </a:solidFill>
                <a:latin typeface="Arial"/>
                <a:cs typeface="Arial"/>
              </a:rPr>
              <a:t>B</a:t>
            </a:r>
            <a:r>
              <a:rPr sz="2000" spc="10" dirty="0">
                <a:solidFill>
                  <a:srgbClr val="212121"/>
                </a:solidFill>
                <a:latin typeface="Arial"/>
                <a:cs typeface="Arial"/>
              </a:rPr>
              <a:t>elong</a:t>
            </a:r>
            <a:r>
              <a:rPr sz="2000" dirty="0">
                <a:solidFill>
                  <a:srgbClr val="212121"/>
                </a:solidFill>
                <a:latin typeface="Arial"/>
                <a:cs typeface="Arial"/>
              </a:rPr>
              <a:t>s </a:t>
            </a:r>
            <a:r>
              <a:rPr sz="2000" spc="5" dirty="0">
                <a:solidFill>
                  <a:srgbClr val="212121"/>
                </a:solidFill>
                <a:latin typeface="Arial"/>
                <a:cs typeface="Arial"/>
              </a:rPr>
              <a:t>t</a:t>
            </a:r>
            <a:r>
              <a:rPr sz="2000" dirty="0">
                <a:solidFill>
                  <a:srgbClr val="212121"/>
                </a:solidFill>
                <a:latin typeface="Arial"/>
                <a:cs typeface="Arial"/>
              </a:rPr>
              <a:t>o</a:t>
            </a:r>
            <a:r>
              <a:rPr sz="2000" spc="-5" dirty="0">
                <a:solidFill>
                  <a:srgbClr val="212121"/>
                </a:solidFill>
                <a:latin typeface="Arial"/>
                <a:cs typeface="Arial"/>
              </a:rPr>
              <a:t> </a:t>
            </a:r>
            <a:r>
              <a:rPr sz="2000" spc="5" dirty="0">
                <a:solidFill>
                  <a:srgbClr val="212121"/>
                </a:solidFill>
                <a:latin typeface="Arial"/>
                <a:cs typeface="Arial"/>
              </a:rPr>
              <a:t>t</a:t>
            </a:r>
            <a:r>
              <a:rPr sz="2000" spc="10" dirty="0">
                <a:solidFill>
                  <a:srgbClr val="212121"/>
                </a:solidFill>
                <a:latin typeface="Arial"/>
                <a:cs typeface="Arial"/>
              </a:rPr>
              <a:t>h</a:t>
            </a:r>
            <a:r>
              <a:rPr sz="2000" dirty="0">
                <a:solidFill>
                  <a:srgbClr val="212121"/>
                </a:solidFill>
                <a:latin typeface="Arial"/>
                <a:cs typeface="Arial"/>
              </a:rPr>
              <a:t>e</a:t>
            </a:r>
            <a:r>
              <a:rPr sz="2000" spc="10" dirty="0">
                <a:solidFill>
                  <a:srgbClr val="212121"/>
                </a:solidFill>
                <a:latin typeface="Arial"/>
                <a:cs typeface="Arial"/>
              </a:rPr>
              <a:t> Fla</a:t>
            </a:r>
            <a:r>
              <a:rPr sz="2000" spc="5" dirty="0">
                <a:solidFill>
                  <a:srgbClr val="212121"/>
                </a:solidFill>
                <a:latin typeface="Arial"/>
                <a:cs typeface="Arial"/>
              </a:rPr>
              <a:t>v</a:t>
            </a:r>
            <a:r>
              <a:rPr sz="2000" spc="10" dirty="0">
                <a:solidFill>
                  <a:srgbClr val="212121"/>
                </a:solidFill>
                <a:latin typeface="Arial"/>
                <a:cs typeface="Arial"/>
              </a:rPr>
              <a:t>i</a:t>
            </a:r>
            <a:r>
              <a:rPr sz="2000" spc="5" dirty="0">
                <a:solidFill>
                  <a:srgbClr val="212121"/>
                </a:solidFill>
                <a:latin typeface="Arial"/>
                <a:cs typeface="Arial"/>
              </a:rPr>
              <a:t>v</a:t>
            </a:r>
            <a:r>
              <a:rPr sz="2000" spc="10" dirty="0">
                <a:solidFill>
                  <a:srgbClr val="212121"/>
                </a:solidFill>
                <a:latin typeface="Arial"/>
                <a:cs typeface="Arial"/>
              </a:rPr>
              <a:t>i</a:t>
            </a:r>
            <a:r>
              <a:rPr sz="2000" spc="15" dirty="0">
                <a:solidFill>
                  <a:srgbClr val="212121"/>
                </a:solidFill>
                <a:latin typeface="Arial"/>
                <a:cs typeface="Arial"/>
              </a:rPr>
              <a:t>r</a:t>
            </a:r>
            <a:r>
              <a:rPr sz="2000" spc="10" dirty="0">
                <a:solidFill>
                  <a:srgbClr val="212121"/>
                </a:solidFill>
                <a:latin typeface="Arial"/>
                <a:cs typeface="Arial"/>
              </a:rPr>
              <a:t>ida</a:t>
            </a:r>
            <a:r>
              <a:rPr sz="2000" dirty="0">
                <a:solidFill>
                  <a:srgbClr val="212121"/>
                </a:solidFill>
                <a:latin typeface="Arial"/>
                <a:cs typeface="Arial"/>
              </a:rPr>
              <a:t>e</a:t>
            </a:r>
            <a:r>
              <a:rPr sz="2000" spc="-5" dirty="0">
                <a:solidFill>
                  <a:srgbClr val="212121"/>
                </a:solidFill>
                <a:latin typeface="Arial"/>
                <a:cs typeface="Arial"/>
              </a:rPr>
              <a:t> </a:t>
            </a:r>
            <a:r>
              <a:rPr sz="2000" spc="5" dirty="0">
                <a:solidFill>
                  <a:srgbClr val="212121"/>
                </a:solidFill>
                <a:latin typeface="Arial"/>
                <a:cs typeface="Arial"/>
              </a:rPr>
              <a:t>f</a:t>
            </a:r>
            <a:r>
              <a:rPr sz="2000" spc="10" dirty="0">
                <a:solidFill>
                  <a:srgbClr val="212121"/>
                </a:solidFill>
                <a:latin typeface="Arial"/>
                <a:cs typeface="Arial"/>
              </a:rPr>
              <a:t>amil</a:t>
            </a:r>
            <a:r>
              <a:rPr sz="2000" dirty="0">
                <a:solidFill>
                  <a:srgbClr val="212121"/>
                </a:solidFill>
                <a:latin typeface="Arial"/>
                <a:cs typeface="Arial"/>
              </a:rPr>
              <a:t>y</a:t>
            </a:r>
            <a:endParaRPr sz="2000">
              <a:latin typeface="Arial"/>
              <a:cs typeface="Arial"/>
            </a:endParaRPr>
          </a:p>
          <a:p>
            <a:pPr marL="536575" lvl="1" indent="-226695">
              <a:lnSpc>
                <a:spcPct val="100000"/>
              </a:lnSpc>
              <a:spcBef>
                <a:spcPts val="240"/>
              </a:spcBef>
              <a:buClr>
                <a:srgbClr val="D51F1A"/>
              </a:buClr>
              <a:buFont typeface="Wingdings"/>
              <a:buChar char=""/>
              <a:tabLst>
                <a:tab pos="537210" algn="l"/>
              </a:tabLst>
            </a:pPr>
            <a:r>
              <a:rPr sz="2000" spc="5" dirty="0">
                <a:solidFill>
                  <a:srgbClr val="212121"/>
                </a:solidFill>
                <a:latin typeface="Arial"/>
                <a:cs typeface="Arial"/>
              </a:rPr>
              <a:t>A</a:t>
            </a:r>
            <a:r>
              <a:rPr sz="2000" spc="15" dirty="0">
                <a:solidFill>
                  <a:srgbClr val="212121"/>
                </a:solidFill>
                <a:latin typeface="Arial"/>
                <a:cs typeface="Arial"/>
              </a:rPr>
              <a:t>c</a:t>
            </a:r>
            <a:r>
              <a:rPr sz="2000" spc="10" dirty="0">
                <a:solidFill>
                  <a:srgbClr val="212121"/>
                </a:solidFill>
                <a:latin typeface="Arial"/>
                <a:cs typeface="Arial"/>
              </a:rPr>
              <a:t>u</a:t>
            </a:r>
            <a:r>
              <a:rPr sz="2000" spc="5" dirty="0">
                <a:solidFill>
                  <a:srgbClr val="212121"/>
                </a:solidFill>
                <a:latin typeface="Arial"/>
                <a:cs typeface="Arial"/>
              </a:rPr>
              <a:t>t</a:t>
            </a:r>
            <a:r>
              <a:rPr sz="2000" dirty="0">
                <a:solidFill>
                  <a:srgbClr val="212121"/>
                </a:solidFill>
                <a:latin typeface="Arial"/>
                <a:cs typeface="Arial"/>
              </a:rPr>
              <a:t>e</a:t>
            </a:r>
            <a:r>
              <a:rPr sz="2000" spc="-5" dirty="0">
                <a:solidFill>
                  <a:srgbClr val="212121"/>
                </a:solidFill>
                <a:latin typeface="Arial"/>
                <a:cs typeface="Arial"/>
              </a:rPr>
              <a:t> </a:t>
            </a:r>
            <a:r>
              <a:rPr sz="2000" spc="5" dirty="0">
                <a:solidFill>
                  <a:srgbClr val="212121"/>
                </a:solidFill>
                <a:latin typeface="Arial"/>
                <a:cs typeface="Arial"/>
              </a:rPr>
              <a:t>il</a:t>
            </a:r>
            <a:r>
              <a:rPr sz="2000" spc="10" dirty="0">
                <a:solidFill>
                  <a:srgbClr val="212121"/>
                </a:solidFill>
                <a:latin typeface="Arial"/>
                <a:cs typeface="Arial"/>
              </a:rPr>
              <a:t>lne</a:t>
            </a:r>
            <a:r>
              <a:rPr sz="2000" spc="15" dirty="0">
                <a:solidFill>
                  <a:srgbClr val="212121"/>
                </a:solidFill>
                <a:latin typeface="Arial"/>
                <a:cs typeface="Arial"/>
              </a:rPr>
              <a:t>s</a:t>
            </a:r>
            <a:r>
              <a:rPr sz="2000" dirty="0">
                <a:solidFill>
                  <a:srgbClr val="212121"/>
                </a:solidFill>
                <a:latin typeface="Arial"/>
                <a:cs typeface="Arial"/>
              </a:rPr>
              <a:t>s </a:t>
            </a:r>
            <a:r>
              <a:rPr sz="2000" spc="10" dirty="0">
                <a:solidFill>
                  <a:srgbClr val="212121"/>
                </a:solidFill>
                <a:latin typeface="Arial"/>
                <a:cs typeface="Arial"/>
              </a:rPr>
              <a:t>i</a:t>
            </a:r>
            <a:r>
              <a:rPr sz="2000" dirty="0">
                <a:solidFill>
                  <a:srgbClr val="212121"/>
                </a:solidFill>
                <a:latin typeface="Arial"/>
                <a:cs typeface="Arial"/>
              </a:rPr>
              <a:t>s</a:t>
            </a:r>
            <a:r>
              <a:rPr sz="2000" spc="10" dirty="0">
                <a:solidFill>
                  <a:srgbClr val="212121"/>
                </a:solidFill>
                <a:latin typeface="Arial"/>
                <a:cs typeface="Arial"/>
              </a:rPr>
              <a:t> </a:t>
            </a:r>
            <a:r>
              <a:rPr sz="2000" dirty="0">
                <a:solidFill>
                  <a:srgbClr val="212121"/>
                </a:solidFill>
                <a:latin typeface="Arial"/>
                <a:cs typeface="Arial"/>
              </a:rPr>
              <a:t>a</a:t>
            </a:r>
            <a:r>
              <a:rPr sz="2000" spc="10" dirty="0">
                <a:solidFill>
                  <a:srgbClr val="212121"/>
                </a:solidFill>
                <a:latin typeface="Arial"/>
                <a:cs typeface="Arial"/>
              </a:rPr>
              <a:t> </a:t>
            </a:r>
            <a:r>
              <a:rPr sz="2000" u="heavy" spc="15" dirty="0">
                <a:solidFill>
                  <a:srgbClr val="468FCC"/>
                </a:solidFill>
                <a:latin typeface="Arial"/>
                <a:cs typeface="Arial"/>
                <a:hlinkClick r:id="rId4"/>
              </a:rPr>
              <a:t>r</a:t>
            </a:r>
            <a:r>
              <a:rPr sz="2000" u="heavy" spc="10" dirty="0">
                <a:solidFill>
                  <a:srgbClr val="468FCC"/>
                </a:solidFill>
                <a:latin typeface="Arial"/>
                <a:cs typeface="Arial"/>
                <a:hlinkClick r:id="rId4"/>
              </a:rPr>
              <a:t>epo</a:t>
            </a:r>
            <a:r>
              <a:rPr sz="2000" u="heavy" spc="15" dirty="0">
                <a:solidFill>
                  <a:srgbClr val="468FCC"/>
                </a:solidFill>
                <a:latin typeface="Arial"/>
                <a:cs typeface="Arial"/>
                <a:hlinkClick r:id="rId4"/>
              </a:rPr>
              <a:t>r</a:t>
            </a:r>
            <a:r>
              <a:rPr sz="2000" u="heavy" spc="5" dirty="0">
                <a:solidFill>
                  <a:srgbClr val="468FCC"/>
                </a:solidFill>
                <a:latin typeface="Arial"/>
                <a:cs typeface="Arial"/>
                <a:hlinkClick r:id="rId4"/>
              </a:rPr>
              <a:t>t</a:t>
            </a:r>
            <a:r>
              <a:rPr sz="2000" u="heavy" dirty="0">
                <a:solidFill>
                  <a:srgbClr val="468FCC"/>
                </a:solidFill>
                <a:latin typeface="Arial"/>
                <a:cs typeface="Arial"/>
                <a:hlinkClick r:id="rId4"/>
              </a:rPr>
              <a:t>a</a:t>
            </a:r>
            <a:r>
              <a:rPr sz="2000" u="heavy" spc="10" dirty="0">
                <a:solidFill>
                  <a:srgbClr val="468FCC"/>
                </a:solidFill>
                <a:latin typeface="Arial"/>
                <a:cs typeface="Arial"/>
                <a:hlinkClick r:id="rId4"/>
              </a:rPr>
              <a:t>bl</a:t>
            </a:r>
            <a:r>
              <a:rPr sz="2000" u="heavy" dirty="0">
                <a:solidFill>
                  <a:srgbClr val="468FCC"/>
                </a:solidFill>
                <a:latin typeface="Arial"/>
                <a:cs typeface="Arial"/>
                <a:hlinkClick r:id="rId4"/>
              </a:rPr>
              <a:t>e</a:t>
            </a:r>
            <a:r>
              <a:rPr sz="2000" u="heavy" spc="-30" dirty="0">
                <a:solidFill>
                  <a:srgbClr val="468FCC"/>
                </a:solidFill>
                <a:latin typeface="Arial"/>
                <a:cs typeface="Arial"/>
                <a:hlinkClick r:id="rId4"/>
              </a:rPr>
              <a:t> </a:t>
            </a:r>
            <a:r>
              <a:rPr sz="2000" u="heavy" spc="15" dirty="0">
                <a:solidFill>
                  <a:srgbClr val="468FCC"/>
                </a:solidFill>
                <a:latin typeface="Arial"/>
                <a:cs typeface="Arial"/>
                <a:hlinkClick r:id="rId4"/>
              </a:rPr>
              <a:t>c</a:t>
            </a:r>
            <a:r>
              <a:rPr sz="2000" u="heavy" spc="10" dirty="0">
                <a:solidFill>
                  <a:srgbClr val="468FCC"/>
                </a:solidFill>
                <a:latin typeface="Arial"/>
                <a:cs typeface="Arial"/>
                <a:hlinkClick r:id="rId4"/>
              </a:rPr>
              <a:t>ondi</a:t>
            </a:r>
            <a:r>
              <a:rPr sz="2000" u="heavy" spc="5" dirty="0">
                <a:solidFill>
                  <a:srgbClr val="468FCC"/>
                </a:solidFill>
                <a:latin typeface="Arial"/>
                <a:cs typeface="Arial"/>
                <a:hlinkClick r:id="rId4"/>
              </a:rPr>
              <a:t>t</a:t>
            </a:r>
            <a:r>
              <a:rPr sz="2000" u="heavy" spc="10" dirty="0">
                <a:solidFill>
                  <a:srgbClr val="468FCC"/>
                </a:solidFill>
                <a:latin typeface="Arial"/>
                <a:cs typeface="Arial"/>
                <a:hlinkClick r:id="rId4"/>
              </a:rPr>
              <a:t>ion</a:t>
            </a:r>
            <a:endParaRPr sz="2000">
              <a:latin typeface="Arial"/>
              <a:cs typeface="Arial"/>
            </a:endParaRPr>
          </a:p>
          <a:p>
            <a:pPr marL="536575" lvl="1" indent="-226695">
              <a:lnSpc>
                <a:spcPct val="100000"/>
              </a:lnSpc>
              <a:spcBef>
                <a:spcPts val="240"/>
              </a:spcBef>
              <a:buClr>
                <a:srgbClr val="D51F1A"/>
              </a:buClr>
              <a:buFont typeface="Wingdings"/>
              <a:buChar char=""/>
              <a:tabLst>
                <a:tab pos="537210" algn="l"/>
              </a:tabLst>
            </a:pPr>
            <a:r>
              <a:rPr sz="2000" spc="10" dirty="0">
                <a:solidFill>
                  <a:srgbClr val="212121"/>
                </a:solidFill>
                <a:latin typeface="Arial"/>
                <a:cs typeface="Arial"/>
              </a:rPr>
              <a:t>Long</a:t>
            </a:r>
            <a:r>
              <a:rPr sz="2000" spc="15" dirty="0">
                <a:solidFill>
                  <a:srgbClr val="212121"/>
                </a:solidFill>
                <a:latin typeface="Arial"/>
                <a:cs typeface="Arial"/>
              </a:rPr>
              <a:t>-</a:t>
            </a:r>
            <a:r>
              <a:rPr sz="2000" spc="5" dirty="0">
                <a:solidFill>
                  <a:srgbClr val="212121"/>
                </a:solidFill>
                <a:latin typeface="Arial"/>
                <a:cs typeface="Arial"/>
              </a:rPr>
              <a:t>t</a:t>
            </a:r>
            <a:r>
              <a:rPr sz="2000" dirty="0">
                <a:solidFill>
                  <a:srgbClr val="212121"/>
                </a:solidFill>
                <a:latin typeface="Arial"/>
                <a:cs typeface="Arial"/>
              </a:rPr>
              <a:t>er</a:t>
            </a:r>
            <a:r>
              <a:rPr sz="2000" spc="10" dirty="0">
                <a:solidFill>
                  <a:srgbClr val="212121"/>
                </a:solidFill>
                <a:latin typeface="Arial"/>
                <a:cs typeface="Arial"/>
              </a:rPr>
              <a:t>m</a:t>
            </a:r>
            <a:r>
              <a:rPr sz="2000" dirty="0">
                <a:solidFill>
                  <a:srgbClr val="212121"/>
                </a:solidFill>
                <a:latin typeface="Arial"/>
                <a:cs typeface="Arial"/>
              </a:rPr>
              <a:t>,</a:t>
            </a:r>
            <a:r>
              <a:rPr sz="2000" spc="-35" dirty="0">
                <a:solidFill>
                  <a:srgbClr val="212121"/>
                </a:solidFill>
                <a:latin typeface="Arial"/>
                <a:cs typeface="Arial"/>
              </a:rPr>
              <a:t> </a:t>
            </a:r>
            <a:r>
              <a:rPr sz="2000" spc="15" dirty="0">
                <a:solidFill>
                  <a:srgbClr val="212121"/>
                </a:solidFill>
                <a:latin typeface="Arial"/>
                <a:cs typeface="Arial"/>
              </a:rPr>
              <a:t>c</a:t>
            </a:r>
            <a:r>
              <a:rPr sz="2000" spc="10" dirty="0">
                <a:solidFill>
                  <a:srgbClr val="212121"/>
                </a:solidFill>
                <a:latin typeface="Arial"/>
                <a:cs typeface="Arial"/>
              </a:rPr>
              <a:t>h</a:t>
            </a:r>
            <a:r>
              <a:rPr sz="2000" spc="15" dirty="0">
                <a:solidFill>
                  <a:srgbClr val="212121"/>
                </a:solidFill>
                <a:latin typeface="Arial"/>
                <a:cs typeface="Arial"/>
              </a:rPr>
              <a:t>r</a:t>
            </a:r>
            <a:r>
              <a:rPr sz="2000" spc="10" dirty="0">
                <a:solidFill>
                  <a:srgbClr val="212121"/>
                </a:solidFill>
                <a:latin typeface="Arial"/>
                <a:cs typeface="Arial"/>
              </a:rPr>
              <a:t>oni</a:t>
            </a:r>
            <a:r>
              <a:rPr sz="2000" dirty="0">
                <a:solidFill>
                  <a:srgbClr val="212121"/>
                </a:solidFill>
                <a:latin typeface="Arial"/>
                <a:cs typeface="Arial"/>
              </a:rPr>
              <a:t>c</a:t>
            </a:r>
            <a:r>
              <a:rPr sz="2000" spc="-25" dirty="0">
                <a:solidFill>
                  <a:srgbClr val="212121"/>
                </a:solidFill>
                <a:latin typeface="Arial"/>
                <a:cs typeface="Arial"/>
              </a:rPr>
              <a:t> </a:t>
            </a:r>
            <a:r>
              <a:rPr sz="2000" spc="10" dirty="0">
                <a:solidFill>
                  <a:srgbClr val="212121"/>
                </a:solidFill>
                <a:latin typeface="Arial"/>
                <a:cs typeface="Arial"/>
              </a:rPr>
              <a:t>illne</a:t>
            </a:r>
            <a:r>
              <a:rPr sz="2000" spc="15" dirty="0">
                <a:solidFill>
                  <a:srgbClr val="212121"/>
                </a:solidFill>
                <a:latin typeface="Arial"/>
                <a:cs typeface="Arial"/>
              </a:rPr>
              <a:t>s</a:t>
            </a:r>
            <a:r>
              <a:rPr sz="2000" dirty="0">
                <a:solidFill>
                  <a:srgbClr val="212121"/>
                </a:solidFill>
                <a:latin typeface="Arial"/>
                <a:cs typeface="Arial"/>
              </a:rPr>
              <a:t>s </a:t>
            </a:r>
            <a:r>
              <a:rPr sz="2000" spc="10" dirty="0">
                <a:solidFill>
                  <a:srgbClr val="212121"/>
                </a:solidFill>
                <a:latin typeface="Arial"/>
                <a:cs typeface="Arial"/>
              </a:rPr>
              <a:t>de</a:t>
            </a:r>
            <a:r>
              <a:rPr sz="2000" spc="5" dirty="0">
                <a:solidFill>
                  <a:srgbClr val="212121"/>
                </a:solidFill>
                <a:latin typeface="Arial"/>
                <a:cs typeface="Arial"/>
              </a:rPr>
              <a:t>v</a:t>
            </a:r>
            <a:r>
              <a:rPr sz="2000" spc="10" dirty="0">
                <a:solidFill>
                  <a:srgbClr val="212121"/>
                </a:solidFill>
                <a:latin typeface="Arial"/>
                <a:cs typeface="Arial"/>
              </a:rPr>
              <a:t>elop</a:t>
            </a:r>
            <a:r>
              <a:rPr sz="2000" dirty="0">
                <a:solidFill>
                  <a:srgbClr val="212121"/>
                </a:solidFill>
                <a:latin typeface="Arial"/>
                <a:cs typeface="Arial"/>
              </a:rPr>
              <a:t>s</a:t>
            </a:r>
            <a:r>
              <a:rPr sz="2000" spc="-10" dirty="0">
                <a:solidFill>
                  <a:srgbClr val="212121"/>
                </a:solidFill>
                <a:latin typeface="Arial"/>
                <a:cs typeface="Arial"/>
              </a:rPr>
              <a:t> </a:t>
            </a:r>
            <a:r>
              <a:rPr sz="2000" spc="10" dirty="0">
                <a:solidFill>
                  <a:srgbClr val="212121"/>
                </a:solidFill>
                <a:latin typeface="Arial"/>
                <a:cs typeface="Arial"/>
              </a:rPr>
              <a:t>i</a:t>
            </a:r>
            <a:r>
              <a:rPr sz="2000" dirty="0">
                <a:solidFill>
                  <a:srgbClr val="212121"/>
                </a:solidFill>
                <a:latin typeface="Arial"/>
                <a:cs typeface="Arial"/>
              </a:rPr>
              <a:t>n</a:t>
            </a:r>
            <a:r>
              <a:rPr sz="2000" spc="20" dirty="0">
                <a:solidFill>
                  <a:srgbClr val="212121"/>
                </a:solidFill>
                <a:latin typeface="Arial"/>
                <a:cs typeface="Arial"/>
              </a:rPr>
              <a:t> </a:t>
            </a:r>
            <a:r>
              <a:rPr sz="2000" spc="10" dirty="0">
                <a:solidFill>
                  <a:srgbClr val="212121"/>
                </a:solidFill>
                <a:latin typeface="Arial"/>
                <a:cs typeface="Arial"/>
              </a:rPr>
              <a:t>60-85</a:t>
            </a:r>
            <a:r>
              <a:rPr sz="2000" dirty="0">
                <a:solidFill>
                  <a:srgbClr val="212121"/>
                </a:solidFill>
                <a:latin typeface="Arial"/>
                <a:cs typeface="Arial"/>
              </a:rPr>
              <a:t>%</a:t>
            </a:r>
            <a:r>
              <a:rPr sz="2000" spc="-35" dirty="0">
                <a:solidFill>
                  <a:srgbClr val="212121"/>
                </a:solidFill>
                <a:latin typeface="Arial"/>
                <a:cs typeface="Arial"/>
              </a:rPr>
              <a:t> </a:t>
            </a:r>
            <a:r>
              <a:rPr sz="2000" spc="15" dirty="0">
                <a:solidFill>
                  <a:srgbClr val="212121"/>
                </a:solidFill>
                <a:latin typeface="Arial"/>
                <a:cs typeface="Arial"/>
              </a:rPr>
              <a:t>(s</a:t>
            </a:r>
            <a:r>
              <a:rPr sz="2000" spc="5" dirty="0">
                <a:solidFill>
                  <a:srgbClr val="212121"/>
                </a:solidFill>
                <a:latin typeface="Arial"/>
                <a:cs typeface="Arial"/>
              </a:rPr>
              <a:t>t</a:t>
            </a:r>
            <a:r>
              <a:rPr sz="2000" spc="10" dirty="0">
                <a:solidFill>
                  <a:srgbClr val="212121"/>
                </a:solidFill>
                <a:latin typeface="Arial"/>
                <a:cs typeface="Arial"/>
              </a:rPr>
              <a:t>ophe</a:t>
            </a:r>
            <a:r>
              <a:rPr sz="2000" dirty="0">
                <a:solidFill>
                  <a:srgbClr val="212121"/>
                </a:solidFill>
                <a:latin typeface="Arial"/>
                <a:cs typeface="Arial"/>
              </a:rPr>
              <a:t>p</a:t>
            </a:r>
            <a:r>
              <a:rPr sz="2000" spc="10" dirty="0">
                <a:solidFill>
                  <a:srgbClr val="212121"/>
                </a:solidFill>
                <a:latin typeface="Arial"/>
                <a:cs typeface="Arial"/>
              </a:rPr>
              <a:t>a</a:t>
            </a:r>
            <a:r>
              <a:rPr sz="2000" spc="-5" dirty="0">
                <a:solidFill>
                  <a:srgbClr val="212121"/>
                </a:solidFill>
                <a:latin typeface="Arial"/>
                <a:cs typeface="Arial"/>
              </a:rPr>
              <a:t>t</a:t>
            </a:r>
            <a:r>
              <a:rPr sz="2000" spc="10" dirty="0">
                <a:solidFill>
                  <a:srgbClr val="212121"/>
                </a:solidFill>
                <a:latin typeface="Arial"/>
                <a:cs typeface="Arial"/>
              </a:rPr>
              <a:t>i</a:t>
            </a:r>
            <a:r>
              <a:rPr sz="2000" spc="5" dirty="0">
                <a:solidFill>
                  <a:srgbClr val="212121"/>
                </a:solidFill>
                <a:latin typeface="Arial"/>
                <a:cs typeface="Arial"/>
              </a:rPr>
              <a:t>t</a:t>
            </a:r>
            <a:r>
              <a:rPr sz="2000" spc="10" dirty="0">
                <a:solidFill>
                  <a:srgbClr val="212121"/>
                </a:solidFill>
                <a:latin typeface="Arial"/>
                <a:cs typeface="Arial"/>
              </a:rPr>
              <a:t>i</a:t>
            </a:r>
            <a:r>
              <a:rPr sz="2000" spc="15" dirty="0">
                <a:solidFill>
                  <a:srgbClr val="212121"/>
                </a:solidFill>
                <a:latin typeface="Arial"/>
                <a:cs typeface="Arial"/>
              </a:rPr>
              <a:t>s</a:t>
            </a:r>
            <a:r>
              <a:rPr sz="2000" spc="5" dirty="0">
                <a:solidFill>
                  <a:srgbClr val="212121"/>
                </a:solidFill>
                <a:latin typeface="Arial"/>
                <a:cs typeface="Arial"/>
              </a:rPr>
              <a:t>c.c</a:t>
            </a:r>
            <a:r>
              <a:rPr sz="2000" dirty="0">
                <a:solidFill>
                  <a:srgbClr val="212121"/>
                </a:solidFill>
                <a:latin typeface="Arial"/>
                <a:cs typeface="Arial"/>
              </a:rPr>
              <a:t>o</a:t>
            </a:r>
            <a:r>
              <a:rPr sz="2000" spc="10" dirty="0">
                <a:solidFill>
                  <a:srgbClr val="212121"/>
                </a:solidFill>
                <a:latin typeface="Arial"/>
                <a:cs typeface="Arial"/>
              </a:rPr>
              <a:t>m</a:t>
            </a:r>
            <a:r>
              <a:rPr sz="2000" dirty="0">
                <a:solidFill>
                  <a:srgbClr val="212121"/>
                </a:solidFill>
                <a:latin typeface="Arial"/>
                <a:cs typeface="Arial"/>
              </a:rPr>
              <a:t>)</a:t>
            </a:r>
            <a:endParaRPr sz="2000">
              <a:latin typeface="Arial"/>
              <a:cs typeface="Arial"/>
            </a:endParaRPr>
          </a:p>
          <a:p>
            <a:pPr lvl="1">
              <a:lnSpc>
                <a:spcPct val="100000"/>
              </a:lnSpc>
              <a:spcBef>
                <a:spcPts val="55"/>
              </a:spcBef>
              <a:buClr>
                <a:srgbClr val="D51F1A"/>
              </a:buClr>
              <a:buFont typeface="Wingdings"/>
              <a:buChar char=""/>
            </a:pPr>
            <a:endParaRPr sz="2700">
              <a:latin typeface="Times New Roman"/>
              <a:cs typeface="Times New Roman"/>
            </a:endParaRPr>
          </a:p>
          <a:p>
            <a:pPr marL="241300" indent="-228600">
              <a:lnSpc>
                <a:spcPct val="100000"/>
              </a:lnSpc>
              <a:buClr>
                <a:srgbClr val="D51F1A"/>
              </a:buClr>
              <a:buFont typeface="Wingdings"/>
              <a:buChar char=""/>
              <a:tabLst>
                <a:tab pos="241300" algn="l"/>
              </a:tabLst>
            </a:pPr>
            <a:r>
              <a:rPr sz="2200" spc="-10" dirty="0">
                <a:solidFill>
                  <a:srgbClr val="212121"/>
                </a:solidFill>
                <a:latin typeface="Arial"/>
                <a:cs typeface="Arial"/>
              </a:rPr>
              <a:t>Inc</a:t>
            </a:r>
            <a:r>
              <a:rPr sz="2200" spc="-15" dirty="0">
                <a:solidFill>
                  <a:srgbClr val="212121"/>
                </a:solidFill>
                <a:latin typeface="Arial"/>
                <a:cs typeface="Arial"/>
              </a:rPr>
              <a:t>rea</a:t>
            </a:r>
            <a:r>
              <a:rPr sz="2200" spc="-10" dirty="0">
                <a:solidFill>
                  <a:srgbClr val="212121"/>
                </a:solidFill>
                <a:latin typeface="Arial"/>
                <a:cs typeface="Arial"/>
              </a:rPr>
              <a:t>s</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5" dirty="0">
                <a:solidFill>
                  <a:srgbClr val="212121"/>
                </a:solidFill>
                <a:latin typeface="Arial"/>
                <a:cs typeface="Arial"/>
              </a:rPr>
              <a:t>387%</a:t>
            </a:r>
            <a:r>
              <a:rPr sz="2200" dirty="0">
                <a:solidFill>
                  <a:srgbClr val="212121"/>
                </a:solidFill>
                <a:latin typeface="Arial"/>
                <a:cs typeface="Arial"/>
              </a:rPr>
              <a:t> </a:t>
            </a:r>
            <a:r>
              <a:rPr sz="2200" spc="-10" dirty="0">
                <a:solidFill>
                  <a:srgbClr val="212121"/>
                </a:solidFill>
                <a:latin typeface="Arial"/>
                <a:cs typeface="Arial"/>
              </a:rPr>
              <a:t>in</a:t>
            </a:r>
            <a:r>
              <a:rPr sz="2200" dirty="0">
                <a:solidFill>
                  <a:srgbClr val="212121"/>
                </a:solidFill>
                <a:latin typeface="Arial"/>
                <a:cs typeface="Arial"/>
              </a:rPr>
              <a:t> </a:t>
            </a:r>
            <a:r>
              <a:rPr sz="2200" spc="-15" dirty="0">
                <a:solidFill>
                  <a:srgbClr val="212121"/>
                </a:solidFill>
                <a:latin typeface="Arial"/>
                <a:cs typeface="Arial"/>
              </a:rPr>
              <a:t>a</a:t>
            </a:r>
            <a:r>
              <a:rPr sz="2200" spc="-10" dirty="0">
                <a:solidFill>
                  <a:srgbClr val="212121"/>
                </a:solidFill>
                <a:latin typeface="Arial"/>
                <a:cs typeface="Arial"/>
              </a:rPr>
              <a:t>c</a:t>
            </a:r>
            <a:r>
              <a:rPr sz="2200" spc="-15" dirty="0">
                <a:solidFill>
                  <a:srgbClr val="212121"/>
                </a:solidFill>
                <a:latin typeface="Arial"/>
                <a:cs typeface="Arial"/>
              </a:rPr>
              <a:t>ute</a:t>
            </a:r>
            <a:r>
              <a:rPr sz="2200" dirty="0">
                <a:solidFill>
                  <a:srgbClr val="212121"/>
                </a:solidFill>
                <a:latin typeface="Arial"/>
                <a:cs typeface="Arial"/>
              </a:rPr>
              <a:t> </a:t>
            </a:r>
            <a:r>
              <a:rPr sz="2200" spc="-10" dirty="0">
                <a:solidFill>
                  <a:srgbClr val="212121"/>
                </a:solidFill>
                <a:latin typeface="Arial"/>
                <a:cs typeface="Arial"/>
              </a:rPr>
              <a:t>hepatitis </a:t>
            </a:r>
            <a:r>
              <a:rPr sz="2200" spc="-15" dirty="0">
                <a:solidFill>
                  <a:srgbClr val="212121"/>
                </a:solidFill>
                <a:latin typeface="Arial"/>
                <a:cs typeface="Arial"/>
              </a:rPr>
              <a:t>bet</a:t>
            </a:r>
            <a:r>
              <a:rPr sz="2200" spc="-25" dirty="0">
                <a:solidFill>
                  <a:srgbClr val="212121"/>
                </a:solidFill>
                <a:latin typeface="Arial"/>
                <a:cs typeface="Arial"/>
              </a:rPr>
              <a:t>w</a:t>
            </a:r>
            <a:r>
              <a:rPr sz="2200" spc="-15" dirty="0">
                <a:solidFill>
                  <a:srgbClr val="212121"/>
                </a:solidFill>
                <a:latin typeface="Arial"/>
                <a:cs typeface="Arial"/>
              </a:rPr>
              <a:t>een</a:t>
            </a:r>
            <a:r>
              <a:rPr sz="2200" spc="15" dirty="0">
                <a:solidFill>
                  <a:srgbClr val="212121"/>
                </a:solidFill>
                <a:latin typeface="Arial"/>
                <a:cs typeface="Arial"/>
              </a:rPr>
              <a:t> </a:t>
            </a:r>
            <a:r>
              <a:rPr sz="2200" spc="-15" dirty="0">
                <a:solidFill>
                  <a:srgbClr val="212121"/>
                </a:solidFill>
                <a:latin typeface="Arial"/>
                <a:cs typeface="Arial"/>
              </a:rPr>
              <a:t>2010-2019</a:t>
            </a:r>
            <a:r>
              <a:rPr sz="2200" spc="15" dirty="0">
                <a:solidFill>
                  <a:srgbClr val="212121"/>
                </a:solidFill>
                <a:latin typeface="Arial"/>
                <a:cs typeface="Arial"/>
              </a:rPr>
              <a:t> </a:t>
            </a:r>
            <a:r>
              <a:rPr sz="2200" spc="-10" dirty="0">
                <a:solidFill>
                  <a:srgbClr val="212121"/>
                </a:solidFill>
                <a:latin typeface="Arial"/>
                <a:cs typeface="Arial"/>
              </a:rPr>
              <a:t>(</a:t>
            </a:r>
            <a:r>
              <a:rPr sz="2200" spc="-25" dirty="0">
                <a:solidFill>
                  <a:srgbClr val="212121"/>
                </a:solidFill>
                <a:latin typeface="Arial"/>
                <a:cs typeface="Arial"/>
              </a:rPr>
              <a:t>CDC</a:t>
            </a:r>
            <a:r>
              <a:rPr sz="2200" spc="-15" dirty="0">
                <a:solidFill>
                  <a:srgbClr val="212121"/>
                </a:solidFill>
                <a:latin typeface="Arial"/>
                <a:cs typeface="Arial"/>
              </a:rPr>
              <a:t>.go</a:t>
            </a:r>
            <a:r>
              <a:rPr sz="2200" spc="-25" dirty="0">
                <a:solidFill>
                  <a:srgbClr val="212121"/>
                </a:solidFill>
                <a:latin typeface="Arial"/>
                <a:cs typeface="Arial"/>
              </a:rPr>
              <a:t>v</a:t>
            </a:r>
            <a:r>
              <a:rPr sz="2200" spc="-10" dirty="0">
                <a:solidFill>
                  <a:srgbClr val="212121"/>
                </a:solidFill>
                <a:latin typeface="Arial"/>
                <a:cs typeface="Arial"/>
              </a:rPr>
              <a:t>)</a:t>
            </a:r>
            <a:endParaRPr sz="2200">
              <a:latin typeface="Arial"/>
              <a:cs typeface="Arial"/>
            </a:endParaRPr>
          </a:p>
          <a:p>
            <a:pPr>
              <a:lnSpc>
                <a:spcPct val="100000"/>
              </a:lnSpc>
              <a:spcBef>
                <a:spcPts val="14"/>
              </a:spcBef>
              <a:buClr>
                <a:srgbClr val="D51F1A"/>
              </a:buClr>
              <a:buFont typeface="Wingdings"/>
              <a:buChar char=""/>
            </a:pPr>
            <a:endParaRPr sz="3000">
              <a:latin typeface="Times New Roman"/>
              <a:cs typeface="Times New Roman"/>
            </a:endParaRPr>
          </a:p>
          <a:p>
            <a:pPr marL="241300" marR="5080" indent="-228600">
              <a:lnSpc>
                <a:spcPts val="2380"/>
              </a:lnSpc>
              <a:buClr>
                <a:srgbClr val="D51F1A"/>
              </a:buClr>
              <a:buFont typeface="Wingdings"/>
              <a:buChar char=""/>
              <a:tabLst>
                <a:tab pos="241300" algn="l"/>
              </a:tabLst>
            </a:pPr>
            <a:r>
              <a:rPr sz="2200" spc="-15" dirty="0">
                <a:solidFill>
                  <a:srgbClr val="212121"/>
                </a:solidFill>
                <a:latin typeface="Arial"/>
                <a:cs typeface="Arial"/>
              </a:rPr>
              <a:t>The</a:t>
            </a:r>
            <a:r>
              <a:rPr sz="2200" spc="10" dirty="0">
                <a:solidFill>
                  <a:srgbClr val="212121"/>
                </a:solidFill>
                <a:latin typeface="Arial"/>
                <a:cs typeface="Arial"/>
              </a:rPr>
              <a:t> </a:t>
            </a:r>
            <a:r>
              <a:rPr sz="2200" spc="-15" dirty="0">
                <a:solidFill>
                  <a:srgbClr val="212121"/>
                </a:solidFill>
                <a:latin typeface="Arial"/>
                <a:cs typeface="Arial"/>
              </a:rPr>
              <a:t>nu</a:t>
            </a:r>
            <a:r>
              <a:rPr sz="2200" spc="-30" dirty="0">
                <a:solidFill>
                  <a:srgbClr val="212121"/>
                </a:solidFill>
                <a:latin typeface="Arial"/>
                <a:cs typeface="Arial"/>
              </a:rPr>
              <a:t>m</a:t>
            </a:r>
            <a:r>
              <a:rPr sz="2200" spc="-15" dirty="0">
                <a:solidFill>
                  <a:srgbClr val="212121"/>
                </a:solidFill>
                <a:latin typeface="Arial"/>
                <a:cs typeface="Arial"/>
              </a:rPr>
              <a:t>ber</a:t>
            </a:r>
            <a:r>
              <a:rPr sz="2200" spc="25"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5" dirty="0">
                <a:solidFill>
                  <a:srgbClr val="212121"/>
                </a:solidFill>
                <a:latin typeface="Arial"/>
                <a:cs typeface="Arial"/>
              </a:rPr>
              <a:t>deaths</a:t>
            </a:r>
            <a:r>
              <a:rPr sz="2200" spc="5" dirty="0">
                <a:solidFill>
                  <a:srgbClr val="212121"/>
                </a:solidFill>
                <a:latin typeface="Arial"/>
                <a:cs typeface="Arial"/>
              </a:rPr>
              <a:t> </a:t>
            </a:r>
            <a:r>
              <a:rPr sz="2200" spc="-10" dirty="0">
                <a:solidFill>
                  <a:srgbClr val="212121"/>
                </a:solidFill>
                <a:latin typeface="Arial"/>
                <a:cs typeface="Arial"/>
              </a:rPr>
              <a:t>attributed</a:t>
            </a:r>
            <a:r>
              <a:rPr sz="2200" spc="15" dirty="0">
                <a:solidFill>
                  <a:srgbClr val="212121"/>
                </a:solidFill>
                <a:latin typeface="Arial"/>
                <a:cs typeface="Arial"/>
              </a:rPr>
              <a:t> </a:t>
            </a:r>
            <a:r>
              <a:rPr sz="2200" spc="-10" dirty="0">
                <a:solidFill>
                  <a:srgbClr val="212121"/>
                </a:solidFill>
                <a:latin typeface="Arial"/>
                <a:cs typeface="Arial"/>
              </a:rPr>
              <a:t>to</a:t>
            </a:r>
            <a:r>
              <a:rPr sz="2200" dirty="0">
                <a:solidFill>
                  <a:srgbClr val="212121"/>
                </a:solidFill>
                <a:latin typeface="Arial"/>
                <a:cs typeface="Arial"/>
              </a:rPr>
              <a:t> </a:t>
            </a:r>
            <a:r>
              <a:rPr sz="2200" spc="-25" dirty="0">
                <a:solidFill>
                  <a:srgbClr val="212121"/>
                </a:solidFill>
                <a:latin typeface="Arial"/>
                <a:cs typeface="Arial"/>
              </a:rPr>
              <a:t>H</a:t>
            </a:r>
            <a:r>
              <a:rPr sz="2200" spc="-15" dirty="0">
                <a:solidFill>
                  <a:srgbClr val="212121"/>
                </a:solidFill>
                <a:latin typeface="Arial"/>
                <a:cs typeface="Arial"/>
              </a:rPr>
              <a:t>ep</a:t>
            </a:r>
            <a:r>
              <a:rPr sz="2200" dirty="0">
                <a:solidFill>
                  <a:srgbClr val="212121"/>
                </a:solidFill>
                <a:latin typeface="Arial"/>
                <a:cs typeface="Arial"/>
              </a:rPr>
              <a:t> </a:t>
            </a:r>
            <a:r>
              <a:rPr sz="2200" spc="-20" dirty="0">
                <a:solidFill>
                  <a:srgbClr val="212121"/>
                </a:solidFill>
                <a:latin typeface="Arial"/>
                <a:cs typeface="Arial"/>
              </a:rPr>
              <a:t>C</a:t>
            </a:r>
            <a:r>
              <a:rPr sz="2200" spc="10" dirty="0">
                <a:solidFill>
                  <a:srgbClr val="212121"/>
                </a:solidFill>
                <a:latin typeface="Arial"/>
                <a:cs typeface="Arial"/>
              </a:rPr>
              <a:t> </a:t>
            </a:r>
            <a:r>
              <a:rPr sz="2200" spc="-15" dirty="0">
                <a:solidFill>
                  <a:srgbClr val="212121"/>
                </a:solidFill>
                <a:latin typeface="Arial"/>
                <a:cs typeface="Arial"/>
              </a:rPr>
              <a:t>as</a:t>
            </a:r>
            <a:r>
              <a:rPr sz="2200" spc="-10" dirty="0">
                <a:solidFill>
                  <a:srgbClr val="212121"/>
                </a:solidFill>
                <a:latin typeface="Arial"/>
                <a:cs typeface="Arial"/>
              </a:rPr>
              <a:t> either</a:t>
            </a:r>
            <a:r>
              <a:rPr sz="2200" spc="10"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0" dirty="0">
                <a:solidFill>
                  <a:srgbClr val="212121"/>
                </a:solidFill>
                <a:latin typeface="Arial"/>
                <a:cs typeface="Arial"/>
              </a:rPr>
              <a:t>c</a:t>
            </a:r>
            <a:r>
              <a:rPr sz="2200" spc="-15" dirty="0">
                <a:solidFill>
                  <a:srgbClr val="212121"/>
                </a:solidFill>
                <a:latin typeface="Arial"/>
                <a:cs typeface="Arial"/>
              </a:rPr>
              <a:t>au</a:t>
            </a:r>
            <a:r>
              <a:rPr sz="2200" spc="-10" dirty="0">
                <a:solidFill>
                  <a:srgbClr val="212121"/>
                </a:solidFill>
                <a:latin typeface="Arial"/>
                <a:cs typeface="Arial"/>
              </a:rPr>
              <a:t>s</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or</a:t>
            </a:r>
            <a:r>
              <a:rPr sz="2200" dirty="0">
                <a:solidFill>
                  <a:srgbClr val="212121"/>
                </a:solidFill>
                <a:latin typeface="Arial"/>
                <a:cs typeface="Arial"/>
              </a:rPr>
              <a:t> </a:t>
            </a:r>
            <a:r>
              <a:rPr sz="2200" spc="-10" dirty="0">
                <a:solidFill>
                  <a:srgbClr val="212121"/>
                </a:solidFill>
                <a:latin typeface="Arial"/>
                <a:cs typeface="Arial"/>
              </a:rPr>
              <a:t>contributing</a:t>
            </a:r>
            <a:r>
              <a:rPr sz="2200" dirty="0">
                <a:solidFill>
                  <a:srgbClr val="212121"/>
                </a:solidFill>
                <a:latin typeface="Arial"/>
                <a:cs typeface="Arial"/>
              </a:rPr>
              <a:t> </a:t>
            </a:r>
            <a:r>
              <a:rPr sz="2200" spc="-10" dirty="0">
                <a:solidFill>
                  <a:srgbClr val="212121"/>
                </a:solidFill>
                <a:latin typeface="Arial"/>
                <a:cs typeface="Arial"/>
              </a:rPr>
              <a:t>factor</a:t>
            </a:r>
            <a:r>
              <a:rPr sz="2200" spc="10" dirty="0">
                <a:solidFill>
                  <a:srgbClr val="212121"/>
                </a:solidFill>
                <a:latin typeface="Arial"/>
                <a:cs typeface="Arial"/>
              </a:rPr>
              <a:t> </a:t>
            </a:r>
            <a:r>
              <a:rPr sz="2200" spc="-10" dirty="0">
                <a:solidFill>
                  <a:srgbClr val="212121"/>
                </a:solidFill>
                <a:latin typeface="Arial"/>
                <a:cs typeface="Arial"/>
              </a:rPr>
              <a:t>in the</a:t>
            </a:r>
            <a:r>
              <a:rPr sz="2200" dirty="0">
                <a:solidFill>
                  <a:srgbClr val="212121"/>
                </a:solidFill>
                <a:latin typeface="Arial"/>
                <a:cs typeface="Arial"/>
              </a:rPr>
              <a:t> </a:t>
            </a:r>
            <a:r>
              <a:rPr sz="2200" spc="-25" dirty="0">
                <a:solidFill>
                  <a:srgbClr val="212121"/>
                </a:solidFill>
                <a:latin typeface="Arial"/>
                <a:cs typeface="Arial"/>
              </a:rPr>
              <a:t>U</a:t>
            </a:r>
            <a:r>
              <a:rPr sz="2200" spc="-15" dirty="0">
                <a:solidFill>
                  <a:srgbClr val="212121"/>
                </a:solidFill>
                <a:latin typeface="Arial"/>
                <a:cs typeface="Arial"/>
              </a:rPr>
              <a:t>S</a:t>
            </a:r>
            <a:r>
              <a:rPr sz="2200" dirty="0">
                <a:solidFill>
                  <a:srgbClr val="212121"/>
                </a:solidFill>
                <a:latin typeface="Arial"/>
                <a:cs typeface="Arial"/>
              </a:rPr>
              <a:t> </a:t>
            </a:r>
            <a:r>
              <a:rPr sz="2200" spc="-10" dirty="0">
                <a:solidFill>
                  <a:srgbClr val="212121"/>
                </a:solidFill>
                <a:latin typeface="Arial"/>
                <a:cs typeface="Arial"/>
              </a:rPr>
              <a:t>in</a:t>
            </a:r>
            <a:r>
              <a:rPr sz="2200" dirty="0">
                <a:solidFill>
                  <a:srgbClr val="212121"/>
                </a:solidFill>
                <a:latin typeface="Arial"/>
                <a:cs typeface="Arial"/>
              </a:rPr>
              <a:t> </a:t>
            </a:r>
            <a:r>
              <a:rPr sz="2200" spc="-15" dirty="0">
                <a:solidFill>
                  <a:srgbClr val="212121"/>
                </a:solidFill>
                <a:latin typeface="Arial"/>
                <a:cs typeface="Arial"/>
              </a:rPr>
              <a:t>2018</a:t>
            </a:r>
            <a:r>
              <a:rPr sz="2200" spc="15"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as</a:t>
            </a:r>
            <a:r>
              <a:rPr sz="2200" spc="5" dirty="0">
                <a:solidFill>
                  <a:srgbClr val="212121"/>
                </a:solidFill>
                <a:latin typeface="Arial"/>
                <a:cs typeface="Arial"/>
              </a:rPr>
              <a:t> </a:t>
            </a:r>
            <a:r>
              <a:rPr sz="2200" spc="-15" dirty="0">
                <a:solidFill>
                  <a:srgbClr val="212121"/>
                </a:solidFill>
                <a:latin typeface="Arial"/>
                <a:cs typeface="Arial"/>
              </a:rPr>
              <a:t>15,713</a:t>
            </a:r>
            <a:r>
              <a:rPr sz="2200" spc="5" dirty="0">
                <a:solidFill>
                  <a:srgbClr val="212121"/>
                </a:solidFill>
                <a:latin typeface="Arial"/>
                <a:cs typeface="Arial"/>
              </a:rPr>
              <a:t> </a:t>
            </a:r>
            <a:r>
              <a:rPr sz="2200" spc="-10" dirty="0">
                <a:solidFill>
                  <a:srgbClr val="212121"/>
                </a:solidFill>
                <a:latin typeface="Arial"/>
                <a:cs typeface="Arial"/>
              </a:rPr>
              <a:t>(</a:t>
            </a:r>
            <a:r>
              <a:rPr sz="2200" spc="-25" dirty="0">
                <a:solidFill>
                  <a:srgbClr val="212121"/>
                </a:solidFill>
                <a:latin typeface="Arial"/>
                <a:cs typeface="Arial"/>
              </a:rPr>
              <a:t>CDC</a:t>
            </a:r>
            <a:r>
              <a:rPr sz="2200" spc="-15" dirty="0">
                <a:solidFill>
                  <a:srgbClr val="212121"/>
                </a:solidFill>
                <a:latin typeface="Arial"/>
                <a:cs typeface="Arial"/>
              </a:rPr>
              <a:t>.go</a:t>
            </a:r>
            <a:r>
              <a:rPr sz="2200" spc="-25" dirty="0">
                <a:solidFill>
                  <a:srgbClr val="212121"/>
                </a:solidFill>
                <a:latin typeface="Arial"/>
                <a:cs typeface="Arial"/>
              </a:rPr>
              <a:t>v</a:t>
            </a:r>
            <a:r>
              <a:rPr sz="2200" spc="-10" dirty="0">
                <a:solidFill>
                  <a:srgbClr val="212121"/>
                </a:solidFill>
                <a:latin typeface="Arial"/>
                <a:cs typeface="Arial"/>
              </a:rPr>
              <a:t>)</a:t>
            </a:r>
            <a:endParaRPr sz="2200">
              <a:latin typeface="Arial"/>
              <a:cs typeface="Arial"/>
            </a:endParaRPr>
          </a:p>
          <a:p>
            <a:pPr>
              <a:lnSpc>
                <a:spcPct val="100000"/>
              </a:lnSpc>
              <a:spcBef>
                <a:spcPts val="35"/>
              </a:spcBef>
              <a:buClr>
                <a:srgbClr val="D51F1A"/>
              </a:buClr>
              <a:buFont typeface="Wingdings"/>
              <a:buChar char=""/>
            </a:pPr>
            <a:endParaRPr sz="2950">
              <a:latin typeface="Times New Roman"/>
              <a:cs typeface="Times New Roman"/>
            </a:endParaRPr>
          </a:p>
          <a:p>
            <a:pPr marL="241300" marR="211454" indent="-228600">
              <a:lnSpc>
                <a:spcPts val="2380"/>
              </a:lnSpc>
              <a:buClr>
                <a:srgbClr val="D51F1A"/>
              </a:buClr>
              <a:buFont typeface="Wingdings"/>
              <a:buChar char=""/>
              <a:tabLst>
                <a:tab pos="241300" algn="l"/>
              </a:tabLst>
            </a:pPr>
            <a:r>
              <a:rPr sz="2200" spc="-25" dirty="0">
                <a:solidFill>
                  <a:srgbClr val="212121"/>
                </a:solidFill>
                <a:latin typeface="Arial"/>
                <a:cs typeface="Arial"/>
              </a:rPr>
              <a:t>N</a:t>
            </a:r>
            <a:r>
              <a:rPr sz="2200" spc="-15" dirty="0">
                <a:solidFill>
                  <a:srgbClr val="212121"/>
                </a:solidFill>
                <a:latin typeface="Arial"/>
                <a:cs typeface="Arial"/>
              </a:rPr>
              <a:t>u</a:t>
            </a:r>
            <a:r>
              <a:rPr sz="2200" spc="-30" dirty="0">
                <a:solidFill>
                  <a:srgbClr val="212121"/>
                </a:solidFill>
                <a:latin typeface="Arial"/>
                <a:cs typeface="Arial"/>
              </a:rPr>
              <a:t>m</a:t>
            </a:r>
            <a:r>
              <a:rPr sz="2200" spc="-15" dirty="0">
                <a:solidFill>
                  <a:srgbClr val="212121"/>
                </a:solidFill>
                <a:latin typeface="Arial"/>
                <a:cs typeface="Arial"/>
              </a:rPr>
              <a:t>ber</a:t>
            </a:r>
            <a:r>
              <a:rPr sz="2200" spc="25" dirty="0">
                <a:solidFill>
                  <a:srgbClr val="212121"/>
                </a:solidFill>
                <a:latin typeface="Arial"/>
                <a:cs typeface="Arial"/>
              </a:rPr>
              <a:t> </a:t>
            </a:r>
            <a:r>
              <a:rPr sz="2200" spc="-10" dirty="0">
                <a:solidFill>
                  <a:srgbClr val="212121"/>
                </a:solidFill>
                <a:latin typeface="Arial"/>
                <a:cs typeface="Arial"/>
              </a:rPr>
              <a:t>of</a:t>
            </a:r>
            <a:r>
              <a:rPr sz="2200" dirty="0">
                <a:solidFill>
                  <a:srgbClr val="212121"/>
                </a:solidFill>
                <a:latin typeface="Arial"/>
                <a:cs typeface="Arial"/>
              </a:rPr>
              <a:t> </a:t>
            </a:r>
            <a:r>
              <a:rPr sz="2200" spc="-15" dirty="0">
                <a:solidFill>
                  <a:srgbClr val="212121"/>
                </a:solidFill>
                <a:latin typeface="Arial"/>
                <a:cs typeface="Arial"/>
              </a:rPr>
              <a:t>people</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a:t>
            </a:r>
            <a:r>
              <a:rPr sz="2200" spc="-10" dirty="0">
                <a:solidFill>
                  <a:srgbClr val="212121"/>
                </a:solidFill>
                <a:latin typeface="Arial"/>
                <a:cs typeface="Arial"/>
              </a:rPr>
              <a:t>test</a:t>
            </a:r>
            <a:r>
              <a:rPr sz="2200" dirty="0">
                <a:solidFill>
                  <a:srgbClr val="212121"/>
                </a:solidFill>
                <a:latin typeface="Arial"/>
                <a:cs typeface="Arial"/>
              </a:rPr>
              <a:t> </a:t>
            </a:r>
            <a:r>
              <a:rPr sz="2200" spc="-15" dirty="0">
                <a:solidFill>
                  <a:srgbClr val="212121"/>
                </a:solidFill>
                <a:latin typeface="Arial"/>
                <a:cs typeface="Arial"/>
              </a:rPr>
              <a:t>po</a:t>
            </a:r>
            <a:r>
              <a:rPr sz="2200" spc="-10" dirty="0">
                <a:solidFill>
                  <a:srgbClr val="212121"/>
                </a:solidFill>
                <a:latin typeface="Arial"/>
                <a:cs typeface="Arial"/>
              </a:rPr>
              <a:t>siti</a:t>
            </a:r>
            <a:r>
              <a:rPr sz="2200" spc="-25" dirty="0">
                <a:solidFill>
                  <a:srgbClr val="212121"/>
                </a:solidFill>
                <a:latin typeface="Arial"/>
                <a:cs typeface="Arial"/>
              </a:rPr>
              <a:t>v</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for</a:t>
            </a:r>
            <a:r>
              <a:rPr sz="220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10" dirty="0">
                <a:solidFill>
                  <a:srgbClr val="212121"/>
                </a:solidFill>
                <a:latin typeface="Arial"/>
                <a:cs typeface="Arial"/>
              </a:rPr>
              <a:t> </a:t>
            </a:r>
            <a:r>
              <a:rPr sz="2200" spc="-20" dirty="0">
                <a:solidFill>
                  <a:srgbClr val="212121"/>
                </a:solidFill>
                <a:latin typeface="Arial"/>
                <a:cs typeface="Arial"/>
              </a:rPr>
              <a:t>A</a:t>
            </a:r>
            <a:r>
              <a:rPr sz="2200" spc="-15" dirty="0">
                <a:solidFill>
                  <a:srgbClr val="212121"/>
                </a:solidFill>
                <a:latin typeface="Arial"/>
                <a:cs typeface="Arial"/>
              </a:rPr>
              <a:t>b</a:t>
            </a:r>
            <a:r>
              <a:rPr sz="2200" dirty="0">
                <a:solidFill>
                  <a:srgbClr val="212121"/>
                </a:solidFill>
                <a:latin typeface="Arial"/>
                <a:cs typeface="Arial"/>
              </a:rPr>
              <a:t> </a:t>
            </a:r>
            <a:r>
              <a:rPr sz="2200" spc="-15" dirty="0">
                <a:solidFill>
                  <a:srgbClr val="212121"/>
                </a:solidFill>
                <a:latin typeface="Arial"/>
                <a:cs typeface="Arial"/>
              </a:rPr>
              <a:t>has</a:t>
            </a:r>
            <a:r>
              <a:rPr sz="2200" spc="5" dirty="0">
                <a:solidFill>
                  <a:srgbClr val="212121"/>
                </a:solidFill>
                <a:latin typeface="Arial"/>
                <a:cs typeface="Arial"/>
              </a:rPr>
              <a:t> </a:t>
            </a:r>
            <a:r>
              <a:rPr sz="2200" spc="-15" dirty="0">
                <a:solidFill>
                  <a:srgbClr val="212121"/>
                </a:solidFill>
                <a:latin typeface="Arial"/>
                <a:cs typeface="Arial"/>
              </a:rPr>
              <a:t>been</a:t>
            </a:r>
            <a:r>
              <a:rPr sz="2200" dirty="0">
                <a:solidFill>
                  <a:srgbClr val="212121"/>
                </a:solidFill>
                <a:latin typeface="Arial"/>
                <a:cs typeface="Arial"/>
              </a:rPr>
              <a:t> </a:t>
            </a:r>
            <a:r>
              <a:rPr sz="2200" spc="-10" dirty="0">
                <a:solidFill>
                  <a:srgbClr val="212121"/>
                </a:solidFill>
                <a:latin typeface="Arial"/>
                <a:cs typeface="Arial"/>
              </a:rPr>
              <a:t>stable,</a:t>
            </a:r>
            <a:r>
              <a:rPr sz="2200" dirty="0">
                <a:solidFill>
                  <a:srgbClr val="212121"/>
                </a:solidFill>
                <a:latin typeface="Arial"/>
                <a:cs typeface="Arial"/>
              </a:rPr>
              <a:t> </a:t>
            </a:r>
            <a:r>
              <a:rPr sz="2200" spc="-15" dirty="0">
                <a:solidFill>
                  <a:srgbClr val="212121"/>
                </a:solidFill>
                <a:latin typeface="Arial"/>
                <a:cs typeface="Arial"/>
              </a:rPr>
              <a:t>and</a:t>
            </a:r>
            <a:r>
              <a:rPr sz="2200" dirty="0">
                <a:solidFill>
                  <a:srgbClr val="212121"/>
                </a:solidFill>
                <a:latin typeface="Arial"/>
                <a:cs typeface="Arial"/>
              </a:rPr>
              <a:t> </a:t>
            </a:r>
            <a:r>
              <a:rPr sz="2200" spc="-15" dirty="0">
                <a:solidFill>
                  <a:srgbClr val="212121"/>
                </a:solidFill>
                <a:latin typeface="Arial"/>
                <a:cs typeface="Arial"/>
              </a:rPr>
              <a:t>the</a:t>
            </a:r>
            <a:r>
              <a:rPr sz="2200" dirty="0">
                <a:solidFill>
                  <a:srgbClr val="212121"/>
                </a:solidFill>
                <a:latin typeface="Arial"/>
                <a:cs typeface="Arial"/>
              </a:rPr>
              <a:t> </a:t>
            </a:r>
            <a:r>
              <a:rPr sz="2200" spc="-15" dirty="0">
                <a:solidFill>
                  <a:srgbClr val="212121"/>
                </a:solidFill>
                <a:latin typeface="Arial"/>
                <a:cs typeface="Arial"/>
              </a:rPr>
              <a:t>nu</a:t>
            </a:r>
            <a:r>
              <a:rPr sz="2200" spc="-30" dirty="0">
                <a:solidFill>
                  <a:srgbClr val="212121"/>
                </a:solidFill>
                <a:latin typeface="Arial"/>
                <a:cs typeface="Arial"/>
              </a:rPr>
              <a:t>m</a:t>
            </a:r>
            <a:r>
              <a:rPr sz="2200" spc="-15" dirty="0">
                <a:solidFill>
                  <a:srgbClr val="212121"/>
                </a:solidFill>
                <a:latin typeface="Arial"/>
                <a:cs typeface="Arial"/>
              </a:rPr>
              <a:t>ber</a:t>
            </a:r>
            <a:r>
              <a:rPr sz="2200" spc="25" dirty="0">
                <a:solidFill>
                  <a:srgbClr val="212121"/>
                </a:solidFill>
                <a:latin typeface="Arial"/>
                <a:cs typeface="Arial"/>
              </a:rPr>
              <a:t> </a:t>
            </a:r>
            <a:r>
              <a:rPr sz="2200" spc="-10" dirty="0">
                <a:solidFill>
                  <a:srgbClr val="212121"/>
                </a:solidFill>
                <a:latin typeface="Arial"/>
                <a:cs typeface="Arial"/>
              </a:rPr>
              <a:t>of</a:t>
            </a:r>
            <a:r>
              <a:rPr sz="2200" spc="-15" dirty="0">
                <a:solidFill>
                  <a:srgbClr val="212121"/>
                </a:solidFill>
                <a:latin typeface="Arial"/>
                <a:cs typeface="Arial"/>
              </a:rPr>
              <a:t> people</a:t>
            </a:r>
            <a:r>
              <a:rPr sz="2200" dirty="0">
                <a:solidFill>
                  <a:srgbClr val="212121"/>
                </a:solidFill>
                <a:latin typeface="Arial"/>
                <a:cs typeface="Arial"/>
              </a:rPr>
              <a:t> </a:t>
            </a:r>
            <a:r>
              <a:rPr sz="2200" spc="-25" dirty="0">
                <a:solidFill>
                  <a:srgbClr val="212121"/>
                </a:solidFill>
                <a:latin typeface="Arial"/>
                <a:cs typeface="Arial"/>
              </a:rPr>
              <a:t>w</a:t>
            </a:r>
            <a:r>
              <a:rPr sz="2200" spc="-15" dirty="0">
                <a:solidFill>
                  <a:srgbClr val="212121"/>
                </a:solidFill>
                <a:latin typeface="Arial"/>
                <a:cs typeface="Arial"/>
              </a:rPr>
              <a:t>ho</a:t>
            </a:r>
            <a:r>
              <a:rPr sz="2200" spc="10" dirty="0">
                <a:solidFill>
                  <a:srgbClr val="212121"/>
                </a:solidFill>
                <a:latin typeface="Arial"/>
                <a:cs typeface="Arial"/>
              </a:rPr>
              <a:t> </a:t>
            </a:r>
            <a:r>
              <a:rPr sz="2200" spc="-10" dirty="0">
                <a:solidFill>
                  <a:srgbClr val="212121"/>
                </a:solidFill>
                <a:latin typeface="Arial"/>
                <a:cs typeface="Arial"/>
              </a:rPr>
              <a:t>test </a:t>
            </a:r>
            <a:r>
              <a:rPr sz="2200" spc="-15" dirty="0">
                <a:solidFill>
                  <a:srgbClr val="212121"/>
                </a:solidFill>
                <a:latin typeface="Arial"/>
                <a:cs typeface="Arial"/>
              </a:rPr>
              <a:t>po</a:t>
            </a:r>
            <a:r>
              <a:rPr sz="2200" spc="-10" dirty="0">
                <a:solidFill>
                  <a:srgbClr val="212121"/>
                </a:solidFill>
                <a:latin typeface="Arial"/>
                <a:cs typeface="Arial"/>
              </a:rPr>
              <a:t>siti</a:t>
            </a:r>
            <a:r>
              <a:rPr sz="2200" spc="-25" dirty="0">
                <a:solidFill>
                  <a:srgbClr val="212121"/>
                </a:solidFill>
                <a:latin typeface="Arial"/>
                <a:cs typeface="Arial"/>
              </a:rPr>
              <a:t>v</a:t>
            </a:r>
            <a:r>
              <a:rPr sz="2200" spc="-15" dirty="0">
                <a:solidFill>
                  <a:srgbClr val="212121"/>
                </a:solidFill>
                <a:latin typeface="Arial"/>
                <a:cs typeface="Arial"/>
              </a:rPr>
              <a:t>e</a:t>
            </a:r>
            <a:r>
              <a:rPr sz="2200" dirty="0">
                <a:solidFill>
                  <a:srgbClr val="212121"/>
                </a:solidFill>
                <a:latin typeface="Arial"/>
                <a:cs typeface="Arial"/>
              </a:rPr>
              <a:t> </a:t>
            </a:r>
            <a:r>
              <a:rPr sz="2200" spc="-10" dirty="0">
                <a:solidFill>
                  <a:srgbClr val="212121"/>
                </a:solidFill>
                <a:latin typeface="Arial"/>
                <a:cs typeface="Arial"/>
              </a:rPr>
              <a:t>for</a:t>
            </a:r>
            <a:r>
              <a:rPr sz="2200" spc="10" dirty="0">
                <a:solidFill>
                  <a:srgbClr val="212121"/>
                </a:solidFill>
                <a:latin typeface="Arial"/>
                <a:cs typeface="Arial"/>
              </a:rPr>
              <a:t> </a:t>
            </a:r>
            <a:r>
              <a:rPr sz="2200" spc="-25" dirty="0">
                <a:solidFill>
                  <a:srgbClr val="212121"/>
                </a:solidFill>
                <a:latin typeface="Arial"/>
                <a:cs typeface="Arial"/>
              </a:rPr>
              <a:t>HC</a:t>
            </a:r>
            <a:r>
              <a:rPr sz="2200" spc="-15" dirty="0">
                <a:solidFill>
                  <a:srgbClr val="212121"/>
                </a:solidFill>
                <a:latin typeface="Arial"/>
                <a:cs typeface="Arial"/>
              </a:rPr>
              <a:t>V</a:t>
            </a:r>
            <a:r>
              <a:rPr sz="2200" spc="10" dirty="0">
                <a:solidFill>
                  <a:srgbClr val="212121"/>
                </a:solidFill>
                <a:latin typeface="Arial"/>
                <a:cs typeface="Arial"/>
              </a:rPr>
              <a:t> </a:t>
            </a:r>
            <a:r>
              <a:rPr sz="2200" spc="-25" dirty="0">
                <a:solidFill>
                  <a:srgbClr val="212121"/>
                </a:solidFill>
                <a:latin typeface="Arial"/>
                <a:cs typeface="Arial"/>
              </a:rPr>
              <a:t>RN</a:t>
            </a:r>
            <a:r>
              <a:rPr sz="2200" spc="-15" dirty="0">
                <a:solidFill>
                  <a:srgbClr val="212121"/>
                </a:solidFill>
                <a:latin typeface="Arial"/>
                <a:cs typeface="Arial"/>
              </a:rPr>
              <a:t>A</a:t>
            </a:r>
            <a:r>
              <a:rPr sz="2200" spc="-120" dirty="0">
                <a:solidFill>
                  <a:srgbClr val="212121"/>
                </a:solidFill>
                <a:latin typeface="Arial"/>
                <a:cs typeface="Arial"/>
              </a:rPr>
              <a:t> </a:t>
            </a:r>
            <a:r>
              <a:rPr sz="2200" spc="-15" dirty="0">
                <a:solidFill>
                  <a:srgbClr val="212121"/>
                </a:solidFill>
                <a:latin typeface="Arial"/>
                <a:cs typeface="Arial"/>
              </a:rPr>
              <a:t>has</a:t>
            </a:r>
            <a:r>
              <a:rPr sz="2200" spc="5" dirty="0">
                <a:solidFill>
                  <a:srgbClr val="212121"/>
                </a:solidFill>
                <a:latin typeface="Arial"/>
                <a:cs typeface="Arial"/>
              </a:rPr>
              <a:t> </a:t>
            </a:r>
            <a:r>
              <a:rPr sz="2200" spc="-15" dirty="0">
                <a:solidFill>
                  <a:srgbClr val="212121"/>
                </a:solidFill>
                <a:latin typeface="Arial"/>
                <a:cs typeface="Arial"/>
              </a:rPr>
              <a:t>de</a:t>
            </a:r>
            <a:r>
              <a:rPr sz="2200" spc="-10" dirty="0">
                <a:solidFill>
                  <a:srgbClr val="212121"/>
                </a:solidFill>
                <a:latin typeface="Arial"/>
                <a:cs typeface="Arial"/>
              </a:rPr>
              <a:t>c</a:t>
            </a:r>
            <a:r>
              <a:rPr sz="2200" spc="-15" dirty="0">
                <a:solidFill>
                  <a:srgbClr val="212121"/>
                </a:solidFill>
                <a:latin typeface="Arial"/>
                <a:cs typeface="Arial"/>
              </a:rPr>
              <a:t>rea</a:t>
            </a:r>
            <a:r>
              <a:rPr sz="2200" spc="-10" dirty="0">
                <a:solidFill>
                  <a:srgbClr val="212121"/>
                </a:solidFill>
                <a:latin typeface="Arial"/>
                <a:cs typeface="Arial"/>
              </a:rPr>
              <a:t>s</a:t>
            </a:r>
            <a:r>
              <a:rPr sz="2200" spc="-15" dirty="0">
                <a:solidFill>
                  <a:srgbClr val="212121"/>
                </a:solidFill>
                <a:latin typeface="Arial"/>
                <a:cs typeface="Arial"/>
              </a:rPr>
              <a:t>ed*</a:t>
            </a:r>
            <a:r>
              <a:rPr sz="2200" spc="-10" dirty="0">
                <a:solidFill>
                  <a:srgbClr val="212121"/>
                </a:solidFill>
                <a:latin typeface="Arial"/>
                <a:cs typeface="Arial"/>
              </a:rPr>
              <a:t>*</a:t>
            </a:r>
            <a:r>
              <a:rPr sz="2200" spc="-5" dirty="0">
                <a:solidFill>
                  <a:srgbClr val="212121"/>
                </a:solidFill>
                <a:latin typeface="Arial"/>
                <a:cs typeface="Arial"/>
              </a:rPr>
              <a:t> </a:t>
            </a:r>
            <a:r>
              <a:rPr sz="2200" spc="-10" dirty="0">
                <a:solidFill>
                  <a:srgbClr val="212121"/>
                </a:solidFill>
                <a:latin typeface="Arial"/>
                <a:cs typeface="Arial"/>
              </a:rPr>
              <a:t>(</a:t>
            </a:r>
            <a:r>
              <a:rPr sz="2200" spc="-25" dirty="0">
                <a:solidFill>
                  <a:srgbClr val="212121"/>
                </a:solidFill>
                <a:latin typeface="Arial"/>
                <a:cs typeface="Arial"/>
              </a:rPr>
              <a:t>CDC</a:t>
            </a:r>
            <a:r>
              <a:rPr sz="2200" spc="-15" dirty="0">
                <a:solidFill>
                  <a:srgbClr val="212121"/>
                </a:solidFill>
                <a:latin typeface="Arial"/>
                <a:cs typeface="Arial"/>
              </a:rPr>
              <a:t>.go</a:t>
            </a:r>
            <a:r>
              <a:rPr sz="2200" spc="-25" dirty="0">
                <a:solidFill>
                  <a:srgbClr val="212121"/>
                </a:solidFill>
                <a:latin typeface="Arial"/>
                <a:cs typeface="Arial"/>
              </a:rPr>
              <a:t>v</a:t>
            </a:r>
            <a:r>
              <a:rPr sz="2200" spc="-10" dirty="0">
                <a:solidFill>
                  <a:srgbClr val="212121"/>
                </a:solidFill>
                <a:latin typeface="Arial"/>
                <a:cs typeface="Arial"/>
              </a:rPr>
              <a:t>)</a:t>
            </a:r>
            <a:endParaRPr sz="22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5945" y="6019800"/>
            <a:ext cx="2787394" cy="81533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40332" rIns="0" bIns="0" rtlCol="0">
            <a:spAutoFit/>
          </a:bodyPr>
          <a:lstStyle/>
          <a:p>
            <a:pPr marL="371475">
              <a:lnSpc>
                <a:spcPts val="6425"/>
              </a:lnSpc>
            </a:pPr>
            <a:r>
              <a:rPr sz="5400" spc="-100" dirty="0"/>
              <a:t>Prevalence</a:t>
            </a:r>
            <a:endParaRPr sz="5400"/>
          </a:p>
        </p:txBody>
      </p:sp>
      <p:sp>
        <p:nvSpPr>
          <p:cNvPr id="4" name="object 4"/>
          <p:cNvSpPr txBox="1"/>
          <p:nvPr/>
        </p:nvSpPr>
        <p:spPr>
          <a:xfrm>
            <a:off x="802643" y="1720454"/>
            <a:ext cx="8199120" cy="3531235"/>
          </a:xfrm>
          <a:prstGeom prst="rect">
            <a:avLst/>
          </a:prstGeom>
        </p:spPr>
        <p:txBody>
          <a:bodyPr vert="horz" wrap="square" lIns="0" tIns="0" rIns="0" bIns="0" rtlCol="0">
            <a:spAutoFit/>
          </a:bodyPr>
          <a:lstStyle/>
          <a:p>
            <a:pPr marL="12700">
              <a:lnSpc>
                <a:spcPct val="100000"/>
              </a:lnSpc>
            </a:pPr>
            <a:r>
              <a:rPr sz="3600" dirty="0">
                <a:solidFill>
                  <a:srgbClr val="D51F1A"/>
                </a:solidFill>
                <a:latin typeface="Wingdings"/>
                <a:cs typeface="Wingdings"/>
              </a:rPr>
              <a:t></a:t>
            </a:r>
            <a:r>
              <a:rPr sz="3600" spc="245" dirty="0">
                <a:solidFill>
                  <a:srgbClr val="D51F1A"/>
                </a:solidFill>
                <a:latin typeface="Times New Roman"/>
                <a:cs typeface="Times New Roman"/>
              </a:rPr>
              <a:t> </a:t>
            </a:r>
            <a:r>
              <a:rPr sz="3600" dirty="0">
                <a:solidFill>
                  <a:srgbClr val="212121"/>
                </a:solidFill>
                <a:latin typeface="Arial"/>
                <a:cs typeface="Arial"/>
              </a:rPr>
              <a:t>Male </a:t>
            </a:r>
            <a:r>
              <a:rPr sz="3600" spc="-20" dirty="0">
                <a:solidFill>
                  <a:srgbClr val="212121"/>
                </a:solidFill>
                <a:latin typeface="Arial"/>
                <a:cs typeface="Arial"/>
              </a:rPr>
              <a:t>1</a:t>
            </a:r>
            <a:r>
              <a:rPr sz="3600" spc="-15" dirty="0">
                <a:solidFill>
                  <a:srgbClr val="212121"/>
                </a:solidFill>
                <a:latin typeface="Arial"/>
                <a:cs typeface="Arial"/>
              </a:rPr>
              <a:t>.</a:t>
            </a:r>
            <a:r>
              <a:rPr sz="3600" dirty="0">
                <a:solidFill>
                  <a:srgbClr val="212121"/>
                </a:solidFill>
                <a:latin typeface="Arial"/>
                <a:cs typeface="Arial"/>
              </a:rPr>
              <a:t>31%</a:t>
            </a:r>
            <a:endParaRPr sz="3600">
              <a:latin typeface="Arial"/>
              <a:cs typeface="Arial"/>
            </a:endParaRPr>
          </a:p>
          <a:p>
            <a:pPr marL="367665" indent="-354965">
              <a:lnSpc>
                <a:spcPct val="100000"/>
              </a:lnSpc>
              <a:spcBef>
                <a:spcPts val="860"/>
              </a:spcBef>
              <a:buClr>
                <a:srgbClr val="D51F1A"/>
              </a:buClr>
              <a:buFont typeface="Wingdings"/>
              <a:buChar char=""/>
              <a:tabLst>
                <a:tab pos="368300" algn="l"/>
              </a:tabLst>
            </a:pPr>
            <a:r>
              <a:rPr sz="3600" spc="-30" dirty="0">
                <a:solidFill>
                  <a:srgbClr val="212121"/>
                </a:solidFill>
                <a:latin typeface="Arial"/>
                <a:cs typeface="Arial"/>
              </a:rPr>
              <a:t>F</a:t>
            </a:r>
            <a:r>
              <a:rPr sz="3600" dirty="0">
                <a:solidFill>
                  <a:srgbClr val="212121"/>
                </a:solidFill>
                <a:latin typeface="Arial"/>
                <a:cs typeface="Arial"/>
              </a:rPr>
              <a:t>emale </a:t>
            </a:r>
            <a:r>
              <a:rPr sz="3600" spc="-20" dirty="0">
                <a:solidFill>
                  <a:srgbClr val="212121"/>
                </a:solidFill>
                <a:latin typeface="Arial"/>
                <a:cs typeface="Arial"/>
              </a:rPr>
              <a:t>0</a:t>
            </a:r>
            <a:r>
              <a:rPr sz="3600" spc="-15" dirty="0">
                <a:solidFill>
                  <a:srgbClr val="212121"/>
                </a:solidFill>
                <a:latin typeface="Arial"/>
                <a:cs typeface="Arial"/>
              </a:rPr>
              <a:t>.</a:t>
            </a:r>
            <a:r>
              <a:rPr sz="3600" dirty="0">
                <a:solidFill>
                  <a:srgbClr val="212121"/>
                </a:solidFill>
                <a:latin typeface="Arial"/>
                <a:cs typeface="Arial"/>
              </a:rPr>
              <a:t>57%</a:t>
            </a:r>
            <a:endParaRPr sz="3600">
              <a:latin typeface="Arial"/>
              <a:cs typeface="Arial"/>
            </a:endParaRPr>
          </a:p>
          <a:p>
            <a:pPr marL="367665" indent="-354965">
              <a:lnSpc>
                <a:spcPct val="100000"/>
              </a:lnSpc>
              <a:spcBef>
                <a:spcPts val="860"/>
              </a:spcBef>
              <a:buClr>
                <a:srgbClr val="D51F1A"/>
              </a:buClr>
              <a:buFont typeface="Wingdings"/>
              <a:buChar char=""/>
              <a:tabLst>
                <a:tab pos="368300" algn="l"/>
              </a:tabLst>
            </a:pPr>
            <a:r>
              <a:rPr sz="3600" spc="-30" dirty="0">
                <a:solidFill>
                  <a:srgbClr val="212121"/>
                </a:solidFill>
                <a:latin typeface="Arial"/>
                <a:cs typeface="Arial"/>
              </a:rPr>
              <a:t>B</a:t>
            </a:r>
            <a:r>
              <a:rPr sz="3600" dirty="0">
                <a:solidFill>
                  <a:srgbClr val="212121"/>
                </a:solidFill>
                <a:latin typeface="Arial"/>
                <a:cs typeface="Arial"/>
              </a:rPr>
              <a:t>ir</a:t>
            </a:r>
            <a:r>
              <a:rPr sz="3600" spc="-15" dirty="0">
                <a:solidFill>
                  <a:srgbClr val="212121"/>
                </a:solidFill>
                <a:latin typeface="Arial"/>
                <a:cs typeface="Arial"/>
              </a:rPr>
              <a:t>t</a:t>
            </a:r>
            <a:r>
              <a:rPr sz="3600" dirty="0">
                <a:solidFill>
                  <a:srgbClr val="212121"/>
                </a:solidFill>
                <a:latin typeface="Arial"/>
                <a:cs typeface="Arial"/>
              </a:rPr>
              <a:t>h</a:t>
            </a:r>
            <a:r>
              <a:rPr sz="3600" spc="-5" dirty="0">
                <a:solidFill>
                  <a:srgbClr val="212121"/>
                </a:solidFill>
                <a:latin typeface="Arial"/>
                <a:cs typeface="Arial"/>
              </a:rPr>
              <a:t> </a:t>
            </a:r>
            <a:r>
              <a:rPr sz="3600" dirty="0">
                <a:solidFill>
                  <a:srgbClr val="212121"/>
                </a:solidFill>
                <a:latin typeface="Arial"/>
                <a:cs typeface="Arial"/>
              </a:rPr>
              <a:t>Cohor</a:t>
            </a:r>
            <a:r>
              <a:rPr sz="3600" spc="-10" dirty="0">
                <a:solidFill>
                  <a:srgbClr val="212121"/>
                </a:solidFill>
                <a:latin typeface="Arial"/>
                <a:cs typeface="Arial"/>
              </a:rPr>
              <a:t>t</a:t>
            </a:r>
            <a:endParaRPr sz="3600">
              <a:latin typeface="Arial"/>
              <a:cs typeface="Arial"/>
            </a:endParaRPr>
          </a:p>
          <a:p>
            <a:pPr marL="650875" lvl="1" indent="-340995">
              <a:lnSpc>
                <a:spcPct val="100000"/>
              </a:lnSpc>
              <a:spcBef>
                <a:spcPts val="770"/>
              </a:spcBef>
              <a:buClr>
                <a:srgbClr val="D51F1A"/>
              </a:buClr>
              <a:buFont typeface="Wingdings"/>
              <a:buChar char=""/>
              <a:tabLst>
                <a:tab pos="651510" algn="l"/>
              </a:tabLst>
            </a:pPr>
            <a:r>
              <a:rPr sz="3200" spc="10" dirty="0">
                <a:solidFill>
                  <a:srgbClr val="212121"/>
                </a:solidFill>
                <a:latin typeface="Arial"/>
                <a:cs typeface="Arial"/>
              </a:rPr>
              <a:t>P</a:t>
            </a:r>
            <a:r>
              <a:rPr sz="3200" spc="5" dirty="0">
                <a:solidFill>
                  <a:srgbClr val="212121"/>
                </a:solidFill>
                <a:latin typeface="Arial"/>
                <a:cs typeface="Arial"/>
              </a:rPr>
              <a:t>eopl</a:t>
            </a:r>
            <a:r>
              <a:rPr sz="3200" dirty="0">
                <a:solidFill>
                  <a:srgbClr val="212121"/>
                </a:solidFill>
                <a:latin typeface="Arial"/>
                <a:cs typeface="Arial"/>
              </a:rPr>
              <a:t>e </a:t>
            </a:r>
            <a:r>
              <a:rPr sz="3200" spc="5" dirty="0">
                <a:solidFill>
                  <a:srgbClr val="212121"/>
                </a:solidFill>
                <a:latin typeface="Arial"/>
                <a:cs typeface="Arial"/>
              </a:rPr>
              <a:t>bo</a:t>
            </a:r>
            <a:r>
              <a:rPr sz="3200" spc="10" dirty="0">
                <a:solidFill>
                  <a:srgbClr val="212121"/>
                </a:solidFill>
                <a:latin typeface="Arial"/>
                <a:cs typeface="Arial"/>
              </a:rPr>
              <a:t>r</a:t>
            </a:r>
            <a:r>
              <a:rPr sz="3200" dirty="0">
                <a:solidFill>
                  <a:srgbClr val="212121"/>
                </a:solidFill>
                <a:latin typeface="Arial"/>
                <a:cs typeface="Arial"/>
              </a:rPr>
              <a:t>n</a:t>
            </a:r>
            <a:r>
              <a:rPr sz="3200" spc="-10" dirty="0">
                <a:solidFill>
                  <a:srgbClr val="212121"/>
                </a:solidFill>
                <a:latin typeface="Arial"/>
                <a:cs typeface="Arial"/>
              </a:rPr>
              <a:t> </a:t>
            </a:r>
            <a:r>
              <a:rPr sz="3200" spc="5" dirty="0">
                <a:solidFill>
                  <a:srgbClr val="212121"/>
                </a:solidFill>
                <a:latin typeface="Arial"/>
                <a:cs typeface="Arial"/>
              </a:rPr>
              <a:t>bet</a:t>
            </a:r>
            <a:r>
              <a:rPr sz="3200" spc="10" dirty="0">
                <a:solidFill>
                  <a:srgbClr val="212121"/>
                </a:solidFill>
                <a:latin typeface="Arial"/>
                <a:cs typeface="Arial"/>
              </a:rPr>
              <a:t>w</a:t>
            </a:r>
            <a:r>
              <a:rPr sz="3200" spc="5" dirty="0">
                <a:solidFill>
                  <a:srgbClr val="212121"/>
                </a:solidFill>
                <a:latin typeface="Arial"/>
                <a:cs typeface="Arial"/>
              </a:rPr>
              <a:t>ee</a:t>
            </a:r>
            <a:r>
              <a:rPr sz="3200" dirty="0">
                <a:solidFill>
                  <a:srgbClr val="212121"/>
                </a:solidFill>
                <a:latin typeface="Arial"/>
                <a:cs typeface="Arial"/>
              </a:rPr>
              <a:t>n</a:t>
            </a:r>
            <a:r>
              <a:rPr sz="3200" spc="-10" dirty="0">
                <a:solidFill>
                  <a:srgbClr val="212121"/>
                </a:solidFill>
                <a:latin typeface="Arial"/>
                <a:cs typeface="Arial"/>
              </a:rPr>
              <a:t> </a:t>
            </a:r>
            <a:r>
              <a:rPr sz="3200" spc="5" dirty="0">
                <a:solidFill>
                  <a:srgbClr val="212121"/>
                </a:solidFill>
                <a:latin typeface="Arial"/>
                <a:cs typeface="Arial"/>
              </a:rPr>
              <a:t>1945</a:t>
            </a:r>
            <a:r>
              <a:rPr sz="3200" spc="15" dirty="0">
                <a:solidFill>
                  <a:srgbClr val="212121"/>
                </a:solidFill>
                <a:latin typeface="Arial"/>
                <a:cs typeface="Arial"/>
              </a:rPr>
              <a:t>-</a:t>
            </a:r>
            <a:r>
              <a:rPr sz="3200" spc="5" dirty="0">
                <a:solidFill>
                  <a:srgbClr val="212121"/>
                </a:solidFill>
                <a:latin typeface="Arial"/>
                <a:cs typeface="Arial"/>
              </a:rPr>
              <a:t>196</a:t>
            </a:r>
            <a:r>
              <a:rPr sz="3200" dirty="0">
                <a:solidFill>
                  <a:srgbClr val="212121"/>
                </a:solidFill>
                <a:latin typeface="Arial"/>
                <a:cs typeface="Arial"/>
              </a:rPr>
              <a:t>5</a:t>
            </a:r>
            <a:r>
              <a:rPr sz="3200" spc="-20" dirty="0">
                <a:solidFill>
                  <a:srgbClr val="212121"/>
                </a:solidFill>
                <a:latin typeface="Arial"/>
                <a:cs typeface="Arial"/>
              </a:rPr>
              <a:t> </a:t>
            </a:r>
            <a:r>
              <a:rPr sz="3200" dirty="0">
                <a:solidFill>
                  <a:srgbClr val="212121"/>
                </a:solidFill>
                <a:latin typeface="Arial"/>
                <a:cs typeface="Arial"/>
              </a:rPr>
              <a:t>–</a:t>
            </a:r>
            <a:r>
              <a:rPr sz="3200" spc="15" dirty="0">
                <a:solidFill>
                  <a:srgbClr val="212121"/>
                </a:solidFill>
                <a:latin typeface="Arial"/>
                <a:cs typeface="Arial"/>
              </a:rPr>
              <a:t> </a:t>
            </a:r>
            <a:r>
              <a:rPr sz="3200" spc="5" dirty="0">
                <a:solidFill>
                  <a:srgbClr val="212121"/>
                </a:solidFill>
                <a:latin typeface="Arial"/>
                <a:cs typeface="Arial"/>
              </a:rPr>
              <a:t>1</a:t>
            </a:r>
            <a:r>
              <a:rPr sz="3200" spc="10" dirty="0">
                <a:solidFill>
                  <a:srgbClr val="212121"/>
                </a:solidFill>
                <a:latin typeface="Arial"/>
                <a:cs typeface="Arial"/>
              </a:rPr>
              <a:t>.</a:t>
            </a:r>
            <a:r>
              <a:rPr sz="3200" spc="5" dirty="0">
                <a:solidFill>
                  <a:srgbClr val="212121"/>
                </a:solidFill>
                <a:latin typeface="Arial"/>
                <a:cs typeface="Arial"/>
              </a:rPr>
              <a:t>63%</a:t>
            </a:r>
            <a:endParaRPr sz="3200">
              <a:latin typeface="Arial"/>
              <a:cs typeface="Arial"/>
            </a:endParaRPr>
          </a:p>
          <a:p>
            <a:pPr marL="650875" lvl="1" indent="-340995">
              <a:lnSpc>
                <a:spcPct val="100000"/>
              </a:lnSpc>
              <a:spcBef>
                <a:spcPts val="765"/>
              </a:spcBef>
              <a:buClr>
                <a:srgbClr val="D51F1A"/>
              </a:buClr>
              <a:buFont typeface="Wingdings"/>
              <a:buChar char=""/>
              <a:tabLst>
                <a:tab pos="651510" algn="l"/>
              </a:tabLst>
            </a:pPr>
            <a:r>
              <a:rPr sz="3200" spc="10" dirty="0">
                <a:solidFill>
                  <a:srgbClr val="212121"/>
                </a:solidFill>
                <a:latin typeface="Arial"/>
                <a:cs typeface="Arial"/>
              </a:rPr>
              <a:t>P</a:t>
            </a:r>
            <a:r>
              <a:rPr sz="3200" spc="5" dirty="0">
                <a:solidFill>
                  <a:srgbClr val="212121"/>
                </a:solidFill>
                <a:latin typeface="Arial"/>
                <a:cs typeface="Arial"/>
              </a:rPr>
              <a:t>eopl</a:t>
            </a:r>
            <a:r>
              <a:rPr sz="3200" dirty="0">
                <a:solidFill>
                  <a:srgbClr val="212121"/>
                </a:solidFill>
                <a:latin typeface="Arial"/>
                <a:cs typeface="Arial"/>
              </a:rPr>
              <a:t>e </a:t>
            </a:r>
            <a:r>
              <a:rPr sz="3200" spc="5" dirty="0">
                <a:solidFill>
                  <a:srgbClr val="212121"/>
                </a:solidFill>
                <a:latin typeface="Arial"/>
                <a:cs typeface="Arial"/>
              </a:rPr>
              <a:t>bo</a:t>
            </a:r>
            <a:r>
              <a:rPr sz="3200" spc="10" dirty="0">
                <a:solidFill>
                  <a:srgbClr val="212121"/>
                </a:solidFill>
                <a:latin typeface="Arial"/>
                <a:cs typeface="Arial"/>
              </a:rPr>
              <a:t>r</a:t>
            </a:r>
            <a:r>
              <a:rPr sz="3200" dirty="0">
                <a:solidFill>
                  <a:srgbClr val="212121"/>
                </a:solidFill>
                <a:latin typeface="Arial"/>
                <a:cs typeface="Arial"/>
              </a:rPr>
              <a:t>n</a:t>
            </a:r>
            <a:r>
              <a:rPr sz="3200" spc="-10" dirty="0">
                <a:solidFill>
                  <a:srgbClr val="212121"/>
                </a:solidFill>
                <a:latin typeface="Arial"/>
                <a:cs typeface="Arial"/>
              </a:rPr>
              <a:t> </a:t>
            </a:r>
            <a:r>
              <a:rPr sz="3200" spc="5" dirty="0">
                <a:solidFill>
                  <a:srgbClr val="212121"/>
                </a:solidFill>
                <a:latin typeface="Arial"/>
                <a:cs typeface="Arial"/>
              </a:rPr>
              <a:t>afte</a:t>
            </a:r>
            <a:r>
              <a:rPr sz="3200" dirty="0">
                <a:solidFill>
                  <a:srgbClr val="212121"/>
                </a:solidFill>
                <a:latin typeface="Arial"/>
                <a:cs typeface="Arial"/>
              </a:rPr>
              <a:t>r</a:t>
            </a:r>
            <a:r>
              <a:rPr sz="3200" spc="-5" dirty="0">
                <a:solidFill>
                  <a:srgbClr val="212121"/>
                </a:solidFill>
                <a:latin typeface="Arial"/>
                <a:cs typeface="Arial"/>
              </a:rPr>
              <a:t> </a:t>
            </a:r>
            <a:r>
              <a:rPr sz="3200" spc="5" dirty="0">
                <a:solidFill>
                  <a:srgbClr val="212121"/>
                </a:solidFill>
                <a:latin typeface="Arial"/>
                <a:cs typeface="Arial"/>
              </a:rPr>
              <a:t>196</a:t>
            </a:r>
            <a:r>
              <a:rPr sz="3200" dirty="0">
                <a:solidFill>
                  <a:srgbClr val="212121"/>
                </a:solidFill>
                <a:latin typeface="Arial"/>
                <a:cs typeface="Arial"/>
              </a:rPr>
              <a:t>5</a:t>
            </a:r>
            <a:r>
              <a:rPr sz="3200" spc="5" dirty="0">
                <a:solidFill>
                  <a:srgbClr val="212121"/>
                </a:solidFill>
                <a:latin typeface="Arial"/>
                <a:cs typeface="Arial"/>
              </a:rPr>
              <a:t> </a:t>
            </a:r>
            <a:r>
              <a:rPr sz="3200" dirty="0">
                <a:solidFill>
                  <a:srgbClr val="212121"/>
                </a:solidFill>
                <a:latin typeface="Arial"/>
                <a:cs typeface="Arial"/>
              </a:rPr>
              <a:t>–</a:t>
            </a:r>
            <a:r>
              <a:rPr sz="3200" spc="15" dirty="0">
                <a:solidFill>
                  <a:srgbClr val="212121"/>
                </a:solidFill>
                <a:latin typeface="Arial"/>
                <a:cs typeface="Arial"/>
              </a:rPr>
              <a:t> </a:t>
            </a:r>
            <a:r>
              <a:rPr sz="3200" spc="5" dirty="0">
                <a:solidFill>
                  <a:srgbClr val="212121"/>
                </a:solidFill>
                <a:latin typeface="Arial"/>
                <a:cs typeface="Arial"/>
              </a:rPr>
              <a:t>0.51%</a:t>
            </a:r>
            <a:endParaRPr sz="3200">
              <a:latin typeface="Arial"/>
              <a:cs typeface="Arial"/>
            </a:endParaRPr>
          </a:p>
          <a:p>
            <a:pPr marL="650875" lvl="1" indent="-340995">
              <a:lnSpc>
                <a:spcPts val="3810"/>
              </a:lnSpc>
              <a:spcBef>
                <a:spcPts val="765"/>
              </a:spcBef>
              <a:buClr>
                <a:srgbClr val="D51F1A"/>
              </a:buClr>
              <a:buFont typeface="Wingdings"/>
              <a:buChar char=""/>
              <a:tabLst>
                <a:tab pos="651510" algn="l"/>
              </a:tabLst>
            </a:pPr>
            <a:r>
              <a:rPr sz="3200" spc="10" dirty="0">
                <a:solidFill>
                  <a:srgbClr val="212121"/>
                </a:solidFill>
                <a:latin typeface="Arial"/>
                <a:cs typeface="Arial"/>
              </a:rPr>
              <a:t>P</a:t>
            </a:r>
            <a:r>
              <a:rPr sz="3200" spc="5" dirty="0">
                <a:solidFill>
                  <a:srgbClr val="212121"/>
                </a:solidFill>
                <a:latin typeface="Arial"/>
                <a:cs typeface="Arial"/>
              </a:rPr>
              <a:t>eopl</a:t>
            </a:r>
            <a:r>
              <a:rPr sz="3200" dirty="0">
                <a:solidFill>
                  <a:srgbClr val="212121"/>
                </a:solidFill>
                <a:latin typeface="Arial"/>
                <a:cs typeface="Arial"/>
              </a:rPr>
              <a:t>e </a:t>
            </a:r>
            <a:r>
              <a:rPr sz="3200" spc="5" dirty="0">
                <a:solidFill>
                  <a:srgbClr val="212121"/>
                </a:solidFill>
                <a:latin typeface="Arial"/>
                <a:cs typeface="Arial"/>
              </a:rPr>
              <a:t>bo</a:t>
            </a:r>
            <a:r>
              <a:rPr sz="3200" spc="10" dirty="0">
                <a:solidFill>
                  <a:srgbClr val="212121"/>
                </a:solidFill>
                <a:latin typeface="Arial"/>
                <a:cs typeface="Arial"/>
              </a:rPr>
              <a:t>r</a:t>
            </a:r>
            <a:r>
              <a:rPr sz="3200" dirty="0">
                <a:solidFill>
                  <a:srgbClr val="212121"/>
                </a:solidFill>
                <a:latin typeface="Arial"/>
                <a:cs typeface="Arial"/>
              </a:rPr>
              <a:t>n</a:t>
            </a:r>
            <a:r>
              <a:rPr sz="3200" spc="-10" dirty="0">
                <a:solidFill>
                  <a:srgbClr val="212121"/>
                </a:solidFill>
                <a:latin typeface="Arial"/>
                <a:cs typeface="Arial"/>
              </a:rPr>
              <a:t> </a:t>
            </a:r>
            <a:r>
              <a:rPr sz="3200" spc="5" dirty="0">
                <a:solidFill>
                  <a:srgbClr val="212121"/>
                </a:solidFill>
                <a:latin typeface="Arial"/>
                <a:cs typeface="Arial"/>
              </a:rPr>
              <a:t>befo</a:t>
            </a:r>
            <a:r>
              <a:rPr sz="3200" spc="10" dirty="0">
                <a:solidFill>
                  <a:srgbClr val="212121"/>
                </a:solidFill>
                <a:latin typeface="Arial"/>
                <a:cs typeface="Arial"/>
              </a:rPr>
              <a:t>r</a:t>
            </a:r>
            <a:r>
              <a:rPr sz="3200" dirty="0">
                <a:solidFill>
                  <a:srgbClr val="212121"/>
                </a:solidFill>
                <a:latin typeface="Arial"/>
                <a:cs typeface="Arial"/>
              </a:rPr>
              <a:t>e</a:t>
            </a:r>
            <a:r>
              <a:rPr sz="3200" spc="-10" dirty="0">
                <a:solidFill>
                  <a:srgbClr val="212121"/>
                </a:solidFill>
                <a:latin typeface="Arial"/>
                <a:cs typeface="Arial"/>
              </a:rPr>
              <a:t> </a:t>
            </a:r>
            <a:r>
              <a:rPr sz="3200" spc="5" dirty="0">
                <a:solidFill>
                  <a:srgbClr val="212121"/>
                </a:solidFill>
                <a:latin typeface="Arial"/>
                <a:cs typeface="Arial"/>
              </a:rPr>
              <a:t>194</a:t>
            </a:r>
            <a:r>
              <a:rPr sz="3200" dirty="0">
                <a:solidFill>
                  <a:srgbClr val="212121"/>
                </a:solidFill>
                <a:latin typeface="Arial"/>
                <a:cs typeface="Arial"/>
              </a:rPr>
              <a:t>5</a:t>
            </a:r>
            <a:r>
              <a:rPr sz="3200" spc="5" dirty="0">
                <a:solidFill>
                  <a:srgbClr val="212121"/>
                </a:solidFill>
                <a:latin typeface="Arial"/>
                <a:cs typeface="Arial"/>
              </a:rPr>
              <a:t> </a:t>
            </a:r>
            <a:r>
              <a:rPr sz="3200" dirty="0">
                <a:solidFill>
                  <a:srgbClr val="212121"/>
                </a:solidFill>
                <a:latin typeface="Arial"/>
                <a:cs typeface="Arial"/>
              </a:rPr>
              <a:t>– </a:t>
            </a:r>
            <a:r>
              <a:rPr sz="3200" spc="5" dirty="0">
                <a:solidFill>
                  <a:srgbClr val="212121"/>
                </a:solidFill>
                <a:latin typeface="Arial"/>
                <a:cs typeface="Arial"/>
              </a:rPr>
              <a:t>0</a:t>
            </a:r>
            <a:r>
              <a:rPr sz="3200" spc="10" dirty="0">
                <a:solidFill>
                  <a:srgbClr val="212121"/>
                </a:solidFill>
                <a:latin typeface="Arial"/>
                <a:cs typeface="Arial"/>
              </a:rPr>
              <a:t>.</a:t>
            </a:r>
            <a:r>
              <a:rPr sz="3200" spc="5" dirty="0">
                <a:solidFill>
                  <a:srgbClr val="212121"/>
                </a:solidFill>
                <a:latin typeface="Arial"/>
                <a:cs typeface="Arial"/>
              </a:rPr>
              <a:t>21%</a:t>
            </a:r>
            <a:endParaRPr sz="3200">
              <a:latin typeface="Arial"/>
              <a:cs typeface="Arial"/>
            </a:endParaRPr>
          </a:p>
        </p:txBody>
      </p:sp>
      <p:sp>
        <p:nvSpPr>
          <p:cNvPr id="5" name="object 5"/>
          <p:cNvSpPr/>
          <p:nvPr/>
        </p:nvSpPr>
        <p:spPr>
          <a:xfrm>
            <a:off x="11278363" y="6173732"/>
            <a:ext cx="106680" cy="593725"/>
          </a:xfrm>
          <a:custGeom>
            <a:avLst/>
            <a:gdLst/>
            <a:ahLst/>
            <a:cxnLst/>
            <a:rect l="l" t="t" r="r" b="b"/>
            <a:pathLst>
              <a:path w="106679" h="593725">
                <a:moveTo>
                  <a:pt x="106679" y="593589"/>
                </a:moveTo>
                <a:lnTo>
                  <a:pt x="64768" y="585040"/>
                </a:lnTo>
                <a:lnTo>
                  <a:pt x="30661" y="561752"/>
                </a:lnTo>
                <a:lnTo>
                  <a:pt x="7897" y="527263"/>
                </a:lnTo>
                <a:lnTo>
                  <a:pt x="0" y="105909"/>
                </a:lnTo>
                <a:lnTo>
                  <a:pt x="993" y="91290"/>
                </a:lnTo>
                <a:lnTo>
                  <a:pt x="14848" y="51586"/>
                </a:lnTo>
                <a:lnTo>
                  <a:pt x="42263" y="20867"/>
                </a:lnTo>
                <a:lnTo>
                  <a:pt x="79699" y="2671"/>
                </a:lnTo>
                <a:lnTo>
                  <a:pt x="93794" y="0"/>
                </a:lnTo>
              </a:path>
            </a:pathLst>
          </a:custGeom>
          <a:ln w="19050">
            <a:solidFill>
              <a:srgbClr val="FFFFFF"/>
            </a:solidFill>
          </a:ln>
        </p:spPr>
        <p:txBody>
          <a:bodyPr wrap="square" lIns="0" tIns="0" rIns="0" bIns="0" rtlCol="0"/>
          <a:lstStyle/>
          <a:p>
            <a:endParaRPr/>
          </a:p>
        </p:txBody>
      </p:sp>
      <p:sp>
        <p:nvSpPr>
          <p:cNvPr id="6" name="object 6"/>
          <p:cNvSpPr/>
          <p:nvPr/>
        </p:nvSpPr>
        <p:spPr>
          <a:xfrm>
            <a:off x="12086083" y="6172961"/>
            <a:ext cx="106045" cy="593725"/>
          </a:xfrm>
          <a:custGeom>
            <a:avLst/>
            <a:gdLst/>
            <a:ahLst/>
            <a:cxnLst/>
            <a:rect l="l" t="t" r="r" b="b"/>
            <a:pathLst>
              <a:path w="106045" h="593725">
                <a:moveTo>
                  <a:pt x="0" y="0"/>
                </a:moveTo>
                <a:lnTo>
                  <a:pt x="41911" y="8548"/>
                </a:lnTo>
                <a:lnTo>
                  <a:pt x="76018" y="31837"/>
                </a:lnTo>
                <a:lnTo>
                  <a:pt x="98782" y="66326"/>
                </a:lnTo>
                <a:lnTo>
                  <a:pt x="105909" y="93794"/>
                </a:lnTo>
                <a:lnTo>
                  <a:pt x="105916" y="97436"/>
                </a:lnTo>
              </a:path>
              <a:path w="106045" h="593725">
                <a:moveTo>
                  <a:pt x="105916" y="498910"/>
                </a:moveTo>
                <a:lnTo>
                  <a:pt x="91831" y="542002"/>
                </a:lnTo>
                <a:lnTo>
                  <a:pt x="64416" y="572721"/>
                </a:lnTo>
                <a:lnTo>
                  <a:pt x="26980" y="590918"/>
                </a:lnTo>
                <a:lnTo>
                  <a:pt x="12885" y="593589"/>
                </a:lnTo>
              </a:path>
            </a:pathLst>
          </a:custGeom>
          <a:ln w="19050">
            <a:solidFill>
              <a:srgbClr val="FFFFFF"/>
            </a:solidFill>
          </a:ln>
        </p:spPr>
        <p:txBody>
          <a:bodyPr wrap="square" lIns="0" tIns="0" rIns="0" bIns="0" rtlCol="0"/>
          <a:lstStyle/>
          <a:p>
            <a:endParaRPr/>
          </a:p>
        </p:txBody>
      </p:sp>
      <p:sp>
        <p:nvSpPr>
          <p:cNvPr id="7" name="object 7"/>
          <p:cNvSpPr/>
          <p:nvPr/>
        </p:nvSpPr>
        <p:spPr>
          <a:xfrm>
            <a:off x="167639" y="5978652"/>
            <a:ext cx="1028699" cy="87934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TotalTime>
  <Words>4168</Words>
  <Application>Microsoft Office PowerPoint</Application>
  <PresentationFormat>Widescreen</PresentationFormat>
  <Paragraphs>565</Paragraphs>
  <Slides>65</Slides>
  <Notes>65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65</vt:i4>
      </vt:variant>
    </vt:vector>
  </HeadingPairs>
  <TitlesOfParts>
    <vt:vector size="77" baseType="lpstr">
      <vt:lpstr>Arial</vt:lpstr>
      <vt:lpstr>Calibri</vt:lpstr>
      <vt:lpstr>Cambria Math</vt:lpstr>
      <vt:lpstr>Century Gothic</vt:lpstr>
      <vt:lpstr>ITC Avant Garde Std Bk</vt:lpstr>
      <vt:lpstr>Segoe UI</vt:lpstr>
      <vt:lpstr>Tahoma</vt:lpstr>
      <vt:lpstr>Times New Roman</vt:lpstr>
      <vt:lpstr>Trebuchet MS</vt:lpstr>
      <vt:lpstr>Wingdings</vt:lpstr>
      <vt:lpstr>Office Theme</vt:lpstr>
      <vt:lpstr>AETC-BLANK-MASTER</vt:lpstr>
      <vt:lpstr>PowerPoint Presentation</vt:lpstr>
      <vt:lpstr>PowerPoint Presentation</vt:lpstr>
      <vt:lpstr>Conflict of Interest Disclosure Statement</vt:lpstr>
      <vt:lpstr>Use of Trade/Brand Names</vt:lpstr>
      <vt:lpstr>Learning Objectives</vt:lpstr>
      <vt:lpstr>Etiology &amp; Epidemiology</vt:lpstr>
      <vt:lpstr>Hepatitis C Mortality in Texas, 2017</vt:lpstr>
      <vt:lpstr>Etiology &amp; Epidemiology</vt:lpstr>
      <vt:lpstr>Prevalence</vt:lpstr>
      <vt:lpstr>Chronic Hepatitis C is growing across generations...</vt:lpstr>
      <vt:lpstr>PowerPoint Presentation</vt:lpstr>
      <vt:lpstr>Racial/Ethnic Disparities</vt:lpstr>
      <vt:lpstr>Acute Hepatitis C Prevalence by Race – Texas, 2019</vt:lpstr>
      <vt:lpstr>PowerPoint Presentation</vt:lpstr>
      <vt:lpstr>Screening Recommendations</vt:lpstr>
      <vt:lpstr>PowerPoint Presentation</vt:lpstr>
      <vt:lpstr>Screening Recommendations</vt:lpstr>
      <vt:lpstr>Screening Recommendations</vt:lpstr>
      <vt:lpstr>Screening Recommendations</vt:lpstr>
      <vt:lpstr>Screening Recommendations</vt:lpstr>
      <vt:lpstr>PowerPoint Presentation</vt:lpstr>
      <vt:lpstr>Knowledge Check</vt:lpstr>
      <vt:lpstr>Knowledge Check</vt:lpstr>
      <vt:lpstr>Testing</vt:lpstr>
      <vt:lpstr>Recommended Testing Sequence</vt:lpstr>
      <vt:lpstr>Making The Diagnosis – How To Interpret Results</vt:lpstr>
      <vt:lpstr>Knowledge Check</vt:lpstr>
      <vt:lpstr>Knowledge Check</vt:lpstr>
      <vt:lpstr>COMMUNICATING RESULTS</vt:lpstr>
      <vt:lpstr>Communicating Results: Anti-HCV Negative</vt:lpstr>
      <vt:lpstr>PowerPoint Presentation</vt:lpstr>
      <vt:lpstr>PowerPoint Presentation</vt:lpstr>
      <vt:lpstr>PRE- AND ON- TREATMENT EVALUATION</vt:lpstr>
      <vt:lpstr>Pre-Treatment Workup: History</vt:lpstr>
      <vt:lpstr>Labs: Any Time Prior to Starting DAA</vt:lpstr>
      <vt:lpstr>Labs: Within 6 Months Prior to Starting DAA</vt:lpstr>
      <vt:lpstr>PowerPoint Presentation</vt:lpstr>
      <vt:lpstr>Assessing Fibrosis and Cirrhosis</vt:lpstr>
      <vt:lpstr>FIB-4 Cirrhosis Severity Scoring</vt:lpstr>
      <vt:lpstr>Patients With Advanced Fibrosis or Cirrhosis</vt:lpstr>
      <vt:lpstr>Monitoring During Treatment</vt:lpstr>
      <vt:lpstr>PowerPoint Presentation</vt:lpstr>
      <vt:lpstr>If Monitoring Is Indicated, and ALT Rises...</vt:lpstr>
      <vt:lpstr>Additional Considerations</vt:lpstr>
      <vt:lpstr>Knowledge Check</vt:lpstr>
      <vt:lpstr>Knowledge Check</vt:lpstr>
      <vt:lpstr>Simplified Treatments</vt:lpstr>
      <vt:lpstr>First-Line Pangenotypic Regimens</vt:lpstr>
      <vt:lpstr>Non-adherence to Treatment</vt:lpstr>
      <vt:lpstr>Managing Non-adherence</vt:lpstr>
      <vt:lpstr>PowerPoint Presentation</vt:lpstr>
      <vt:lpstr>PowerPoint Presentation</vt:lpstr>
      <vt:lpstr>Follow-Up and Monitoring</vt:lpstr>
      <vt:lpstr>PowerPoint Presentation</vt:lpstr>
      <vt:lpstr>PowerPoint Presentation</vt:lpstr>
      <vt:lpstr>PowerPoint Presentation</vt:lpstr>
      <vt:lpstr>Stigma Perpetuates Health Disparities and Epidemics</vt:lpstr>
      <vt:lpstr>Paying for Treatment and Patient Resources</vt:lpstr>
      <vt:lpstr>Provider Resources</vt:lpstr>
      <vt:lpstr>PowerPoint Presentation</vt:lpstr>
      <vt:lpstr>Resources &amp; References</vt:lpstr>
      <vt:lpstr>PowerPoint Presentation</vt:lpstr>
      <vt:lpstr>SCAETC Social Media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Lucinda Zeinelabdin (SAMHD)</dc:creator>
  <cp:lastModifiedBy>Michael J Dominguez</cp:lastModifiedBy>
  <cp:revision>13</cp:revision>
  <dcterms:created xsi:type="dcterms:W3CDTF">2023-07-14T10:54:39Z</dcterms:created>
  <dcterms:modified xsi:type="dcterms:W3CDTF">2023-08-17T17:36:48Z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2023-07-11T00:00:00Z</vt:filetime>
  </property>
  <property fmtid="{D5CDD505-2E9C-101B-9397-08002B2CF9AE}" pid="3" name="LastSaved">
    <vt:filetime>2023-07-14T00:00:00Z</vt:filetime>
  </property>
</Properties>
</file>