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0F_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17_0.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99" r:id="rId2"/>
  </p:sldMasterIdLst>
  <p:notesMasterIdLst>
    <p:notesMasterId r:id="rId6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20" r:id="rId65"/>
    <p:sldId id="318" r:id="rId66"/>
    <p:sldId id="319" r:id="rId67"/>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 id="{05513321-2468-75CF-F0BB-A89CC999431D}" name="Michelle J Iandiorio" initials="MJI" userId="S::MIandiorio@health.unm.edu::a88d1e84-8054-4dfd-a2f3-64e12be5a8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9E36BA-6814-4BC6-BDD7-E27130062E0D}" v="2" dt="2023-08-14T22:06:53.63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58" autoAdjust="0"/>
  </p:normalViewPr>
  <p:slideViewPr>
    <p:cSldViewPr>
      <p:cViewPr varScale="1">
        <p:scale>
          <a:sx n="71" d="100"/>
          <a:sy n="71" d="100"/>
        </p:scale>
        <p:origin x="460"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microsoft.com/office/2018/10/relationships/authors" Targe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heme" Target="theme/theme1.xml"/></Relationships>
</file>

<file path=ppt/comments/modernComment_10F_0.xml><?xml version="1.0" encoding="utf-8"?>
<p188:cmLst xmlns:a="http://schemas.openxmlformats.org/drawingml/2006/main" xmlns:r="http://schemas.openxmlformats.org/officeDocument/2006/relationships" xmlns:p188="http://schemas.microsoft.com/office/powerpoint/2018/8/main">
  <p188:cm id="{397E0F5A-6816-4E29-85F8-1AC71B5228DF}" authorId="{A034EB0A-ADC1-89A1-2E72-66A3EE278167}" status="resolved" created="2023-07-14T17:19:17.323" complete="100000">
    <ac:deMkLst xmlns:ac="http://schemas.microsoft.com/office/drawing/2013/main/command">
      <pc:docMk xmlns:pc="http://schemas.microsoft.com/office/powerpoint/2013/main/command"/>
      <pc:sldMk xmlns:pc="http://schemas.microsoft.com/office/powerpoint/2013/main/command" cId="0" sldId="271"/>
      <ac:spMk id="4" creationId="{00000000-0000-0000-0000-000000000000}"/>
    </ac:deMkLst>
    <p188:replyLst>
      <p188:reply id="{C4234BB6-8960-40F7-A3BF-5521C360EFF4}" authorId="{05513321-2468-75CF-F0BB-A89CC999431D}" created="2023-07-17T16:31:16.164">
        <p188:txBody>
          <a:bodyPr/>
          <a:lstStyle/>
          <a:p>
            <a:r>
              <a:rPr lang="en-US"/>
              <a:t>Yes. Unfortunately this will have to be taken out</a:t>
            </a:r>
          </a:p>
        </p188:txBody>
      </p188:reply>
    </p188:replyLst>
    <p188:txBody>
      <a:bodyPr/>
      <a:lstStyle/>
      <a:p>
        <a:r>
          <a:rPr lang="en-US"/>
          <a:t>Are needles considered Drug Paraphenalia? If image needs to be removed, whole graphic needs to be deleted as it is not Editable</a:t>
        </a:r>
      </a:p>
    </p188:txBody>
  </p188:cm>
</p188:cmLst>
</file>

<file path=ppt/comments/modernComment_117_0.xml><?xml version="1.0" encoding="utf-8"?>
<p188:cmLst xmlns:a="http://schemas.openxmlformats.org/drawingml/2006/main" xmlns:r="http://schemas.openxmlformats.org/officeDocument/2006/relationships" xmlns:p188="http://schemas.microsoft.com/office/powerpoint/2018/8/main">
  <p188:cm id="{8EEF80FC-E405-435D-8D2A-DB9E71EFEC26}" authorId="{A034EB0A-ADC1-89A1-2E72-66A3EE278167}" created="2023-07-14T17:12:43.190">
    <ac:deMkLst xmlns:ac="http://schemas.microsoft.com/office/drawing/2013/main/command">
      <pc:docMk xmlns:pc="http://schemas.microsoft.com/office/powerpoint/2013/main/command"/>
      <pc:sldMk xmlns:pc="http://schemas.microsoft.com/office/powerpoint/2013/main/command" cId="0" sldId="279"/>
      <ac:spMk id="4" creationId="{00000000-0000-0000-0000-000000000000}"/>
    </ac:deMkLst>
    <p188:txBody>
      <a:bodyPr/>
      <a:lstStyle/>
      <a:p>
        <a:r>
          <a:rPr lang="en-US"/>
          <a:t>Image Reference needed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368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US" dirty="0"/>
              <a:t>Version date_072023</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US" dirty="0"/>
              <a:t>HCC = </a:t>
            </a:r>
            <a:r>
              <a:rPr lang="en-US" dirty="0" err="1"/>
              <a:t>Heptacellular</a:t>
            </a:r>
            <a:r>
              <a:rPr lang="en-US" dirty="0"/>
              <a:t> Carcinoma</a:t>
            </a:r>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198108"/>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914400" y="2125980"/>
            <a:ext cx="103632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44603"/>
            <a:ext cx="5186811" cy="639763"/>
          </a:xfrm>
        </p:spPr>
        <p:txBody>
          <a:bodyPr anchor="b">
            <a:noAutofit/>
          </a:bodyPr>
          <a:lstStyle>
            <a:lvl1pPr marL="0" indent="0" algn="l">
              <a:buNone/>
              <a:defRPr sz="3733"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408718"/>
            <a:ext cx="5186811" cy="3558783"/>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09611" y="1644603"/>
            <a:ext cx="5384799" cy="639763"/>
          </a:xfrm>
        </p:spPr>
        <p:txBody>
          <a:bodyPr anchor="b">
            <a:noAutofit/>
          </a:bodyPr>
          <a:lstStyle>
            <a:lvl1pPr marL="0" indent="0" algn="l">
              <a:buNone/>
              <a:defRPr sz="3733"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309611" y="2408718"/>
            <a:ext cx="5384799" cy="3558783"/>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609600" y="1524000"/>
            <a:ext cx="11074400" cy="449580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609600" y="1524000"/>
            <a:ext cx="11074400" cy="449580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609600" y="1447800"/>
            <a:ext cx="11074400" cy="449580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2" y="5495544"/>
            <a:ext cx="11355753" cy="594360"/>
          </a:xfrm>
        </p:spPr>
        <p:txBody>
          <a:bodyPr anchor="b"/>
          <a:lstStyle>
            <a:lvl1pPr algn="ctr">
              <a:defRPr sz="2933"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406401" y="381000"/>
            <a:ext cx="11355753"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006828"/>
            <a:ext cx="11450997" cy="522557"/>
          </a:xfrm>
        </p:spPr>
        <p:txBody>
          <a:bodyPr anchor="b"/>
          <a:lstStyle>
            <a:lvl1pPr algn="ctr">
              <a:defRPr sz="2933"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5"/>
            <a:ext cx="12192000" cy="4913923"/>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402336" y="5607551"/>
            <a:ext cx="11450997" cy="538395"/>
          </a:xfrm>
        </p:spPr>
        <p:txBody>
          <a:bodyPr>
            <a:normAutofit/>
          </a:bodyPr>
          <a:lstStyle>
            <a:lvl1pPr marL="0" indent="0" algn="ctr">
              <a:buNone/>
              <a:defRPr sz="2133"/>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31" y="6230113"/>
            <a:ext cx="12189968" cy="146303"/>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1017" y="6249162"/>
            <a:ext cx="12191153" cy="1905"/>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800"/>
          </a:p>
        </p:txBody>
      </p:sp>
      <p:sp>
        <p:nvSpPr>
          <p:cNvPr id="18" name="bk object 18"/>
          <p:cNvSpPr/>
          <p:nvPr/>
        </p:nvSpPr>
        <p:spPr>
          <a:xfrm>
            <a:off x="609600" y="5945123"/>
            <a:ext cx="1257808" cy="775716"/>
          </a:xfrm>
          <a:prstGeom prst="rect">
            <a:avLst/>
          </a:prstGeom>
          <a:blipFill>
            <a:blip r:embed="rId3" cstate="print"/>
            <a:stretch>
              <a:fillRect/>
            </a:stretch>
          </a:blip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4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1" i="0">
                <a:solidFill>
                  <a:srgbClr val="000066"/>
                </a:solidFill>
                <a:latin typeface="Calibri"/>
                <a:cs typeface="Calibri"/>
              </a:defRPr>
            </a:lvl1pPr>
          </a:lstStyle>
          <a:p>
            <a:pPr marL="12700"/>
            <a:endParaRPr lang="en-US" dirty="0"/>
          </a:p>
        </p:txBody>
      </p:sp>
      <p:sp>
        <p:nvSpPr>
          <p:cNvPr id="4" name="Holder 4"/>
          <p:cNvSpPr>
            <a:spLocks noGrp="1"/>
          </p:cNvSpPr>
          <p:nvPr>
            <p:ph type="dt" sz="half" idx="6"/>
          </p:nvPr>
        </p:nvSpPr>
        <p:spPr/>
        <p:txBody>
          <a:bodyPr lIns="0" tIns="0" rIns="0" bIns="0"/>
          <a:lstStyle>
            <a:lvl1pPr>
              <a:defRPr sz="1800" b="1" i="0">
                <a:solidFill>
                  <a:srgbClr val="000066"/>
                </a:solidFill>
                <a:latin typeface="Calibri"/>
                <a:cs typeface="Calibri"/>
              </a:defRPr>
            </a:lvl1pPr>
          </a:lstStyle>
          <a:p>
            <a:pPr marL="12700"/>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31" y="6230113"/>
            <a:ext cx="12189968" cy="146303"/>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1017" y="6249162"/>
            <a:ext cx="12191153" cy="1905"/>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800"/>
          </a:p>
        </p:txBody>
      </p:sp>
      <p:sp>
        <p:nvSpPr>
          <p:cNvPr id="18" name="bk object 18"/>
          <p:cNvSpPr/>
          <p:nvPr/>
        </p:nvSpPr>
        <p:spPr>
          <a:xfrm>
            <a:off x="609600" y="5945123"/>
            <a:ext cx="1257808" cy="775716"/>
          </a:xfrm>
          <a:prstGeom prst="rect">
            <a:avLst/>
          </a:prstGeom>
          <a:blipFill>
            <a:blip r:embed="rId3" cstate="print"/>
            <a:stretch>
              <a:fillRect/>
            </a:stretch>
          </a:blipFill>
        </p:spPr>
        <p:txBody>
          <a:bodyPr wrap="square" lIns="0" tIns="0" rIns="0" bIns="0" rtlCol="0"/>
          <a:lstStyle/>
          <a:p>
            <a:endParaRPr sz="1800"/>
          </a:p>
        </p:txBody>
      </p:sp>
      <p:sp>
        <p:nvSpPr>
          <p:cNvPr id="2" name="Holder 2"/>
          <p:cNvSpPr>
            <a:spLocks noGrp="1"/>
          </p:cNvSpPr>
          <p:nvPr>
            <p:ph type="ftr" sz="quarter" idx="5"/>
          </p:nvPr>
        </p:nvSpPr>
        <p:spPr/>
        <p:txBody>
          <a:bodyPr lIns="0" tIns="0" rIns="0" bIns="0"/>
          <a:lstStyle>
            <a:lvl1pPr>
              <a:defRPr sz="1800" b="1" i="0">
                <a:solidFill>
                  <a:srgbClr val="000066"/>
                </a:solidFill>
                <a:latin typeface="Calibri"/>
                <a:cs typeface="Calibri"/>
              </a:defRPr>
            </a:lvl1pPr>
          </a:lstStyle>
          <a:p>
            <a:pPr marL="12700"/>
            <a:endParaRPr lang="en-US" dirty="0"/>
          </a:p>
        </p:txBody>
      </p:sp>
      <p:sp>
        <p:nvSpPr>
          <p:cNvPr id="3" name="Holder 3"/>
          <p:cNvSpPr>
            <a:spLocks noGrp="1"/>
          </p:cNvSpPr>
          <p:nvPr>
            <p:ph type="dt" sz="half" idx="6"/>
          </p:nvPr>
        </p:nvSpPr>
        <p:spPr/>
        <p:txBody>
          <a:bodyPr lIns="0" tIns="0" rIns="0" bIns="0"/>
          <a:lstStyle>
            <a:lvl1pPr>
              <a:defRPr sz="1800" b="1" i="0">
                <a:solidFill>
                  <a:srgbClr val="000066"/>
                </a:solidFill>
                <a:latin typeface="Calibri"/>
                <a:cs typeface="Calibri"/>
              </a:defRPr>
            </a:lvl1pPr>
          </a:lstStyle>
          <a:p>
            <a:pPr marL="12700"/>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D51F1A"/>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D51F1A"/>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rgbClr val="D51F1A"/>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8/17/2023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025522"/>
            <a:ext cx="10363199" cy="2546479"/>
          </a:xfrm>
        </p:spPr>
        <p:txBody>
          <a:bodyPr anchor="t"/>
          <a:lstStyle>
            <a:lvl1pPr>
              <a:defRPr sz="5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914400" y="4681684"/>
            <a:ext cx="10363197" cy="1066800"/>
          </a:xfrm>
        </p:spPr>
        <p:txBody>
          <a:bodyPr anchor="t">
            <a:normAutofit/>
          </a:bodyPr>
          <a:lstStyle>
            <a:lvl1pPr marL="0" indent="0" algn="l">
              <a:buNone/>
              <a:defRPr sz="2667">
                <a:solidFill>
                  <a:srgbClr val="22222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10293010" y="6352707"/>
            <a:ext cx="984591" cy="36576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4469945" y="6352707"/>
            <a:ext cx="5823064" cy="36576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540" y="152400"/>
            <a:ext cx="3913640" cy="1308611"/>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3187171"/>
            <a:ext cx="10212916" cy="1168400"/>
          </a:xfrm>
        </p:spPr>
        <p:txBody>
          <a:bodyPr anchor="t"/>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6" y="1553633"/>
            <a:ext cx="8180916" cy="1633539"/>
          </a:xfrm>
        </p:spPr>
        <p:txBody>
          <a:bodyPr anchor="b"/>
          <a:lstStyle>
            <a:lvl1pPr marL="0" indent="0">
              <a:buNone/>
              <a:defRPr sz="2667">
                <a:solidFill>
                  <a:srgbClr val="222222"/>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536192"/>
            <a:ext cx="4876800"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801" y="1536192"/>
            <a:ext cx="5384799"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198108"/>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329115" y="406124"/>
            <a:ext cx="11533769" cy="1117600"/>
          </a:xfrm>
          <a:prstGeom prst="rect">
            <a:avLst/>
          </a:prstGeom>
        </p:spPr>
        <p:txBody>
          <a:bodyPr wrap="square" lIns="0" tIns="0" rIns="0" bIns="0">
            <a:spAutoFit/>
          </a:bodyPr>
          <a:lstStyle>
            <a:lvl1pPr>
              <a:defRPr sz="4000" b="0" i="0">
                <a:solidFill>
                  <a:srgbClr val="D51F1A"/>
                </a:solidFill>
                <a:latin typeface="Arial"/>
                <a:cs typeface="Arial"/>
              </a:defRPr>
            </a:lvl1pPr>
          </a:lstStyle>
          <a:p>
            <a:endParaRPr/>
          </a:p>
        </p:txBody>
      </p:sp>
      <p:sp>
        <p:nvSpPr>
          <p:cNvPr id="3" name="Holder 3"/>
          <p:cNvSpPr>
            <a:spLocks noGrp="1"/>
          </p:cNvSpPr>
          <p:nvPr>
            <p:ph type="body" idx="1"/>
          </p:nvPr>
        </p:nvSpPr>
        <p:spPr>
          <a:xfrm>
            <a:off x="313211" y="1337094"/>
            <a:ext cx="11565577" cy="421894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39"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8/17/2023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12192000" cy="6858000"/>
          </a:xfrm>
          <a:prstGeom prst="rect">
            <a:avLst/>
          </a:prstGeom>
          <a:effectLst/>
        </p:spPr>
      </p:pic>
      <p:sp>
        <p:nvSpPr>
          <p:cNvPr id="7" name="Rectangle 6"/>
          <p:cNvSpPr/>
          <p:nvPr/>
        </p:nvSpPr>
        <p:spPr>
          <a:xfrm>
            <a:off x="3" y="6223069"/>
            <a:ext cx="12191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Placeholder 1"/>
          <p:cNvSpPr>
            <a:spLocks noGrp="1"/>
          </p:cNvSpPr>
          <p:nvPr>
            <p:ph type="title"/>
          </p:nvPr>
        </p:nvSpPr>
        <p:spPr>
          <a:xfrm>
            <a:off x="609601" y="274639"/>
            <a:ext cx="11087425"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1" y="1600201"/>
            <a:ext cx="11087425"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11277600" y="6223069"/>
            <a:ext cx="9144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6"/>
              </a:solidFill>
            </a:endParaRPr>
          </a:p>
        </p:txBody>
      </p:sp>
      <p:sp>
        <p:nvSpPr>
          <p:cNvPr id="6" name="Slide Number Placeholder 5"/>
          <p:cNvSpPr>
            <a:spLocks noGrp="1"/>
          </p:cNvSpPr>
          <p:nvPr>
            <p:ph type="sldNum" sz="quarter" idx="4"/>
          </p:nvPr>
        </p:nvSpPr>
        <p:spPr>
          <a:xfrm>
            <a:off x="11375717" y="6305883"/>
            <a:ext cx="731520"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hyperlink" Target="mailto:Lucinda.Zeinelabdin2@sanantonio.gov" TargetMode="Externa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microsoft.com/office/2018/10/relationships/comments" Target="../comments/modernComment_10F_0.xml"/><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7.jpg"/><Relationship Id="rId5" Type="http://schemas.openxmlformats.org/officeDocument/2006/relationships/image" Target="../media/image2.jp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cdc.gov/hepatitis/hcv/guidelinesc.htm" TargetMode="Externa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forms.office.com/g/n95yTCgbsV" TargetMode="Externa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1.jp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microsoft.com/office/2018/10/relationships/comments" Target="../comments/modernComment_117_0.xml"/><Relationship Id="rId7"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2.jp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www.hep-druginteractions.org/checker" TargetMode="External"/><Relationship Id="rId4" Type="http://schemas.openxmlformats.org/officeDocument/2006/relationships/image" Target="../media/image2.jp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s://www.hepatitisc.uw.edu/page/clinical-calculators/mdr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jp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www.hepatitisc.uw.edu/page/clinical-calculators/ctp" TargetMode="External"/><Relationship Id="rId5" Type="http://schemas.openxmlformats.org/officeDocument/2006/relationships/hyperlink" Target="https://www.hepatitisc.uw.edu/page/clinical-calculators/apri" TargetMode="External"/><Relationship Id="rId4" Type="http://schemas.openxmlformats.org/officeDocument/2006/relationships/hyperlink" Target="https://www.hepatitisc.uw.edu/page/clinical-calculators/fib-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www.byanyothernerd.com/2014/06/how-to-be-good-friend-on-social-media.html" TargetMode="External"/><Relationship Id="rId4" Type="http://schemas.openxmlformats.org/officeDocument/2006/relationships/image" Target="../media/image43.jpg"/></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45.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blog.sefh.es/nuevos-farmacos-nuevos-retos-tratamiento-la-hepatitis-c/" TargetMode="External"/><Relationship Id="rId4" Type="http://schemas.openxmlformats.org/officeDocument/2006/relationships/image" Target="../media/image15.jpg"/></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0.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46.jpg"/></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1.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47.jpg"/></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9.png"/><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thumbs.dreamstime.com/m/no-alcohol-drinks-" TargetMode="External"/><Relationship Id="rId5" Type="http://schemas.openxmlformats.org/officeDocument/2006/relationships/image" Target="../media/image12.png"/><Relationship Id="rId4" Type="http://schemas.openxmlformats.org/officeDocument/2006/relationships/image" Target="../media/image50.jpg"/></Relationships>
</file>

<file path=ppt/slides/_rels/slide5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png"/><Relationship Id="rId7"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hyperlink" Target="https://www.cdc.gov/ssp/syringe-services-programs-summary.html" TargetMode="External"/><Relationship Id="rId5" Type="http://schemas.openxmlformats.org/officeDocument/2006/relationships/image" Target="../media/image51.png"/><Relationship Id="rId10" Type="http://schemas.openxmlformats.org/officeDocument/2006/relationships/hyperlink" Target="https://nida.nih.gov/publications/drugfacts/understanding-drug-use-addiction" TargetMode="External"/><Relationship Id="rId4" Type="http://schemas.openxmlformats.org/officeDocument/2006/relationships/image" Target="../media/image23.png"/><Relationship Id="rId9" Type="http://schemas.openxmlformats.org/officeDocument/2006/relationships/hyperlink" Target="https://bewelltexas.org/"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png"/><Relationship Id="rId7"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hyperlink" Target="mailto:madelein@corazonsa.org" TargetMode="External"/><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23.png"/><Relationship Id="rId9" Type="http://schemas.openxmlformats.org/officeDocument/2006/relationships/image" Target="../media/image58.jp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3.jpg"/><Relationship Id="rId3" Type="http://schemas.openxmlformats.org/officeDocument/2006/relationships/image" Target="../media/image2.jpg"/><Relationship Id="rId7" Type="http://schemas.openxmlformats.org/officeDocument/2006/relationships/image" Target="../media/image60.png"/><Relationship Id="rId12" Type="http://schemas.openxmlformats.org/officeDocument/2006/relationships/hyperlink" Target="https://hepatitisc.pafcareline.org/2020/01/13/services/"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s://txliver.com/research-referrals/" TargetMode="External"/><Relationship Id="rId11" Type="http://schemas.openxmlformats.org/officeDocument/2006/relationships/image" Target="../media/image62.png"/><Relationship Id="rId5" Type="http://schemas.openxmlformats.org/officeDocument/2006/relationships/hyperlink" Target="http://www.help4hep.org/" TargetMode="External"/><Relationship Id="rId10" Type="http://schemas.openxmlformats.org/officeDocument/2006/relationships/image" Target="../media/image12.png"/><Relationship Id="rId4" Type="http://schemas.openxmlformats.org/officeDocument/2006/relationships/image" Target="../media/image59.jpg"/><Relationship Id="rId9" Type="http://schemas.openxmlformats.org/officeDocument/2006/relationships/hyperlink" Target="https://liverfoundation.org/liver-diseases/viral-hepatitis/hepatitis-c/support-for-patients-with-hepatitis-c/#what-if-i-need-financial-assistance-to-pay-for-treatment" TargetMode="External"/><Relationship Id="rId14" Type="http://schemas.openxmlformats.org/officeDocument/2006/relationships/hyperlink" Target="https://www.panfoundation.org/disease-funds/hepatitis-c/"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www.hepatitisc.uw.edu/page/challenges/expert-opinions" TargetMode="External"/><Relationship Id="rId5" Type="http://schemas.openxmlformats.org/officeDocument/2006/relationships/hyperlink" Target="https://nccc.ucsf.edu/clinician-consultation/hepatitis-c-management/" TargetMode="External"/><Relationship Id="rId4" Type="http://schemas.openxmlformats.org/officeDocument/2006/relationships/hyperlink" Target="https://wp.uthscsa.edu/echo/hepatitis-c-virus-ech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www.frontiersin.org/files/Articles/291467/fmicb-08-01833-HTML/image_m/fmicb-08-01833-g001.jpg" TargetMode="External"/><Relationship Id="rId5" Type="http://schemas.openxmlformats.org/officeDocument/2006/relationships/image" Target="../media/image12.png"/><Relationship Id="rId4" Type="http://schemas.openxmlformats.org/officeDocument/2006/relationships/image" Target="../media/image16.jpg"/></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hyperlink" Target="https://forms.office.com/g/6hnr608kAK" TargetMode="External"/><Relationship Id="rId4" Type="http://schemas.openxmlformats.org/officeDocument/2006/relationships/image" Target="../media/image12.png"/></Relationships>
</file>

<file path=ppt/slides/_rels/slide6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hyperlink" Target="https://www.cdc.gov/hepatitis/hcv/index.htm"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www.hepatitisc.uw.edu/" TargetMode="External"/><Relationship Id="rId5" Type="http://schemas.openxmlformats.org/officeDocument/2006/relationships/hyperlink" Target="https://www.hcvguidelines.org/" TargetMode="External"/><Relationship Id="rId4" Type="http://schemas.openxmlformats.org/officeDocument/2006/relationships/hyperlink" Target="https://nccc.ucsf.edu/clinician-consultation/hepatitis-c-management/" TargetMode="External"/></Relationships>
</file>

<file path=ppt/slides/_rels/slide6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hyperlink" Target="https://aetc.uthscsa.edu/wp-content/uploads/sites/48/2021/02/Session-4_Carlos-Vittoria_compressed.pdf"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hyperlink" Target="https://www.hcvguidelines.org/treatment-naive/simplified-treatment-compensated-cirrhosis" TargetMode="External"/><Relationship Id="rId5" Type="http://schemas.openxmlformats.org/officeDocument/2006/relationships/hyperlink" Target="https://www.hcvguidelines.org/treatment-naive/simplified-treatment" TargetMode="External"/><Relationship Id="rId4" Type="http://schemas.openxmlformats.org/officeDocument/2006/relationships/hyperlink" Target="https://www.stophepatitisc.com/"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4.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2.jpg"/></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5.xml"/><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hyperlink" Target="mailto:lucinda.zeinelabdin2@sanantonio.gov" TargetMode="Externa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s://www.dshs.texas.gov/sites/default/files/IDCU/investigation/Reporting-forms/Notifiable-Conditions-2023Color.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6700" y="94488"/>
            <a:ext cx="2540465" cy="1170419"/>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2807207" y="137160"/>
            <a:ext cx="2208974" cy="1085087"/>
          </a:xfrm>
          <a:prstGeom prst="rect">
            <a:avLst/>
          </a:prstGeom>
          <a:blipFill>
            <a:blip r:embed="rId4" cstate="print"/>
            <a:stretch>
              <a:fillRect/>
            </a:stretch>
          </a:blipFill>
        </p:spPr>
        <p:txBody>
          <a:bodyPr wrap="square" lIns="0" tIns="0" rIns="0" bIns="0" rtlCol="0"/>
          <a:lstStyle/>
          <a:p>
            <a:endParaRPr/>
          </a:p>
        </p:txBody>
      </p:sp>
      <p:sp>
        <p:nvSpPr>
          <p:cNvPr id="4" name="object 4"/>
          <p:cNvSpPr txBox="1"/>
          <p:nvPr/>
        </p:nvSpPr>
        <p:spPr>
          <a:xfrm>
            <a:off x="3231246" y="3179495"/>
            <a:ext cx="5552440" cy="711200"/>
          </a:xfrm>
          <a:prstGeom prst="rect">
            <a:avLst/>
          </a:prstGeom>
        </p:spPr>
        <p:txBody>
          <a:bodyPr vert="horz" wrap="square" lIns="0" tIns="0" rIns="0" bIns="0" rtlCol="0">
            <a:spAutoFit/>
          </a:bodyPr>
          <a:lstStyle/>
          <a:p>
            <a:pPr marL="12700">
              <a:lnSpc>
                <a:spcPct val="100000"/>
              </a:lnSpc>
            </a:pPr>
            <a:r>
              <a:rPr sz="5400" spc="-100" dirty="0">
                <a:solidFill>
                  <a:srgbClr val="1C3768"/>
                </a:solidFill>
                <a:latin typeface="Arial"/>
                <a:cs typeface="Arial"/>
              </a:rPr>
              <a:t>Hepatiti</a:t>
            </a:r>
            <a:r>
              <a:rPr sz="5400" dirty="0">
                <a:solidFill>
                  <a:srgbClr val="1C3768"/>
                </a:solidFill>
                <a:latin typeface="Arial"/>
                <a:cs typeface="Arial"/>
              </a:rPr>
              <a:t>s</a:t>
            </a:r>
            <a:r>
              <a:rPr sz="5400" spc="-220" dirty="0">
                <a:solidFill>
                  <a:srgbClr val="1C3768"/>
                </a:solidFill>
                <a:latin typeface="Arial"/>
                <a:cs typeface="Arial"/>
              </a:rPr>
              <a:t> </a:t>
            </a:r>
            <a:r>
              <a:rPr sz="5400" dirty="0">
                <a:solidFill>
                  <a:srgbClr val="1C3768"/>
                </a:solidFill>
                <a:latin typeface="Arial"/>
                <a:cs typeface="Arial"/>
              </a:rPr>
              <a:t>C</a:t>
            </a:r>
            <a:r>
              <a:rPr sz="5400" spc="-210" dirty="0">
                <a:solidFill>
                  <a:srgbClr val="1C3768"/>
                </a:solidFill>
                <a:latin typeface="Arial"/>
                <a:cs typeface="Arial"/>
              </a:rPr>
              <a:t> </a:t>
            </a:r>
            <a:r>
              <a:rPr sz="5400" spc="-100" dirty="0">
                <a:solidFill>
                  <a:srgbClr val="1C3768"/>
                </a:solidFill>
                <a:latin typeface="Arial"/>
                <a:cs typeface="Arial"/>
              </a:rPr>
              <a:t>Update</a:t>
            </a:r>
            <a:endParaRPr sz="5400" dirty="0">
              <a:latin typeface="Arial"/>
              <a:cs typeface="Arial"/>
            </a:endParaRPr>
          </a:p>
        </p:txBody>
      </p:sp>
      <p:sp>
        <p:nvSpPr>
          <p:cNvPr id="5" name="object 5"/>
          <p:cNvSpPr txBox="1"/>
          <p:nvPr/>
        </p:nvSpPr>
        <p:spPr>
          <a:xfrm>
            <a:off x="1000611" y="5490449"/>
            <a:ext cx="5591810" cy="1011555"/>
          </a:xfrm>
          <a:prstGeom prst="rect">
            <a:avLst/>
          </a:prstGeom>
        </p:spPr>
        <p:txBody>
          <a:bodyPr vert="horz" wrap="square" lIns="0" tIns="0" rIns="0" bIns="0" rtlCol="0">
            <a:spAutoFit/>
          </a:bodyPr>
          <a:lstStyle/>
          <a:p>
            <a:pPr marL="12700" marR="5080">
              <a:lnSpc>
                <a:spcPct val="80000"/>
              </a:lnSpc>
            </a:pPr>
            <a:r>
              <a:rPr sz="2000" dirty="0">
                <a:solidFill>
                  <a:srgbClr val="212121"/>
                </a:solidFill>
                <a:latin typeface="Arial"/>
                <a:cs typeface="Arial"/>
              </a:rPr>
              <a:t>Lu</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nda</a:t>
            </a:r>
            <a:r>
              <a:rPr sz="2000" spc="-30" dirty="0">
                <a:solidFill>
                  <a:srgbClr val="212121"/>
                </a:solidFill>
                <a:latin typeface="Arial"/>
                <a:cs typeface="Arial"/>
              </a:rPr>
              <a:t> </a:t>
            </a:r>
            <a:r>
              <a:rPr sz="2000" dirty="0">
                <a:solidFill>
                  <a:srgbClr val="212121"/>
                </a:solidFill>
                <a:latin typeface="Arial"/>
                <a:cs typeface="Arial"/>
              </a:rPr>
              <a:t>Lundy</a:t>
            </a:r>
            <a:r>
              <a:rPr sz="2000" spc="-25" dirty="0">
                <a:solidFill>
                  <a:srgbClr val="212121"/>
                </a:solidFill>
                <a:latin typeface="Arial"/>
                <a:cs typeface="Arial"/>
              </a:rPr>
              <a:t> </a:t>
            </a:r>
            <a:r>
              <a:rPr sz="2000" dirty="0">
                <a:solidFill>
                  <a:srgbClr val="212121"/>
                </a:solidFill>
                <a:latin typeface="Arial"/>
                <a:cs typeface="Arial"/>
              </a:rPr>
              <a:t>Ze</a:t>
            </a:r>
            <a:r>
              <a:rPr sz="2000" spc="-5" dirty="0">
                <a:solidFill>
                  <a:srgbClr val="212121"/>
                </a:solidFill>
                <a:latin typeface="Arial"/>
                <a:cs typeface="Arial"/>
              </a:rPr>
              <a:t>i</a:t>
            </a:r>
            <a:r>
              <a:rPr sz="2000" dirty="0">
                <a:solidFill>
                  <a:srgbClr val="212121"/>
                </a:solidFill>
                <a:latin typeface="Arial"/>
                <a:cs typeface="Arial"/>
              </a:rPr>
              <a:t>ne</a:t>
            </a:r>
            <a:r>
              <a:rPr sz="2000" spc="-5" dirty="0">
                <a:solidFill>
                  <a:srgbClr val="212121"/>
                </a:solidFill>
                <a:latin typeface="Arial"/>
                <a:cs typeface="Arial"/>
              </a:rPr>
              <a:t>l</a:t>
            </a:r>
            <a:r>
              <a:rPr sz="2000" dirty="0">
                <a:solidFill>
                  <a:srgbClr val="212121"/>
                </a:solidFill>
                <a:latin typeface="Arial"/>
                <a:cs typeface="Arial"/>
              </a:rPr>
              <a:t>abd</a:t>
            </a:r>
            <a:r>
              <a:rPr sz="2000" spc="-5" dirty="0">
                <a:solidFill>
                  <a:srgbClr val="212121"/>
                </a:solidFill>
                <a:latin typeface="Arial"/>
                <a:cs typeface="Arial"/>
              </a:rPr>
              <a:t>i</a:t>
            </a:r>
            <a:r>
              <a:rPr sz="2000" dirty="0">
                <a:solidFill>
                  <a:srgbClr val="212121"/>
                </a:solidFill>
                <a:latin typeface="Arial"/>
                <a:cs typeface="Arial"/>
              </a:rPr>
              <a:t>n,</a:t>
            </a:r>
            <a:r>
              <a:rPr sz="2000" spc="-25" dirty="0">
                <a:solidFill>
                  <a:srgbClr val="212121"/>
                </a:solidFill>
                <a:latin typeface="Arial"/>
                <a:cs typeface="Arial"/>
              </a:rPr>
              <a:t> </a:t>
            </a:r>
            <a:r>
              <a:rPr sz="2000" spc="-5" dirty="0">
                <a:solidFill>
                  <a:srgbClr val="212121"/>
                </a:solidFill>
                <a:latin typeface="Arial"/>
                <a:cs typeface="Arial"/>
              </a:rPr>
              <a:t>MS</a:t>
            </a:r>
            <a:r>
              <a:rPr sz="2000" dirty="0">
                <a:solidFill>
                  <a:srgbClr val="212121"/>
                </a:solidFill>
                <a:latin typeface="Arial"/>
                <a:cs typeface="Arial"/>
              </a:rPr>
              <a:t>N,</a:t>
            </a:r>
            <a:r>
              <a:rPr sz="2000" spc="-120" dirty="0">
                <a:solidFill>
                  <a:srgbClr val="212121"/>
                </a:solidFill>
                <a:latin typeface="Arial"/>
                <a:cs typeface="Arial"/>
              </a:rPr>
              <a:t> </a:t>
            </a:r>
            <a:r>
              <a:rPr sz="2000" spc="-5" dirty="0">
                <a:solidFill>
                  <a:srgbClr val="212121"/>
                </a:solidFill>
                <a:latin typeface="Arial"/>
                <a:cs typeface="Arial"/>
              </a:rPr>
              <a:t>AP</a:t>
            </a:r>
            <a:r>
              <a:rPr sz="2000" dirty="0">
                <a:solidFill>
                  <a:srgbClr val="212121"/>
                </a:solidFill>
                <a:latin typeface="Arial"/>
                <a:cs typeface="Arial"/>
              </a:rPr>
              <a:t>RN,</a:t>
            </a:r>
            <a:r>
              <a:rPr sz="2000" spc="-1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N</a:t>
            </a:r>
            <a:r>
              <a:rPr sz="2000" spc="-10" dirty="0">
                <a:solidFill>
                  <a:srgbClr val="212121"/>
                </a:solidFill>
                <a:latin typeface="Arial"/>
                <a:cs typeface="Arial"/>
              </a:rPr>
              <a:t>P</a:t>
            </a:r>
            <a:r>
              <a:rPr sz="2000" dirty="0">
                <a:solidFill>
                  <a:srgbClr val="212121"/>
                </a:solidFill>
                <a:latin typeface="Arial"/>
                <a:cs typeface="Arial"/>
              </a:rPr>
              <a:t>-C, </a:t>
            </a:r>
            <a:r>
              <a:rPr sz="2000" spc="-5" dirty="0">
                <a:solidFill>
                  <a:srgbClr val="212121"/>
                </a:solidFill>
                <a:latin typeface="Arial"/>
                <a:cs typeface="Arial"/>
              </a:rPr>
              <a:t>A</a:t>
            </a:r>
            <a:r>
              <a:rPr sz="2000" spc="5" dirty="0">
                <a:solidFill>
                  <a:srgbClr val="212121"/>
                </a:solidFill>
                <a:latin typeface="Arial"/>
                <a:cs typeface="Arial"/>
              </a:rPr>
              <a:t>cc</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s</a:t>
            </a:r>
            <a:r>
              <a:rPr sz="2000" spc="-3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 </a:t>
            </a:r>
            <a:r>
              <a:rPr sz="2000" dirty="0">
                <a:solidFill>
                  <a:srgbClr val="212121"/>
                </a:solidFill>
                <a:latin typeface="Arial"/>
                <a:cs typeface="Arial"/>
              </a:rPr>
              <a:t>Care</a:t>
            </a:r>
            <a:r>
              <a:rPr sz="2000" spc="-30" dirty="0">
                <a:solidFill>
                  <a:srgbClr val="212121"/>
                </a:solidFill>
                <a:latin typeface="Arial"/>
                <a:cs typeface="Arial"/>
              </a:rPr>
              <a:t> </a:t>
            </a:r>
            <a:r>
              <a:rPr sz="2000" dirty="0">
                <a:solidFill>
                  <a:srgbClr val="212121"/>
                </a:solidFill>
                <a:latin typeface="Arial"/>
                <a:cs typeface="Arial"/>
              </a:rPr>
              <a:t>C</a:t>
            </a:r>
            <a:r>
              <a:rPr sz="2000" spc="-5" dirty="0">
                <a:solidFill>
                  <a:srgbClr val="212121"/>
                </a:solidFill>
                <a:latin typeface="Arial"/>
                <a:cs typeface="Arial"/>
              </a:rPr>
              <a:t>li</a:t>
            </a:r>
            <a:r>
              <a:rPr sz="2000" dirty="0">
                <a:solidFill>
                  <a:srgbClr val="212121"/>
                </a:solidFill>
                <a:latin typeface="Arial"/>
                <a:cs typeface="Arial"/>
              </a:rPr>
              <a:t>n</a:t>
            </a:r>
            <a:r>
              <a:rPr sz="2000" spc="-5" dirty="0">
                <a:solidFill>
                  <a:srgbClr val="212121"/>
                </a:solidFill>
                <a:latin typeface="Arial"/>
                <a:cs typeface="Arial"/>
              </a:rPr>
              <a:t>i</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an</a:t>
            </a:r>
            <a:r>
              <a:rPr sz="2000" spc="-110" dirty="0">
                <a:solidFill>
                  <a:srgbClr val="212121"/>
                </a:solidFill>
                <a:latin typeface="Arial"/>
                <a:cs typeface="Arial"/>
              </a:rPr>
              <a:t> </a:t>
            </a:r>
            <a:r>
              <a:rPr sz="2000" spc="-5" dirty="0">
                <a:solidFill>
                  <a:srgbClr val="212121"/>
                </a:solidFill>
                <a:latin typeface="Arial"/>
                <a:cs typeface="Arial"/>
              </a:rPr>
              <a:t>Am</a:t>
            </a:r>
            <a:r>
              <a:rPr sz="2000" dirty="0">
                <a:solidFill>
                  <a:srgbClr val="212121"/>
                </a:solidFill>
                <a:latin typeface="Arial"/>
                <a:cs typeface="Arial"/>
              </a:rPr>
              <a:t>ba</a:t>
            </a:r>
            <a:r>
              <a:rPr sz="2000" spc="5" dirty="0">
                <a:solidFill>
                  <a:srgbClr val="212121"/>
                </a:solidFill>
                <a:latin typeface="Arial"/>
                <a:cs typeface="Arial"/>
              </a:rPr>
              <a:t>ss</a:t>
            </a:r>
            <a:r>
              <a:rPr sz="2000" dirty="0">
                <a:solidFill>
                  <a:srgbClr val="212121"/>
                </a:solidFill>
                <a:latin typeface="Arial"/>
                <a:cs typeface="Arial"/>
              </a:rPr>
              <a:t>ador</a:t>
            </a:r>
            <a:endParaRPr sz="2000">
              <a:latin typeface="Arial"/>
              <a:cs typeface="Arial"/>
            </a:endParaRPr>
          </a:p>
          <a:p>
            <a:pPr marL="12700" marR="392430">
              <a:lnSpc>
                <a:spcPct val="80000"/>
              </a:lnSpc>
            </a:pPr>
            <a:r>
              <a:rPr sz="2000" spc="-5" dirty="0">
                <a:solidFill>
                  <a:srgbClr val="212121"/>
                </a:solidFill>
                <a:latin typeface="Arial"/>
                <a:cs typeface="Arial"/>
              </a:rPr>
              <a:t>Em</a:t>
            </a:r>
            <a:r>
              <a:rPr sz="2000" dirty="0">
                <a:solidFill>
                  <a:srgbClr val="212121"/>
                </a:solidFill>
                <a:latin typeface="Arial"/>
                <a:cs typeface="Arial"/>
              </a:rPr>
              <a:t>a</a:t>
            </a:r>
            <a:r>
              <a:rPr sz="2000" spc="-5" dirty="0">
                <a:solidFill>
                  <a:srgbClr val="212121"/>
                </a:solidFill>
                <a:latin typeface="Arial"/>
                <a:cs typeface="Arial"/>
              </a:rPr>
              <a:t>il</a:t>
            </a:r>
            <a:r>
              <a:rPr sz="2000" dirty="0">
                <a:solidFill>
                  <a:srgbClr val="212121"/>
                </a:solidFill>
                <a:latin typeface="Arial"/>
                <a:cs typeface="Arial"/>
              </a:rPr>
              <a:t>:</a:t>
            </a:r>
            <a:r>
              <a:rPr sz="2000" spc="-10" dirty="0">
                <a:solidFill>
                  <a:srgbClr val="212121"/>
                </a:solidFill>
                <a:latin typeface="Arial"/>
                <a:cs typeface="Arial"/>
              </a:rPr>
              <a:t> </a:t>
            </a:r>
            <a:r>
              <a:rPr sz="2000" u="heavy" dirty="0">
                <a:solidFill>
                  <a:srgbClr val="468FCC"/>
                </a:solidFill>
                <a:latin typeface="Arial"/>
                <a:cs typeface="Arial"/>
                <a:hlinkClick r:id="rId5"/>
              </a:rPr>
              <a:t>Lu</a:t>
            </a:r>
            <a:r>
              <a:rPr sz="2000" u="heavy" spc="5" dirty="0">
                <a:solidFill>
                  <a:srgbClr val="468FCC"/>
                </a:solidFill>
                <a:latin typeface="Arial"/>
                <a:cs typeface="Arial"/>
                <a:hlinkClick r:id="rId5"/>
              </a:rPr>
              <a:t>c</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nda</a:t>
            </a:r>
            <a:r>
              <a:rPr sz="2000" u="heavy" spc="-5" dirty="0">
                <a:solidFill>
                  <a:srgbClr val="468FCC"/>
                </a:solidFill>
                <a:latin typeface="Arial"/>
                <a:cs typeface="Arial"/>
                <a:hlinkClick r:id="rId5"/>
              </a:rPr>
              <a:t>.Z</a:t>
            </a:r>
            <a:r>
              <a:rPr sz="2000" u="heavy" dirty="0">
                <a:solidFill>
                  <a:srgbClr val="468FCC"/>
                </a:solidFill>
                <a:latin typeface="Arial"/>
                <a:cs typeface="Arial"/>
                <a:hlinkClick r:id="rId5"/>
              </a:rPr>
              <a:t>e</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ne</a:t>
            </a:r>
            <a:r>
              <a:rPr sz="2000" u="heavy" spc="-5" dirty="0">
                <a:solidFill>
                  <a:srgbClr val="468FCC"/>
                </a:solidFill>
                <a:latin typeface="Arial"/>
                <a:cs typeface="Arial"/>
                <a:hlinkClick r:id="rId5"/>
              </a:rPr>
              <a:t>l</a:t>
            </a:r>
            <a:r>
              <a:rPr sz="2000" u="heavy" dirty="0">
                <a:solidFill>
                  <a:srgbClr val="468FCC"/>
                </a:solidFill>
                <a:latin typeface="Arial"/>
                <a:cs typeface="Arial"/>
                <a:hlinkClick r:id="rId5"/>
              </a:rPr>
              <a:t>abd</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n2</a:t>
            </a:r>
            <a:r>
              <a:rPr sz="2000" u="heavy" spc="5" dirty="0">
                <a:solidFill>
                  <a:srgbClr val="468FCC"/>
                </a:solidFill>
                <a:latin typeface="Arial"/>
                <a:cs typeface="Arial"/>
                <a:hlinkClick r:id="rId5"/>
              </a:rPr>
              <a:t>@</a:t>
            </a:r>
            <a:r>
              <a:rPr sz="2000" u="heavy" spc="-10" dirty="0">
                <a:solidFill>
                  <a:srgbClr val="468FCC"/>
                </a:solidFill>
                <a:latin typeface="Arial"/>
                <a:cs typeface="Arial"/>
                <a:hlinkClick r:id="rId5"/>
              </a:rPr>
              <a:t>s</a:t>
            </a:r>
            <a:r>
              <a:rPr sz="2000" u="heavy" dirty="0">
                <a:solidFill>
                  <a:srgbClr val="468FCC"/>
                </a:solidFill>
                <a:latin typeface="Arial"/>
                <a:cs typeface="Arial"/>
                <a:hlinkClick r:id="rId5"/>
              </a:rPr>
              <a:t>a</a:t>
            </a:r>
            <a:r>
              <a:rPr sz="2000" u="heavy" spc="-15" dirty="0">
                <a:solidFill>
                  <a:srgbClr val="468FCC"/>
                </a:solidFill>
                <a:latin typeface="Arial"/>
                <a:cs typeface="Arial"/>
                <a:hlinkClick r:id="rId5"/>
              </a:rPr>
              <a:t>n</a:t>
            </a:r>
            <a:r>
              <a:rPr sz="2000" u="heavy" dirty="0">
                <a:solidFill>
                  <a:srgbClr val="468FCC"/>
                </a:solidFill>
                <a:latin typeface="Arial"/>
                <a:cs typeface="Arial"/>
                <a:hlinkClick r:id="rId5"/>
              </a:rPr>
              <a:t>an</a:t>
            </a:r>
            <a:r>
              <a:rPr sz="2000" u="heavy" spc="-5" dirty="0">
                <a:solidFill>
                  <a:srgbClr val="468FCC"/>
                </a:solidFill>
                <a:latin typeface="Arial"/>
                <a:cs typeface="Arial"/>
                <a:hlinkClick r:id="rId5"/>
              </a:rPr>
              <a:t>t</a:t>
            </a:r>
            <a:r>
              <a:rPr sz="2000" u="heavy" spc="-15" dirty="0">
                <a:solidFill>
                  <a:srgbClr val="468FCC"/>
                </a:solidFill>
                <a:latin typeface="Arial"/>
                <a:cs typeface="Arial"/>
                <a:hlinkClick r:id="rId5"/>
              </a:rPr>
              <a:t>o</a:t>
            </a:r>
            <a:r>
              <a:rPr sz="2000" u="heavy" dirty="0">
                <a:solidFill>
                  <a:srgbClr val="468FCC"/>
                </a:solidFill>
                <a:latin typeface="Arial"/>
                <a:cs typeface="Arial"/>
                <a:hlinkClick r:id="rId5"/>
              </a:rPr>
              <a:t>n</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o</a:t>
            </a:r>
            <a:r>
              <a:rPr sz="2000" u="heavy" spc="-5" dirty="0">
                <a:solidFill>
                  <a:srgbClr val="468FCC"/>
                </a:solidFill>
                <a:latin typeface="Arial"/>
                <a:cs typeface="Arial"/>
                <a:hlinkClick r:id="rId5"/>
              </a:rPr>
              <a:t>.</a:t>
            </a:r>
            <a:r>
              <a:rPr sz="2000" u="heavy" dirty="0">
                <a:solidFill>
                  <a:srgbClr val="468FCC"/>
                </a:solidFill>
                <a:latin typeface="Arial"/>
                <a:cs typeface="Arial"/>
                <a:hlinkClick r:id="rId5"/>
              </a:rPr>
              <a:t>g</a:t>
            </a:r>
            <a:r>
              <a:rPr sz="2000" u="heavy" spc="-15" dirty="0">
                <a:solidFill>
                  <a:srgbClr val="468FCC"/>
                </a:solidFill>
                <a:latin typeface="Arial"/>
                <a:cs typeface="Arial"/>
                <a:hlinkClick r:id="rId5"/>
              </a:rPr>
              <a:t>o</a:t>
            </a:r>
            <a:r>
              <a:rPr sz="2000" u="heavy" dirty="0">
                <a:solidFill>
                  <a:srgbClr val="468FCC"/>
                </a:solidFill>
                <a:latin typeface="Arial"/>
                <a:cs typeface="Arial"/>
                <a:hlinkClick r:id="rId5"/>
              </a:rPr>
              <a:t>v</a:t>
            </a:r>
            <a:r>
              <a:rPr sz="2000" dirty="0">
                <a:solidFill>
                  <a:srgbClr val="468FCC"/>
                </a:solidFill>
                <a:latin typeface="Arial"/>
                <a:cs typeface="Arial"/>
              </a:rPr>
              <a:t> </a:t>
            </a:r>
            <a:r>
              <a:rPr sz="2000" spc="-5" dirty="0">
                <a:solidFill>
                  <a:srgbClr val="212121"/>
                </a:solidFill>
                <a:latin typeface="Arial"/>
                <a:cs typeface="Arial"/>
              </a:rPr>
              <a:t>P</a:t>
            </a:r>
            <a:r>
              <a:rPr sz="2000" dirty="0">
                <a:solidFill>
                  <a:srgbClr val="212121"/>
                </a:solidFill>
                <a:latin typeface="Arial"/>
                <a:cs typeface="Arial"/>
              </a:rPr>
              <a:t>hone:</a:t>
            </a:r>
            <a:r>
              <a:rPr sz="2000" spc="-25" dirty="0">
                <a:solidFill>
                  <a:srgbClr val="212121"/>
                </a:solidFill>
                <a:latin typeface="Arial"/>
                <a:cs typeface="Arial"/>
              </a:rPr>
              <a:t> </a:t>
            </a:r>
            <a:r>
              <a:rPr sz="2000" dirty="0">
                <a:solidFill>
                  <a:srgbClr val="212121"/>
                </a:solidFill>
                <a:latin typeface="Arial"/>
                <a:cs typeface="Arial"/>
              </a:rPr>
              <a:t>210-207-</a:t>
            </a:r>
            <a:r>
              <a:rPr sz="2000" spc="-15" dirty="0">
                <a:solidFill>
                  <a:srgbClr val="212121"/>
                </a:solidFill>
                <a:latin typeface="Arial"/>
                <a:cs typeface="Arial"/>
              </a:rPr>
              <a:t>2</a:t>
            </a:r>
            <a:r>
              <a:rPr sz="2000" dirty="0">
                <a:solidFill>
                  <a:srgbClr val="212121"/>
                </a:solidFill>
                <a:latin typeface="Arial"/>
                <a:cs typeface="Arial"/>
              </a:rPr>
              <a:t>407</a:t>
            </a:r>
            <a:endParaRPr sz="2000">
              <a:latin typeface="Arial"/>
              <a:cs typeface="Arial"/>
            </a:endParaRPr>
          </a:p>
        </p:txBody>
      </p:sp>
      <p:sp>
        <p:nvSpPr>
          <p:cNvPr id="6" name="object 6"/>
          <p:cNvSpPr/>
          <p:nvPr/>
        </p:nvSpPr>
        <p:spPr>
          <a:xfrm>
            <a:off x="5035296" y="140208"/>
            <a:ext cx="1606295" cy="1405127"/>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35" dirty="0"/>
              <a:t>Ch</a:t>
            </a:r>
            <a:r>
              <a:rPr spc="-110" dirty="0"/>
              <a:t>r</a:t>
            </a:r>
            <a:r>
              <a:rPr spc="-125" dirty="0"/>
              <a:t>o</a:t>
            </a:r>
            <a:r>
              <a:rPr spc="-130" dirty="0"/>
              <a:t>n</a:t>
            </a:r>
            <a:r>
              <a:rPr spc="-110" dirty="0"/>
              <a:t>i</a:t>
            </a:r>
            <a:r>
              <a:rPr spc="-20" dirty="0"/>
              <a:t>c</a:t>
            </a:r>
            <a:r>
              <a:rPr spc="-195" dirty="0"/>
              <a:t> </a:t>
            </a:r>
            <a:r>
              <a:rPr spc="-130" dirty="0"/>
              <a:t>Hepa</a:t>
            </a:r>
            <a:r>
              <a:rPr spc="-105" dirty="0"/>
              <a:t>t</a:t>
            </a:r>
            <a:r>
              <a:rPr spc="-110" dirty="0"/>
              <a:t>iti</a:t>
            </a:r>
            <a:r>
              <a:rPr spc="-20" dirty="0"/>
              <a:t>s</a:t>
            </a:r>
            <a:r>
              <a:rPr spc="-220" dirty="0"/>
              <a:t> </a:t>
            </a:r>
            <a:r>
              <a:rPr spc="-30" dirty="0"/>
              <a:t>C</a:t>
            </a:r>
            <a:r>
              <a:rPr spc="-195" dirty="0"/>
              <a:t> </a:t>
            </a:r>
            <a:r>
              <a:rPr spc="-110" dirty="0"/>
              <a:t>i</a:t>
            </a:r>
            <a:r>
              <a:rPr spc="-20" dirty="0"/>
              <a:t>s</a:t>
            </a:r>
            <a:r>
              <a:rPr spc="-210" dirty="0"/>
              <a:t> </a:t>
            </a:r>
            <a:r>
              <a:rPr spc="-130" dirty="0"/>
              <a:t>g</a:t>
            </a:r>
            <a:r>
              <a:rPr spc="-110" dirty="0"/>
              <a:t>r</a:t>
            </a:r>
            <a:r>
              <a:rPr spc="-135" dirty="0"/>
              <a:t>ow</a:t>
            </a:r>
            <a:r>
              <a:rPr spc="-110" dirty="0"/>
              <a:t>i</a:t>
            </a:r>
            <a:r>
              <a:rPr spc="-130" dirty="0"/>
              <a:t>n</a:t>
            </a:r>
            <a:r>
              <a:rPr spc="-25" dirty="0"/>
              <a:t>g</a:t>
            </a:r>
            <a:r>
              <a:rPr spc="-195" dirty="0"/>
              <a:t> </a:t>
            </a:r>
            <a:r>
              <a:rPr spc="-130" dirty="0"/>
              <a:t>a</a:t>
            </a:r>
            <a:r>
              <a:rPr spc="-110" dirty="0"/>
              <a:t>cr</a:t>
            </a:r>
            <a:r>
              <a:rPr spc="-130" dirty="0"/>
              <a:t>o</a:t>
            </a:r>
            <a:r>
              <a:rPr spc="-110" dirty="0"/>
              <a:t>s</a:t>
            </a:r>
            <a:r>
              <a:rPr spc="-20" dirty="0"/>
              <a:t>s</a:t>
            </a:r>
            <a:r>
              <a:rPr spc="-210" dirty="0"/>
              <a:t> </a:t>
            </a:r>
            <a:r>
              <a:rPr spc="-125" dirty="0"/>
              <a:t>g</a:t>
            </a:r>
            <a:r>
              <a:rPr spc="-130" dirty="0"/>
              <a:t>ene</a:t>
            </a:r>
            <a:r>
              <a:rPr spc="-110" dirty="0"/>
              <a:t>r</a:t>
            </a:r>
            <a:r>
              <a:rPr spc="-125" dirty="0"/>
              <a:t>a</a:t>
            </a:r>
            <a:r>
              <a:rPr spc="-110" dirty="0"/>
              <a:t>ti</a:t>
            </a:r>
            <a:r>
              <a:rPr spc="-130" dirty="0"/>
              <a:t>on</a:t>
            </a:r>
            <a:r>
              <a:rPr spc="-110" dirty="0"/>
              <a:t>s..</a:t>
            </a:r>
            <a:r>
              <a:rPr spc="-15" dirty="0"/>
              <a:t>.</a:t>
            </a:r>
          </a:p>
        </p:txBody>
      </p:sp>
      <p:sp>
        <p:nvSpPr>
          <p:cNvPr id="4" name="object 4"/>
          <p:cNvSpPr/>
          <p:nvPr/>
        </p:nvSpPr>
        <p:spPr>
          <a:xfrm>
            <a:off x="2109216" y="1600200"/>
            <a:ext cx="8087867" cy="4367783"/>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688193" y="306386"/>
            <a:ext cx="9075420" cy="1143000"/>
          </a:xfrm>
          <a:prstGeom prst="rect">
            <a:avLst/>
          </a:prstGeom>
        </p:spPr>
        <p:txBody>
          <a:bodyPr vert="horz" wrap="square" lIns="0" tIns="0" rIns="0" bIns="0" rtlCol="0">
            <a:spAutoFit/>
          </a:bodyPr>
          <a:lstStyle/>
          <a:p>
            <a:pPr marL="12700">
              <a:lnSpc>
                <a:spcPct val="100000"/>
              </a:lnSpc>
            </a:pPr>
            <a:r>
              <a:rPr sz="4000" spc="-135" dirty="0">
                <a:solidFill>
                  <a:srgbClr val="D51F1A"/>
                </a:solidFill>
                <a:latin typeface="Arial"/>
                <a:cs typeface="Arial"/>
              </a:rPr>
              <a:t>Ra</a:t>
            </a:r>
            <a:r>
              <a:rPr sz="4000" spc="-110" dirty="0">
                <a:solidFill>
                  <a:srgbClr val="D51F1A"/>
                </a:solidFill>
                <a:latin typeface="Arial"/>
                <a:cs typeface="Arial"/>
              </a:rPr>
              <a:t>ci</a:t>
            </a:r>
            <a:r>
              <a:rPr sz="4000" spc="-130" dirty="0">
                <a:solidFill>
                  <a:srgbClr val="D51F1A"/>
                </a:solidFill>
                <a:latin typeface="Arial"/>
                <a:cs typeface="Arial"/>
              </a:rPr>
              <a:t>a</a:t>
            </a:r>
            <a:r>
              <a:rPr sz="4000" spc="-110" dirty="0">
                <a:solidFill>
                  <a:srgbClr val="D51F1A"/>
                </a:solidFill>
                <a:latin typeface="Arial"/>
                <a:cs typeface="Arial"/>
              </a:rPr>
              <a:t>l</a:t>
            </a:r>
            <a:r>
              <a:rPr sz="4000" spc="-105" dirty="0">
                <a:solidFill>
                  <a:srgbClr val="D51F1A"/>
                </a:solidFill>
                <a:latin typeface="Arial"/>
                <a:cs typeface="Arial"/>
              </a:rPr>
              <a:t>/</a:t>
            </a:r>
            <a:r>
              <a:rPr sz="4000" spc="-130" dirty="0">
                <a:solidFill>
                  <a:srgbClr val="D51F1A"/>
                </a:solidFill>
                <a:latin typeface="Arial"/>
                <a:cs typeface="Arial"/>
              </a:rPr>
              <a:t>E</a:t>
            </a:r>
            <a:r>
              <a:rPr sz="4000" spc="-110" dirty="0">
                <a:solidFill>
                  <a:srgbClr val="D51F1A"/>
                </a:solidFill>
                <a:latin typeface="Arial"/>
                <a:cs typeface="Arial"/>
              </a:rPr>
              <a:t>t</a:t>
            </a:r>
            <a:r>
              <a:rPr sz="4000" spc="-125" dirty="0">
                <a:solidFill>
                  <a:srgbClr val="D51F1A"/>
                </a:solidFill>
                <a:latin typeface="Arial"/>
                <a:cs typeface="Arial"/>
              </a:rPr>
              <a:t>h</a:t>
            </a:r>
            <a:r>
              <a:rPr sz="4000" spc="-130" dirty="0">
                <a:solidFill>
                  <a:srgbClr val="D51F1A"/>
                </a:solidFill>
                <a:latin typeface="Arial"/>
                <a:cs typeface="Arial"/>
              </a:rPr>
              <a:t>n</a:t>
            </a:r>
            <a:r>
              <a:rPr sz="4000" spc="-110" dirty="0">
                <a:solidFill>
                  <a:srgbClr val="D51F1A"/>
                </a:solidFill>
                <a:latin typeface="Arial"/>
                <a:cs typeface="Arial"/>
              </a:rPr>
              <a:t>i</a:t>
            </a:r>
            <a:r>
              <a:rPr sz="4000" spc="-20" dirty="0">
                <a:solidFill>
                  <a:srgbClr val="D51F1A"/>
                </a:solidFill>
                <a:latin typeface="Arial"/>
                <a:cs typeface="Arial"/>
              </a:rPr>
              <a:t>c</a:t>
            </a:r>
            <a:r>
              <a:rPr sz="4000" spc="-235" dirty="0">
                <a:solidFill>
                  <a:srgbClr val="D51F1A"/>
                </a:solidFill>
                <a:latin typeface="Arial"/>
                <a:cs typeface="Arial"/>
              </a:rPr>
              <a:t> </a:t>
            </a:r>
            <a:r>
              <a:rPr sz="4000" spc="-135" dirty="0">
                <a:solidFill>
                  <a:srgbClr val="D51F1A"/>
                </a:solidFill>
                <a:latin typeface="Arial"/>
                <a:cs typeface="Arial"/>
              </a:rPr>
              <a:t>D</a:t>
            </a:r>
            <a:r>
              <a:rPr sz="4000" spc="-110" dirty="0">
                <a:solidFill>
                  <a:srgbClr val="D51F1A"/>
                </a:solidFill>
                <a:latin typeface="Arial"/>
                <a:cs typeface="Arial"/>
              </a:rPr>
              <a:t>i</a:t>
            </a:r>
            <a:r>
              <a:rPr sz="4000" spc="-114" dirty="0">
                <a:solidFill>
                  <a:srgbClr val="D51F1A"/>
                </a:solidFill>
                <a:latin typeface="Arial"/>
                <a:cs typeface="Arial"/>
              </a:rPr>
              <a:t>s</a:t>
            </a:r>
            <a:r>
              <a:rPr sz="4000" spc="-125" dirty="0">
                <a:solidFill>
                  <a:srgbClr val="D51F1A"/>
                </a:solidFill>
                <a:latin typeface="Arial"/>
                <a:cs typeface="Arial"/>
              </a:rPr>
              <a:t>p</a:t>
            </a:r>
            <a:r>
              <a:rPr sz="4000" spc="-130" dirty="0">
                <a:solidFill>
                  <a:srgbClr val="D51F1A"/>
                </a:solidFill>
                <a:latin typeface="Arial"/>
                <a:cs typeface="Arial"/>
              </a:rPr>
              <a:t>a</a:t>
            </a:r>
            <a:r>
              <a:rPr sz="4000" spc="-110" dirty="0">
                <a:solidFill>
                  <a:srgbClr val="D51F1A"/>
                </a:solidFill>
                <a:latin typeface="Arial"/>
                <a:cs typeface="Arial"/>
              </a:rPr>
              <a:t>rit</a:t>
            </a:r>
            <a:r>
              <a:rPr sz="4000" spc="-120" dirty="0">
                <a:solidFill>
                  <a:srgbClr val="D51F1A"/>
                </a:solidFill>
                <a:latin typeface="Arial"/>
                <a:cs typeface="Arial"/>
              </a:rPr>
              <a:t>ie</a:t>
            </a:r>
            <a:r>
              <a:rPr sz="4000" spc="-20" dirty="0">
                <a:solidFill>
                  <a:srgbClr val="D51F1A"/>
                </a:solidFill>
                <a:latin typeface="Arial"/>
                <a:cs typeface="Arial"/>
              </a:rPr>
              <a:t>s</a:t>
            </a:r>
            <a:r>
              <a:rPr sz="4000" spc="-220" dirty="0">
                <a:solidFill>
                  <a:srgbClr val="D51F1A"/>
                </a:solidFill>
                <a:latin typeface="Arial"/>
                <a:cs typeface="Arial"/>
              </a:rPr>
              <a:t> </a:t>
            </a:r>
            <a:r>
              <a:rPr sz="4000" spc="-25" dirty="0">
                <a:solidFill>
                  <a:srgbClr val="D51F1A"/>
                </a:solidFill>
                <a:latin typeface="Arial"/>
                <a:cs typeface="Arial"/>
              </a:rPr>
              <a:t>–</a:t>
            </a:r>
            <a:endParaRPr sz="4000">
              <a:latin typeface="Arial"/>
              <a:cs typeface="Arial"/>
            </a:endParaRPr>
          </a:p>
          <a:p>
            <a:pPr marL="12700">
              <a:lnSpc>
                <a:spcPct val="100000"/>
              </a:lnSpc>
            </a:pPr>
            <a:r>
              <a:rPr sz="4000" spc="-130" dirty="0">
                <a:solidFill>
                  <a:srgbClr val="D51F1A"/>
                </a:solidFill>
                <a:latin typeface="Arial"/>
                <a:cs typeface="Arial"/>
              </a:rPr>
              <a:t>Hep</a:t>
            </a:r>
            <a:r>
              <a:rPr sz="4000" spc="-125" dirty="0">
                <a:solidFill>
                  <a:srgbClr val="D51F1A"/>
                </a:solidFill>
                <a:latin typeface="Arial"/>
                <a:cs typeface="Arial"/>
              </a:rPr>
              <a:t>a</a:t>
            </a:r>
            <a:r>
              <a:rPr sz="4000" spc="-110" dirty="0">
                <a:solidFill>
                  <a:srgbClr val="D51F1A"/>
                </a:solidFill>
                <a:latin typeface="Arial"/>
                <a:cs typeface="Arial"/>
              </a:rPr>
              <a:t>ti</a:t>
            </a:r>
            <a:r>
              <a:rPr sz="4000" spc="-105" dirty="0">
                <a:solidFill>
                  <a:srgbClr val="D51F1A"/>
                </a:solidFill>
                <a:latin typeface="Arial"/>
                <a:cs typeface="Arial"/>
              </a:rPr>
              <a:t>t</a:t>
            </a:r>
            <a:r>
              <a:rPr sz="4000" spc="-110" dirty="0">
                <a:solidFill>
                  <a:srgbClr val="D51F1A"/>
                </a:solidFill>
                <a:latin typeface="Arial"/>
                <a:cs typeface="Arial"/>
              </a:rPr>
              <a:t>i</a:t>
            </a:r>
            <a:r>
              <a:rPr sz="4000" spc="-20" dirty="0">
                <a:solidFill>
                  <a:srgbClr val="D51F1A"/>
                </a:solidFill>
                <a:latin typeface="Arial"/>
                <a:cs typeface="Arial"/>
              </a:rPr>
              <a:t>s</a:t>
            </a:r>
            <a:r>
              <a:rPr sz="4000" spc="-220" dirty="0">
                <a:solidFill>
                  <a:srgbClr val="D51F1A"/>
                </a:solidFill>
                <a:latin typeface="Arial"/>
                <a:cs typeface="Arial"/>
              </a:rPr>
              <a:t> </a:t>
            </a:r>
            <a:r>
              <a:rPr sz="4000" spc="-30" dirty="0">
                <a:solidFill>
                  <a:srgbClr val="D51F1A"/>
                </a:solidFill>
                <a:latin typeface="Arial"/>
                <a:cs typeface="Arial"/>
              </a:rPr>
              <a:t>C</a:t>
            </a:r>
            <a:r>
              <a:rPr sz="4000" spc="-195" dirty="0">
                <a:solidFill>
                  <a:srgbClr val="D51F1A"/>
                </a:solidFill>
                <a:latin typeface="Arial"/>
                <a:cs typeface="Arial"/>
              </a:rPr>
              <a:t> </a:t>
            </a:r>
            <a:r>
              <a:rPr sz="4000" spc="-130" dirty="0">
                <a:solidFill>
                  <a:srgbClr val="D51F1A"/>
                </a:solidFill>
                <a:latin typeface="Arial"/>
                <a:cs typeface="Arial"/>
              </a:rPr>
              <a:t>a</a:t>
            </a:r>
            <a:r>
              <a:rPr sz="4000" spc="-20" dirty="0">
                <a:solidFill>
                  <a:srgbClr val="D51F1A"/>
                </a:solidFill>
                <a:latin typeface="Arial"/>
                <a:cs typeface="Arial"/>
              </a:rPr>
              <a:t>s</a:t>
            </a:r>
            <a:r>
              <a:rPr sz="4000" spc="-195" dirty="0">
                <a:solidFill>
                  <a:srgbClr val="D51F1A"/>
                </a:solidFill>
                <a:latin typeface="Arial"/>
                <a:cs typeface="Arial"/>
              </a:rPr>
              <a:t> </a:t>
            </a:r>
            <a:r>
              <a:rPr sz="4000" spc="-135" dirty="0">
                <a:solidFill>
                  <a:srgbClr val="D51F1A"/>
                </a:solidFill>
                <a:latin typeface="Arial"/>
                <a:cs typeface="Arial"/>
              </a:rPr>
              <a:t>C</a:t>
            </a:r>
            <a:r>
              <a:rPr sz="4000" spc="-125" dirty="0">
                <a:solidFill>
                  <a:srgbClr val="D51F1A"/>
                </a:solidFill>
                <a:latin typeface="Arial"/>
                <a:cs typeface="Arial"/>
              </a:rPr>
              <a:t>a</a:t>
            </a:r>
            <a:r>
              <a:rPr sz="4000" spc="-130" dirty="0">
                <a:solidFill>
                  <a:srgbClr val="D51F1A"/>
                </a:solidFill>
                <a:latin typeface="Arial"/>
                <a:cs typeface="Arial"/>
              </a:rPr>
              <a:t>u</a:t>
            </a:r>
            <a:r>
              <a:rPr sz="4000" spc="-110" dirty="0">
                <a:solidFill>
                  <a:srgbClr val="D51F1A"/>
                </a:solidFill>
                <a:latin typeface="Arial"/>
                <a:cs typeface="Arial"/>
              </a:rPr>
              <a:t>s</a:t>
            </a:r>
            <a:r>
              <a:rPr sz="4000" spc="-25" dirty="0">
                <a:solidFill>
                  <a:srgbClr val="D51F1A"/>
                </a:solidFill>
                <a:latin typeface="Arial"/>
                <a:cs typeface="Arial"/>
              </a:rPr>
              <a:t>e</a:t>
            </a:r>
            <a:r>
              <a:rPr sz="4000" spc="-210" dirty="0">
                <a:solidFill>
                  <a:srgbClr val="D51F1A"/>
                </a:solidFill>
                <a:latin typeface="Arial"/>
                <a:cs typeface="Arial"/>
              </a:rPr>
              <a:t> </a:t>
            </a:r>
            <a:r>
              <a:rPr sz="4000" spc="-130" dirty="0">
                <a:solidFill>
                  <a:srgbClr val="D51F1A"/>
                </a:solidFill>
                <a:latin typeface="Arial"/>
                <a:cs typeface="Arial"/>
              </a:rPr>
              <a:t>o</a:t>
            </a:r>
            <a:r>
              <a:rPr sz="4000" spc="-15" dirty="0">
                <a:solidFill>
                  <a:srgbClr val="D51F1A"/>
                </a:solidFill>
                <a:latin typeface="Arial"/>
                <a:cs typeface="Arial"/>
              </a:rPr>
              <a:t>f</a:t>
            </a:r>
            <a:r>
              <a:rPr sz="4000" spc="-200" dirty="0">
                <a:solidFill>
                  <a:srgbClr val="D51F1A"/>
                </a:solidFill>
                <a:latin typeface="Arial"/>
                <a:cs typeface="Arial"/>
              </a:rPr>
              <a:t> </a:t>
            </a:r>
            <a:r>
              <a:rPr sz="4000" spc="-130" dirty="0">
                <a:solidFill>
                  <a:srgbClr val="D51F1A"/>
                </a:solidFill>
                <a:latin typeface="Arial"/>
                <a:cs typeface="Arial"/>
              </a:rPr>
              <a:t>Dea</a:t>
            </a:r>
            <a:r>
              <a:rPr sz="4000" spc="-105" dirty="0">
                <a:solidFill>
                  <a:srgbClr val="D51F1A"/>
                </a:solidFill>
                <a:latin typeface="Arial"/>
                <a:cs typeface="Arial"/>
              </a:rPr>
              <a:t>t</a:t>
            </a:r>
            <a:r>
              <a:rPr sz="4000" spc="-130" dirty="0">
                <a:solidFill>
                  <a:srgbClr val="D51F1A"/>
                </a:solidFill>
                <a:latin typeface="Arial"/>
                <a:cs typeface="Arial"/>
              </a:rPr>
              <a:t>h</a:t>
            </a:r>
            <a:r>
              <a:rPr sz="4000" spc="-15" dirty="0">
                <a:solidFill>
                  <a:srgbClr val="D51F1A"/>
                </a:solidFill>
                <a:latin typeface="Arial"/>
                <a:cs typeface="Arial"/>
              </a:rPr>
              <a:t>,</a:t>
            </a:r>
            <a:r>
              <a:rPr sz="4000" spc="-210" dirty="0">
                <a:solidFill>
                  <a:srgbClr val="D51F1A"/>
                </a:solidFill>
                <a:latin typeface="Arial"/>
                <a:cs typeface="Arial"/>
              </a:rPr>
              <a:t> </a:t>
            </a:r>
            <a:r>
              <a:rPr sz="4000" spc="-130" dirty="0">
                <a:solidFill>
                  <a:srgbClr val="D51F1A"/>
                </a:solidFill>
                <a:latin typeface="Arial"/>
                <a:cs typeface="Arial"/>
              </a:rPr>
              <a:t>2</a:t>
            </a:r>
            <a:r>
              <a:rPr sz="4000" spc="-125" dirty="0">
                <a:solidFill>
                  <a:srgbClr val="D51F1A"/>
                </a:solidFill>
                <a:latin typeface="Arial"/>
                <a:cs typeface="Arial"/>
              </a:rPr>
              <a:t>0</a:t>
            </a:r>
            <a:r>
              <a:rPr sz="4000" spc="-130" dirty="0">
                <a:solidFill>
                  <a:srgbClr val="D51F1A"/>
                </a:solidFill>
                <a:latin typeface="Arial"/>
                <a:cs typeface="Arial"/>
              </a:rPr>
              <a:t>14</a:t>
            </a:r>
            <a:r>
              <a:rPr sz="4000" spc="-90" dirty="0">
                <a:solidFill>
                  <a:srgbClr val="D51F1A"/>
                </a:solidFill>
                <a:latin typeface="Arial"/>
                <a:cs typeface="Arial"/>
              </a:rPr>
              <a:t>-</a:t>
            </a:r>
            <a:r>
              <a:rPr sz="4000" spc="-130" dirty="0">
                <a:solidFill>
                  <a:srgbClr val="D51F1A"/>
                </a:solidFill>
                <a:latin typeface="Arial"/>
                <a:cs typeface="Arial"/>
              </a:rPr>
              <a:t>20</a:t>
            </a:r>
            <a:r>
              <a:rPr sz="4000" spc="-125" dirty="0">
                <a:solidFill>
                  <a:srgbClr val="D51F1A"/>
                </a:solidFill>
                <a:latin typeface="Arial"/>
                <a:cs typeface="Arial"/>
              </a:rPr>
              <a:t>1</a:t>
            </a:r>
            <a:r>
              <a:rPr sz="4000" spc="-25" dirty="0">
                <a:solidFill>
                  <a:srgbClr val="D51F1A"/>
                </a:solidFill>
                <a:latin typeface="Arial"/>
                <a:cs typeface="Arial"/>
              </a:rPr>
              <a:t>8</a:t>
            </a:r>
            <a:endParaRPr sz="4000">
              <a:latin typeface="Arial"/>
              <a:cs typeface="Arial"/>
            </a:endParaRPr>
          </a:p>
        </p:txBody>
      </p:sp>
      <p:sp>
        <p:nvSpPr>
          <p:cNvPr id="4" name="object 4"/>
          <p:cNvSpPr/>
          <p:nvPr/>
        </p:nvSpPr>
        <p:spPr>
          <a:xfrm>
            <a:off x="2572511" y="1630692"/>
            <a:ext cx="7162787" cy="4305286"/>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761221" y="6120765"/>
            <a:ext cx="2306955" cy="254000"/>
          </a:xfrm>
          <a:prstGeom prst="rect">
            <a:avLst/>
          </a:prstGeom>
        </p:spPr>
        <p:txBody>
          <a:bodyPr vert="horz" wrap="square" lIns="0" tIns="0" rIns="0" bIns="0" rtlCol="0">
            <a:spAutoFit/>
          </a:bodyPr>
          <a:lstStyle/>
          <a:p>
            <a:pPr marL="12700">
              <a:lnSpc>
                <a:spcPct val="100000"/>
              </a:lnSpc>
            </a:pPr>
            <a:r>
              <a:rPr sz="1800" spc="-5" dirty="0">
                <a:solidFill>
                  <a:srgbClr val="212121"/>
                </a:solidFill>
                <a:latin typeface="Arial"/>
                <a:cs typeface="Arial"/>
              </a:rPr>
              <a:t>I</a:t>
            </a:r>
            <a:r>
              <a:rPr sz="1800" spc="-20" dirty="0">
                <a:solidFill>
                  <a:srgbClr val="212121"/>
                </a:solidFill>
                <a:latin typeface="Arial"/>
                <a:cs typeface="Arial"/>
              </a:rPr>
              <a:t>n</a:t>
            </a:r>
            <a:r>
              <a:rPr sz="1800" spc="-5" dirty="0">
                <a:solidFill>
                  <a:srgbClr val="212121"/>
                </a:solidFill>
                <a:latin typeface="Arial"/>
                <a:cs typeface="Arial"/>
              </a:rPr>
              <a:t>f</a:t>
            </a:r>
            <a:r>
              <a:rPr sz="1800" dirty="0">
                <a:solidFill>
                  <a:srgbClr val="212121"/>
                </a:solidFill>
                <a:latin typeface="Arial"/>
                <a:cs typeface="Arial"/>
              </a:rPr>
              <a:t>o</a:t>
            </a:r>
            <a:r>
              <a:rPr sz="1800" spc="-5" dirty="0">
                <a:solidFill>
                  <a:srgbClr val="212121"/>
                </a:solidFill>
                <a:latin typeface="Arial"/>
                <a:cs typeface="Arial"/>
              </a:rPr>
              <a:t> </a:t>
            </a:r>
            <a:r>
              <a:rPr sz="1800" spc="-20" dirty="0">
                <a:solidFill>
                  <a:srgbClr val="212121"/>
                </a:solidFill>
                <a:latin typeface="Arial"/>
                <a:cs typeface="Arial"/>
              </a:rPr>
              <a:t>S</a:t>
            </a:r>
            <a:r>
              <a:rPr sz="1800" spc="-10" dirty="0">
                <a:solidFill>
                  <a:srgbClr val="212121"/>
                </a:solidFill>
                <a:latin typeface="Arial"/>
                <a:cs typeface="Arial"/>
              </a:rPr>
              <a:t>ou</a:t>
            </a:r>
            <a:r>
              <a:rPr sz="1800" dirty="0">
                <a:solidFill>
                  <a:srgbClr val="212121"/>
                </a:solidFill>
                <a:latin typeface="Arial"/>
                <a:cs typeface="Arial"/>
              </a:rPr>
              <a:t>rc</a:t>
            </a:r>
            <a:r>
              <a:rPr sz="1800" spc="-20" dirty="0">
                <a:solidFill>
                  <a:srgbClr val="212121"/>
                </a:solidFill>
                <a:latin typeface="Arial"/>
                <a:cs typeface="Arial"/>
              </a:rPr>
              <a:t>e</a:t>
            </a:r>
            <a:r>
              <a:rPr sz="1800" spc="-5" dirty="0">
                <a:solidFill>
                  <a:srgbClr val="212121"/>
                </a:solidFill>
                <a:latin typeface="Arial"/>
                <a:cs typeface="Arial"/>
              </a:rPr>
              <a:t>:</a:t>
            </a:r>
            <a:r>
              <a:rPr sz="1800" spc="-30" dirty="0">
                <a:solidFill>
                  <a:srgbClr val="212121"/>
                </a:solidFill>
                <a:latin typeface="Arial"/>
                <a:cs typeface="Arial"/>
              </a:rPr>
              <a:t> </a:t>
            </a:r>
            <a:r>
              <a:rPr sz="1800" dirty="0">
                <a:solidFill>
                  <a:srgbClr val="212121"/>
                </a:solidFill>
                <a:latin typeface="Arial"/>
                <a:cs typeface="Arial"/>
              </a:rPr>
              <a:t>T</a:t>
            </a:r>
            <a:r>
              <a:rPr sz="1800" spc="-15" dirty="0">
                <a:solidFill>
                  <a:srgbClr val="212121"/>
                </a:solidFill>
                <a:latin typeface="Arial"/>
                <a:cs typeface="Arial"/>
              </a:rPr>
              <a:t>X</a:t>
            </a:r>
            <a:r>
              <a:rPr sz="1800" spc="-10" dirty="0">
                <a:solidFill>
                  <a:srgbClr val="212121"/>
                </a:solidFill>
                <a:latin typeface="Arial"/>
                <a:cs typeface="Arial"/>
              </a:rPr>
              <a:t> </a:t>
            </a:r>
            <a:r>
              <a:rPr sz="1800" spc="-5" dirty="0">
                <a:solidFill>
                  <a:srgbClr val="212121"/>
                </a:solidFill>
                <a:latin typeface="Arial"/>
                <a:cs typeface="Arial"/>
              </a:rPr>
              <a:t>D</a:t>
            </a:r>
            <a:r>
              <a:rPr sz="1800" spc="-20" dirty="0">
                <a:solidFill>
                  <a:srgbClr val="212121"/>
                </a:solidFill>
                <a:latin typeface="Arial"/>
                <a:cs typeface="Arial"/>
              </a:rPr>
              <a:t>S</a:t>
            </a:r>
            <a:r>
              <a:rPr sz="1800" spc="-5" dirty="0">
                <a:solidFill>
                  <a:srgbClr val="212121"/>
                </a:solidFill>
                <a:latin typeface="Arial"/>
                <a:cs typeface="Arial"/>
              </a:rPr>
              <a:t>H</a:t>
            </a:r>
            <a:r>
              <a:rPr sz="1800" spc="-15" dirty="0">
                <a:solidFill>
                  <a:srgbClr val="212121"/>
                </a:solidFill>
                <a:latin typeface="Arial"/>
                <a:cs typeface="Arial"/>
              </a:rPr>
              <a:t>S</a:t>
            </a:r>
            <a:endParaRPr sz="18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01545" rIns="0" bIns="0" rtlCol="0">
            <a:spAutoFit/>
          </a:bodyPr>
          <a:lstStyle/>
          <a:p>
            <a:pPr marL="356870">
              <a:lnSpc>
                <a:spcPct val="100000"/>
              </a:lnSpc>
            </a:pPr>
            <a:r>
              <a:rPr spc="-135" dirty="0"/>
              <a:t>Ra</a:t>
            </a:r>
            <a:r>
              <a:rPr spc="-110" dirty="0"/>
              <a:t>ci</a:t>
            </a:r>
            <a:r>
              <a:rPr spc="-130" dirty="0"/>
              <a:t>a</a:t>
            </a:r>
            <a:r>
              <a:rPr spc="-110" dirty="0"/>
              <a:t>l</a:t>
            </a:r>
            <a:r>
              <a:rPr spc="-105" dirty="0"/>
              <a:t>/</a:t>
            </a:r>
            <a:r>
              <a:rPr spc="-130" dirty="0"/>
              <a:t>E</a:t>
            </a:r>
            <a:r>
              <a:rPr spc="-110" dirty="0"/>
              <a:t>t</a:t>
            </a:r>
            <a:r>
              <a:rPr spc="-125" dirty="0"/>
              <a:t>h</a:t>
            </a:r>
            <a:r>
              <a:rPr spc="-130" dirty="0"/>
              <a:t>n</a:t>
            </a:r>
            <a:r>
              <a:rPr spc="-110" dirty="0"/>
              <a:t>i</a:t>
            </a:r>
            <a:r>
              <a:rPr spc="-20" dirty="0"/>
              <a:t>c</a:t>
            </a:r>
            <a:r>
              <a:rPr spc="-235" dirty="0"/>
              <a:t> </a:t>
            </a:r>
            <a:r>
              <a:rPr spc="-135" dirty="0"/>
              <a:t>D</a:t>
            </a:r>
            <a:r>
              <a:rPr spc="-110" dirty="0"/>
              <a:t>i</a:t>
            </a:r>
            <a:r>
              <a:rPr spc="-114" dirty="0"/>
              <a:t>s</a:t>
            </a:r>
            <a:r>
              <a:rPr spc="-125" dirty="0"/>
              <a:t>p</a:t>
            </a:r>
            <a:r>
              <a:rPr spc="-130" dirty="0"/>
              <a:t>a</a:t>
            </a:r>
            <a:r>
              <a:rPr spc="-110" dirty="0"/>
              <a:t>rit</a:t>
            </a:r>
            <a:r>
              <a:rPr spc="-120" dirty="0"/>
              <a:t>ie</a:t>
            </a:r>
            <a:r>
              <a:rPr spc="-20" dirty="0"/>
              <a:t>s</a:t>
            </a:r>
          </a:p>
        </p:txBody>
      </p:sp>
      <p:sp>
        <p:nvSpPr>
          <p:cNvPr id="4" name="object 4"/>
          <p:cNvSpPr/>
          <p:nvPr/>
        </p:nvSpPr>
        <p:spPr>
          <a:xfrm>
            <a:off x="2514600" y="1429524"/>
            <a:ext cx="7162799" cy="4305286"/>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2617782" y="5842210"/>
            <a:ext cx="6990080" cy="160020"/>
          </a:xfrm>
          <a:prstGeom prst="rect">
            <a:avLst/>
          </a:prstGeom>
        </p:spPr>
        <p:txBody>
          <a:bodyPr vert="horz" wrap="square" lIns="0" tIns="0" rIns="0" bIns="0" rtlCol="0">
            <a:spAutoFit/>
          </a:bodyPr>
          <a:lstStyle/>
          <a:p>
            <a:pPr marL="12700">
              <a:lnSpc>
                <a:spcPct val="100000"/>
              </a:lnSpc>
            </a:pPr>
            <a:r>
              <a:rPr sz="1050" spc="-10" dirty="0">
                <a:solidFill>
                  <a:srgbClr val="212121"/>
                </a:solidFill>
                <a:latin typeface="Arial"/>
                <a:cs typeface="Arial"/>
              </a:rPr>
              <a:t>I</a:t>
            </a:r>
            <a:r>
              <a:rPr sz="1050" dirty="0">
                <a:solidFill>
                  <a:srgbClr val="212121"/>
                </a:solidFill>
                <a:latin typeface="Arial"/>
                <a:cs typeface="Arial"/>
              </a:rPr>
              <a:t>n</a:t>
            </a:r>
            <a:r>
              <a:rPr sz="1050" spc="5" dirty="0">
                <a:solidFill>
                  <a:srgbClr val="212121"/>
                </a:solidFill>
                <a:latin typeface="Arial"/>
                <a:cs typeface="Arial"/>
              </a:rPr>
              <a:t>f</a:t>
            </a:r>
            <a:r>
              <a:rPr sz="1050" dirty="0">
                <a:solidFill>
                  <a:srgbClr val="212121"/>
                </a:solidFill>
                <a:latin typeface="Arial"/>
                <a:cs typeface="Arial"/>
              </a:rPr>
              <a:t>o</a:t>
            </a:r>
            <a:r>
              <a:rPr sz="1050" spc="-15" dirty="0">
                <a:solidFill>
                  <a:srgbClr val="212121"/>
                </a:solidFill>
                <a:latin typeface="Arial"/>
                <a:cs typeface="Arial"/>
              </a:rPr>
              <a:t> </a:t>
            </a:r>
            <a:r>
              <a:rPr sz="1050" dirty="0">
                <a:solidFill>
                  <a:srgbClr val="212121"/>
                </a:solidFill>
                <a:latin typeface="Arial"/>
                <a:cs typeface="Arial"/>
              </a:rPr>
              <a:t>Sou</a:t>
            </a:r>
            <a:r>
              <a:rPr sz="1050" spc="-5" dirty="0">
                <a:solidFill>
                  <a:srgbClr val="212121"/>
                </a:solidFill>
                <a:latin typeface="Arial"/>
                <a:cs typeface="Arial"/>
              </a:rPr>
              <a:t>r</a:t>
            </a:r>
            <a:r>
              <a:rPr sz="1050" dirty="0">
                <a:solidFill>
                  <a:srgbClr val="212121"/>
                </a:solidFill>
                <a:latin typeface="Arial"/>
                <a:cs typeface="Arial"/>
              </a:rPr>
              <a:t>ce:</a:t>
            </a:r>
            <a:r>
              <a:rPr sz="1050" spc="-25" dirty="0">
                <a:solidFill>
                  <a:srgbClr val="212121"/>
                </a:solidFill>
                <a:latin typeface="Arial"/>
                <a:cs typeface="Arial"/>
              </a:rPr>
              <a:t> </a:t>
            </a:r>
            <a:r>
              <a:rPr sz="1050" dirty="0">
                <a:solidFill>
                  <a:srgbClr val="212121"/>
                </a:solidFill>
                <a:latin typeface="Arial"/>
                <a:cs typeface="Arial"/>
              </a:rPr>
              <a:t>h</a:t>
            </a:r>
            <a:r>
              <a:rPr sz="1050" spc="-10" dirty="0">
                <a:solidFill>
                  <a:srgbClr val="212121"/>
                </a:solidFill>
                <a:latin typeface="Arial"/>
                <a:cs typeface="Arial"/>
              </a:rPr>
              <a:t>tt</a:t>
            </a:r>
            <a:r>
              <a:rPr sz="1050" dirty="0">
                <a:solidFill>
                  <a:srgbClr val="212121"/>
                </a:solidFill>
                <a:latin typeface="Arial"/>
                <a:cs typeface="Arial"/>
              </a:rPr>
              <a:t>ps</a:t>
            </a:r>
            <a:r>
              <a:rPr sz="1050" spc="-10" dirty="0">
                <a:solidFill>
                  <a:srgbClr val="212121"/>
                </a:solidFill>
                <a:latin typeface="Arial"/>
                <a:cs typeface="Arial"/>
              </a:rPr>
              <a:t>://</a:t>
            </a:r>
            <a:r>
              <a:rPr sz="1050" dirty="0">
                <a:solidFill>
                  <a:srgbClr val="212121"/>
                </a:solidFill>
                <a:latin typeface="Arial"/>
                <a:cs typeface="Arial"/>
              </a:rPr>
              <a:t>ae</a:t>
            </a:r>
            <a:r>
              <a:rPr sz="1050" spc="-10" dirty="0">
                <a:solidFill>
                  <a:srgbClr val="212121"/>
                </a:solidFill>
                <a:latin typeface="Arial"/>
                <a:cs typeface="Arial"/>
              </a:rPr>
              <a:t>t</a:t>
            </a:r>
            <a:r>
              <a:rPr sz="1050" dirty="0">
                <a:solidFill>
                  <a:srgbClr val="212121"/>
                </a:solidFill>
                <a:latin typeface="Arial"/>
                <a:cs typeface="Arial"/>
              </a:rPr>
              <a:t>c</a:t>
            </a:r>
            <a:r>
              <a:rPr sz="1050" spc="-10" dirty="0">
                <a:solidFill>
                  <a:srgbClr val="212121"/>
                </a:solidFill>
                <a:latin typeface="Arial"/>
                <a:cs typeface="Arial"/>
              </a:rPr>
              <a:t>.</a:t>
            </a:r>
            <a:r>
              <a:rPr sz="1050" dirty="0">
                <a:solidFill>
                  <a:srgbClr val="212121"/>
                </a:solidFill>
                <a:latin typeface="Arial"/>
                <a:cs typeface="Arial"/>
              </a:rPr>
              <a:t>u</a:t>
            </a:r>
            <a:r>
              <a:rPr sz="1050" spc="-10" dirty="0">
                <a:solidFill>
                  <a:srgbClr val="212121"/>
                </a:solidFill>
                <a:latin typeface="Arial"/>
                <a:cs typeface="Arial"/>
              </a:rPr>
              <a:t>t</a:t>
            </a:r>
            <a:r>
              <a:rPr sz="1050" dirty="0">
                <a:solidFill>
                  <a:srgbClr val="212121"/>
                </a:solidFill>
                <a:latin typeface="Arial"/>
                <a:cs typeface="Arial"/>
              </a:rPr>
              <a:t>hscsa</a:t>
            </a:r>
            <a:r>
              <a:rPr sz="1050" spc="-10" dirty="0">
                <a:solidFill>
                  <a:srgbClr val="212121"/>
                </a:solidFill>
                <a:latin typeface="Arial"/>
                <a:cs typeface="Arial"/>
              </a:rPr>
              <a:t>.</a:t>
            </a:r>
            <a:r>
              <a:rPr sz="1050" dirty="0">
                <a:solidFill>
                  <a:srgbClr val="212121"/>
                </a:solidFill>
                <a:latin typeface="Arial"/>
                <a:cs typeface="Arial"/>
              </a:rPr>
              <a:t>edu</a:t>
            </a:r>
            <a:r>
              <a:rPr sz="1050" spc="-10" dirty="0">
                <a:solidFill>
                  <a:srgbClr val="212121"/>
                </a:solidFill>
                <a:latin typeface="Arial"/>
                <a:cs typeface="Arial"/>
              </a:rPr>
              <a:t>/w</a:t>
            </a:r>
            <a:r>
              <a:rPr sz="1050" spc="-5" dirty="0">
                <a:solidFill>
                  <a:srgbClr val="212121"/>
                </a:solidFill>
                <a:latin typeface="Arial"/>
                <a:cs typeface="Arial"/>
              </a:rPr>
              <a:t>p-</a:t>
            </a:r>
            <a:r>
              <a:rPr sz="1050" dirty="0">
                <a:solidFill>
                  <a:srgbClr val="212121"/>
                </a:solidFill>
                <a:latin typeface="Arial"/>
                <a:cs typeface="Arial"/>
              </a:rPr>
              <a:t>con</a:t>
            </a:r>
            <a:r>
              <a:rPr sz="1050" spc="-10" dirty="0">
                <a:solidFill>
                  <a:srgbClr val="212121"/>
                </a:solidFill>
                <a:latin typeface="Arial"/>
                <a:cs typeface="Arial"/>
              </a:rPr>
              <a:t>t</a:t>
            </a:r>
            <a:r>
              <a:rPr sz="1050" dirty="0">
                <a:solidFill>
                  <a:srgbClr val="212121"/>
                </a:solidFill>
                <a:latin typeface="Arial"/>
                <a:cs typeface="Arial"/>
              </a:rPr>
              <a:t>en</a:t>
            </a:r>
            <a:r>
              <a:rPr sz="1050" spc="-10" dirty="0">
                <a:solidFill>
                  <a:srgbClr val="212121"/>
                </a:solidFill>
                <a:latin typeface="Arial"/>
                <a:cs typeface="Arial"/>
              </a:rPr>
              <a:t>t/</a:t>
            </a:r>
            <a:r>
              <a:rPr sz="1050" dirty="0">
                <a:solidFill>
                  <a:srgbClr val="212121"/>
                </a:solidFill>
                <a:latin typeface="Arial"/>
                <a:cs typeface="Arial"/>
              </a:rPr>
              <a:t>up</a:t>
            </a:r>
            <a:r>
              <a:rPr sz="1050" spc="5" dirty="0">
                <a:solidFill>
                  <a:srgbClr val="212121"/>
                </a:solidFill>
                <a:latin typeface="Arial"/>
                <a:cs typeface="Arial"/>
              </a:rPr>
              <a:t>l</a:t>
            </a:r>
            <a:r>
              <a:rPr sz="1050" dirty="0">
                <a:solidFill>
                  <a:srgbClr val="212121"/>
                </a:solidFill>
                <a:latin typeface="Arial"/>
                <a:cs typeface="Arial"/>
              </a:rPr>
              <a:t>oads</a:t>
            </a:r>
            <a:r>
              <a:rPr sz="1050" spc="-10" dirty="0">
                <a:solidFill>
                  <a:srgbClr val="212121"/>
                </a:solidFill>
                <a:latin typeface="Arial"/>
                <a:cs typeface="Arial"/>
              </a:rPr>
              <a:t>/</a:t>
            </a:r>
            <a:r>
              <a:rPr sz="1050" dirty="0">
                <a:solidFill>
                  <a:srgbClr val="212121"/>
                </a:solidFill>
                <a:latin typeface="Arial"/>
                <a:cs typeface="Arial"/>
              </a:rPr>
              <a:t>s</a:t>
            </a:r>
            <a:r>
              <a:rPr sz="1050" spc="5" dirty="0">
                <a:solidFill>
                  <a:srgbClr val="212121"/>
                </a:solidFill>
                <a:latin typeface="Arial"/>
                <a:cs typeface="Arial"/>
              </a:rPr>
              <a:t>i</a:t>
            </a:r>
            <a:r>
              <a:rPr sz="1050" spc="-10" dirty="0">
                <a:solidFill>
                  <a:srgbClr val="212121"/>
                </a:solidFill>
                <a:latin typeface="Arial"/>
                <a:cs typeface="Arial"/>
              </a:rPr>
              <a:t>t</a:t>
            </a:r>
            <a:r>
              <a:rPr sz="1050" dirty="0">
                <a:solidFill>
                  <a:srgbClr val="212121"/>
                </a:solidFill>
                <a:latin typeface="Arial"/>
                <a:cs typeface="Arial"/>
              </a:rPr>
              <a:t>e</a:t>
            </a:r>
            <a:r>
              <a:rPr sz="1050" spc="-15" dirty="0">
                <a:solidFill>
                  <a:srgbClr val="212121"/>
                </a:solidFill>
                <a:latin typeface="Arial"/>
                <a:cs typeface="Arial"/>
              </a:rPr>
              <a:t>s</a:t>
            </a:r>
            <a:r>
              <a:rPr sz="1050" spc="-10" dirty="0">
                <a:solidFill>
                  <a:srgbClr val="212121"/>
                </a:solidFill>
                <a:latin typeface="Arial"/>
                <a:cs typeface="Arial"/>
              </a:rPr>
              <a:t>/</a:t>
            </a:r>
            <a:r>
              <a:rPr sz="1050" dirty="0">
                <a:solidFill>
                  <a:srgbClr val="212121"/>
                </a:solidFill>
                <a:latin typeface="Arial"/>
                <a:cs typeface="Arial"/>
              </a:rPr>
              <a:t>48</a:t>
            </a:r>
            <a:r>
              <a:rPr sz="1050" spc="-10" dirty="0">
                <a:solidFill>
                  <a:srgbClr val="212121"/>
                </a:solidFill>
                <a:latin typeface="Arial"/>
                <a:cs typeface="Arial"/>
              </a:rPr>
              <a:t>/</a:t>
            </a:r>
            <a:r>
              <a:rPr sz="1050" dirty="0">
                <a:solidFill>
                  <a:srgbClr val="212121"/>
                </a:solidFill>
                <a:latin typeface="Arial"/>
                <a:cs typeface="Arial"/>
              </a:rPr>
              <a:t>2021</a:t>
            </a:r>
            <a:r>
              <a:rPr sz="1050" spc="-10" dirty="0">
                <a:solidFill>
                  <a:srgbClr val="212121"/>
                </a:solidFill>
                <a:latin typeface="Arial"/>
                <a:cs typeface="Arial"/>
              </a:rPr>
              <a:t>/</a:t>
            </a:r>
            <a:r>
              <a:rPr sz="1050" dirty="0">
                <a:solidFill>
                  <a:srgbClr val="212121"/>
                </a:solidFill>
                <a:latin typeface="Arial"/>
                <a:cs typeface="Arial"/>
              </a:rPr>
              <a:t>02</a:t>
            </a:r>
            <a:r>
              <a:rPr sz="1050" spc="-10" dirty="0">
                <a:solidFill>
                  <a:srgbClr val="212121"/>
                </a:solidFill>
                <a:latin typeface="Arial"/>
                <a:cs typeface="Arial"/>
              </a:rPr>
              <a:t>/S</a:t>
            </a:r>
            <a:r>
              <a:rPr sz="1050" dirty="0">
                <a:solidFill>
                  <a:srgbClr val="212121"/>
                </a:solidFill>
                <a:latin typeface="Arial"/>
                <a:cs typeface="Arial"/>
              </a:rPr>
              <a:t>ess</a:t>
            </a:r>
            <a:r>
              <a:rPr sz="1050" spc="-10" dirty="0">
                <a:solidFill>
                  <a:srgbClr val="212121"/>
                </a:solidFill>
                <a:latin typeface="Arial"/>
                <a:cs typeface="Arial"/>
              </a:rPr>
              <a:t>i</a:t>
            </a:r>
            <a:r>
              <a:rPr sz="1050" dirty="0">
                <a:solidFill>
                  <a:srgbClr val="212121"/>
                </a:solidFill>
                <a:latin typeface="Arial"/>
                <a:cs typeface="Arial"/>
              </a:rPr>
              <a:t>on</a:t>
            </a:r>
            <a:r>
              <a:rPr sz="1050" spc="-10" dirty="0">
                <a:solidFill>
                  <a:srgbClr val="212121"/>
                </a:solidFill>
                <a:latin typeface="Arial"/>
                <a:cs typeface="Arial"/>
              </a:rPr>
              <a:t>-</a:t>
            </a:r>
            <a:r>
              <a:rPr sz="1050" dirty="0">
                <a:solidFill>
                  <a:srgbClr val="212121"/>
                </a:solidFill>
                <a:latin typeface="Arial"/>
                <a:cs typeface="Arial"/>
              </a:rPr>
              <a:t>4_</a:t>
            </a:r>
            <a:r>
              <a:rPr sz="1050" spc="5" dirty="0">
                <a:solidFill>
                  <a:srgbClr val="212121"/>
                </a:solidFill>
                <a:latin typeface="Arial"/>
                <a:cs typeface="Arial"/>
              </a:rPr>
              <a:t>C</a:t>
            </a:r>
            <a:r>
              <a:rPr sz="1050" dirty="0">
                <a:solidFill>
                  <a:srgbClr val="212121"/>
                </a:solidFill>
                <a:latin typeface="Arial"/>
                <a:cs typeface="Arial"/>
              </a:rPr>
              <a:t>a</a:t>
            </a:r>
            <a:r>
              <a:rPr sz="1050" spc="-5" dirty="0">
                <a:solidFill>
                  <a:srgbClr val="212121"/>
                </a:solidFill>
                <a:latin typeface="Arial"/>
                <a:cs typeface="Arial"/>
              </a:rPr>
              <a:t>r</a:t>
            </a:r>
            <a:r>
              <a:rPr sz="1050" spc="5" dirty="0">
                <a:solidFill>
                  <a:srgbClr val="212121"/>
                </a:solidFill>
                <a:latin typeface="Arial"/>
                <a:cs typeface="Arial"/>
              </a:rPr>
              <a:t>l</a:t>
            </a:r>
            <a:r>
              <a:rPr sz="1050" dirty="0">
                <a:solidFill>
                  <a:srgbClr val="212121"/>
                </a:solidFill>
                <a:latin typeface="Arial"/>
                <a:cs typeface="Arial"/>
              </a:rPr>
              <a:t>o</a:t>
            </a:r>
            <a:r>
              <a:rPr sz="1050" spc="-5" dirty="0">
                <a:solidFill>
                  <a:srgbClr val="212121"/>
                </a:solidFill>
                <a:latin typeface="Arial"/>
                <a:cs typeface="Arial"/>
              </a:rPr>
              <a:t>s-</a:t>
            </a:r>
            <a:r>
              <a:rPr sz="1050" spc="-10" dirty="0">
                <a:solidFill>
                  <a:srgbClr val="212121"/>
                </a:solidFill>
                <a:latin typeface="Arial"/>
                <a:cs typeface="Arial"/>
              </a:rPr>
              <a:t>V</a:t>
            </a:r>
            <a:r>
              <a:rPr sz="1050" spc="5" dirty="0">
                <a:solidFill>
                  <a:srgbClr val="212121"/>
                </a:solidFill>
                <a:latin typeface="Arial"/>
                <a:cs typeface="Arial"/>
              </a:rPr>
              <a:t>i</a:t>
            </a:r>
            <a:r>
              <a:rPr sz="1050" spc="-10" dirty="0">
                <a:solidFill>
                  <a:srgbClr val="212121"/>
                </a:solidFill>
                <a:latin typeface="Arial"/>
                <a:cs typeface="Arial"/>
              </a:rPr>
              <a:t>tt</a:t>
            </a:r>
            <a:r>
              <a:rPr sz="1050" dirty="0">
                <a:solidFill>
                  <a:srgbClr val="212121"/>
                </a:solidFill>
                <a:latin typeface="Arial"/>
                <a:cs typeface="Arial"/>
              </a:rPr>
              <a:t>o</a:t>
            </a:r>
            <a:r>
              <a:rPr sz="1050" spc="-5" dirty="0">
                <a:solidFill>
                  <a:srgbClr val="212121"/>
                </a:solidFill>
                <a:latin typeface="Arial"/>
                <a:cs typeface="Arial"/>
              </a:rPr>
              <a:t>r</a:t>
            </a:r>
            <a:r>
              <a:rPr sz="1050" spc="5" dirty="0">
                <a:solidFill>
                  <a:srgbClr val="212121"/>
                </a:solidFill>
                <a:latin typeface="Arial"/>
                <a:cs typeface="Arial"/>
              </a:rPr>
              <a:t>i</a:t>
            </a:r>
            <a:r>
              <a:rPr sz="1050" dirty="0">
                <a:solidFill>
                  <a:srgbClr val="212121"/>
                </a:solidFill>
                <a:latin typeface="Arial"/>
                <a:cs typeface="Arial"/>
              </a:rPr>
              <a:t>a_</a:t>
            </a:r>
            <a:r>
              <a:rPr sz="1050" spc="-15" dirty="0">
                <a:solidFill>
                  <a:srgbClr val="212121"/>
                </a:solidFill>
                <a:latin typeface="Arial"/>
                <a:cs typeface="Arial"/>
              </a:rPr>
              <a:t>c</a:t>
            </a:r>
            <a:r>
              <a:rPr sz="1050" dirty="0">
                <a:solidFill>
                  <a:srgbClr val="212121"/>
                </a:solidFill>
                <a:latin typeface="Arial"/>
                <a:cs typeface="Arial"/>
              </a:rPr>
              <a:t>o</a:t>
            </a:r>
            <a:r>
              <a:rPr sz="1050" spc="-5" dirty="0">
                <a:solidFill>
                  <a:srgbClr val="212121"/>
                </a:solidFill>
                <a:latin typeface="Arial"/>
                <a:cs typeface="Arial"/>
              </a:rPr>
              <a:t>m</a:t>
            </a:r>
            <a:r>
              <a:rPr sz="1050" dirty="0">
                <a:solidFill>
                  <a:srgbClr val="212121"/>
                </a:solidFill>
                <a:latin typeface="Arial"/>
                <a:cs typeface="Arial"/>
              </a:rPr>
              <a:t>p</a:t>
            </a:r>
            <a:r>
              <a:rPr sz="1050" spc="-5" dirty="0">
                <a:solidFill>
                  <a:srgbClr val="212121"/>
                </a:solidFill>
                <a:latin typeface="Arial"/>
                <a:cs typeface="Arial"/>
              </a:rPr>
              <a:t>r</a:t>
            </a:r>
            <a:r>
              <a:rPr sz="1050" dirty="0">
                <a:solidFill>
                  <a:srgbClr val="212121"/>
                </a:solidFill>
                <a:latin typeface="Arial"/>
                <a:cs typeface="Arial"/>
              </a:rPr>
              <a:t>es</a:t>
            </a:r>
            <a:r>
              <a:rPr sz="1050" spc="-5" dirty="0">
                <a:solidFill>
                  <a:srgbClr val="212121"/>
                </a:solidFill>
                <a:latin typeface="Arial"/>
                <a:cs typeface="Arial"/>
              </a:rPr>
              <a:t>s</a:t>
            </a:r>
            <a:r>
              <a:rPr sz="1050" dirty="0">
                <a:solidFill>
                  <a:srgbClr val="212121"/>
                </a:solidFill>
                <a:latin typeface="Arial"/>
                <a:cs typeface="Arial"/>
              </a:rPr>
              <a:t>ed</a:t>
            </a:r>
            <a:r>
              <a:rPr sz="1050" spc="-10" dirty="0">
                <a:solidFill>
                  <a:srgbClr val="212121"/>
                </a:solidFill>
                <a:latin typeface="Arial"/>
                <a:cs typeface="Arial"/>
              </a:rPr>
              <a:t>.</a:t>
            </a:r>
            <a:r>
              <a:rPr sz="1050" dirty="0">
                <a:solidFill>
                  <a:srgbClr val="212121"/>
                </a:solidFill>
                <a:latin typeface="Arial"/>
                <a:cs typeface="Arial"/>
              </a:rPr>
              <a:t>pdf</a:t>
            </a:r>
            <a:endParaRPr sz="105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83820">
              <a:lnSpc>
                <a:spcPct val="100000"/>
              </a:lnSpc>
            </a:pPr>
            <a:r>
              <a:rPr spc="-130" dirty="0"/>
              <a:t>A</a:t>
            </a:r>
            <a:r>
              <a:rPr spc="-110" dirty="0"/>
              <a:t>c</a:t>
            </a:r>
            <a:r>
              <a:rPr spc="-130" dirty="0"/>
              <a:t>u</a:t>
            </a:r>
            <a:r>
              <a:rPr spc="-105" dirty="0"/>
              <a:t>t</a:t>
            </a:r>
            <a:r>
              <a:rPr spc="-25" dirty="0"/>
              <a:t>e</a:t>
            </a:r>
            <a:r>
              <a:rPr spc="-220" dirty="0"/>
              <a:t> </a:t>
            </a:r>
            <a:r>
              <a:rPr spc="-135" dirty="0"/>
              <a:t>H</a:t>
            </a:r>
            <a:r>
              <a:rPr spc="-125" dirty="0"/>
              <a:t>e</a:t>
            </a:r>
            <a:r>
              <a:rPr spc="-130" dirty="0"/>
              <a:t>pa</a:t>
            </a:r>
            <a:r>
              <a:rPr spc="-105" dirty="0"/>
              <a:t>t</a:t>
            </a:r>
            <a:r>
              <a:rPr spc="-110" dirty="0"/>
              <a:t>iti</a:t>
            </a:r>
            <a:r>
              <a:rPr spc="-20" dirty="0"/>
              <a:t>s</a:t>
            </a:r>
            <a:r>
              <a:rPr spc="-220" dirty="0"/>
              <a:t> </a:t>
            </a:r>
            <a:r>
              <a:rPr spc="-30" dirty="0"/>
              <a:t>C</a:t>
            </a:r>
            <a:r>
              <a:rPr spc="-195" dirty="0"/>
              <a:t> </a:t>
            </a:r>
            <a:r>
              <a:rPr spc="-130" dirty="0"/>
              <a:t>P</a:t>
            </a:r>
            <a:r>
              <a:rPr spc="-110" dirty="0"/>
              <a:t>r</a:t>
            </a:r>
            <a:r>
              <a:rPr spc="-130" dirty="0"/>
              <a:t>e</a:t>
            </a:r>
            <a:r>
              <a:rPr spc="-110" dirty="0"/>
              <a:t>v</a:t>
            </a:r>
            <a:r>
              <a:rPr spc="-130" dirty="0"/>
              <a:t>a</a:t>
            </a:r>
            <a:r>
              <a:rPr spc="-110" dirty="0"/>
              <a:t>l</a:t>
            </a:r>
            <a:r>
              <a:rPr spc="-130" dirty="0"/>
              <a:t>e</a:t>
            </a:r>
            <a:r>
              <a:rPr spc="-125" dirty="0"/>
              <a:t>n</a:t>
            </a:r>
            <a:r>
              <a:rPr spc="-114" dirty="0"/>
              <a:t>c</a:t>
            </a:r>
            <a:r>
              <a:rPr spc="-25" dirty="0"/>
              <a:t>e</a:t>
            </a:r>
            <a:r>
              <a:rPr spc="-229" dirty="0"/>
              <a:t> </a:t>
            </a:r>
            <a:r>
              <a:rPr spc="-130" dirty="0"/>
              <a:t>b</a:t>
            </a:r>
            <a:r>
              <a:rPr spc="-20" dirty="0"/>
              <a:t>y</a:t>
            </a:r>
            <a:r>
              <a:rPr spc="-195" dirty="0"/>
              <a:t> </a:t>
            </a:r>
            <a:r>
              <a:rPr spc="-135" dirty="0"/>
              <a:t>Ra</a:t>
            </a:r>
            <a:r>
              <a:rPr spc="-114" dirty="0"/>
              <a:t>c</a:t>
            </a:r>
            <a:r>
              <a:rPr spc="-25" dirty="0"/>
              <a:t>e</a:t>
            </a:r>
            <a:r>
              <a:rPr spc="-190" dirty="0"/>
              <a:t> </a:t>
            </a:r>
            <a:r>
              <a:rPr spc="-25" dirty="0"/>
              <a:t>–</a:t>
            </a:r>
            <a:r>
              <a:rPr spc="-265" dirty="0"/>
              <a:t> </a:t>
            </a:r>
            <a:r>
              <a:rPr spc="-570" dirty="0"/>
              <a:t>T</a:t>
            </a:r>
            <a:r>
              <a:rPr spc="-130" dirty="0"/>
              <a:t>e</a:t>
            </a:r>
            <a:r>
              <a:rPr spc="-110" dirty="0"/>
              <a:t>x</a:t>
            </a:r>
            <a:r>
              <a:rPr spc="-130" dirty="0"/>
              <a:t>a</a:t>
            </a:r>
            <a:r>
              <a:rPr spc="-110" dirty="0"/>
              <a:t>s</a:t>
            </a:r>
            <a:r>
              <a:rPr spc="-15" dirty="0"/>
              <a:t>,</a:t>
            </a:r>
            <a:r>
              <a:rPr spc="-220" dirty="0"/>
              <a:t> </a:t>
            </a:r>
            <a:r>
              <a:rPr spc="-130" dirty="0"/>
              <a:t>2019</a:t>
            </a:r>
          </a:p>
        </p:txBody>
      </p:sp>
      <p:sp>
        <p:nvSpPr>
          <p:cNvPr id="4" name="object 4"/>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5" name="object 5"/>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6" name="object 6"/>
          <p:cNvSpPr txBox="1"/>
          <p:nvPr/>
        </p:nvSpPr>
        <p:spPr>
          <a:xfrm>
            <a:off x="4761221" y="6120765"/>
            <a:ext cx="2306955" cy="254000"/>
          </a:xfrm>
          <a:prstGeom prst="rect">
            <a:avLst/>
          </a:prstGeom>
        </p:spPr>
        <p:txBody>
          <a:bodyPr vert="horz" wrap="square" lIns="0" tIns="0" rIns="0" bIns="0" rtlCol="0">
            <a:spAutoFit/>
          </a:bodyPr>
          <a:lstStyle/>
          <a:p>
            <a:pPr marL="12700">
              <a:lnSpc>
                <a:spcPct val="100000"/>
              </a:lnSpc>
            </a:pPr>
            <a:r>
              <a:rPr sz="1800" spc="-5" dirty="0">
                <a:solidFill>
                  <a:srgbClr val="212121"/>
                </a:solidFill>
                <a:latin typeface="Arial"/>
                <a:cs typeface="Arial"/>
              </a:rPr>
              <a:t>I</a:t>
            </a:r>
            <a:r>
              <a:rPr sz="1800" spc="-20" dirty="0">
                <a:solidFill>
                  <a:srgbClr val="212121"/>
                </a:solidFill>
                <a:latin typeface="Arial"/>
                <a:cs typeface="Arial"/>
              </a:rPr>
              <a:t>n</a:t>
            </a:r>
            <a:r>
              <a:rPr sz="1800" spc="-5" dirty="0">
                <a:solidFill>
                  <a:srgbClr val="212121"/>
                </a:solidFill>
                <a:latin typeface="Arial"/>
                <a:cs typeface="Arial"/>
              </a:rPr>
              <a:t>f</a:t>
            </a:r>
            <a:r>
              <a:rPr sz="1800" dirty="0">
                <a:solidFill>
                  <a:srgbClr val="212121"/>
                </a:solidFill>
                <a:latin typeface="Arial"/>
                <a:cs typeface="Arial"/>
              </a:rPr>
              <a:t>o</a:t>
            </a:r>
            <a:r>
              <a:rPr sz="1800" spc="-5" dirty="0">
                <a:solidFill>
                  <a:srgbClr val="212121"/>
                </a:solidFill>
                <a:latin typeface="Arial"/>
                <a:cs typeface="Arial"/>
              </a:rPr>
              <a:t> </a:t>
            </a:r>
            <a:r>
              <a:rPr sz="1800" spc="-20" dirty="0">
                <a:solidFill>
                  <a:srgbClr val="212121"/>
                </a:solidFill>
                <a:latin typeface="Arial"/>
                <a:cs typeface="Arial"/>
              </a:rPr>
              <a:t>S</a:t>
            </a:r>
            <a:r>
              <a:rPr sz="1800" spc="-10" dirty="0">
                <a:solidFill>
                  <a:srgbClr val="212121"/>
                </a:solidFill>
                <a:latin typeface="Arial"/>
                <a:cs typeface="Arial"/>
              </a:rPr>
              <a:t>ou</a:t>
            </a:r>
            <a:r>
              <a:rPr sz="1800" dirty="0">
                <a:solidFill>
                  <a:srgbClr val="212121"/>
                </a:solidFill>
                <a:latin typeface="Arial"/>
                <a:cs typeface="Arial"/>
              </a:rPr>
              <a:t>rc</a:t>
            </a:r>
            <a:r>
              <a:rPr sz="1800" spc="-20" dirty="0">
                <a:solidFill>
                  <a:srgbClr val="212121"/>
                </a:solidFill>
                <a:latin typeface="Arial"/>
                <a:cs typeface="Arial"/>
              </a:rPr>
              <a:t>e</a:t>
            </a:r>
            <a:r>
              <a:rPr sz="1800" spc="-5" dirty="0">
                <a:solidFill>
                  <a:srgbClr val="212121"/>
                </a:solidFill>
                <a:latin typeface="Arial"/>
                <a:cs typeface="Arial"/>
              </a:rPr>
              <a:t>:</a:t>
            </a:r>
            <a:r>
              <a:rPr sz="1800" spc="-30" dirty="0">
                <a:solidFill>
                  <a:srgbClr val="212121"/>
                </a:solidFill>
                <a:latin typeface="Arial"/>
                <a:cs typeface="Arial"/>
              </a:rPr>
              <a:t> </a:t>
            </a:r>
            <a:r>
              <a:rPr sz="1800" dirty="0">
                <a:solidFill>
                  <a:srgbClr val="212121"/>
                </a:solidFill>
                <a:latin typeface="Arial"/>
                <a:cs typeface="Arial"/>
              </a:rPr>
              <a:t>T</a:t>
            </a:r>
            <a:r>
              <a:rPr sz="1800" spc="-15" dirty="0">
                <a:solidFill>
                  <a:srgbClr val="212121"/>
                </a:solidFill>
                <a:latin typeface="Arial"/>
                <a:cs typeface="Arial"/>
              </a:rPr>
              <a:t>X</a:t>
            </a:r>
            <a:r>
              <a:rPr sz="1800" spc="-10" dirty="0">
                <a:solidFill>
                  <a:srgbClr val="212121"/>
                </a:solidFill>
                <a:latin typeface="Arial"/>
                <a:cs typeface="Arial"/>
              </a:rPr>
              <a:t> </a:t>
            </a:r>
            <a:r>
              <a:rPr sz="1800" spc="-5" dirty="0">
                <a:solidFill>
                  <a:srgbClr val="212121"/>
                </a:solidFill>
                <a:latin typeface="Arial"/>
                <a:cs typeface="Arial"/>
              </a:rPr>
              <a:t>D</a:t>
            </a:r>
            <a:r>
              <a:rPr sz="1800" spc="-20" dirty="0">
                <a:solidFill>
                  <a:srgbClr val="212121"/>
                </a:solidFill>
                <a:latin typeface="Arial"/>
                <a:cs typeface="Arial"/>
              </a:rPr>
              <a:t>S</a:t>
            </a:r>
            <a:r>
              <a:rPr sz="1800" spc="-5" dirty="0">
                <a:solidFill>
                  <a:srgbClr val="212121"/>
                </a:solidFill>
                <a:latin typeface="Arial"/>
                <a:cs typeface="Arial"/>
              </a:rPr>
              <a:t>H</a:t>
            </a:r>
            <a:r>
              <a:rPr sz="1800" spc="-15" dirty="0">
                <a:solidFill>
                  <a:srgbClr val="212121"/>
                </a:solidFill>
                <a:latin typeface="Arial"/>
                <a:cs typeface="Arial"/>
              </a:rPr>
              <a:t>S</a:t>
            </a:r>
            <a:endParaRPr sz="1800">
              <a:latin typeface="Arial"/>
              <a:cs typeface="Arial"/>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2273807" y="1499616"/>
            <a:ext cx="7298435" cy="4367771"/>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1379219" y="4666488"/>
            <a:ext cx="8881871" cy="1863851"/>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1405915" y="4975948"/>
            <a:ext cx="1170305" cy="288925"/>
          </a:xfrm>
          <a:custGeom>
            <a:avLst/>
            <a:gdLst/>
            <a:ahLst/>
            <a:cxnLst/>
            <a:rect l="l" t="t" r="r" b="b"/>
            <a:pathLst>
              <a:path w="1170305" h="288925">
                <a:moveTo>
                  <a:pt x="0" y="0"/>
                </a:moveTo>
                <a:lnTo>
                  <a:pt x="1169936" y="0"/>
                </a:lnTo>
                <a:lnTo>
                  <a:pt x="1169936" y="288467"/>
                </a:lnTo>
                <a:lnTo>
                  <a:pt x="0" y="288467"/>
                </a:lnTo>
                <a:lnTo>
                  <a:pt x="0" y="0"/>
                </a:lnTo>
                <a:close/>
              </a:path>
            </a:pathLst>
          </a:custGeom>
          <a:solidFill>
            <a:srgbClr val="FFFFFF"/>
          </a:solidFill>
        </p:spPr>
        <p:txBody>
          <a:bodyPr wrap="square" lIns="0" tIns="0" rIns="0" bIns="0" rtlCol="0"/>
          <a:lstStyle/>
          <a:p>
            <a:endParaRPr/>
          </a:p>
        </p:txBody>
      </p:sp>
      <p:sp>
        <p:nvSpPr>
          <p:cNvPr id="6" name="object 6"/>
          <p:cNvSpPr/>
          <p:nvPr/>
        </p:nvSpPr>
        <p:spPr>
          <a:xfrm>
            <a:off x="2575839"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7" name="object 7"/>
          <p:cNvSpPr/>
          <p:nvPr/>
        </p:nvSpPr>
        <p:spPr>
          <a:xfrm>
            <a:off x="3051124"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8" name="object 8"/>
          <p:cNvSpPr/>
          <p:nvPr/>
        </p:nvSpPr>
        <p:spPr>
          <a:xfrm>
            <a:off x="3526409"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9" name="object 9"/>
          <p:cNvSpPr/>
          <p:nvPr/>
        </p:nvSpPr>
        <p:spPr>
          <a:xfrm>
            <a:off x="4001693"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0" name="object 10"/>
          <p:cNvSpPr/>
          <p:nvPr/>
        </p:nvSpPr>
        <p:spPr>
          <a:xfrm>
            <a:off x="4476978"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1" name="object 11"/>
          <p:cNvSpPr/>
          <p:nvPr/>
        </p:nvSpPr>
        <p:spPr>
          <a:xfrm>
            <a:off x="4952263"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2" name="object 12"/>
          <p:cNvSpPr/>
          <p:nvPr/>
        </p:nvSpPr>
        <p:spPr>
          <a:xfrm>
            <a:off x="5427548"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3" name="object 13"/>
          <p:cNvSpPr/>
          <p:nvPr/>
        </p:nvSpPr>
        <p:spPr>
          <a:xfrm>
            <a:off x="5902833" y="4975948"/>
            <a:ext cx="475615" cy="288925"/>
          </a:xfrm>
          <a:custGeom>
            <a:avLst/>
            <a:gdLst/>
            <a:ahLst/>
            <a:cxnLst/>
            <a:rect l="l" t="t" r="r" b="b"/>
            <a:pathLst>
              <a:path w="475614"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4" name="object 14"/>
          <p:cNvSpPr/>
          <p:nvPr/>
        </p:nvSpPr>
        <p:spPr>
          <a:xfrm>
            <a:off x="6378130"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5" name="object 15"/>
          <p:cNvSpPr/>
          <p:nvPr/>
        </p:nvSpPr>
        <p:spPr>
          <a:xfrm>
            <a:off x="6853402"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6" name="object 16"/>
          <p:cNvSpPr/>
          <p:nvPr/>
        </p:nvSpPr>
        <p:spPr>
          <a:xfrm>
            <a:off x="7328687"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7" name="object 17"/>
          <p:cNvSpPr/>
          <p:nvPr/>
        </p:nvSpPr>
        <p:spPr>
          <a:xfrm>
            <a:off x="7803984"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8" name="object 18"/>
          <p:cNvSpPr/>
          <p:nvPr/>
        </p:nvSpPr>
        <p:spPr>
          <a:xfrm>
            <a:off x="8279269"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19" name="object 19"/>
          <p:cNvSpPr/>
          <p:nvPr/>
        </p:nvSpPr>
        <p:spPr>
          <a:xfrm>
            <a:off x="8754554"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20" name="object 20"/>
          <p:cNvSpPr/>
          <p:nvPr/>
        </p:nvSpPr>
        <p:spPr>
          <a:xfrm>
            <a:off x="9229838"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21" name="object 21"/>
          <p:cNvSpPr/>
          <p:nvPr/>
        </p:nvSpPr>
        <p:spPr>
          <a:xfrm>
            <a:off x="9705123" y="4975948"/>
            <a:ext cx="475615" cy="288925"/>
          </a:xfrm>
          <a:custGeom>
            <a:avLst/>
            <a:gdLst/>
            <a:ahLst/>
            <a:cxnLst/>
            <a:rect l="l" t="t" r="r" b="b"/>
            <a:pathLst>
              <a:path w="475615" h="288925">
                <a:moveTo>
                  <a:pt x="0" y="0"/>
                </a:moveTo>
                <a:lnTo>
                  <a:pt x="475284" y="0"/>
                </a:lnTo>
                <a:lnTo>
                  <a:pt x="475284" y="288467"/>
                </a:lnTo>
                <a:lnTo>
                  <a:pt x="0" y="288467"/>
                </a:lnTo>
                <a:lnTo>
                  <a:pt x="0" y="0"/>
                </a:lnTo>
                <a:close/>
              </a:path>
            </a:pathLst>
          </a:custGeom>
          <a:solidFill>
            <a:srgbClr val="FFFFFF"/>
          </a:solidFill>
        </p:spPr>
        <p:txBody>
          <a:bodyPr wrap="square" lIns="0" tIns="0" rIns="0" bIns="0" rtlCol="0"/>
          <a:lstStyle/>
          <a:p>
            <a:endParaRPr/>
          </a:p>
        </p:txBody>
      </p:sp>
      <p:sp>
        <p:nvSpPr>
          <p:cNvPr id="22" name="object 22"/>
          <p:cNvSpPr/>
          <p:nvPr/>
        </p:nvSpPr>
        <p:spPr>
          <a:xfrm>
            <a:off x="1405915" y="5558332"/>
            <a:ext cx="1170305" cy="294005"/>
          </a:xfrm>
          <a:custGeom>
            <a:avLst/>
            <a:gdLst/>
            <a:ahLst/>
            <a:cxnLst/>
            <a:rect l="l" t="t" r="r" b="b"/>
            <a:pathLst>
              <a:path w="1170305" h="294004">
                <a:moveTo>
                  <a:pt x="0" y="0"/>
                </a:moveTo>
                <a:lnTo>
                  <a:pt x="1169936" y="0"/>
                </a:lnTo>
                <a:lnTo>
                  <a:pt x="1169936" y="293916"/>
                </a:lnTo>
                <a:lnTo>
                  <a:pt x="0" y="293916"/>
                </a:lnTo>
                <a:lnTo>
                  <a:pt x="0" y="0"/>
                </a:lnTo>
                <a:close/>
              </a:path>
            </a:pathLst>
          </a:custGeom>
          <a:solidFill>
            <a:srgbClr val="FFFFFF"/>
          </a:solidFill>
        </p:spPr>
        <p:txBody>
          <a:bodyPr wrap="square" lIns="0" tIns="0" rIns="0" bIns="0" rtlCol="0"/>
          <a:lstStyle/>
          <a:p>
            <a:endParaRPr/>
          </a:p>
        </p:txBody>
      </p:sp>
      <p:sp>
        <p:nvSpPr>
          <p:cNvPr id="23" name="object 23"/>
          <p:cNvSpPr/>
          <p:nvPr/>
        </p:nvSpPr>
        <p:spPr>
          <a:xfrm>
            <a:off x="2575839"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24" name="object 24"/>
          <p:cNvSpPr/>
          <p:nvPr/>
        </p:nvSpPr>
        <p:spPr>
          <a:xfrm>
            <a:off x="3051124"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25" name="object 25"/>
          <p:cNvSpPr/>
          <p:nvPr/>
        </p:nvSpPr>
        <p:spPr>
          <a:xfrm>
            <a:off x="3526409"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26" name="object 26"/>
          <p:cNvSpPr/>
          <p:nvPr/>
        </p:nvSpPr>
        <p:spPr>
          <a:xfrm>
            <a:off x="4001693"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27" name="object 27"/>
          <p:cNvSpPr/>
          <p:nvPr/>
        </p:nvSpPr>
        <p:spPr>
          <a:xfrm>
            <a:off x="4476978"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28" name="object 28"/>
          <p:cNvSpPr/>
          <p:nvPr/>
        </p:nvSpPr>
        <p:spPr>
          <a:xfrm>
            <a:off x="4952263"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29" name="object 29"/>
          <p:cNvSpPr/>
          <p:nvPr/>
        </p:nvSpPr>
        <p:spPr>
          <a:xfrm>
            <a:off x="5427548"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0" name="object 30"/>
          <p:cNvSpPr/>
          <p:nvPr/>
        </p:nvSpPr>
        <p:spPr>
          <a:xfrm>
            <a:off x="5902833" y="5558332"/>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1" name="object 31"/>
          <p:cNvSpPr/>
          <p:nvPr/>
        </p:nvSpPr>
        <p:spPr>
          <a:xfrm>
            <a:off x="6378130"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2" name="object 32"/>
          <p:cNvSpPr/>
          <p:nvPr/>
        </p:nvSpPr>
        <p:spPr>
          <a:xfrm>
            <a:off x="6853402"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3" name="object 33"/>
          <p:cNvSpPr/>
          <p:nvPr/>
        </p:nvSpPr>
        <p:spPr>
          <a:xfrm>
            <a:off x="7328687"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4" name="object 34"/>
          <p:cNvSpPr/>
          <p:nvPr/>
        </p:nvSpPr>
        <p:spPr>
          <a:xfrm>
            <a:off x="7803984"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5" name="object 35"/>
          <p:cNvSpPr/>
          <p:nvPr/>
        </p:nvSpPr>
        <p:spPr>
          <a:xfrm>
            <a:off x="8279269"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6" name="object 36"/>
          <p:cNvSpPr/>
          <p:nvPr/>
        </p:nvSpPr>
        <p:spPr>
          <a:xfrm>
            <a:off x="8754554"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7" name="object 37"/>
          <p:cNvSpPr/>
          <p:nvPr/>
        </p:nvSpPr>
        <p:spPr>
          <a:xfrm>
            <a:off x="9229838"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8" name="object 38"/>
          <p:cNvSpPr/>
          <p:nvPr/>
        </p:nvSpPr>
        <p:spPr>
          <a:xfrm>
            <a:off x="9705123" y="5558332"/>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39" name="object 39"/>
          <p:cNvSpPr/>
          <p:nvPr/>
        </p:nvSpPr>
        <p:spPr>
          <a:xfrm>
            <a:off x="1405915" y="6146165"/>
            <a:ext cx="1170305" cy="294005"/>
          </a:xfrm>
          <a:custGeom>
            <a:avLst/>
            <a:gdLst/>
            <a:ahLst/>
            <a:cxnLst/>
            <a:rect l="l" t="t" r="r" b="b"/>
            <a:pathLst>
              <a:path w="1170305" h="294004">
                <a:moveTo>
                  <a:pt x="0" y="0"/>
                </a:moveTo>
                <a:lnTo>
                  <a:pt x="1169936" y="0"/>
                </a:lnTo>
                <a:lnTo>
                  <a:pt x="1169936" y="293916"/>
                </a:lnTo>
                <a:lnTo>
                  <a:pt x="0" y="293916"/>
                </a:lnTo>
                <a:lnTo>
                  <a:pt x="0" y="0"/>
                </a:lnTo>
                <a:close/>
              </a:path>
            </a:pathLst>
          </a:custGeom>
          <a:solidFill>
            <a:srgbClr val="FFFFFF"/>
          </a:solidFill>
        </p:spPr>
        <p:txBody>
          <a:bodyPr wrap="square" lIns="0" tIns="0" rIns="0" bIns="0" rtlCol="0"/>
          <a:lstStyle/>
          <a:p>
            <a:endParaRPr/>
          </a:p>
        </p:txBody>
      </p:sp>
      <p:sp>
        <p:nvSpPr>
          <p:cNvPr id="40" name="object 40"/>
          <p:cNvSpPr/>
          <p:nvPr/>
        </p:nvSpPr>
        <p:spPr>
          <a:xfrm>
            <a:off x="2575839"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1" name="object 41"/>
          <p:cNvSpPr/>
          <p:nvPr/>
        </p:nvSpPr>
        <p:spPr>
          <a:xfrm>
            <a:off x="3051124"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2" name="object 42"/>
          <p:cNvSpPr/>
          <p:nvPr/>
        </p:nvSpPr>
        <p:spPr>
          <a:xfrm>
            <a:off x="3526409"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3" name="object 43"/>
          <p:cNvSpPr/>
          <p:nvPr/>
        </p:nvSpPr>
        <p:spPr>
          <a:xfrm>
            <a:off x="4001693"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4" name="object 44"/>
          <p:cNvSpPr/>
          <p:nvPr/>
        </p:nvSpPr>
        <p:spPr>
          <a:xfrm>
            <a:off x="4476978"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5" name="object 45"/>
          <p:cNvSpPr/>
          <p:nvPr/>
        </p:nvSpPr>
        <p:spPr>
          <a:xfrm>
            <a:off x="4952263"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6" name="object 46"/>
          <p:cNvSpPr/>
          <p:nvPr/>
        </p:nvSpPr>
        <p:spPr>
          <a:xfrm>
            <a:off x="5427548"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7" name="object 47"/>
          <p:cNvSpPr/>
          <p:nvPr/>
        </p:nvSpPr>
        <p:spPr>
          <a:xfrm>
            <a:off x="5902833" y="6146165"/>
            <a:ext cx="475615" cy="294005"/>
          </a:xfrm>
          <a:custGeom>
            <a:avLst/>
            <a:gdLst/>
            <a:ahLst/>
            <a:cxnLst/>
            <a:rect l="l" t="t" r="r" b="b"/>
            <a:pathLst>
              <a:path w="475614"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8" name="object 48"/>
          <p:cNvSpPr/>
          <p:nvPr/>
        </p:nvSpPr>
        <p:spPr>
          <a:xfrm>
            <a:off x="6378130"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49" name="object 49"/>
          <p:cNvSpPr/>
          <p:nvPr/>
        </p:nvSpPr>
        <p:spPr>
          <a:xfrm>
            <a:off x="6853402"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0" name="object 50"/>
          <p:cNvSpPr/>
          <p:nvPr/>
        </p:nvSpPr>
        <p:spPr>
          <a:xfrm>
            <a:off x="7328687"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1" name="object 51"/>
          <p:cNvSpPr/>
          <p:nvPr/>
        </p:nvSpPr>
        <p:spPr>
          <a:xfrm>
            <a:off x="7803984"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2" name="object 52"/>
          <p:cNvSpPr/>
          <p:nvPr/>
        </p:nvSpPr>
        <p:spPr>
          <a:xfrm>
            <a:off x="8279269"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3" name="object 53"/>
          <p:cNvSpPr/>
          <p:nvPr/>
        </p:nvSpPr>
        <p:spPr>
          <a:xfrm>
            <a:off x="8754554"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4" name="object 54"/>
          <p:cNvSpPr/>
          <p:nvPr/>
        </p:nvSpPr>
        <p:spPr>
          <a:xfrm>
            <a:off x="9229838"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5" name="object 55"/>
          <p:cNvSpPr/>
          <p:nvPr/>
        </p:nvSpPr>
        <p:spPr>
          <a:xfrm>
            <a:off x="9705123" y="6146165"/>
            <a:ext cx="475615" cy="294005"/>
          </a:xfrm>
          <a:custGeom>
            <a:avLst/>
            <a:gdLst/>
            <a:ahLst/>
            <a:cxnLst/>
            <a:rect l="l" t="t" r="r" b="b"/>
            <a:pathLst>
              <a:path w="475615" h="294004">
                <a:moveTo>
                  <a:pt x="0" y="0"/>
                </a:moveTo>
                <a:lnTo>
                  <a:pt x="475284" y="0"/>
                </a:lnTo>
                <a:lnTo>
                  <a:pt x="475284" y="293916"/>
                </a:lnTo>
                <a:lnTo>
                  <a:pt x="0" y="293916"/>
                </a:lnTo>
                <a:lnTo>
                  <a:pt x="0" y="0"/>
                </a:lnTo>
                <a:close/>
              </a:path>
            </a:pathLst>
          </a:custGeom>
          <a:solidFill>
            <a:srgbClr val="FFFFFF"/>
          </a:solidFill>
        </p:spPr>
        <p:txBody>
          <a:bodyPr wrap="square" lIns="0" tIns="0" rIns="0" bIns="0" rtlCol="0"/>
          <a:lstStyle/>
          <a:p>
            <a:endParaRPr/>
          </a:p>
        </p:txBody>
      </p:sp>
      <p:sp>
        <p:nvSpPr>
          <p:cNvPr id="57" name="object 57"/>
          <p:cNvSpPr txBox="1"/>
          <p:nvPr/>
        </p:nvSpPr>
        <p:spPr>
          <a:xfrm>
            <a:off x="3143939" y="6524889"/>
            <a:ext cx="1720214" cy="276860"/>
          </a:xfrm>
          <a:prstGeom prst="rect">
            <a:avLst/>
          </a:prstGeom>
        </p:spPr>
        <p:txBody>
          <a:bodyPr vert="horz" wrap="square" lIns="0" tIns="0" rIns="0" bIns="0" rtlCol="0">
            <a:spAutoFit/>
          </a:bodyPr>
          <a:lstStyle/>
          <a:p>
            <a:pPr marL="12700" marR="5080">
              <a:lnSpc>
                <a:spcPct val="100000"/>
              </a:lnSpc>
            </a:pPr>
            <a:r>
              <a:rPr sz="900" spc="-30" dirty="0">
                <a:solidFill>
                  <a:srgbClr val="221F1F"/>
                </a:solidFill>
                <a:latin typeface="Century Gothic"/>
                <a:cs typeface="Century Gothic"/>
              </a:rPr>
              <a:t>S</a:t>
            </a:r>
            <a:r>
              <a:rPr sz="900" spc="-40" dirty="0">
                <a:solidFill>
                  <a:srgbClr val="221F1F"/>
                </a:solidFill>
                <a:latin typeface="Century Gothic"/>
                <a:cs typeface="Century Gothic"/>
              </a:rPr>
              <a:t>o</a:t>
            </a:r>
            <a:r>
              <a:rPr sz="900" spc="-25" dirty="0">
                <a:solidFill>
                  <a:srgbClr val="221F1F"/>
                </a:solidFill>
                <a:latin typeface="Century Gothic"/>
                <a:cs typeface="Century Gothic"/>
              </a:rPr>
              <a:t>urc</a:t>
            </a:r>
            <a:r>
              <a:rPr sz="900" spc="-35" dirty="0">
                <a:solidFill>
                  <a:srgbClr val="221F1F"/>
                </a:solidFill>
                <a:latin typeface="Century Gothic"/>
                <a:cs typeface="Century Gothic"/>
              </a:rPr>
              <a:t>e</a:t>
            </a:r>
            <a:r>
              <a:rPr sz="900" spc="-5" dirty="0">
                <a:solidFill>
                  <a:srgbClr val="221F1F"/>
                </a:solidFill>
                <a:latin typeface="Century Gothic"/>
                <a:cs typeface="Century Gothic"/>
              </a:rPr>
              <a:t>:</a:t>
            </a:r>
            <a:r>
              <a:rPr sz="900" spc="-70" dirty="0">
                <a:solidFill>
                  <a:srgbClr val="221F1F"/>
                </a:solidFill>
                <a:latin typeface="Century Gothic"/>
                <a:cs typeface="Century Gothic"/>
              </a:rPr>
              <a:t> </a:t>
            </a:r>
            <a:r>
              <a:rPr sz="900" spc="-75" dirty="0">
                <a:solidFill>
                  <a:srgbClr val="221F1F"/>
                </a:solidFill>
                <a:latin typeface="Century Gothic"/>
                <a:cs typeface="Century Gothic"/>
              </a:rPr>
              <a:t>C</a:t>
            </a:r>
            <a:r>
              <a:rPr sz="900" spc="-70" dirty="0">
                <a:solidFill>
                  <a:srgbClr val="221F1F"/>
                </a:solidFill>
                <a:latin typeface="Century Gothic"/>
                <a:cs typeface="Century Gothic"/>
              </a:rPr>
              <a:t>D</a:t>
            </a:r>
            <a:r>
              <a:rPr sz="900" spc="-85" dirty="0">
                <a:solidFill>
                  <a:srgbClr val="221F1F"/>
                </a:solidFill>
                <a:latin typeface="Century Gothic"/>
                <a:cs typeface="Century Gothic"/>
              </a:rPr>
              <a:t>C</a:t>
            </a:r>
            <a:r>
              <a:rPr sz="900" spc="-5" dirty="0">
                <a:solidFill>
                  <a:srgbClr val="221F1F"/>
                </a:solidFill>
                <a:latin typeface="Century Gothic"/>
                <a:cs typeface="Century Gothic"/>
              </a:rPr>
              <a:t>,</a:t>
            </a:r>
            <a:r>
              <a:rPr sz="900" spc="-150" dirty="0">
                <a:solidFill>
                  <a:srgbClr val="221F1F"/>
                </a:solidFill>
                <a:latin typeface="Century Gothic"/>
                <a:cs typeface="Century Gothic"/>
              </a:rPr>
              <a:t> </a:t>
            </a:r>
            <a:r>
              <a:rPr sz="900" spc="-40" dirty="0">
                <a:solidFill>
                  <a:srgbClr val="221F1F"/>
                </a:solidFill>
                <a:latin typeface="Century Gothic"/>
                <a:cs typeface="Century Gothic"/>
              </a:rPr>
              <a:t>Nat</a:t>
            </a:r>
            <a:r>
              <a:rPr sz="900" spc="-15" dirty="0">
                <a:solidFill>
                  <a:srgbClr val="221F1F"/>
                </a:solidFill>
                <a:latin typeface="Century Gothic"/>
                <a:cs typeface="Century Gothic"/>
              </a:rPr>
              <a:t>i</a:t>
            </a:r>
            <a:r>
              <a:rPr sz="900" spc="-40" dirty="0">
                <a:solidFill>
                  <a:srgbClr val="221F1F"/>
                </a:solidFill>
                <a:latin typeface="Century Gothic"/>
                <a:cs typeface="Century Gothic"/>
              </a:rPr>
              <a:t>o</a:t>
            </a:r>
            <a:r>
              <a:rPr sz="900" spc="-35" dirty="0">
                <a:solidFill>
                  <a:srgbClr val="221F1F"/>
                </a:solidFill>
                <a:latin typeface="Century Gothic"/>
                <a:cs typeface="Century Gothic"/>
              </a:rPr>
              <a:t>n</a:t>
            </a:r>
            <a:r>
              <a:rPr sz="900" spc="-30" dirty="0">
                <a:solidFill>
                  <a:srgbClr val="221F1F"/>
                </a:solidFill>
                <a:latin typeface="Century Gothic"/>
                <a:cs typeface="Century Gothic"/>
              </a:rPr>
              <a:t>a</a:t>
            </a:r>
            <a:r>
              <a:rPr sz="900" dirty="0">
                <a:solidFill>
                  <a:srgbClr val="221F1F"/>
                </a:solidFill>
                <a:latin typeface="Century Gothic"/>
                <a:cs typeface="Century Gothic"/>
              </a:rPr>
              <a:t>l</a:t>
            </a:r>
            <a:r>
              <a:rPr sz="900" spc="-85" dirty="0">
                <a:solidFill>
                  <a:srgbClr val="221F1F"/>
                </a:solidFill>
                <a:latin typeface="Century Gothic"/>
                <a:cs typeface="Century Gothic"/>
              </a:rPr>
              <a:t> </a:t>
            </a:r>
            <a:r>
              <a:rPr sz="900" spc="-30" dirty="0">
                <a:solidFill>
                  <a:srgbClr val="221F1F"/>
                </a:solidFill>
                <a:latin typeface="Century Gothic"/>
                <a:cs typeface="Century Gothic"/>
              </a:rPr>
              <a:t>N</a:t>
            </a:r>
            <a:r>
              <a:rPr sz="900" spc="-25" dirty="0">
                <a:solidFill>
                  <a:srgbClr val="221F1F"/>
                </a:solidFill>
                <a:latin typeface="Century Gothic"/>
                <a:cs typeface="Century Gothic"/>
              </a:rPr>
              <a:t>ot</a:t>
            </a:r>
            <a:r>
              <a:rPr sz="900" spc="-5" dirty="0">
                <a:solidFill>
                  <a:srgbClr val="221F1F"/>
                </a:solidFill>
                <a:latin typeface="Century Gothic"/>
                <a:cs typeface="Century Gothic"/>
              </a:rPr>
              <a:t>i</a:t>
            </a:r>
            <a:r>
              <a:rPr sz="900" spc="-25" dirty="0">
                <a:solidFill>
                  <a:srgbClr val="221F1F"/>
                </a:solidFill>
                <a:latin typeface="Century Gothic"/>
                <a:cs typeface="Century Gothic"/>
              </a:rPr>
              <a:t>f</a:t>
            </a:r>
            <a:r>
              <a:rPr sz="900" spc="-15" dirty="0">
                <a:solidFill>
                  <a:srgbClr val="221F1F"/>
                </a:solidFill>
                <a:latin typeface="Century Gothic"/>
                <a:cs typeface="Century Gothic"/>
              </a:rPr>
              <a:t>i</a:t>
            </a:r>
            <a:r>
              <a:rPr sz="900" spc="-30" dirty="0">
                <a:solidFill>
                  <a:srgbClr val="221F1F"/>
                </a:solidFill>
                <a:latin typeface="Century Gothic"/>
                <a:cs typeface="Century Gothic"/>
              </a:rPr>
              <a:t>a</a:t>
            </a:r>
            <a:r>
              <a:rPr sz="900" spc="-15" dirty="0">
                <a:solidFill>
                  <a:srgbClr val="221F1F"/>
                </a:solidFill>
                <a:latin typeface="Century Gothic"/>
                <a:cs typeface="Century Gothic"/>
              </a:rPr>
              <a:t>b</a:t>
            </a:r>
            <a:r>
              <a:rPr sz="900" spc="-25" dirty="0">
                <a:solidFill>
                  <a:srgbClr val="221F1F"/>
                </a:solidFill>
                <a:latin typeface="Century Gothic"/>
                <a:cs typeface="Century Gothic"/>
              </a:rPr>
              <a:t>l</a:t>
            </a:r>
            <a:r>
              <a:rPr sz="900" spc="-10" dirty="0">
                <a:solidFill>
                  <a:srgbClr val="221F1F"/>
                </a:solidFill>
                <a:latin typeface="Century Gothic"/>
                <a:cs typeface="Century Gothic"/>
              </a:rPr>
              <a:t>e</a:t>
            </a:r>
            <a:r>
              <a:rPr sz="900" spc="-5" dirty="0">
                <a:solidFill>
                  <a:srgbClr val="221F1F"/>
                </a:solidFill>
                <a:latin typeface="Century Gothic"/>
                <a:cs typeface="Century Gothic"/>
              </a:rPr>
              <a:t> </a:t>
            </a:r>
            <a:r>
              <a:rPr sz="900" spc="-10" dirty="0">
                <a:solidFill>
                  <a:srgbClr val="221F1F"/>
                </a:solidFill>
                <a:latin typeface="Century Gothic"/>
                <a:cs typeface="Century Gothic"/>
              </a:rPr>
              <a:t>D</a:t>
            </a:r>
            <a:r>
              <a:rPr sz="900" spc="-5" dirty="0">
                <a:solidFill>
                  <a:srgbClr val="221F1F"/>
                </a:solidFill>
                <a:latin typeface="Century Gothic"/>
                <a:cs typeface="Century Gothic"/>
              </a:rPr>
              <a:t>i</a:t>
            </a:r>
            <a:r>
              <a:rPr sz="900" spc="-15" dirty="0">
                <a:solidFill>
                  <a:srgbClr val="221F1F"/>
                </a:solidFill>
                <a:latin typeface="Century Gothic"/>
                <a:cs typeface="Century Gothic"/>
              </a:rPr>
              <a:t>s</a:t>
            </a:r>
            <a:r>
              <a:rPr sz="900" spc="-10" dirty="0">
                <a:solidFill>
                  <a:srgbClr val="221F1F"/>
                </a:solidFill>
                <a:latin typeface="Century Gothic"/>
                <a:cs typeface="Century Gothic"/>
              </a:rPr>
              <a:t>e</a:t>
            </a:r>
            <a:r>
              <a:rPr sz="900" spc="-15" dirty="0">
                <a:solidFill>
                  <a:srgbClr val="221F1F"/>
                </a:solidFill>
                <a:latin typeface="Century Gothic"/>
                <a:cs typeface="Century Gothic"/>
              </a:rPr>
              <a:t>as</a:t>
            </a:r>
            <a:r>
              <a:rPr sz="900" spc="-10" dirty="0">
                <a:solidFill>
                  <a:srgbClr val="221F1F"/>
                </a:solidFill>
                <a:latin typeface="Century Gothic"/>
                <a:cs typeface="Century Gothic"/>
              </a:rPr>
              <a:t>e</a:t>
            </a:r>
            <a:r>
              <a:rPr sz="900" dirty="0">
                <a:solidFill>
                  <a:srgbClr val="221F1F"/>
                </a:solidFill>
                <a:latin typeface="Century Gothic"/>
                <a:cs typeface="Century Gothic"/>
              </a:rPr>
              <a:t>s</a:t>
            </a:r>
            <a:r>
              <a:rPr sz="900" spc="-50" dirty="0">
                <a:solidFill>
                  <a:srgbClr val="221F1F"/>
                </a:solidFill>
                <a:latin typeface="Century Gothic"/>
                <a:cs typeface="Century Gothic"/>
              </a:rPr>
              <a:t> </a:t>
            </a:r>
            <a:r>
              <a:rPr sz="900" spc="-30" dirty="0">
                <a:solidFill>
                  <a:srgbClr val="221F1F"/>
                </a:solidFill>
                <a:latin typeface="Century Gothic"/>
                <a:cs typeface="Century Gothic"/>
              </a:rPr>
              <a:t>S</a:t>
            </a:r>
            <a:r>
              <a:rPr sz="900" spc="-25" dirty="0">
                <a:solidFill>
                  <a:srgbClr val="221F1F"/>
                </a:solidFill>
                <a:latin typeface="Century Gothic"/>
                <a:cs typeface="Century Gothic"/>
              </a:rPr>
              <a:t>ur</a:t>
            </a:r>
            <a:r>
              <a:rPr sz="900" spc="-35" dirty="0">
                <a:solidFill>
                  <a:srgbClr val="221F1F"/>
                </a:solidFill>
                <a:latin typeface="Century Gothic"/>
                <a:cs typeface="Century Gothic"/>
              </a:rPr>
              <a:t>ve</a:t>
            </a:r>
            <a:r>
              <a:rPr sz="900" spc="-15" dirty="0">
                <a:solidFill>
                  <a:srgbClr val="221F1F"/>
                </a:solidFill>
                <a:latin typeface="Century Gothic"/>
                <a:cs typeface="Century Gothic"/>
              </a:rPr>
              <a:t>i</a:t>
            </a:r>
            <a:r>
              <a:rPr sz="900" spc="-25" dirty="0">
                <a:solidFill>
                  <a:srgbClr val="221F1F"/>
                </a:solidFill>
                <a:latin typeface="Century Gothic"/>
                <a:cs typeface="Century Gothic"/>
              </a:rPr>
              <a:t>ll</a:t>
            </a:r>
            <a:r>
              <a:rPr sz="900" spc="-30" dirty="0">
                <a:solidFill>
                  <a:srgbClr val="221F1F"/>
                </a:solidFill>
                <a:latin typeface="Century Gothic"/>
                <a:cs typeface="Century Gothic"/>
              </a:rPr>
              <a:t>a</a:t>
            </a:r>
            <a:r>
              <a:rPr sz="900" spc="-35" dirty="0">
                <a:solidFill>
                  <a:srgbClr val="221F1F"/>
                </a:solidFill>
                <a:latin typeface="Century Gothic"/>
                <a:cs typeface="Century Gothic"/>
              </a:rPr>
              <a:t>n</a:t>
            </a:r>
            <a:r>
              <a:rPr sz="900" spc="-30" dirty="0">
                <a:solidFill>
                  <a:srgbClr val="221F1F"/>
                </a:solidFill>
                <a:latin typeface="Century Gothic"/>
                <a:cs typeface="Century Gothic"/>
              </a:rPr>
              <a:t>c</a:t>
            </a:r>
            <a:r>
              <a:rPr sz="900" spc="-10" dirty="0">
                <a:solidFill>
                  <a:srgbClr val="221F1F"/>
                </a:solidFill>
                <a:latin typeface="Century Gothic"/>
                <a:cs typeface="Century Gothic"/>
              </a:rPr>
              <a:t>e</a:t>
            </a:r>
            <a:r>
              <a:rPr sz="900" spc="5" dirty="0">
                <a:solidFill>
                  <a:srgbClr val="221F1F"/>
                </a:solidFill>
                <a:latin typeface="Century Gothic"/>
                <a:cs typeface="Century Gothic"/>
              </a:rPr>
              <a:t> </a:t>
            </a:r>
            <a:r>
              <a:rPr sz="900" spc="-5" dirty="0">
                <a:solidFill>
                  <a:srgbClr val="221F1F"/>
                </a:solidFill>
                <a:latin typeface="Century Gothic"/>
                <a:cs typeface="Century Gothic"/>
              </a:rPr>
              <a:t>Sys</a:t>
            </a:r>
            <a:r>
              <a:rPr sz="900" spc="-10" dirty="0">
                <a:solidFill>
                  <a:srgbClr val="221F1F"/>
                </a:solidFill>
                <a:latin typeface="Century Gothic"/>
                <a:cs typeface="Century Gothic"/>
              </a:rPr>
              <a:t>te</a:t>
            </a:r>
            <a:r>
              <a:rPr sz="900" spc="-30" dirty="0">
                <a:solidFill>
                  <a:srgbClr val="221F1F"/>
                </a:solidFill>
                <a:latin typeface="Century Gothic"/>
                <a:cs typeface="Century Gothic"/>
              </a:rPr>
              <a:t>m</a:t>
            </a:r>
            <a:r>
              <a:rPr sz="900" spc="-5" dirty="0">
                <a:solidFill>
                  <a:srgbClr val="221F1F"/>
                </a:solidFill>
                <a:latin typeface="Century Gothic"/>
                <a:cs typeface="Century Gothic"/>
              </a:rPr>
              <a:t>.</a:t>
            </a:r>
            <a:endParaRPr sz="900">
              <a:latin typeface="Century Gothic"/>
              <a:cs typeface="Century Gothic"/>
            </a:endParaRPr>
          </a:p>
        </p:txBody>
      </p:sp>
      <p:sp>
        <p:nvSpPr>
          <p:cNvPr id="58" name="object 58"/>
          <p:cNvSpPr txBox="1"/>
          <p:nvPr/>
        </p:nvSpPr>
        <p:spPr>
          <a:xfrm>
            <a:off x="1725409" y="547497"/>
            <a:ext cx="8195309" cy="490220"/>
          </a:xfrm>
          <a:prstGeom prst="rect">
            <a:avLst/>
          </a:prstGeom>
        </p:spPr>
        <p:txBody>
          <a:bodyPr vert="horz" wrap="square" lIns="0" tIns="0" rIns="0" bIns="0" rtlCol="0">
            <a:spAutoFit/>
          </a:bodyPr>
          <a:lstStyle/>
          <a:p>
            <a:pPr marL="12700">
              <a:lnSpc>
                <a:spcPct val="100000"/>
              </a:lnSpc>
            </a:pPr>
            <a:r>
              <a:rPr sz="1600" b="1" spc="-15" dirty="0">
                <a:solidFill>
                  <a:srgbClr val="005E6C"/>
                </a:solidFill>
                <a:latin typeface="Tahoma"/>
                <a:cs typeface="Tahoma"/>
              </a:rPr>
              <a:t>Fi</a:t>
            </a:r>
            <a:r>
              <a:rPr sz="1600" b="1" spc="-10" dirty="0">
                <a:solidFill>
                  <a:srgbClr val="005E6C"/>
                </a:solidFill>
                <a:latin typeface="Tahoma"/>
                <a:cs typeface="Tahoma"/>
              </a:rPr>
              <a:t>g</a:t>
            </a:r>
            <a:r>
              <a:rPr sz="1600" b="1" spc="-20" dirty="0">
                <a:solidFill>
                  <a:srgbClr val="005E6C"/>
                </a:solidFill>
                <a:latin typeface="Tahoma"/>
                <a:cs typeface="Tahoma"/>
              </a:rPr>
              <a:t>u</a:t>
            </a:r>
            <a:r>
              <a:rPr sz="1600" b="1" spc="-10" dirty="0">
                <a:solidFill>
                  <a:srgbClr val="005E6C"/>
                </a:solidFill>
                <a:latin typeface="Tahoma"/>
                <a:cs typeface="Tahoma"/>
              </a:rPr>
              <a:t>re</a:t>
            </a:r>
            <a:r>
              <a:rPr sz="1600" b="1" spc="-40" dirty="0">
                <a:solidFill>
                  <a:srgbClr val="005E6C"/>
                </a:solidFill>
                <a:latin typeface="Tahoma"/>
                <a:cs typeface="Tahoma"/>
              </a:rPr>
              <a:t> 3</a:t>
            </a:r>
            <a:r>
              <a:rPr sz="1600" b="1" spc="-25" dirty="0">
                <a:solidFill>
                  <a:srgbClr val="005E6C"/>
                </a:solidFill>
                <a:latin typeface="Tahoma"/>
                <a:cs typeface="Tahoma"/>
              </a:rPr>
              <a:t>.</a:t>
            </a:r>
            <a:r>
              <a:rPr sz="1600" b="1" spc="-40" dirty="0">
                <a:solidFill>
                  <a:srgbClr val="005E6C"/>
                </a:solidFill>
                <a:latin typeface="Tahoma"/>
                <a:cs typeface="Tahoma"/>
              </a:rPr>
              <a:t>6</a:t>
            </a:r>
            <a:r>
              <a:rPr sz="1600" b="1" spc="-5" dirty="0">
                <a:solidFill>
                  <a:srgbClr val="005E6C"/>
                </a:solidFill>
                <a:latin typeface="Tahoma"/>
                <a:cs typeface="Tahoma"/>
              </a:rPr>
              <a:t>.</a:t>
            </a:r>
            <a:r>
              <a:rPr sz="1600" b="1" spc="-70" dirty="0">
                <a:solidFill>
                  <a:srgbClr val="005E6C"/>
                </a:solidFill>
                <a:latin typeface="Tahoma"/>
                <a:cs typeface="Tahoma"/>
              </a:rPr>
              <a:t> </a:t>
            </a:r>
            <a:r>
              <a:rPr sz="1600" b="1" spc="-15" dirty="0">
                <a:solidFill>
                  <a:srgbClr val="8B2588"/>
                </a:solidFill>
                <a:latin typeface="Tahoma"/>
                <a:cs typeface="Tahoma"/>
              </a:rPr>
              <a:t>Rat</a:t>
            </a:r>
            <a:r>
              <a:rPr sz="1600" b="1" spc="-10" dirty="0">
                <a:solidFill>
                  <a:srgbClr val="8B2588"/>
                </a:solidFill>
                <a:latin typeface="Tahoma"/>
                <a:cs typeface="Tahoma"/>
              </a:rPr>
              <a:t>es</a:t>
            </a:r>
            <a:r>
              <a:rPr sz="1600" b="1" spc="-20" dirty="0">
                <a:solidFill>
                  <a:srgbClr val="8B2588"/>
                </a:solidFill>
                <a:latin typeface="Tahoma"/>
                <a:cs typeface="Tahoma"/>
              </a:rPr>
              <a:t> </a:t>
            </a:r>
            <a:r>
              <a:rPr sz="1600" b="1" dirty="0">
                <a:solidFill>
                  <a:srgbClr val="8B2588"/>
                </a:solidFill>
                <a:latin typeface="Tahoma"/>
                <a:cs typeface="Tahoma"/>
              </a:rPr>
              <a:t>o</a:t>
            </a:r>
            <a:r>
              <a:rPr sz="1600" b="1" spc="-10" dirty="0">
                <a:solidFill>
                  <a:srgbClr val="8B2588"/>
                </a:solidFill>
                <a:latin typeface="Tahoma"/>
                <a:cs typeface="Tahoma"/>
              </a:rPr>
              <a:t>f</a:t>
            </a:r>
            <a:r>
              <a:rPr sz="1600" b="1" spc="-40" dirty="0">
                <a:solidFill>
                  <a:srgbClr val="8B2588"/>
                </a:solidFill>
                <a:latin typeface="Tahoma"/>
                <a:cs typeface="Tahoma"/>
              </a:rPr>
              <a:t> </a:t>
            </a:r>
            <a:r>
              <a:rPr sz="1600" b="1" spc="0" dirty="0">
                <a:solidFill>
                  <a:srgbClr val="8B2588"/>
                </a:solidFill>
                <a:latin typeface="Tahoma"/>
                <a:cs typeface="Tahoma"/>
              </a:rPr>
              <a:t>r</a:t>
            </a:r>
            <a:r>
              <a:rPr sz="1600" b="1" dirty="0">
                <a:solidFill>
                  <a:srgbClr val="8B2588"/>
                </a:solidFill>
                <a:latin typeface="Tahoma"/>
                <a:cs typeface="Tahoma"/>
              </a:rPr>
              <a:t>e</a:t>
            </a:r>
            <a:r>
              <a:rPr sz="1600" b="1" spc="0" dirty="0">
                <a:solidFill>
                  <a:srgbClr val="8B2588"/>
                </a:solidFill>
                <a:latin typeface="Tahoma"/>
                <a:cs typeface="Tahoma"/>
              </a:rPr>
              <a:t>p</a:t>
            </a:r>
            <a:r>
              <a:rPr sz="1600" b="1" dirty="0">
                <a:solidFill>
                  <a:srgbClr val="8B2588"/>
                </a:solidFill>
                <a:latin typeface="Tahoma"/>
                <a:cs typeface="Tahoma"/>
              </a:rPr>
              <a:t>o</a:t>
            </a:r>
            <a:r>
              <a:rPr sz="1600" b="1" spc="0" dirty="0">
                <a:solidFill>
                  <a:srgbClr val="8B2588"/>
                </a:solidFill>
                <a:latin typeface="Tahoma"/>
                <a:cs typeface="Tahoma"/>
              </a:rPr>
              <a:t>r</a:t>
            </a:r>
            <a:r>
              <a:rPr sz="1600" b="1" spc="-5" dirty="0">
                <a:solidFill>
                  <a:srgbClr val="8B2588"/>
                </a:solidFill>
                <a:latin typeface="Tahoma"/>
                <a:cs typeface="Tahoma"/>
              </a:rPr>
              <a:t>t</a:t>
            </a:r>
            <a:r>
              <a:rPr sz="1600" b="1" dirty="0">
                <a:solidFill>
                  <a:srgbClr val="8B2588"/>
                </a:solidFill>
                <a:latin typeface="Tahoma"/>
                <a:cs typeface="Tahoma"/>
              </a:rPr>
              <a:t>e</a:t>
            </a:r>
            <a:r>
              <a:rPr sz="1600" b="1" spc="-10" dirty="0">
                <a:solidFill>
                  <a:srgbClr val="8B2588"/>
                </a:solidFill>
                <a:latin typeface="Tahoma"/>
                <a:cs typeface="Tahoma"/>
              </a:rPr>
              <a:t>d</a:t>
            </a:r>
            <a:r>
              <a:rPr sz="1600" b="1" spc="-25" dirty="0">
                <a:solidFill>
                  <a:srgbClr val="8B2588"/>
                </a:solidFill>
                <a:latin typeface="Tahoma"/>
                <a:cs typeface="Tahoma"/>
              </a:rPr>
              <a:t> </a:t>
            </a:r>
            <a:r>
              <a:rPr sz="1600" b="1" spc="-10" dirty="0">
                <a:solidFill>
                  <a:srgbClr val="8B2588"/>
                </a:solidFill>
                <a:latin typeface="Tahoma"/>
                <a:cs typeface="Tahoma"/>
              </a:rPr>
              <a:t>a</a:t>
            </a:r>
            <a:r>
              <a:rPr sz="1600" b="1" spc="-15" dirty="0">
                <a:solidFill>
                  <a:srgbClr val="8B2588"/>
                </a:solidFill>
                <a:latin typeface="Tahoma"/>
                <a:cs typeface="Tahoma"/>
              </a:rPr>
              <a:t>cut</a:t>
            </a:r>
            <a:r>
              <a:rPr sz="1600" b="1" spc="-10" dirty="0">
                <a:solidFill>
                  <a:srgbClr val="8B2588"/>
                </a:solidFill>
                <a:latin typeface="Tahoma"/>
                <a:cs typeface="Tahoma"/>
              </a:rPr>
              <a:t>e</a:t>
            </a:r>
            <a:r>
              <a:rPr sz="1600" b="1" spc="-25" dirty="0">
                <a:solidFill>
                  <a:srgbClr val="8B2588"/>
                </a:solidFill>
                <a:latin typeface="Tahoma"/>
                <a:cs typeface="Tahoma"/>
              </a:rPr>
              <a:t> </a:t>
            </a:r>
            <a:r>
              <a:rPr sz="1600" b="1" dirty="0">
                <a:solidFill>
                  <a:srgbClr val="8B2588"/>
                </a:solidFill>
                <a:latin typeface="Tahoma"/>
                <a:cs typeface="Tahoma"/>
              </a:rPr>
              <a:t>he</a:t>
            </a:r>
            <a:r>
              <a:rPr sz="1600" b="1" spc="0" dirty="0">
                <a:solidFill>
                  <a:srgbClr val="8B2588"/>
                </a:solidFill>
                <a:latin typeface="Tahoma"/>
                <a:cs typeface="Tahoma"/>
              </a:rPr>
              <a:t>pa</a:t>
            </a:r>
            <a:r>
              <a:rPr sz="1600" b="1" spc="-5" dirty="0">
                <a:solidFill>
                  <a:srgbClr val="8B2588"/>
                </a:solidFill>
                <a:latin typeface="Tahoma"/>
                <a:cs typeface="Tahoma"/>
              </a:rPr>
              <a:t>t</a:t>
            </a:r>
            <a:r>
              <a:rPr sz="1600" b="1" spc="0" dirty="0">
                <a:solidFill>
                  <a:srgbClr val="8B2588"/>
                </a:solidFill>
                <a:latin typeface="Tahoma"/>
                <a:cs typeface="Tahoma"/>
              </a:rPr>
              <a:t>i</a:t>
            </a:r>
            <a:r>
              <a:rPr sz="1600" b="1" spc="-5" dirty="0">
                <a:solidFill>
                  <a:srgbClr val="8B2588"/>
                </a:solidFill>
                <a:latin typeface="Tahoma"/>
                <a:cs typeface="Tahoma"/>
              </a:rPr>
              <a:t>t</a:t>
            </a:r>
            <a:r>
              <a:rPr sz="1600" b="1" spc="0" dirty="0">
                <a:solidFill>
                  <a:srgbClr val="8B2588"/>
                </a:solidFill>
                <a:latin typeface="Tahoma"/>
                <a:cs typeface="Tahoma"/>
              </a:rPr>
              <a:t>i</a:t>
            </a:r>
            <a:r>
              <a:rPr sz="1600" b="1" spc="-10" dirty="0">
                <a:solidFill>
                  <a:srgbClr val="8B2588"/>
                </a:solidFill>
                <a:latin typeface="Tahoma"/>
                <a:cs typeface="Tahoma"/>
              </a:rPr>
              <a:t>s</a:t>
            </a:r>
            <a:r>
              <a:rPr sz="1600" b="1" spc="-20" dirty="0">
                <a:solidFill>
                  <a:srgbClr val="8B2588"/>
                </a:solidFill>
                <a:latin typeface="Tahoma"/>
                <a:cs typeface="Tahoma"/>
              </a:rPr>
              <a:t> </a:t>
            </a:r>
            <a:r>
              <a:rPr sz="1600" b="1" spc="-15" dirty="0">
                <a:solidFill>
                  <a:srgbClr val="8B2588"/>
                </a:solidFill>
                <a:latin typeface="Tahoma"/>
                <a:cs typeface="Tahoma"/>
              </a:rPr>
              <a:t>C</a:t>
            </a:r>
            <a:r>
              <a:rPr sz="1600" b="1" spc="-120" dirty="0">
                <a:solidFill>
                  <a:srgbClr val="8B2588"/>
                </a:solidFill>
                <a:latin typeface="Tahoma"/>
                <a:cs typeface="Tahoma"/>
              </a:rPr>
              <a:t> </a:t>
            </a:r>
            <a:r>
              <a:rPr sz="1600" b="1" spc="-10" dirty="0">
                <a:solidFill>
                  <a:srgbClr val="8B2588"/>
                </a:solidFill>
                <a:latin typeface="Tahoma"/>
                <a:cs typeface="Tahoma"/>
              </a:rPr>
              <a:t>vir</a:t>
            </a:r>
            <a:r>
              <a:rPr sz="1600" b="1" spc="-20" dirty="0">
                <a:solidFill>
                  <a:srgbClr val="8B2588"/>
                </a:solidFill>
                <a:latin typeface="Tahoma"/>
                <a:cs typeface="Tahoma"/>
              </a:rPr>
              <a:t>u</a:t>
            </a:r>
            <a:r>
              <a:rPr sz="1600" b="1" spc="-10" dirty="0">
                <a:solidFill>
                  <a:srgbClr val="8B2588"/>
                </a:solidFill>
                <a:latin typeface="Tahoma"/>
                <a:cs typeface="Tahoma"/>
              </a:rPr>
              <a:t>s</a:t>
            </a:r>
            <a:r>
              <a:rPr sz="1600" b="1" spc="-20" dirty="0">
                <a:solidFill>
                  <a:srgbClr val="8B2588"/>
                </a:solidFill>
                <a:latin typeface="Tahoma"/>
                <a:cs typeface="Tahoma"/>
              </a:rPr>
              <a:t> </a:t>
            </a:r>
            <a:r>
              <a:rPr sz="1600" b="1" spc="-15" dirty="0">
                <a:solidFill>
                  <a:srgbClr val="8B2588"/>
                </a:solidFill>
                <a:latin typeface="Tahoma"/>
                <a:cs typeface="Tahoma"/>
              </a:rPr>
              <a:t>in</a:t>
            </a:r>
            <a:r>
              <a:rPr sz="1600" b="1" spc="-10" dirty="0">
                <a:solidFill>
                  <a:srgbClr val="8B2588"/>
                </a:solidFill>
                <a:latin typeface="Tahoma"/>
                <a:cs typeface="Tahoma"/>
              </a:rPr>
              <a:t>fe</a:t>
            </a:r>
            <a:r>
              <a:rPr sz="1600" b="1" spc="-15" dirty="0">
                <a:solidFill>
                  <a:srgbClr val="8B2588"/>
                </a:solidFill>
                <a:latin typeface="Tahoma"/>
                <a:cs typeface="Tahoma"/>
              </a:rPr>
              <a:t>ct</a:t>
            </a:r>
            <a:r>
              <a:rPr sz="1600" b="1" dirty="0">
                <a:solidFill>
                  <a:srgbClr val="8B2588"/>
                </a:solidFill>
                <a:latin typeface="Tahoma"/>
                <a:cs typeface="Tahoma"/>
              </a:rPr>
              <a:t>io</a:t>
            </a:r>
            <a:r>
              <a:rPr sz="1600" b="1" spc="-20" dirty="0">
                <a:solidFill>
                  <a:srgbClr val="8B2588"/>
                </a:solidFill>
                <a:latin typeface="Tahoma"/>
                <a:cs typeface="Tahoma"/>
              </a:rPr>
              <a:t>n</a:t>
            </a:r>
            <a:r>
              <a:rPr sz="1600" b="1" spc="-5" dirty="0">
                <a:solidFill>
                  <a:srgbClr val="8B2588"/>
                </a:solidFill>
                <a:latin typeface="Tahoma"/>
                <a:cs typeface="Tahoma"/>
              </a:rPr>
              <a:t>,</a:t>
            </a:r>
            <a:r>
              <a:rPr sz="1600" b="1" spc="25" dirty="0">
                <a:solidFill>
                  <a:srgbClr val="8B2588"/>
                </a:solidFill>
                <a:latin typeface="Tahoma"/>
                <a:cs typeface="Tahoma"/>
              </a:rPr>
              <a:t> </a:t>
            </a:r>
            <a:r>
              <a:rPr sz="1600" b="1" spc="-30" dirty="0">
                <a:solidFill>
                  <a:srgbClr val="8B2588"/>
                </a:solidFill>
                <a:latin typeface="Tahoma"/>
                <a:cs typeface="Tahoma"/>
              </a:rPr>
              <a:t>b</a:t>
            </a:r>
            <a:r>
              <a:rPr sz="1600" b="1" spc="-10" dirty="0">
                <a:solidFill>
                  <a:srgbClr val="8B2588"/>
                </a:solidFill>
                <a:latin typeface="Tahoma"/>
                <a:cs typeface="Tahoma"/>
              </a:rPr>
              <a:t>y</a:t>
            </a:r>
            <a:r>
              <a:rPr sz="1600" b="1" spc="-55" dirty="0">
                <a:solidFill>
                  <a:srgbClr val="8B2588"/>
                </a:solidFill>
                <a:latin typeface="Tahoma"/>
                <a:cs typeface="Tahoma"/>
              </a:rPr>
              <a:t> </a:t>
            </a:r>
            <a:r>
              <a:rPr sz="1600" b="1" spc="-30" dirty="0">
                <a:solidFill>
                  <a:srgbClr val="8B2588"/>
                </a:solidFill>
                <a:latin typeface="Tahoma"/>
                <a:cs typeface="Tahoma"/>
              </a:rPr>
              <a:t>ra</a:t>
            </a:r>
            <a:r>
              <a:rPr sz="1600" b="1" spc="-40" dirty="0">
                <a:solidFill>
                  <a:srgbClr val="8B2588"/>
                </a:solidFill>
                <a:latin typeface="Tahoma"/>
                <a:cs typeface="Tahoma"/>
              </a:rPr>
              <a:t>c</a:t>
            </a:r>
            <a:r>
              <a:rPr sz="1600" b="1" spc="-35" dirty="0">
                <a:solidFill>
                  <a:srgbClr val="8B2588"/>
                </a:solidFill>
                <a:latin typeface="Tahoma"/>
                <a:cs typeface="Tahoma"/>
              </a:rPr>
              <a:t>e</a:t>
            </a:r>
            <a:r>
              <a:rPr sz="1600" b="1" spc="-10" dirty="0">
                <a:solidFill>
                  <a:srgbClr val="8B2588"/>
                </a:solidFill>
                <a:latin typeface="Tahoma"/>
                <a:cs typeface="Tahoma"/>
              </a:rPr>
              <a:t>/</a:t>
            </a:r>
            <a:r>
              <a:rPr sz="1600" b="1" dirty="0">
                <a:solidFill>
                  <a:srgbClr val="8B2588"/>
                </a:solidFill>
                <a:latin typeface="Tahoma"/>
                <a:cs typeface="Tahoma"/>
              </a:rPr>
              <a:t> </a:t>
            </a:r>
            <a:r>
              <a:rPr sz="1600" b="1" spc="-60" dirty="0">
                <a:solidFill>
                  <a:srgbClr val="8B2588"/>
                </a:solidFill>
                <a:latin typeface="Tahoma"/>
                <a:cs typeface="Tahoma"/>
              </a:rPr>
              <a:t> </a:t>
            </a:r>
            <a:r>
              <a:rPr sz="1600" b="1" dirty="0">
                <a:solidFill>
                  <a:srgbClr val="8B2588"/>
                </a:solidFill>
                <a:latin typeface="Tahoma"/>
                <a:cs typeface="Tahoma"/>
              </a:rPr>
              <a:t>e</a:t>
            </a:r>
            <a:r>
              <a:rPr sz="1600" b="1" spc="-5" dirty="0">
                <a:solidFill>
                  <a:srgbClr val="8B2588"/>
                </a:solidFill>
                <a:latin typeface="Tahoma"/>
                <a:cs typeface="Tahoma"/>
              </a:rPr>
              <a:t>t</a:t>
            </a:r>
            <a:r>
              <a:rPr sz="1600" b="1" dirty="0">
                <a:solidFill>
                  <a:srgbClr val="8B2588"/>
                </a:solidFill>
                <a:latin typeface="Tahoma"/>
                <a:cs typeface="Tahoma"/>
              </a:rPr>
              <a:t>hnici</a:t>
            </a:r>
            <a:r>
              <a:rPr sz="1600" b="1" spc="-5" dirty="0">
                <a:solidFill>
                  <a:srgbClr val="8B2588"/>
                </a:solidFill>
                <a:latin typeface="Tahoma"/>
                <a:cs typeface="Tahoma"/>
              </a:rPr>
              <a:t>t</a:t>
            </a:r>
            <a:r>
              <a:rPr sz="1600" b="1" spc="-10" dirty="0">
                <a:solidFill>
                  <a:srgbClr val="8B2588"/>
                </a:solidFill>
                <a:latin typeface="Tahoma"/>
                <a:cs typeface="Tahoma"/>
              </a:rPr>
              <a:t>y</a:t>
            </a:r>
            <a:endParaRPr sz="1600">
              <a:latin typeface="Tahoma"/>
              <a:cs typeface="Tahoma"/>
            </a:endParaRPr>
          </a:p>
          <a:p>
            <a:pPr marL="12700">
              <a:lnSpc>
                <a:spcPct val="100000"/>
              </a:lnSpc>
              <a:spcBef>
                <a:spcPts val="140"/>
              </a:spcBef>
            </a:pPr>
            <a:r>
              <a:rPr sz="1600" b="1" spc="-15" dirty="0">
                <a:solidFill>
                  <a:srgbClr val="8B2588"/>
                </a:solidFill>
                <a:latin typeface="Tahoma"/>
                <a:cs typeface="Tahoma"/>
              </a:rPr>
              <a:t>—</a:t>
            </a:r>
            <a:r>
              <a:rPr sz="1600" b="1" spc="-160" dirty="0">
                <a:solidFill>
                  <a:srgbClr val="8B2588"/>
                </a:solidFill>
                <a:latin typeface="Tahoma"/>
                <a:cs typeface="Tahoma"/>
              </a:rPr>
              <a:t> </a:t>
            </a:r>
            <a:r>
              <a:rPr sz="1600" b="1" spc="-20" dirty="0">
                <a:solidFill>
                  <a:srgbClr val="8B2588"/>
                </a:solidFill>
                <a:latin typeface="Tahoma"/>
                <a:cs typeface="Tahoma"/>
              </a:rPr>
              <a:t>Un</a:t>
            </a:r>
            <a:r>
              <a:rPr sz="1600" b="1" spc="-10" dirty="0">
                <a:solidFill>
                  <a:srgbClr val="8B2588"/>
                </a:solidFill>
                <a:latin typeface="Tahoma"/>
                <a:cs typeface="Tahoma"/>
              </a:rPr>
              <a:t>i</a:t>
            </a:r>
            <a:r>
              <a:rPr sz="1600" b="1" spc="-15" dirty="0">
                <a:solidFill>
                  <a:srgbClr val="8B2588"/>
                </a:solidFill>
                <a:latin typeface="Tahoma"/>
                <a:cs typeface="Tahoma"/>
              </a:rPr>
              <a:t>t</a:t>
            </a:r>
            <a:r>
              <a:rPr sz="1600" b="1" spc="-10" dirty="0">
                <a:solidFill>
                  <a:srgbClr val="8B2588"/>
                </a:solidFill>
                <a:latin typeface="Tahoma"/>
                <a:cs typeface="Tahoma"/>
              </a:rPr>
              <a:t>ed</a:t>
            </a:r>
            <a:r>
              <a:rPr sz="1600" b="1" spc="50" dirty="0">
                <a:solidFill>
                  <a:srgbClr val="8B2588"/>
                </a:solidFill>
                <a:latin typeface="Tahoma"/>
                <a:cs typeface="Tahoma"/>
              </a:rPr>
              <a:t> </a:t>
            </a:r>
            <a:r>
              <a:rPr sz="1600" b="1" spc="-20" dirty="0">
                <a:solidFill>
                  <a:srgbClr val="8B2588"/>
                </a:solidFill>
                <a:latin typeface="Tahoma"/>
                <a:cs typeface="Tahoma"/>
              </a:rPr>
              <a:t>S</a:t>
            </a:r>
            <a:r>
              <a:rPr sz="1600" b="1" spc="-15" dirty="0">
                <a:solidFill>
                  <a:srgbClr val="8B2588"/>
                </a:solidFill>
                <a:latin typeface="Tahoma"/>
                <a:cs typeface="Tahoma"/>
              </a:rPr>
              <a:t>t</a:t>
            </a:r>
            <a:r>
              <a:rPr sz="1600" b="1" spc="-10" dirty="0">
                <a:solidFill>
                  <a:srgbClr val="8B2588"/>
                </a:solidFill>
                <a:latin typeface="Tahoma"/>
                <a:cs typeface="Tahoma"/>
              </a:rPr>
              <a:t>a</a:t>
            </a:r>
            <a:r>
              <a:rPr sz="1600" b="1" spc="-15" dirty="0">
                <a:solidFill>
                  <a:srgbClr val="8B2588"/>
                </a:solidFill>
                <a:latin typeface="Tahoma"/>
                <a:cs typeface="Tahoma"/>
              </a:rPr>
              <a:t>t</a:t>
            </a:r>
            <a:r>
              <a:rPr sz="1600" b="1" spc="-10" dirty="0">
                <a:solidFill>
                  <a:srgbClr val="8B2588"/>
                </a:solidFill>
                <a:latin typeface="Tahoma"/>
                <a:cs typeface="Tahoma"/>
              </a:rPr>
              <a:t>e</a:t>
            </a:r>
            <a:r>
              <a:rPr sz="1600" b="1" spc="-20" dirty="0">
                <a:solidFill>
                  <a:srgbClr val="8B2588"/>
                </a:solidFill>
                <a:latin typeface="Tahoma"/>
                <a:cs typeface="Tahoma"/>
              </a:rPr>
              <a:t>s</a:t>
            </a:r>
            <a:r>
              <a:rPr sz="1600" b="1" spc="-5" dirty="0">
                <a:solidFill>
                  <a:srgbClr val="8B2588"/>
                </a:solidFill>
                <a:latin typeface="Tahoma"/>
                <a:cs typeface="Tahoma"/>
              </a:rPr>
              <a:t>,</a:t>
            </a:r>
            <a:r>
              <a:rPr sz="1600" b="1" spc="50" dirty="0">
                <a:solidFill>
                  <a:srgbClr val="8B2588"/>
                </a:solidFill>
                <a:latin typeface="Tahoma"/>
                <a:cs typeface="Tahoma"/>
              </a:rPr>
              <a:t> </a:t>
            </a:r>
            <a:r>
              <a:rPr sz="1600" b="1" spc="-40" dirty="0">
                <a:solidFill>
                  <a:srgbClr val="8B2588"/>
                </a:solidFill>
                <a:latin typeface="Tahoma"/>
                <a:cs typeface="Tahoma"/>
              </a:rPr>
              <a:t>2004–2</a:t>
            </a:r>
            <a:r>
              <a:rPr sz="1600" b="1" spc="-25" dirty="0">
                <a:solidFill>
                  <a:srgbClr val="8B2588"/>
                </a:solidFill>
                <a:latin typeface="Tahoma"/>
                <a:cs typeface="Tahoma"/>
              </a:rPr>
              <a:t>0</a:t>
            </a:r>
            <a:r>
              <a:rPr sz="1600" b="1" spc="-40" dirty="0">
                <a:solidFill>
                  <a:srgbClr val="8B2588"/>
                </a:solidFill>
                <a:latin typeface="Tahoma"/>
                <a:cs typeface="Tahoma"/>
              </a:rPr>
              <a:t>19</a:t>
            </a:r>
            <a:endParaRPr sz="1600">
              <a:latin typeface="Tahoma"/>
              <a:cs typeface="Tahoma"/>
            </a:endParaRPr>
          </a:p>
        </p:txBody>
      </p:sp>
      <p:sp>
        <p:nvSpPr>
          <p:cNvPr id="59" name="object 59"/>
          <p:cNvSpPr/>
          <p:nvPr/>
        </p:nvSpPr>
        <p:spPr>
          <a:xfrm>
            <a:off x="1392936" y="1251203"/>
            <a:ext cx="8813290" cy="3229343"/>
          </a:xfrm>
          <a:prstGeom prst="rect">
            <a:avLst/>
          </a:prstGeom>
          <a:blipFill>
            <a:blip r:embed="rId6" cstate="print"/>
            <a:stretch>
              <a:fillRect/>
            </a:stretch>
          </a:blipFill>
        </p:spPr>
        <p:txBody>
          <a:bodyPr wrap="square" lIns="0" tIns="0" rIns="0" bIns="0" rtlCol="0"/>
          <a:lstStyle/>
          <a:p>
            <a:endParaRPr/>
          </a:p>
        </p:txBody>
      </p:sp>
      <p:sp>
        <p:nvSpPr>
          <p:cNvPr id="60" name="object 60"/>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graphicFrame>
        <p:nvGraphicFramePr>
          <p:cNvPr id="56" name="object 56"/>
          <p:cNvGraphicFramePr>
            <a:graphicFrameLocks noGrp="1"/>
          </p:cNvGraphicFramePr>
          <p:nvPr>
            <p:extLst>
              <p:ext uri="{D42A27DB-BD31-4B8C-83A1-F6EECF244321}">
                <p14:modId xmlns:p14="http://schemas.microsoft.com/office/powerpoint/2010/main" val="2390780075"/>
              </p:ext>
            </p:extLst>
          </p:nvPr>
        </p:nvGraphicFramePr>
        <p:xfrm>
          <a:off x="1379219" y="4452657"/>
          <a:ext cx="8774482" cy="2021041"/>
        </p:xfrm>
        <a:graphic>
          <a:graphicData uri="http://schemas.openxmlformats.org/drawingml/2006/table">
            <a:tbl>
              <a:tblPr firstRow="1" bandRow="1">
                <a:tableStyleId>{2D5ABB26-0587-4C30-8999-92F81FD0307C}</a:tableStyleId>
              </a:tblPr>
              <a:tblGrid>
                <a:gridCol w="1169929">
                  <a:extLst>
                    <a:ext uri="{9D8B030D-6E8A-4147-A177-3AD203B41FA5}">
                      <a16:colId xmlns:a16="http://schemas.microsoft.com/office/drawing/2014/main" val="20000"/>
                    </a:ext>
                  </a:extLst>
                </a:gridCol>
                <a:gridCol w="475284">
                  <a:extLst>
                    <a:ext uri="{9D8B030D-6E8A-4147-A177-3AD203B41FA5}">
                      <a16:colId xmlns:a16="http://schemas.microsoft.com/office/drawing/2014/main" val="20001"/>
                    </a:ext>
                  </a:extLst>
                </a:gridCol>
                <a:gridCol w="475284">
                  <a:extLst>
                    <a:ext uri="{9D8B030D-6E8A-4147-A177-3AD203B41FA5}">
                      <a16:colId xmlns:a16="http://schemas.microsoft.com/office/drawing/2014/main" val="20002"/>
                    </a:ext>
                  </a:extLst>
                </a:gridCol>
                <a:gridCol w="475284">
                  <a:extLst>
                    <a:ext uri="{9D8B030D-6E8A-4147-A177-3AD203B41FA5}">
                      <a16:colId xmlns:a16="http://schemas.microsoft.com/office/drawing/2014/main" val="20003"/>
                    </a:ext>
                  </a:extLst>
                </a:gridCol>
                <a:gridCol w="475284">
                  <a:extLst>
                    <a:ext uri="{9D8B030D-6E8A-4147-A177-3AD203B41FA5}">
                      <a16:colId xmlns:a16="http://schemas.microsoft.com/office/drawing/2014/main" val="20004"/>
                    </a:ext>
                  </a:extLst>
                </a:gridCol>
                <a:gridCol w="475284">
                  <a:extLst>
                    <a:ext uri="{9D8B030D-6E8A-4147-A177-3AD203B41FA5}">
                      <a16:colId xmlns:a16="http://schemas.microsoft.com/office/drawing/2014/main" val="20005"/>
                    </a:ext>
                  </a:extLst>
                </a:gridCol>
                <a:gridCol w="475286">
                  <a:extLst>
                    <a:ext uri="{9D8B030D-6E8A-4147-A177-3AD203B41FA5}">
                      <a16:colId xmlns:a16="http://schemas.microsoft.com/office/drawing/2014/main" val="20006"/>
                    </a:ext>
                  </a:extLst>
                </a:gridCol>
                <a:gridCol w="475284">
                  <a:extLst>
                    <a:ext uri="{9D8B030D-6E8A-4147-A177-3AD203B41FA5}">
                      <a16:colId xmlns:a16="http://schemas.microsoft.com/office/drawing/2014/main" val="20007"/>
                    </a:ext>
                  </a:extLst>
                </a:gridCol>
                <a:gridCol w="475284">
                  <a:extLst>
                    <a:ext uri="{9D8B030D-6E8A-4147-A177-3AD203B41FA5}">
                      <a16:colId xmlns:a16="http://schemas.microsoft.com/office/drawing/2014/main" val="20008"/>
                    </a:ext>
                  </a:extLst>
                </a:gridCol>
                <a:gridCol w="475284">
                  <a:extLst>
                    <a:ext uri="{9D8B030D-6E8A-4147-A177-3AD203B41FA5}">
                      <a16:colId xmlns:a16="http://schemas.microsoft.com/office/drawing/2014/main" val="20009"/>
                    </a:ext>
                  </a:extLst>
                </a:gridCol>
                <a:gridCol w="475284">
                  <a:extLst>
                    <a:ext uri="{9D8B030D-6E8A-4147-A177-3AD203B41FA5}">
                      <a16:colId xmlns:a16="http://schemas.microsoft.com/office/drawing/2014/main" val="20010"/>
                    </a:ext>
                  </a:extLst>
                </a:gridCol>
                <a:gridCol w="475284">
                  <a:extLst>
                    <a:ext uri="{9D8B030D-6E8A-4147-A177-3AD203B41FA5}">
                      <a16:colId xmlns:a16="http://schemas.microsoft.com/office/drawing/2014/main" val="20011"/>
                    </a:ext>
                  </a:extLst>
                </a:gridCol>
                <a:gridCol w="475284">
                  <a:extLst>
                    <a:ext uri="{9D8B030D-6E8A-4147-A177-3AD203B41FA5}">
                      <a16:colId xmlns:a16="http://schemas.microsoft.com/office/drawing/2014/main" val="20012"/>
                    </a:ext>
                  </a:extLst>
                </a:gridCol>
                <a:gridCol w="475284">
                  <a:extLst>
                    <a:ext uri="{9D8B030D-6E8A-4147-A177-3AD203B41FA5}">
                      <a16:colId xmlns:a16="http://schemas.microsoft.com/office/drawing/2014/main" val="20013"/>
                    </a:ext>
                  </a:extLst>
                </a:gridCol>
                <a:gridCol w="475284">
                  <a:extLst>
                    <a:ext uri="{9D8B030D-6E8A-4147-A177-3AD203B41FA5}">
                      <a16:colId xmlns:a16="http://schemas.microsoft.com/office/drawing/2014/main" val="20014"/>
                    </a:ext>
                  </a:extLst>
                </a:gridCol>
                <a:gridCol w="475286">
                  <a:extLst>
                    <a:ext uri="{9D8B030D-6E8A-4147-A177-3AD203B41FA5}">
                      <a16:colId xmlns:a16="http://schemas.microsoft.com/office/drawing/2014/main" val="20015"/>
                    </a:ext>
                  </a:extLst>
                </a:gridCol>
                <a:gridCol w="475289">
                  <a:extLst>
                    <a:ext uri="{9D8B030D-6E8A-4147-A177-3AD203B41FA5}">
                      <a16:colId xmlns:a16="http://schemas.microsoft.com/office/drawing/2014/main" val="20016"/>
                    </a:ext>
                  </a:extLst>
                </a:gridCol>
              </a:tblGrid>
              <a:tr h="133883">
                <a:tc>
                  <a:txBody>
                    <a:bodyPr/>
                    <a:lstStyle/>
                    <a:p>
                      <a:endParaRPr sz="1800">
                        <a:latin typeface="Arial"/>
                        <a:cs typeface="Arial"/>
                      </a:endParaRPr>
                    </a:p>
                  </a:txBody>
                  <a:tcPr marL="0" marR="0" marT="0" marB="0"/>
                </a:tc>
                <a:tc>
                  <a:txBody>
                    <a:bodyPr/>
                    <a:lstStyle/>
                    <a:p>
                      <a:endParaRPr sz="1800">
                        <a:latin typeface="Arial"/>
                        <a:cs typeface="Arial"/>
                      </a:endParaRPr>
                    </a:p>
                  </a:txBody>
                  <a:tcPr marL="0" marR="0" marT="0" marB="0"/>
                </a:tc>
                <a:tc>
                  <a:txBody>
                    <a:bodyPr/>
                    <a:lstStyle/>
                    <a:p>
                      <a:endParaRPr sz="1800">
                        <a:latin typeface="Arial"/>
                        <a:cs typeface="Arial"/>
                      </a:endParaRPr>
                    </a:p>
                  </a:txBody>
                  <a:tcPr marL="0" marR="0" marT="0" marB="0"/>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lnT w="34391">
                      <a:solidFill>
                        <a:srgbClr val="A7A7A7"/>
                      </a:solidFill>
                      <a:prstDash val="solid"/>
                    </a:lnT>
                  </a:tcPr>
                </a:tc>
                <a:tc>
                  <a:txBody>
                    <a:bodyPr/>
                    <a:lstStyle/>
                    <a:p>
                      <a:endParaRPr sz="1800">
                        <a:latin typeface="Arial"/>
                        <a:cs typeface="Arial"/>
                      </a:endParaRPr>
                    </a:p>
                  </a:txBody>
                  <a:tcPr marL="0" marR="0" marT="0" marB="0"/>
                </a:tc>
                <a:tc>
                  <a:txBody>
                    <a:bodyPr/>
                    <a:lstStyle/>
                    <a:p>
                      <a:endParaRPr sz="1800">
                        <a:latin typeface="Arial"/>
                        <a:cs typeface="Arial"/>
                      </a:endParaRPr>
                    </a:p>
                  </a:txBody>
                  <a:tcPr marL="0" marR="0" marT="0" marB="0"/>
                </a:tc>
                <a:tc>
                  <a:txBody>
                    <a:bodyPr/>
                    <a:lstStyle/>
                    <a:p>
                      <a:endParaRPr sz="1800">
                        <a:latin typeface="Arial"/>
                        <a:cs typeface="Arial"/>
                      </a:endParaRPr>
                    </a:p>
                  </a:txBody>
                  <a:tcPr marL="0" marR="0" marT="0" marB="0"/>
                </a:tc>
                <a:extLst>
                  <a:ext uri="{0D108BD9-81ED-4DB2-BD59-A6C34878D82A}">
                    <a16:rowId xmlns:a16="http://schemas.microsoft.com/office/drawing/2014/main" val="10000"/>
                  </a:ext>
                </a:extLst>
              </a:tr>
              <a:tr h="282587">
                <a:tc>
                  <a:txBody>
                    <a:bodyPr/>
                    <a:lstStyle/>
                    <a:p>
                      <a:pPr marL="69850">
                        <a:lnSpc>
                          <a:spcPct val="100000"/>
                        </a:lnSpc>
                      </a:pPr>
                      <a:r>
                        <a:rPr sz="700" b="1" spc="-5" dirty="0">
                          <a:solidFill>
                            <a:srgbClr val="FFFFFF"/>
                          </a:solidFill>
                          <a:latin typeface="Tahoma"/>
                          <a:cs typeface="Tahoma"/>
                        </a:rPr>
                        <a:t>R</a:t>
                      </a:r>
                      <a:r>
                        <a:rPr sz="700" b="1" dirty="0">
                          <a:solidFill>
                            <a:srgbClr val="FFFFFF"/>
                          </a:solidFill>
                          <a:latin typeface="Tahoma"/>
                          <a:cs typeface="Tahoma"/>
                        </a:rPr>
                        <a:t>a</a:t>
                      </a:r>
                      <a:r>
                        <a:rPr sz="700" b="1" spc="5" dirty="0">
                          <a:solidFill>
                            <a:srgbClr val="FFFFFF"/>
                          </a:solidFill>
                          <a:latin typeface="Tahoma"/>
                          <a:cs typeface="Tahoma"/>
                        </a:rPr>
                        <a:t>c</a:t>
                      </a:r>
                      <a:r>
                        <a:rPr sz="700" b="1" spc="-10" dirty="0">
                          <a:solidFill>
                            <a:srgbClr val="FFFFFF"/>
                          </a:solidFill>
                          <a:latin typeface="Tahoma"/>
                          <a:cs typeface="Tahoma"/>
                        </a:rPr>
                        <a:t>e/</a:t>
                      </a:r>
                      <a:r>
                        <a:rPr sz="700" b="1" dirty="0">
                          <a:solidFill>
                            <a:srgbClr val="FFFFFF"/>
                          </a:solidFill>
                          <a:latin typeface="Tahoma"/>
                          <a:cs typeface="Tahoma"/>
                        </a:rPr>
                        <a:t>E</a:t>
                      </a:r>
                      <a:r>
                        <a:rPr sz="700" b="1" spc="-5" dirty="0">
                          <a:solidFill>
                            <a:srgbClr val="FFFFFF"/>
                          </a:solidFill>
                          <a:latin typeface="Tahoma"/>
                          <a:cs typeface="Tahoma"/>
                        </a:rPr>
                        <a:t>t</a:t>
                      </a:r>
                      <a:r>
                        <a:rPr sz="700" b="1" spc="10" dirty="0">
                          <a:solidFill>
                            <a:srgbClr val="FFFFFF"/>
                          </a:solidFill>
                          <a:latin typeface="Tahoma"/>
                          <a:cs typeface="Tahoma"/>
                        </a:rPr>
                        <a:t>h</a:t>
                      </a:r>
                      <a:r>
                        <a:rPr sz="700" b="1" spc="-5" dirty="0">
                          <a:solidFill>
                            <a:srgbClr val="FFFFFF"/>
                          </a:solidFill>
                          <a:latin typeface="Tahoma"/>
                          <a:cs typeface="Tahoma"/>
                        </a:rPr>
                        <a:t>n</a:t>
                      </a:r>
                      <a:r>
                        <a:rPr sz="700" b="1" spc="15" dirty="0">
                          <a:solidFill>
                            <a:srgbClr val="FFFFFF"/>
                          </a:solidFill>
                          <a:latin typeface="Tahoma"/>
                          <a:cs typeface="Tahoma"/>
                        </a:rPr>
                        <a:t>i</a:t>
                      </a:r>
                      <a:r>
                        <a:rPr sz="700" b="1" spc="5" dirty="0">
                          <a:solidFill>
                            <a:srgbClr val="FFFFFF"/>
                          </a:solidFill>
                          <a:latin typeface="Tahoma"/>
                          <a:cs typeface="Tahoma"/>
                        </a:rPr>
                        <a:t>ci</a:t>
                      </a:r>
                      <a:r>
                        <a:rPr sz="700" b="1" spc="10" dirty="0">
                          <a:solidFill>
                            <a:srgbClr val="FFFFFF"/>
                          </a:solidFill>
                          <a:latin typeface="Tahoma"/>
                          <a:cs typeface="Tahoma"/>
                        </a:rPr>
                        <a:t>t</a:t>
                      </a:r>
                      <a:r>
                        <a:rPr sz="700" b="1" dirty="0">
                          <a:solidFill>
                            <a:srgbClr val="FFFFFF"/>
                          </a:solidFill>
                          <a:latin typeface="Tahoma"/>
                          <a:cs typeface="Tahoma"/>
                        </a:rPr>
                        <a:t>y</a:t>
                      </a:r>
                      <a:endParaRPr sz="700">
                        <a:latin typeface="Tahoma"/>
                        <a:cs typeface="Tahoma"/>
                      </a:endParaRPr>
                    </a:p>
                  </a:txBody>
                  <a:tcPr marL="0" marR="0" marT="0" marB="0">
                    <a:lnR w="19050">
                      <a:solidFill>
                        <a:srgbClr val="FFFFFF"/>
                      </a:solidFill>
                      <a:prstDash val="solid"/>
                    </a:lnR>
                    <a:solidFill>
                      <a:srgbClr val="005E6C"/>
                    </a:solidFill>
                  </a:tcPr>
                </a:tc>
                <a:tc>
                  <a:txBody>
                    <a:bodyPr/>
                    <a:lstStyle/>
                    <a:p>
                      <a:pPr marL="120014">
                        <a:lnSpc>
                          <a:spcPct val="100000"/>
                        </a:lnSpc>
                      </a:pPr>
                      <a:r>
                        <a:rPr sz="700" b="1" spc="-15" dirty="0">
                          <a:solidFill>
                            <a:srgbClr val="FFFFFF"/>
                          </a:solidFill>
                          <a:latin typeface="Tahoma"/>
                          <a:cs typeface="Tahoma"/>
                        </a:rPr>
                        <a:t>2004</a:t>
                      </a:r>
                      <a:endParaRPr sz="700">
                        <a:latin typeface="Tahoma"/>
                        <a:cs typeface="Tahoma"/>
                      </a:endParaRPr>
                    </a:p>
                  </a:txBody>
                  <a:tcPr marL="0" marR="0" marT="0" marB="0">
                    <a:lnL w="19050">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2005</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2006</a:t>
                      </a:r>
                      <a:endParaRPr sz="700" dirty="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2007</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2008</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2009</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2010</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2011</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2012</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55880">
                        <a:lnSpc>
                          <a:spcPct val="100000"/>
                        </a:lnSpc>
                      </a:pPr>
                      <a:r>
                        <a:rPr sz="700" b="1" spc="-15" dirty="0">
                          <a:solidFill>
                            <a:srgbClr val="FFFFFF"/>
                          </a:solidFill>
                          <a:latin typeface="Tahoma"/>
                          <a:cs typeface="Tahoma"/>
                        </a:rPr>
                        <a:t>2013</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2014</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2015</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2016</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2017</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3189">
                        <a:lnSpc>
                          <a:spcPct val="100000"/>
                        </a:lnSpc>
                      </a:pPr>
                      <a:r>
                        <a:rPr sz="700" b="1" spc="-15" dirty="0">
                          <a:solidFill>
                            <a:srgbClr val="FFFFFF"/>
                          </a:solidFill>
                          <a:latin typeface="Tahoma"/>
                          <a:cs typeface="Tahoma"/>
                        </a:rPr>
                        <a:t>2018</a:t>
                      </a:r>
                      <a:endParaRPr sz="700">
                        <a:latin typeface="Tahoma"/>
                        <a:cs typeface="Tahoma"/>
                      </a:endParaRPr>
                    </a:p>
                  </a:txBody>
                  <a:tcPr marL="0" marR="0" marT="0" marB="0">
                    <a:lnL w="9525">
                      <a:solidFill>
                        <a:srgbClr val="FFFFFF"/>
                      </a:solidFill>
                      <a:prstDash val="solid"/>
                    </a:lnL>
                    <a:lnR w="9525">
                      <a:solidFill>
                        <a:srgbClr val="FFFFFF"/>
                      </a:solidFill>
                      <a:prstDash val="solid"/>
                    </a:lnR>
                    <a:solidFill>
                      <a:srgbClr val="005E6C"/>
                    </a:solidFill>
                  </a:tcPr>
                </a:tc>
                <a:tc>
                  <a:txBody>
                    <a:bodyPr/>
                    <a:lstStyle/>
                    <a:p>
                      <a:pPr marL="125095">
                        <a:lnSpc>
                          <a:spcPct val="100000"/>
                        </a:lnSpc>
                      </a:pPr>
                      <a:r>
                        <a:rPr sz="700" b="1" spc="-15" dirty="0">
                          <a:solidFill>
                            <a:srgbClr val="FFFFFF"/>
                          </a:solidFill>
                          <a:latin typeface="Tahoma"/>
                          <a:cs typeface="Tahoma"/>
                        </a:rPr>
                        <a:t>2019</a:t>
                      </a:r>
                      <a:endParaRPr sz="700">
                        <a:latin typeface="Tahoma"/>
                        <a:cs typeface="Tahoma"/>
                      </a:endParaRPr>
                    </a:p>
                  </a:txBody>
                  <a:tcPr marL="0" marR="0" marT="0" marB="0">
                    <a:lnL w="9525">
                      <a:solidFill>
                        <a:srgbClr val="FFFFFF"/>
                      </a:solidFill>
                      <a:prstDash val="solid"/>
                    </a:lnL>
                    <a:solidFill>
                      <a:srgbClr val="005E6C"/>
                    </a:solidFill>
                  </a:tcPr>
                </a:tc>
                <a:extLst>
                  <a:ext uri="{0D108BD9-81ED-4DB2-BD59-A6C34878D82A}">
                    <a16:rowId xmlns:a16="http://schemas.microsoft.com/office/drawing/2014/main" val="10001"/>
                  </a:ext>
                </a:extLst>
              </a:tr>
              <a:tr h="288480">
                <a:tc>
                  <a:txBody>
                    <a:bodyPr/>
                    <a:lstStyle/>
                    <a:p>
                      <a:pPr marL="55880" marR="71755">
                        <a:lnSpc>
                          <a:spcPct val="102800"/>
                        </a:lnSpc>
                      </a:pPr>
                      <a:r>
                        <a:rPr sz="700" b="1" dirty="0">
                          <a:solidFill>
                            <a:srgbClr val="221F1F"/>
                          </a:solidFill>
                          <a:latin typeface="Trebuchet MS"/>
                          <a:cs typeface="Trebuchet MS"/>
                        </a:rPr>
                        <a:t>Am</a:t>
                      </a:r>
                      <a:r>
                        <a:rPr sz="700" b="1" spc="-5" dirty="0">
                          <a:solidFill>
                            <a:srgbClr val="221F1F"/>
                          </a:solidFill>
                          <a:latin typeface="Trebuchet MS"/>
                          <a:cs typeface="Trebuchet MS"/>
                        </a:rPr>
                        <a:t>e</a:t>
                      </a:r>
                      <a:r>
                        <a:rPr sz="700" b="1" dirty="0">
                          <a:solidFill>
                            <a:srgbClr val="221F1F"/>
                          </a:solidFill>
                          <a:latin typeface="Trebuchet MS"/>
                          <a:cs typeface="Trebuchet MS"/>
                        </a:rPr>
                        <a:t>r</a:t>
                      </a:r>
                      <a:r>
                        <a:rPr sz="700" b="1" spc="-5" dirty="0">
                          <a:solidFill>
                            <a:srgbClr val="221F1F"/>
                          </a:solidFill>
                          <a:latin typeface="Trebuchet MS"/>
                          <a:cs typeface="Trebuchet MS"/>
                        </a:rPr>
                        <a:t>i</a:t>
                      </a:r>
                      <a:r>
                        <a:rPr sz="700" b="1" dirty="0">
                          <a:solidFill>
                            <a:srgbClr val="221F1F"/>
                          </a:solidFill>
                          <a:latin typeface="Trebuchet MS"/>
                          <a:cs typeface="Trebuchet MS"/>
                        </a:rPr>
                        <a:t>can</a:t>
                      </a:r>
                      <a:r>
                        <a:rPr sz="700" b="1" spc="-95" dirty="0">
                          <a:solidFill>
                            <a:srgbClr val="221F1F"/>
                          </a:solidFill>
                          <a:latin typeface="Trebuchet MS"/>
                          <a:cs typeface="Trebuchet MS"/>
                        </a:rPr>
                        <a:t> </a:t>
                      </a:r>
                      <a:r>
                        <a:rPr sz="700" b="1" spc="-5" dirty="0">
                          <a:solidFill>
                            <a:srgbClr val="221F1F"/>
                          </a:solidFill>
                          <a:latin typeface="Trebuchet MS"/>
                          <a:cs typeface="Trebuchet MS"/>
                        </a:rPr>
                        <a:t>In</a:t>
                      </a:r>
                      <a:r>
                        <a:rPr sz="700" b="1" dirty="0">
                          <a:solidFill>
                            <a:srgbClr val="221F1F"/>
                          </a:solidFill>
                          <a:latin typeface="Trebuchet MS"/>
                          <a:cs typeface="Trebuchet MS"/>
                        </a:rPr>
                        <a:t>d</a:t>
                      </a:r>
                      <a:r>
                        <a:rPr sz="700" b="1" spc="-5" dirty="0">
                          <a:solidFill>
                            <a:srgbClr val="221F1F"/>
                          </a:solidFill>
                          <a:latin typeface="Trebuchet MS"/>
                          <a:cs typeface="Trebuchet MS"/>
                        </a:rPr>
                        <a:t>i</a:t>
                      </a:r>
                      <a:r>
                        <a:rPr sz="700" b="1" dirty="0">
                          <a:solidFill>
                            <a:srgbClr val="221F1F"/>
                          </a:solidFill>
                          <a:latin typeface="Trebuchet MS"/>
                          <a:cs typeface="Trebuchet MS"/>
                        </a:rPr>
                        <a:t>a</a:t>
                      </a:r>
                      <a:r>
                        <a:rPr sz="700" b="1" spc="-5" dirty="0">
                          <a:solidFill>
                            <a:srgbClr val="221F1F"/>
                          </a:solidFill>
                          <a:latin typeface="Trebuchet MS"/>
                          <a:cs typeface="Trebuchet MS"/>
                        </a:rPr>
                        <a:t>n</a:t>
                      </a:r>
                      <a:r>
                        <a:rPr sz="700" b="1" dirty="0">
                          <a:solidFill>
                            <a:srgbClr val="221F1F"/>
                          </a:solidFill>
                          <a:latin typeface="Trebuchet MS"/>
                          <a:cs typeface="Trebuchet MS"/>
                        </a:rPr>
                        <a:t>/ </a:t>
                      </a:r>
                      <a:r>
                        <a:rPr sz="700" b="1" spc="35" dirty="0">
                          <a:solidFill>
                            <a:srgbClr val="221F1F"/>
                          </a:solidFill>
                          <a:latin typeface="Trebuchet MS"/>
                          <a:cs typeface="Trebuchet MS"/>
                        </a:rPr>
                        <a:t> </a:t>
                      </a:r>
                      <a:r>
                        <a:rPr sz="700" b="1" spc="15" dirty="0">
                          <a:solidFill>
                            <a:srgbClr val="221F1F"/>
                          </a:solidFill>
                          <a:latin typeface="Trebuchet MS"/>
                          <a:cs typeface="Trebuchet MS"/>
                        </a:rPr>
                        <a:t>A</a:t>
                      </a:r>
                      <a:r>
                        <a:rPr sz="700" b="1" spc="10" dirty="0">
                          <a:solidFill>
                            <a:srgbClr val="221F1F"/>
                          </a:solidFill>
                          <a:latin typeface="Trebuchet MS"/>
                          <a:cs typeface="Trebuchet MS"/>
                        </a:rPr>
                        <a:t>lask</a:t>
                      </a:r>
                      <a:r>
                        <a:rPr sz="700" b="1" dirty="0">
                          <a:solidFill>
                            <a:srgbClr val="221F1F"/>
                          </a:solidFill>
                          <a:latin typeface="Trebuchet MS"/>
                          <a:cs typeface="Trebuchet MS"/>
                        </a:rPr>
                        <a:t>a Nat</a:t>
                      </a:r>
                      <a:r>
                        <a:rPr sz="700" b="1" spc="-5" dirty="0">
                          <a:solidFill>
                            <a:srgbClr val="221F1F"/>
                          </a:solidFill>
                          <a:latin typeface="Trebuchet MS"/>
                          <a:cs typeface="Trebuchet MS"/>
                        </a:rPr>
                        <a:t>i</a:t>
                      </a:r>
                      <a:r>
                        <a:rPr sz="700" b="1" spc="5" dirty="0">
                          <a:solidFill>
                            <a:srgbClr val="221F1F"/>
                          </a:solidFill>
                          <a:latin typeface="Trebuchet MS"/>
                          <a:cs typeface="Trebuchet MS"/>
                        </a:rPr>
                        <a:t>v</a:t>
                      </a:r>
                      <a:r>
                        <a:rPr sz="700" b="1" dirty="0">
                          <a:solidFill>
                            <a:srgbClr val="221F1F"/>
                          </a:solidFill>
                          <a:latin typeface="Trebuchet MS"/>
                          <a:cs typeface="Trebuchet MS"/>
                        </a:rPr>
                        <a:t>e</a:t>
                      </a:r>
                      <a:endParaRPr sz="700">
                        <a:latin typeface="Trebuchet MS"/>
                        <a:cs typeface="Trebuchet MS"/>
                      </a:endParaRPr>
                    </a:p>
                  </a:txBody>
                  <a:tcPr marL="0" marR="0" marT="0" marB="0">
                    <a:lnR w="19050">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.7</a:t>
                      </a:r>
                      <a:endParaRPr sz="700">
                        <a:latin typeface="Trebuchet MS"/>
                        <a:cs typeface="Trebuchet MS"/>
                      </a:endParaRPr>
                    </a:p>
                  </a:txBody>
                  <a:tcPr marL="0" marR="0" marT="0" marB="0">
                    <a:lnL w="19050">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.7</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.6</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.8</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.6</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.0</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2</a:t>
                      </a:r>
                      <a:r>
                        <a:rPr sz="700" b="1" spc="-20" dirty="0">
                          <a:solidFill>
                            <a:srgbClr val="221F1F"/>
                          </a:solidFill>
                          <a:latin typeface="Trebuchet MS"/>
                          <a:cs typeface="Trebuchet MS"/>
                        </a:rPr>
                        <a:t>.0</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marL="104775">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.7</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.8</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3</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2</a:t>
                      </a:r>
                      <a:r>
                        <a:rPr sz="700" b="1" spc="-20" dirty="0">
                          <a:solidFill>
                            <a:srgbClr val="221F1F"/>
                          </a:solidFill>
                          <a:latin typeface="Trebuchet MS"/>
                          <a:cs typeface="Trebuchet MS"/>
                        </a:rPr>
                        <a:t>.9</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3</a:t>
                      </a:r>
                      <a:r>
                        <a:rPr sz="700" b="1" spc="-20" dirty="0">
                          <a:solidFill>
                            <a:srgbClr val="221F1F"/>
                          </a:solidFill>
                          <a:latin typeface="Trebuchet MS"/>
                          <a:cs typeface="Trebuchet MS"/>
                        </a:rPr>
                        <a:t>.6</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3</a:t>
                      </a:r>
                      <a:r>
                        <a:rPr sz="700" b="1" spc="-20" dirty="0">
                          <a:solidFill>
                            <a:srgbClr val="221F1F"/>
                          </a:solidFill>
                          <a:latin typeface="Trebuchet MS"/>
                          <a:cs typeface="Trebuchet MS"/>
                        </a:rPr>
                        <a:t>.6</a:t>
                      </a:r>
                      <a:endParaRPr sz="700">
                        <a:latin typeface="Trebuchet MS"/>
                        <a:cs typeface="Trebuchet MS"/>
                      </a:endParaRPr>
                    </a:p>
                  </a:txBody>
                  <a:tcPr marL="0" marR="0" marT="0" marB="0">
                    <a:lnL w="9525">
                      <a:solidFill>
                        <a:srgbClr val="005E6C"/>
                      </a:solidFill>
                      <a:prstDash val="solid"/>
                    </a:lnL>
                    <a:solidFill>
                      <a:srgbClr val="FFFFFF"/>
                    </a:solidFill>
                  </a:tcPr>
                </a:tc>
                <a:extLst>
                  <a:ext uri="{0D108BD9-81ED-4DB2-BD59-A6C34878D82A}">
                    <a16:rowId xmlns:a16="http://schemas.microsoft.com/office/drawing/2014/main" val="10002"/>
                  </a:ext>
                </a:extLst>
              </a:tr>
              <a:tr h="293916">
                <a:tc>
                  <a:txBody>
                    <a:bodyPr/>
                    <a:lstStyle/>
                    <a:p>
                      <a:pPr marL="55880">
                        <a:lnSpc>
                          <a:spcPct val="100000"/>
                        </a:lnSpc>
                      </a:pPr>
                      <a:r>
                        <a:rPr sz="700" b="1" spc="25" dirty="0">
                          <a:solidFill>
                            <a:srgbClr val="221F1F"/>
                          </a:solidFill>
                          <a:latin typeface="Trebuchet MS"/>
                          <a:cs typeface="Trebuchet MS"/>
                        </a:rPr>
                        <a:t>A</a:t>
                      </a:r>
                      <a:r>
                        <a:rPr sz="700" b="1" spc="20" dirty="0">
                          <a:solidFill>
                            <a:srgbClr val="221F1F"/>
                          </a:solidFill>
                          <a:latin typeface="Trebuchet MS"/>
                          <a:cs typeface="Trebuchet MS"/>
                        </a:rPr>
                        <a:t>si</a:t>
                      </a:r>
                      <a:r>
                        <a:rPr sz="700" b="1" spc="25" dirty="0">
                          <a:solidFill>
                            <a:srgbClr val="221F1F"/>
                          </a:solidFill>
                          <a:latin typeface="Trebuchet MS"/>
                          <a:cs typeface="Trebuchet MS"/>
                        </a:rPr>
                        <a:t>a</a:t>
                      </a:r>
                      <a:r>
                        <a:rPr sz="700" b="1" spc="20" dirty="0">
                          <a:solidFill>
                            <a:srgbClr val="221F1F"/>
                          </a:solidFill>
                          <a:latin typeface="Trebuchet MS"/>
                          <a:cs typeface="Trebuchet MS"/>
                        </a:rPr>
                        <a:t>n</a:t>
                      </a:r>
                      <a:r>
                        <a:rPr sz="700" b="1" dirty="0">
                          <a:solidFill>
                            <a:srgbClr val="221F1F"/>
                          </a:solidFill>
                          <a:latin typeface="Trebuchet MS"/>
                          <a:cs typeface="Trebuchet MS"/>
                        </a:rPr>
                        <a:t>/</a:t>
                      </a:r>
                      <a:endParaRPr sz="700">
                        <a:latin typeface="Trebuchet MS"/>
                        <a:cs typeface="Trebuchet MS"/>
                      </a:endParaRPr>
                    </a:p>
                    <a:p>
                      <a:pPr marL="55880">
                        <a:lnSpc>
                          <a:spcPct val="100000"/>
                        </a:lnSpc>
                      </a:pPr>
                      <a:r>
                        <a:rPr sz="700" b="1" spc="10" dirty="0">
                          <a:solidFill>
                            <a:srgbClr val="221F1F"/>
                          </a:solidFill>
                          <a:latin typeface="Trebuchet MS"/>
                          <a:cs typeface="Trebuchet MS"/>
                        </a:rPr>
                        <a:t>Pa</a:t>
                      </a:r>
                      <a:r>
                        <a:rPr sz="700" b="1" spc="15" dirty="0">
                          <a:solidFill>
                            <a:srgbClr val="221F1F"/>
                          </a:solidFill>
                          <a:latin typeface="Trebuchet MS"/>
                          <a:cs typeface="Trebuchet MS"/>
                        </a:rPr>
                        <a:t>c</a:t>
                      </a:r>
                      <a:r>
                        <a:rPr sz="700" b="1" spc="5" dirty="0">
                          <a:solidFill>
                            <a:srgbClr val="221F1F"/>
                          </a:solidFill>
                          <a:latin typeface="Trebuchet MS"/>
                          <a:cs typeface="Trebuchet MS"/>
                        </a:rPr>
                        <a:t>ifi</a:t>
                      </a:r>
                      <a:r>
                        <a:rPr sz="700" b="1" dirty="0">
                          <a:solidFill>
                            <a:srgbClr val="221F1F"/>
                          </a:solidFill>
                          <a:latin typeface="Trebuchet MS"/>
                          <a:cs typeface="Trebuchet MS"/>
                        </a:rPr>
                        <a:t>c</a:t>
                      </a:r>
                      <a:r>
                        <a:rPr sz="700" b="1" spc="5" dirty="0">
                          <a:solidFill>
                            <a:srgbClr val="221F1F"/>
                          </a:solidFill>
                          <a:latin typeface="Trebuchet MS"/>
                          <a:cs typeface="Trebuchet MS"/>
                        </a:rPr>
                        <a:t> </a:t>
                      </a:r>
                      <a:r>
                        <a:rPr sz="700" b="1" spc="20" dirty="0">
                          <a:solidFill>
                            <a:srgbClr val="221F1F"/>
                          </a:solidFill>
                          <a:latin typeface="Trebuchet MS"/>
                          <a:cs typeface="Trebuchet MS"/>
                        </a:rPr>
                        <a:t>Isl</a:t>
                      </a:r>
                      <a:r>
                        <a:rPr sz="700" b="1" spc="25" dirty="0">
                          <a:solidFill>
                            <a:srgbClr val="221F1F"/>
                          </a:solidFill>
                          <a:latin typeface="Trebuchet MS"/>
                          <a:cs typeface="Trebuchet MS"/>
                        </a:rPr>
                        <a:t>a</a:t>
                      </a:r>
                      <a:r>
                        <a:rPr sz="700" b="1" spc="20" dirty="0">
                          <a:solidFill>
                            <a:srgbClr val="221F1F"/>
                          </a:solidFill>
                          <a:latin typeface="Trebuchet MS"/>
                          <a:cs typeface="Trebuchet MS"/>
                        </a:rPr>
                        <a:t>n</a:t>
                      </a:r>
                      <a:r>
                        <a:rPr sz="700" b="1" spc="25" dirty="0">
                          <a:solidFill>
                            <a:srgbClr val="221F1F"/>
                          </a:solidFill>
                          <a:latin typeface="Trebuchet MS"/>
                          <a:cs typeface="Trebuchet MS"/>
                        </a:rPr>
                        <a:t>d</a:t>
                      </a:r>
                      <a:r>
                        <a:rPr sz="700" b="1" spc="20" dirty="0">
                          <a:solidFill>
                            <a:srgbClr val="221F1F"/>
                          </a:solidFill>
                          <a:latin typeface="Trebuchet MS"/>
                          <a:cs typeface="Trebuchet MS"/>
                        </a:rPr>
                        <a:t>e</a:t>
                      </a:r>
                      <a:r>
                        <a:rPr sz="700" b="1" dirty="0">
                          <a:solidFill>
                            <a:srgbClr val="221F1F"/>
                          </a:solidFill>
                          <a:latin typeface="Trebuchet MS"/>
                          <a:cs typeface="Trebuchet MS"/>
                        </a:rPr>
                        <a:t>r</a:t>
                      </a:r>
                      <a:endParaRPr sz="700">
                        <a:latin typeface="Trebuchet MS"/>
                        <a:cs typeface="Trebuchet MS"/>
                      </a:endParaRPr>
                    </a:p>
                  </a:txBody>
                  <a:tcPr marL="0" marR="0" marT="0" marB="0">
                    <a:lnR w="19050">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19050">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.0</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.0</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.0</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.0</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marL="104775">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solidFill>
                      <a:srgbClr val="E4EDEF"/>
                    </a:solidFill>
                  </a:tcPr>
                </a:tc>
                <a:extLst>
                  <a:ext uri="{0D108BD9-81ED-4DB2-BD59-A6C34878D82A}">
                    <a16:rowId xmlns:a16="http://schemas.microsoft.com/office/drawing/2014/main" val="10003"/>
                  </a:ext>
                </a:extLst>
              </a:tr>
              <a:tr h="293903">
                <a:tc>
                  <a:txBody>
                    <a:bodyPr/>
                    <a:lstStyle/>
                    <a:p>
                      <a:pPr marL="55880">
                        <a:lnSpc>
                          <a:spcPct val="100000"/>
                        </a:lnSpc>
                      </a:pPr>
                      <a:r>
                        <a:rPr sz="700" b="1" spc="5" dirty="0">
                          <a:solidFill>
                            <a:srgbClr val="221F1F"/>
                          </a:solidFill>
                          <a:latin typeface="Trebuchet MS"/>
                          <a:cs typeface="Trebuchet MS"/>
                        </a:rPr>
                        <a:t>B</a:t>
                      </a:r>
                      <a:r>
                        <a:rPr sz="700" b="1" spc="-5" dirty="0">
                          <a:solidFill>
                            <a:srgbClr val="221F1F"/>
                          </a:solidFill>
                          <a:latin typeface="Trebuchet MS"/>
                          <a:cs typeface="Trebuchet MS"/>
                        </a:rPr>
                        <a:t>l</a:t>
                      </a:r>
                      <a:r>
                        <a:rPr sz="700" b="1" dirty="0">
                          <a:solidFill>
                            <a:srgbClr val="221F1F"/>
                          </a:solidFill>
                          <a:latin typeface="Trebuchet MS"/>
                          <a:cs typeface="Trebuchet MS"/>
                        </a:rPr>
                        <a:t>ack,</a:t>
                      </a:r>
                      <a:endParaRPr sz="700">
                        <a:latin typeface="Trebuchet MS"/>
                        <a:cs typeface="Trebuchet MS"/>
                      </a:endParaRPr>
                    </a:p>
                    <a:p>
                      <a:pPr marL="57785">
                        <a:lnSpc>
                          <a:spcPct val="100000"/>
                        </a:lnSpc>
                      </a:pPr>
                      <a:r>
                        <a:rPr sz="700" b="1" spc="20" dirty="0">
                          <a:solidFill>
                            <a:srgbClr val="221F1F"/>
                          </a:solidFill>
                          <a:latin typeface="Trebuchet MS"/>
                          <a:cs typeface="Trebuchet MS"/>
                        </a:rPr>
                        <a:t>n</a:t>
                      </a:r>
                      <a:r>
                        <a:rPr sz="700" b="1" spc="25" dirty="0">
                          <a:solidFill>
                            <a:srgbClr val="221F1F"/>
                          </a:solidFill>
                          <a:latin typeface="Trebuchet MS"/>
                          <a:cs typeface="Trebuchet MS"/>
                        </a:rPr>
                        <a:t>o</a:t>
                      </a:r>
                      <a:r>
                        <a:rPr sz="700" b="1" spc="20" dirty="0">
                          <a:solidFill>
                            <a:srgbClr val="221F1F"/>
                          </a:solidFill>
                          <a:latin typeface="Trebuchet MS"/>
                          <a:cs typeface="Trebuchet MS"/>
                        </a:rPr>
                        <a:t>n-</a:t>
                      </a:r>
                      <a:r>
                        <a:rPr sz="700" b="1" spc="25" dirty="0">
                          <a:solidFill>
                            <a:srgbClr val="221F1F"/>
                          </a:solidFill>
                          <a:latin typeface="Trebuchet MS"/>
                          <a:cs typeface="Trebuchet MS"/>
                        </a:rPr>
                        <a:t>H</a:t>
                      </a:r>
                      <a:r>
                        <a:rPr sz="700" b="1" spc="20" dirty="0">
                          <a:solidFill>
                            <a:srgbClr val="221F1F"/>
                          </a:solidFill>
                          <a:latin typeface="Trebuchet MS"/>
                          <a:cs typeface="Trebuchet MS"/>
                        </a:rPr>
                        <a:t>is</a:t>
                      </a:r>
                      <a:r>
                        <a:rPr sz="700" b="1" spc="25" dirty="0">
                          <a:solidFill>
                            <a:srgbClr val="221F1F"/>
                          </a:solidFill>
                          <a:latin typeface="Trebuchet MS"/>
                          <a:cs typeface="Trebuchet MS"/>
                        </a:rPr>
                        <a:t>pa</a:t>
                      </a:r>
                      <a:r>
                        <a:rPr sz="700" b="1" spc="20" dirty="0">
                          <a:solidFill>
                            <a:srgbClr val="221F1F"/>
                          </a:solidFill>
                          <a:latin typeface="Trebuchet MS"/>
                          <a:cs typeface="Trebuchet MS"/>
                        </a:rPr>
                        <a:t>ni</a:t>
                      </a:r>
                      <a:r>
                        <a:rPr sz="700" b="1" dirty="0">
                          <a:solidFill>
                            <a:srgbClr val="221F1F"/>
                          </a:solidFill>
                          <a:latin typeface="Trebuchet MS"/>
                          <a:cs typeface="Trebuchet MS"/>
                        </a:rPr>
                        <a:t>c</a:t>
                      </a:r>
                      <a:endParaRPr sz="700">
                        <a:latin typeface="Trebuchet MS"/>
                        <a:cs typeface="Trebuchet MS"/>
                      </a:endParaRPr>
                    </a:p>
                  </a:txBody>
                  <a:tcPr marL="0" marR="0" marT="0" marB="0">
                    <a:lnR w="19050">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19050">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marL="104775">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.5</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.6</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.7</a:t>
                      </a:r>
                      <a:endParaRPr sz="700">
                        <a:latin typeface="Trebuchet MS"/>
                        <a:cs typeface="Trebuchet MS"/>
                      </a:endParaRPr>
                    </a:p>
                  </a:txBody>
                  <a:tcPr marL="0" marR="0" marT="0" marB="0">
                    <a:lnL w="9525">
                      <a:solidFill>
                        <a:srgbClr val="005E6C"/>
                      </a:solidFill>
                      <a:prstDash val="solid"/>
                    </a:lnL>
                    <a:solidFill>
                      <a:srgbClr val="FFFFFF"/>
                    </a:solidFill>
                  </a:tcPr>
                </a:tc>
                <a:extLst>
                  <a:ext uri="{0D108BD9-81ED-4DB2-BD59-A6C34878D82A}">
                    <a16:rowId xmlns:a16="http://schemas.microsoft.com/office/drawing/2014/main" val="10004"/>
                  </a:ext>
                </a:extLst>
              </a:tr>
              <a:tr h="293916">
                <a:tc>
                  <a:txBody>
                    <a:bodyPr/>
                    <a:lstStyle/>
                    <a:p>
                      <a:pPr marL="55880">
                        <a:lnSpc>
                          <a:spcPct val="100000"/>
                        </a:lnSpc>
                      </a:pPr>
                      <a:r>
                        <a:rPr sz="700" b="1" spc="-5" dirty="0">
                          <a:solidFill>
                            <a:srgbClr val="221F1F"/>
                          </a:solidFill>
                          <a:latin typeface="Trebuchet MS"/>
                          <a:cs typeface="Trebuchet MS"/>
                        </a:rPr>
                        <a:t>Whi</a:t>
                      </a:r>
                      <a:r>
                        <a:rPr sz="700" b="1" dirty="0">
                          <a:solidFill>
                            <a:srgbClr val="221F1F"/>
                          </a:solidFill>
                          <a:latin typeface="Trebuchet MS"/>
                          <a:cs typeface="Trebuchet MS"/>
                        </a:rPr>
                        <a:t>t</a:t>
                      </a:r>
                      <a:r>
                        <a:rPr sz="700" b="1" spc="-5" dirty="0">
                          <a:solidFill>
                            <a:srgbClr val="221F1F"/>
                          </a:solidFill>
                          <a:latin typeface="Trebuchet MS"/>
                          <a:cs typeface="Trebuchet MS"/>
                        </a:rPr>
                        <a:t>e</a:t>
                      </a:r>
                      <a:r>
                        <a:rPr sz="700" b="1" dirty="0">
                          <a:solidFill>
                            <a:srgbClr val="221F1F"/>
                          </a:solidFill>
                          <a:latin typeface="Trebuchet MS"/>
                          <a:cs typeface="Trebuchet MS"/>
                        </a:rPr>
                        <a:t>,</a:t>
                      </a:r>
                      <a:endParaRPr sz="700">
                        <a:latin typeface="Trebuchet MS"/>
                        <a:cs typeface="Trebuchet MS"/>
                      </a:endParaRPr>
                    </a:p>
                    <a:p>
                      <a:pPr marL="57785">
                        <a:lnSpc>
                          <a:spcPct val="100000"/>
                        </a:lnSpc>
                      </a:pPr>
                      <a:r>
                        <a:rPr sz="700" b="1" spc="20" dirty="0">
                          <a:solidFill>
                            <a:srgbClr val="221F1F"/>
                          </a:solidFill>
                          <a:latin typeface="Trebuchet MS"/>
                          <a:cs typeface="Trebuchet MS"/>
                        </a:rPr>
                        <a:t>n</a:t>
                      </a:r>
                      <a:r>
                        <a:rPr sz="700" b="1" spc="25" dirty="0">
                          <a:solidFill>
                            <a:srgbClr val="221F1F"/>
                          </a:solidFill>
                          <a:latin typeface="Trebuchet MS"/>
                          <a:cs typeface="Trebuchet MS"/>
                        </a:rPr>
                        <a:t>o</a:t>
                      </a:r>
                      <a:r>
                        <a:rPr sz="700" b="1" spc="20" dirty="0">
                          <a:solidFill>
                            <a:srgbClr val="221F1F"/>
                          </a:solidFill>
                          <a:latin typeface="Trebuchet MS"/>
                          <a:cs typeface="Trebuchet MS"/>
                        </a:rPr>
                        <a:t>n-</a:t>
                      </a:r>
                      <a:r>
                        <a:rPr sz="700" b="1" spc="25" dirty="0">
                          <a:solidFill>
                            <a:srgbClr val="221F1F"/>
                          </a:solidFill>
                          <a:latin typeface="Trebuchet MS"/>
                          <a:cs typeface="Trebuchet MS"/>
                        </a:rPr>
                        <a:t>H</a:t>
                      </a:r>
                      <a:r>
                        <a:rPr sz="700" b="1" spc="20" dirty="0">
                          <a:solidFill>
                            <a:srgbClr val="221F1F"/>
                          </a:solidFill>
                          <a:latin typeface="Trebuchet MS"/>
                          <a:cs typeface="Trebuchet MS"/>
                        </a:rPr>
                        <a:t>is</a:t>
                      </a:r>
                      <a:r>
                        <a:rPr sz="700" b="1" spc="25" dirty="0">
                          <a:solidFill>
                            <a:srgbClr val="221F1F"/>
                          </a:solidFill>
                          <a:latin typeface="Trebuchet MS"/>
                          <a:cs typeface="Trebuchet MS"/>
                        </a:rPr>
                        <a:t>pa</a:t>
                      </a:r>
                      <a:r>
                        <a:rPr sz="700" b="1" spc="20" dirty="0">
                          <a:solidFill>
                            <a:srgbClr val="221F1F"/>
                          </a:solidFill>
                          <a:latin typeface="Trebuchet MS"/>
                          <a:cs typeface="Trebuchet MS"/>
                        </a:rPr>
                        <a:t>ni</a:t>
                      </a:r>
                      <a:r>
                        <a:rPr sz="700" b="1" dirty="0">
                          <a:solidFill>
                            <a:srgbClr val="221F1F"/>
                          </a:solidFill>
                          <a:latin typeface="Trebuchet MS"/>
                          <a:cs typeface="Trebuchet MS"/>
                        </a:rPr>
                        <a:t>c</a:t>
                      </a:r>
                      <a:endParaRPr sz="700">
                        <a:latin typeface="Trebuchet MS"/>
                        <a:cs typeface="Trebuchet MS"/>
                      </a:endParaRPr>
                    </a:p>
                  </a:txBody>
                  <a:tcPr marL="0" marR="0" marT="0" marB="0">
                    <a:lnR w="19050">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19050">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.5</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.6</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marL="104775">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.8</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.8</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.9</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E4EDEF"/>
                    </a:solidFill>
                  </a:tcPr>
                </a:tc>
                <a:tc>
                  <a:txBody>
                    <a:bodyPr/>
                    <a:lstStyle/>
                    <a:p>
                      <a:pPr algn="ctr">
                        <a:lnSpc>
                          <a:spcPct val="100000"/>
                        </a:lnSpc>
                      </a:pPr>
                      <a:r>
                        <a:rPr sz="700" b="1" spc="-15" dirty="0">
                          <a:solidFill>
                            <a:srgbClr val="221F1F"/>
                          </a:solidFill>
                          <a:latin typeface="Trebuchet MS"/>
                          <a:cs typeface="Trebuchet MS"/>
                        </a:rPr>
                        <a:t>1</a:t>
                      </a:r>
                      <a:r>
                        <a:rPr sz="700" b="1" spc="-20" dirty="0">
                          <a:solidFill>
                            <a:srgbClr val="221F1F"/>
                          </a:solidFill>
                          <a:latin typeface="Trebuchet MS"/>
                          <a:cs typeface="Trebuchet MS"/>
                        </a:rPr>
                        <a:t>.4</a:t>
                      </a:r>
                      <a:endParaRPr sz="700">
                        <a:latin typeface="Trebuchet MS"/>
                        <a:cs typeface="Trebuchet MS"/>
                      </a:endParaRPr>
                    </a:p>
                  </a:txBody>
                  <a:tcPr marL="0" marR="0" marT="0" marB="0">
                    <a:lnL w="9525">
                      <a:solidFill>
                        <a:srgbClr val="005E6C"/>
                      </a:solidFill>
                      <a:prstDash val="solid"/>
                    </a:lnL>
                    <a:solidFill>
                      <a:srgbClr val="E4EDEF"/>
                    </a:solidFill>
                  </a:tcPr>
                </a:tc>
                <a:extLst>
                  <a:ext uri="{0D108BD9-81ED-4DB2-BD59-A6C34878D82A}">
                    <a16:rowId xmlns:a16="http://schemas.microsoft.com/office/drawing/2014/main" val="10005"/>
                  </a:ext>
                </a:extLst>
              </a:tr>
              <a:tr h="293919">
                <a:tc>
                  <a:txBody>
                    <a:bodyPr/>
                    <a:lstStyle/>
                    <a:p>
                      <a:pPr marL="55880">
                        <a:lnSpc>
                          <a:spcPct val="100000"/>
                        </a:lnSpc>
                      </a:pPr>
                      <a:r>
                        <a:rPr sz="700" b="1" spc="25" dirty="0">
                          <a:solidFill>
                            <a:srgbClr val="221F1F"/>
                          </a:solidFill>
                          <a:latin typeface="Trebuchet MS"/>
                          <a:cs typeface="Trebuchet MS"/>
                        </a:rPr>
                        <a:t>H</a:t>
                      </a:r>
                      <a:r>
                        <a:rPr sz="700" b="1" spc="20" dirty="0">
                          <a:solidFill>
                            <a:srgbClr val="221F1F"/>
                          </a:solidFill>
                          <a:latin typeface="Trebuchet MS"/>
                          <a:cs typeface="Trebuchet MS"/>
                        </a:rPr>
                        <a:t>is</a:t>
                      </a:r>
                      <a:r>
                        <a:rPr sz="700" b="1" spc="25" dirty="0">
                          <a:solidFill>
                            <a:srgbClr val="221F1F"/>
                          </a:solidFill>
                          <a:latin typeface="Trebuchet MS"/>
                          <a:cs typeface="Trebuchet MS"/>
                        </a:rPr>
                        <a:t>pa</a:t>
                      </a:r>
                      <a:r>
                        <a:rPr sz="700" b="1" spc="20" dirty="0">
                          <a:solidFill>
                            <a:srgbClr val="221F1F"/>
                          </a:solidFill>
                          <a:latin typeface="Trebuchet MS"/>
                          <a:cs typeface="Trebuchet MS"/>
                        </a:rPr>
                        <a:t>ni</a:t>
                      </a:r>
                      <a:r>
                        <a:rPr sz="700" b="1" dirty="0">
                          <a:solidFill>
                            <a:srgbClr val="221F1F"/>
                          </a:solidFill>
                          <a:latin typeface="Trebuchet MS"/>
                          <a:cs typeface="Trebuchet MS"/>
                        </a:rPr>
                        <a:t>c</a:t>
                      </a:r>
                      <a:endParaRPr sz="700">
                        <a:latin typeface="Trebuchet MS"/>
                        <a:cs typeface="Trebuchet MS"/>
                      </a:endParaRPr>
                    </a:p>
                  </a:txBody>
                  <a:tcPr marL="0" marR="0" marT="0" marB="0">
                    <a:lnR w="19050">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19050">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.1</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marL="104775">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.2</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.3</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.4</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.5</a:t>
                      </a:r>
                      <a:endParaRPr sz="700">
                        <a:latin typeface="Trebuchet MS"/>
                        <a:cs typeface="Trebuchet MS"/>
                      </a:endParaRPr>
                    </a:p>
                  </a:txBody>
                  <a:tcPr marL="0" marR="0" marT="0" marB="0">
                    <a:lnL w="9525">
                      <a:solidFill>
                        <a:srgbClr val="005E6C"/>
                      </a:solidFill>
                      <a:prstDash val="solid"/>
                    </a:lnL>
                    <a:lnR w="9525">
                      <a:solidFill>
                        <a:srgbClr val="005E6C"/>
                      </a:solidFill>
                      <a:prstDash val="solid"/>
                    </a:lnR>
                    <a:solidFill>
                      <a:srgbClr val="FFFFFF"/>
                    </a:solidFill>
                  </a:tcPr>
                </a:tc>
                <a:tc>
                  <a:txBody>
                    <a:bodyPr/>
                    <a:lstStyle/>
                    <a:p>
                      <a:pPr algn="ctr">
                        <a:lnSpc>
                          <a:spcPct val="100000"/>
                        </a:lnSpc>
                      </a:pPr>
                      <a:r>
                        <a:rPr sz="700" b="1" spc="-15" dirty="0">
                          <a:solidFill>
                            <a:srgbClr val="221F1F"/>
                          </a:solidFill>
                          <a:latin typeface="Trebuchet MS"/>
                          <a:cs typeface="Trebuchet MS"/>
                        </a:rPr>
                        <a:t>0</a:t>
                      </a:r>
                      <a:r>
                        <a:rPr sz="700" b="1" spc="-20" dirty="0">
                          <a:solidFill>
                            <a:srgbClr val="221F1F"/>
                          </a:solidFill>
                          <a:latin typeface="Trebuchet MS"/>
                          <a:cs typeface="Trebuchet MS"/>
                        </a:rPr>
                        <a:t>.6</a:t>
                      </a:r>
                      <a:endParaRPr sz="700" dirty="0">
                        <a:latin typeface="Trebuchet MS"/>
                        <a:cs typeface="Trebuchet MS"/>
                      </a:endParaRPr>
                    </a:p>
                  </a:txBody>
                  <a:tcPr marL="0" marR="0" marT="0" marB="0">
                    <a:lnL w="9525">
                      <a:solidFill>
                        <a:srgbClr val="005E6C"/>
                      </a:solidFill>
                      <a:prstDash val="solid"/>
                    </a:lnL>
                    <a:solidFill>
                      <a:srgbClr val="FFFF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37797" rIns="0" bIns="0" rtlCol="0">
            <a:spAutoFit/>
          </a:bodyPr>
          <a:lstStyle/>
          <a:p>
            <a:pPr marL="84455">
              <a:lnSpc>
                <a:spcPct val="100000"/>
              </a:lnSpc>
            </a:pPr>
            <a:r>
              <a:rPr sz="4800" spc="-130" dirty="0">
                <a:solidFill>
                  <a:srgbClr val="C00000"/>
                </a:solidFill>
              </a:rPr>
              <a:t>S</a:t>
            </a:r>
            <a:r>
              <a:rPr sz="4800" spc="-100" dirty="0">
                <a:solidFill>
                  <a:srgbClr val="C00000"/>
                </a:solidFill>
              </a:rPr>
              <a:t>c</a:t>
            </a:r>
            <a:r>
              <a:rPr sz="4800" spc="-105" dirty="0">
                <a:solidFill>
                  <a:srgbClr val="C00000"/>
                </a:solidFill>
              </a:rPr>
              <a:t>reen</a:t>
            </a:r>
            <a:r>
              <a:rPr sz="4800" spc="-100" dirty="0">
                <a:solidFill>
                  <a:srgbClr val="C00000"/>
                </a:solidFill>
              </a:rPr>
              <a:t>i</a:t>
            </a:r>
            <a:r>
              <a:rPr sz="4800" spc="-105" dirty="0">
                <a:solidFill>
                  <a:srgbClr val="C00000"/>
                </a:solidFill>
              </a:rPr>
              <a:t>n</a:t>
            </a:r>
            <a:r>
              <a:rPr sz="4800" dirty="0">
                <a:solidFill>
                  <a:srgbClr val="C00000"/>
                </a:solidFill>
              </a:rPr>
              <a:t>g</a:t>
            </a:r>
            <a:r>
              <a:rPr sz="4800" spc="-190" dirty="0">
                <a:solidFill>
                  <a:srgbClr val="C00000"/>
                </a:solidFill>
              </a:rPr>
              <a:t> </a:t>
            </a:r>
            <a:r>
              <a:rPr sz="4800" spc="-95" dirty="0">
                <a:solidFill>
                  <a:srgbClr val="C00000"/>
                </a:solidFill>
              </a:rPr>
              <a:t>R</a:t>
            </a:r>
            <a:r>
              <a:rPr sz="4800" spc="-105" dirty="0">
                <a:solidFill>
                  <a:srgbClr val="C00000"/>
                </a:solidFill>
              </a:rPr>
              <a:t>e</a:t>
            </a:r>
            <a:r>
              <a:rPr sz="4800" spc="-100" dirty="0">
                <a:solidFill>
                  <a:srgbClr val="C00000"/>
                </a:solidFill>
              </a:rPr>
              <a:t>c</a:t>
            </a:r>
            <a:r>
              <a:rPr sz="4800" spc="-105" dirty="0">
                <a:solidFill>
                  <a:srgbClr val="C00000"/>
                </a:solidFill>
              </a:rPr>
              <a:t>ommendat</a:t>
            </a:r>
            <a:r>
              <a:rPr sz="4800" spc="-95" dirty="0">
                <a:solidFill>
                  <a:srgbClr val="C00000"/>
                </a:solidFill>
              </a:rPr>
              <a:t>i</a:t>
            </a:r>
            <a:r>
              <a:rPr sz="4800" spc="-105" dirty="0">
                <a:solidFill>
                  <a:srgbClr val="C00000"/>
                </a:solidFill>
              </a:rPr>
              <a:t>ons</a:t>
            </a:r>
            <a:endParaRPr sz="4800"/>
          </a:p>
        </p:txBody>
      </p:sp>
      <p:sp>
        <p:nvSpPr>
          <p:cNvPr id="4" name="object 4"/>
          <p:cNvSpPr/>
          <p:nvPr/>
        </p:nvSpPr>
        <p:spPr>
          <a:xfrm>
            <a:off x="4098035" y="1776983"/>
            <a:ext cx="3995915" cy="3303993"/>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
        <p:nvSpPr>
          <p:cNvPr id="8" name="object 11">
            <a:extLst>
              <a:ext uri="{FF2B5EF4-FFF2-40B4-BE49-F238E27FC236}">
                <a16:creationId xmlns:a16="http://schemas.microsoft.com/office/drawing/2014/main" id="{56CB033C-1C7B-9078-BFC8-C54EB01A297C}"/>
              </a:ext>
            </a:extLst>
          </p:cNvPr>
          <p:cNvSpPr txBox="1"/>
          <p:nvPr/>
        </p:nvSpPr>
        <p:spPr>
          <a:xfrm>
            <a:off x="5029200" y="5080976"/>
            <a:ext cx="2052955" cy="127635"/>
          </a:xfrm>
          <a:prstGeom prst="rect">
            <a:avLst/>
          </a:prstGeom>
        </p:spPr>
        <p:txBody>
          <a:bodyPr vert="horz" wrap="square" lIns="0" tIns="0" rIns="0" bIns="0" rtlCol="0">
            <a:spAutoFit/>
          </a:bodyPr>
          <a:lstStyle/>
          <a:p>
            <a:pPr marL="12700">
              <a:lnSpc>
                <a:spcPct val="100000"/>
              </a:lnSpc>
            </a:pPr>
            <a:r>
              <a:rPr sz="800" dirty="0">
                <a:solidFill>
                  <a:srgbClr val="212121"/>
                </a:solidFill>
                <a:latin typeface="Arial"/>
                <a:cs typeface="Arial"/>
              </a:rPr>
              <a:t>I</a:t>
            </a:r>
            <a:r>
              <a:rPr sz="800" spc="10" dirty="0">
                <a:solidFill>
                  <a:srgbClr val="212121"/>
                </a:solidFill>
                <a:latin typeface="Arial"/>
                <a:cs typeface="Arial"/>
              </a:rPr>
              <a:t>m</a:t>
            </a:r>
            <a:r>
              <a:rPr sz="800" spc="-5" dirty="0">
                <a:solidFill>
                  <a:srgbClr val="212121"/>
                </a:solidFill>
                <a:latin typeface="Arial"/>
                <a:cs typeface="Arial"/>
              </a:rPr>
              <a:t>ag</a:t>
            </a:r>
            <a:r>
              <a:rPr sz="800" dirty="0">
                <a:solidFill>
                  <a:srgbClr val="212121"/>
                </a:solidFill>
                <a:latin typeface="Arial"/>
                <a:cs typeface="Arial"/>
              </a:rPr>
              <a:t>e</a:t>
            </a:r>
            <a:r>
              <a:rPr sz="800" spc="-10" dirty="0">
                <a:solidFill>
                  <a:srgbClr val="212121"/>
                </a:solidFill>
                <a:latin typeface="Arial"/>
                <a:cs typeface="Arial"/>
              </a:rPr>
              <a:t> </a:t>
            </a:r>
            <a:r>
              <a:rPr sz="800" dirty="0">
                <a:solidFill>
                  <a:srgbClr val="212121"/>
                </a:solidFill>
                <a:latin typeface="Arial"/>
                <a:cs typeface="Arial"/>
              </a:rPr>
              <a:t>S</a:t>
            </a:r>
            <a:r>
              <a:rPr sz="800" spc="-5" dirty="0">
                <a:solidFill>
                  <a:srgbClr val="212121"/>
                </a:solidFill>
                <a:latin typeface="Arial"/>
                <a:cs typeface="Arial"/>
              </a:rPr>
              <a:t>our</a:t>
            </a:r>
            <a:r>
              <a:rPr sz="800" spc="5" dirty="0">
                <a:solidFill>
                  <a:srgbClr val="212121"/>
                </a:solidFill>
                <a:latin typeface="Arial"/>
                <a:cs typeface="Arial"/>
              </a:rPr>
              <a:t>c</a:t>
            </a:r>
            <a:r>
              <a:rPr sz="800" spc="-5" dirty="0">
                <a:solidFill>
                  <a:srgbClr val="212121"/>
                </a:solidFill>
                <a:latin typeface="Arial"/>
                <a:cs typeface="Arial"/>
              </a:rPr>
              <a:t>e</a:t>
            </a:r>
            <a:r>
              <a:rPr sz="800" dirty="0">
                <a:solidFill>
                  <a:srgbClr val="212121"/>
                </a:solidFill>
                <a:latin typeface="Arial"/>
                <a:cs typeface="Arial"/>
              </a:rPr>
              <a:t>:</a:t>
            </a:r>
            <a:r>
              <a:rPr sz="800" spc="10" dirty="0">
                <a:solidFill>
                  <a:srgbClr val="212121"/>
                </a:solidFill>
                <a:latin typeface="Arial"/>
                <a:cs typeface="Arial"/>
              </a:rPr>
              <a:t> </a:t>
            </a:r>
            <a:r>
              <a:rPr sz="800" spc="-10" dirty="0">
                <a:solidFill>
                  <a:srgbClr val="212121"/>
                </a:solidFill>
                <a:latin typeface="Arial"/>
                <a:cs typeface="Arial"/>
              </a:rPr>
              <a:t>M</a:t>
            </a:r>
            <a:r>
              <a:rPr sz="800" dirty="0">
                <a:solidFill>
                  <a:srgbClr val="212121"/>
                </a:solidFill>
                <a:latin typeface="Arial"/>
                <a:cs typeface="Arial"/>
              </a:rPr>
              <a:t>S</a:t>
            </a:r>
            <a:r>
              <a:rPr sz="800" spc="5" dirty="0">
                <a:solidFill>
                  <a:srgbClr val="212121"/>
                </a:solidFill>
                <a:latin typeface="Arial"/>
                <a:cs typeface="Arial"/>
              </a:rPr>
              <a:t> </a:t>
            </a:r>
            <a:r>
              <a:rPr sz="800" dirty="0">
                <a:solidFill>
                  <a:srgbClr val="212121"/>
                </a:solidFill>
                <a:latin typeface="Arial"/>
                <a:cs typeface="Arial"/>
              </a:rPr>
              <a:t>P</a:t>
            </a:r>
            <a:r>
              <a:rPr sz="800" spc="-5" dirty="0">
                <a:solidFill>
                  <a:srgbClr val="212121"/>
                </a:solidFill>
                <a:latin typeface="Arial"/>
                <a:cs typeface="Arial"/>
              </a:rPr>
              <a:t>o</a:t>
            </a:r>
            <a:r>
              <a:rPr sz="800" spc="-20" dirty="0">
                <a:solidFill>
                  <a:srgbClr val="212121"/>
                </a:solidFill>
                <a:latin typeface="Arial"/>
                <a:cs typeface="Arial"/>
              </a:rPr>
              <a:t>w</a:t>
            </a:r>
            <a:r>
              <a:rPr sz="800" spc="-5" dirty="0">
                <a:solidFill>
                  <a:srgbClr val="212121"/>
                </a:solidFill>
                <a:latin typeface="Arial"/>
                <a:cs typeface="Arial"/>
              </a:rPr>
              <a:t>er</a:t>
            </a:r>
            <a:r>
              <a:rPr sz="800" dirty="0">
                <a:solidFill>
                  <a:srgbClr val="212121"/>
                </a:solidFill>
                <a:latin typeface="Arial"/>
                <a:cs typeface="Arial"/>
              </a:rPr>
              <a:t>P</a:t>
            </a:r>
            <a:r>
              <a:rPr sz="800" spc="-5" dirty="0">
                <a:solidFill>
                  <a:srgbClr val="212121"/>
                </a:solidFill>
                <a:latin typeface="Arial"/>
                <a:cs typeface="Arial"/>
              </a:rPr>
              <a:t>o</a:t>
            </a:r>
            <a:r>
              <a:rPr sz="800" dirty="0">
                <a:solidFill>
                  <a:srgbClr val="212121"/>
                </a:solidFill>
                <a:latin typeface="Arial"/>
                <a:cs typeface="Arial"/>
              </a:rPr>
              <a:t>i</a:t>
            </a:r>
            <a:r>
              <a:rPr sz="800" spc="-5" dirty="0">
                <a:solidFill>
                  <a:srgbClr val="212121"/>
                </a:solidFill>
                <a:latin typeface="Arial"/>
                <a:cs typeface="Arial"/>
              </a:rPr>
              <a:t>n</a:t>
            </a:r>
            <a:r>
              <a:rPr sz="800" dirty="0">
                <a:solidFill>
                  <a:srgbClr val="212121"/>
                </a:solidFill>
                <a:latin typeface="Arial"/>
                <a:cs typeface="Arial"/>
              </a:rPr>
              <a:t>t</a:t>
            </a:r>
            <a:r>
              <a:rPr sz="800" spc="20" dirty="0">
                <a:solidFill>
                  <a:srgbClr val="212121"/>
                </a:solidFill>
                <a:latin typeface="Arial"/>
                <a:cs typeface="Arial"/>
              </a:rPr>
              <a:t> </a:t>
            </a:r>
            <a:r>
              <a:rPr sz="800" dirty="0">
                <a:solidFill>
                  <a:srgbClr val="212121"/>
                </a:solidFill>
                <a:latin typeface="Arial"/>
                <a:cs typeface="Arial"/>
              </a:rPr>
              <a:t>St</a:t>
            </a:r>
            <a:r>
              <a:rPr sz="800" spc="-5" dirty="0">
                <a:solidFill>
                  <a:srgbClr val="212121"/>
                </a:solidFill>
                <a:latin typeface="Arial"/>
                <a:cs typeface="Arial"/>
              </a:rPr>
              <a:t>o</a:t>
            </a:r>
            <a:r>
              <a:rPr sz="800" spc="5" dirty="0">
                <a:solidFill>
                  <a:srgbClr val="212121"/>
                </a:solidFill>
                <a:latin typeface="Arial"/>
                <a:cs typeface="Arial"/>
              </a:rPr>
              <a:t>c</a:t>
            </a:r>
            <a:r>
              <a:rPr sz="800" dirty="0">
                <a:solidFill>
                  <a:srgbClr val="212121"/>
                </a:solidFill>
                <a:latin typeface="Arial"/>
                <a:cs typeface="Arial"/>
              </a:rPr>
              <a:t>k P</a:t>
            </a:r>
            <a:r>
              <a:rPr sz="800" spc="-5" dirty="0">
                <a:solidFill>
                  <a:srgbClr val="212121"/>
                </a:solidFill>
                <a:latin typeface="Arial"/>
                <a:cs typeface="Arial"/>
              </a:rPr>
              <a:t>ho</a:t>
            </a:r>
            <a:r>
              <a:rPr sz="800" dirty="0">
                <a:solidFill>
                  <a:srgbClr val="212121"/>
                </a:solidFill>
                <a:latin typeface="Arial"/>
                <a:cs typeface="Arial"/>
              </a:rPr>
              <a:t>t</a:t>
            </a:r>
            <a:r>
              <a:rPr sz="800" spc="-5" dirty="0">
                <a:solidFill>
                  <a:srgbClr val="212121"/>
                </a:solidFill>
                <a:latin typeface="Arial"/>
                <a:cs typeface="Arial"/>
              </a:rPr>
              <a:t>os</a:t>
            </a:r>
            <a:endParaRPr sz="8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4"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5" cstate="print"/>
            <a:stretch>
              <a:fillRect/>
            </a:stretch>
          </a:blipFill>
        </p:spPr>
        <p:txBody>
          <a:bodyPr wrap="square" lIns="0" tIns="0" rIns="0" bIns="0" rtlCol="0"/>
          <a:lstStyle/>
          <a:p>
            <a:endParaRPr/>
          </a:p>
        </p:txBody>
      </p:sp>
      <p:sp>
        <p:nvSpPr>
          <p:cNvPr id="4" name="object 4"/>
          <p:cNvSpPr/>
          <p:nvPr/>
        </p:nvSpPr>
        <p:spPr>
          <a:xfrm>
            <a:off x="0" y="10667"/>
            <a:ext cx="12191999" cy="4913376"/>
          </a:xfrm>
          <a:prstGeom prst="rect">
            <a:avLst/>
          </a:prstGeom>
          <a:blipFill>
            <a:blip r:embed="rId6" cstate="print"/>
            <a:stretch>
              <a:fillRect/>
            </a:stretch>
          </a:blipFill>
        </p:spPr>
        <p:txBody>
          <a:bodyPr wrap="square" lIns="0" tIns="0" rIns="0" bIns="0" rtlCol="0"/>
          <a:lstStyle/>
          <a:p>
            <a:endParaRPr/>
          </a:p>
        </p:txBody>
      </p:sp>
      <p:sp>
        <p:nvSpPr>
          <p:cNvPr id="5" name="object 5"/>
          <p:cNvSpPr txBox="1"/>
          <p:nvPr/>
        </p:nvSpPr>
        <p:spPr>
          <a:xfrm>
            <a:off x="2194273" y="5092253"/>
            <a:ext cx="7804784" cy="177800"/>
          </a:xfrm>
          <a:prstGeom prst="rect">
            <a:avLst/>
          </a:prstGeom>
        </p:spPr>
        <p:txBody>
          <a:bodyPr vert="horz" wrap="square" lIns="0" tIns="0" rIns="0" bIns="0" rtlCol="0">
            <a:spAutoFit/>
          </a:bodyPr>
          <a:lstStyle/>
          <a:p>
            <a:pPr marL="12700">
              <a:lnSpc>
                <a:spcPct val="100000"/>
              </a:lnSpc>
            </a:pPr>
            <a:r>
              <a:rPr sz="1200" spc="-35" dirty="0">
                <a:solidFill>
                  <a:srgbClr val="212121"/>
                </a:solidFill>
                <a:latin typeface="Arial"/>
                <a:cs typeface="Arial"/>
              </a:rPr>
              <a:t>V</a:t>
            </a:r>
            <a:r>
              <a:rPr sz="1200" spc="-5" dirty="0">
                <a:solidFill>
                  <a:srgbClr val="212121"/>
                </a:solidFill>
                <a:latin typeface="Arial"/>
                <a:cs typeface="Arial"/>
              </a:rPr>
              <a:t>itt</a:t>
            </a:r>
            <a:r>
              <a:rPr sz="1200" dirty="0">
                <a:solidFill>
                  <a:srgbClr val="212121"/>
                </a:solidFill>
                <a:latin typeface="Arial"/>
                <a:cs typeface="Arial"/>
              </a:rPr>
              <a:t>o</a:t>
            </a:r>
            <a:r>
              <a:rPr sz="1200" spc="-5" dirty="0">
                <a:solidFill>
                  <a:srgbClr val="212121"/>
                </a:solidFill>
                <a:latin typeface="Arial"/>
                <a:cs typeface="Arial"/>
              </a:rPr>
              <a:t>ria,</a:t>
            </a:r>
            <a:r>
              <a:rPr sz="1200" spc="-10" dirty="0">
                <a:solidFill>
                  <a:srgbClr val="212121"/>
                </a:solidFill>
                <a:latin typeface="Arial"/>
                <a:cs typeface="Arial"/>
              </a:rPr>
              <a:t> </a:t>
            </a:r>
            <a:r>
              <a:rPr sz="1200" spc="-5" dirty="0">
                <a:solidFill>
                  <a:srgbClr val="212121"/>
                </a:solidFill>
                <a:latin typeface="Arial"/>
                <a:cs typeface="Arial"/>
              </a:rPr>
              <a:t>C.</a:t>
            </a:r>
            <a:r>
              <a:rPr sz="1200" spc="5" dirty="0">
                <a:solidFill>
                  <a:srgbClr val="212121"/>
                </a:solidFill>
                <a:latin typeface="Arial"/>
                <a:cs typeface="Arial"/>
              </a:rPr>
              <a:t> </a:t>
            </a:r>
            <a:r>
              <a:rPr sz="1200" spc="-5" dirty="0">
                <a:solidFill>
                  <a:srgbClr val="212121"/>
                </a:solidFill>
                <a:latin typeface="Arial"/>
                <a:cs typeface="Arial"/>
              </a:rPr>
              <a:t>(</a:t>
            </a:r>
            <a:r>
              <a:rPr sz="1200" dirty="0">
                <a:solidFill>
                  <a:srgbClr val="212121"/>
                </a:solidFill>
                <a:latin typeface="Arial"/>
                <a:cs typeface="Arial"/>
              </a:rPr>
              <a:t>2021</a:t>
            </a:r>
            <a:r>
              <a:rPr sz="1200" spc="-5" dirty="0">
                <a:solidFill>
                  <a:srgbClr val="212121"/>
                </a:solidFill>
                <a:latin typeface="Arial"/>
                <a:cs typeface="Arial"/>
              </a:rPr>
              <a:t>).</a:t>
            </a:r>
            <a:r>
              <a:rPr sz="1200" spc="-20" dirty="0">
                <a:solidFill>
                  <a:srgbClr val="212121"/>
                </a:solidFill>
                <a:latin typeface="Arial"/>
                <a:cs typeface="Arial"/>
              </a:rPr>
              <a:t> </a:t>
            </a:r>
            <a:r>
              <a:rPr sz="1200" i="1" spc="-5" dirty="0">
                <a:solidFill>
                  <a:srgbClr val="212121"/>
                </a:solidFill>
                <a:latin typeface="Arial"/>
                <a:cs typeface="Arial"/>
              </a:rPr>
              <a:t>H</a:t>
            </a:r>
            <a:r>
              <a:rPr sz="1200" i="1" dirty="0">
                <a:solidFill>
                  <a:srgbClr val="212121"/>
                </a:solidFill>
                <a:latin typeface="Arial"/>
                <a:cs typeface="Arial"/>
              </a:rPr>
              <a:t>epat</a:t>
            </a:r>
            <a:r>
              <a:rPr sz="1200" i="1" spc="-5" dirty="0">
                <a:solidFill>
                  <a:srgbClr val="212121"/>
                </a:solidFill>
                <a:latin typeface="Arial"/>
                <a:cs typeface="Arial"/>
              </a:rPr>
              <a:t>iti</a:t>
            </a:r>
            <a:r>
              <a:rPr sz="1200" i="1" dirty="0">
                <a:solidFill>
                  <a:srgbClr val="212121"/>
                </a:solidFill>
                <a:latin typeface="Arial"/>
                <a:cs typeface="Arial"/>
              </a:rPr>
              <a:t>s</a:t>
            </a:r>
            <a:r>
              <a:rPr sz="1200" i="1" spc="-35" dirty="0">
                <a:solidFill>
                  <a:srgbClr val="212121"/>
                </a:solidFill>
                <a:latin typeface="Arial"/>
                <a:cs typeface="Arial"/>
              </a:rPr>
              <a:t> </a:t>
            </a:r>
            <a:r>
              <a:rPr sz="1200" i="1" dirty="0">
                <a:solidFill>
                  <a:srgbClr val="212121"/>
                </a:solidFill>
                <a:latin typeface="Arial"/>
                <a:cs typeface="Arial"/>
              </a:rPr>
              <a:t>C</a:t>
            </a:r>
            <a:r>
              <a:rPr sz="1200" i="1" spc="-5" dirty="0">
                <a:solidFill>
                  <a:srgbClr val="212121"/>
                </a:solidFill>
                <a:latin typeface="Arial"/>
                <a:cs typeface="Arial"/>
              </a:rPr>
              <a:t> </a:t>
            </a:r>
            <a:r>
              <a:rPr sz="1200" i="1" spc="-10" dirty="0">
                <a:solidFill>
                  <a:srgbClr val="212121"/>
                </a:solidFill>
                <a:latin typeface="Arial"/>
                <a:cs typeface="Arial"/>
              </a:rPr>
              <a:t>S</a:t>
            </a:r>
            <a:r>
              <a:rPr sz="1200" i="1" dirty="0">
                <a:solidFill>
                  <a:srgbClr val="212121"/>
                </a:solidFill>
                <a:latin typeface="Arial"/>
                <a:cs typeface="Arial"/>
              </a:rPr>
              <a:t>u</a:t>
            </a:r>
            <a:r>
              <a:rPr sz="1200" i="1" spc="-5" dirty="0">
                <a:solidFill>
                  <a:srgbClr val="212121"/>
                </a:solidFill>
                <a:latin typeface="Arial"/>
                <a:cs typeface="Arial"/>
              </a:rPr>
              <a:t>r</a:t>
            </a:r>
            <a:r>
              <a:rPr sz="1200" i="1" dirty="0">
                <a:solidFill>
                  <a:srgbClr val="212121"/>
                </a:solidFill>
                <a:latin typeface="Arial"/>
                <a:cs typeface="Arial"/>
              </a:rPr>
              <a:t>ve</a:t>
            </a:r>
            <a:r>
              <a:rPr sz="1200" i="1" spc="-5" dirty="0">
                <a:solidFill>
                  <a:srgbClr val="212121"/>
                </a:solidFill>
                <a:latin typeface="Arial"/>
                <a:cs typeface="Arial"/>
              </a:rPr>
              <a:t>ill</a:t>
            </a:r>
            <a:r>
              <a:rPr sz="1200" i="1" dirty="0">
                <a:solidFill>
                  <a:srgbClr val="212121"/>
                </a:solidFill>
                <a:latin typeface="Arial"/>
                <a:cs typeface="Arial"/>
              </a:rPr>
              <a:t>ance</a:t>
            </a:r>
            <a:r>
              <a:rPr sz="1200" i="1" spc="-45" dirty="0">
                <a:solidFill>
                  <a:srgbClr val="212121"/>
                </a:solidFill>
                <a:latin typeface="Arial"/>
                <a:cs typeface="Arial"/>
              </a:rPr>
              <a:t> </a:t>
            </a:r>
            <a:r>
              <a:rPr sz="1200" i="1" spc="-5" dirty="0">
                <a:solidFill>
                  <a:srgbClr val="212121"/>
                </a:solidFill>
                <a:latin typeface="Arial"/>
                <a:cs typeface="Arial"/>
              </a:rPr>
              <a:t>i</a:t>
            </a:r>
            <a:r>
              <a:rPr sz="1200" i="1" dirty="0">
                <a:solidFill>
                  <a:srgbClr val="212121"/>
                </a:solidFill>
                <a:latin typeface="Arial"/>
                <a:cs typeface="Arial"/>
              </a:rPr>
              <a:t>n</a:t>
            </a:r>
            <a:r>
              <a:rPr sz="1200" i="1" spc="-10" dirty="0">
                <a:solidFill>
                  <a:srgbClr val="212121"/>
                </a:solidFill>
                <a:latin typeface="Arial"/>
                <a:cs typeface="Arial"/>
              </a:rPr>
              <a:t> </a:t>
            </a:r>
            <a:r>
              <a:rPr sz="1200" i="1" spc="-120" dirty="0">
                <a:solidFill>
                  <a:srgbClr val="212121"/>
                </a:solidFill>
                <a:latin typeface="Arial"/>
                <a:cs typeface="Arial"/>
              </a:rPr>
              <a:t>T</a:t>
            </a:r>
            <a:r>
              <a:rPr sz="1200" i="1" dirty="0">
                <a:solidFill>
                  <a:srgbClr val="212121"/>
                </a:solidFill>
                <a:latin typeface="Arial"/>
                <a:cs typeface="Arial"/>
              </a:rPr>
              <a:t>exas</a:t>
            </a:r>
            <a:r>
              <a:rPr sz="1200" i="1" spc="-5" dirty="0">
                <a:solidFill>
                  <a:srgbClr val="212121"/>
                </a:solidFill>
                <a:latin typeface="Arial"/>
                <a:cs typeface="Arial"/>
              </a:rPr>
              <a:t>.</a:t>
            </a:r>
            <a:r>
              <a:rPr sz="1200" spc="-10" dirty="0">
                <a:solidFill>
                  <a:srgbClr val="212121"/>
                </a:solidFill>
                <a:latin typeface="Arial"/>
                <a:cs typeface="Arial"/>
              </a:rPr>
              <a:t>[P</a:t>
            </a:r>
            <a:r>
              <a:rPr sz="1200" dirty="0">
                <a:solidFill>
                  <a:srgbClr val="212121"/>
                </a:solidFill>
                <a:latin typeface="Arial"/>
                <a:cs typeface="Arial"/>
              </a:rPr>
              <a:t>o</a:t>
            </a:r>
            <a:r>
              <a:rPr sz="1200" spc="-15" dirty="0">
                <a:solidFill>
                  <a:srgbClr val="212121"/>
                </a:solidFill>
                <a:latin typeface="Arial"/>
                <a:cs typeface="Arial"/>
              </a:rPr>
              <a:t>w</a:t>
            </a:r>
            <a:r>
              <a:rPr sz="1200" dirty="0">
                <a:solidFill>
                  <a:srgbClr val="212121"/>
                </a:solidFill>
                <a:latin typeface="Arial"/>
                <a:cs typeface="Arial"/>
              </a:rPr>
              <a:t>e</a:t>
            </a:r>
            <a:r>
              <a:rPr sz="1200" spc="-5" dirty="0">
                <a:solidFill>
                  <a:srgbClr val="212121"/>
                </a:solidFill>
                <a:latin typeface="Arial"/>
                <a:cs typeface="Arial"/>
              </a:rPr>
              <a:t>r</a:t>
            </a:r>
            <a:r>
              <a:rPr sz="1200" spc="-10" dirty="0">
                <a:solidFill>
                  <a:srgbClr val="212121"/>
                </a:solidFill>
                <a:latin typeface="Arial"/>
                <a:cs typeface="Arial"/>
              </a:rPr>
              <a:t>P</a:t>
            </a:r>
            <a:r>
              <a:rPr sz="1200" dirty="0">
                <a:solidFill>
                  <a:srgbClr val="212121"/>
                </a:solidFill>
                <a:latin typeface="Arial"/>
                <a:cs typeface="Arial"/>
              </a:rPr>
              <a:t>o</a:t>
            </a:r>
            <a:r>
              <a:rPr sz="1200" spc="-5" dirty="0">
                <a:solidFill>
                  <a:srgbClr val="212121"/>
                </a:solidFill>
                <a:latin typeface="Arial"/>
                <a:cs typeface="Arial"/>
              </a:rPr>
              <a:t>int</a:t>
            </a:r>
            <a:r>
              <a:rPr sz="1200" spc="-35" dirty="0">
                <a:solidFill>
                  <a:srgbClr val="212121"/>
                </a:solidFill>
                <a:latin typeface="Arial"/>
                <a:cs typeface="Arial"/>
              </a:rPr>
              <a:t> </a:t>
            </a:r>
            <a:r>
              <a:rPr sz="1200" dirty="0">
                <a:solidFill>
                  <a:srgbClr val="212121"/>
                </a:solidFill>
                <a:latin typeface="Arial"/>
                <a:cs typeface="Arial"/>
              </a:rPr>
              <a:t>s</a:t>
            </a:r>
            <a:r>
              <a:rPr sz="1200" spc="-5" dirty="0">
                <a:solidFill>
                  <a:srgbClr val="212121"/>
                </a:solidFill>
                <a:latin typeface="Arial"/>
                <a:cs typeface="Arial"/>
              </a:rPr>
              <a:t>li</a:t>
            </a:r>
            <a:r>
              <a:rPr sz="1200" dirty="0">
                <a:solidFill>
                  <a:srgbClr val="212121"/>
                </a:solidFill>
                <a:latin typeface="Arial"/>
                <a:cs typeface="Arial"/>
              </a:rPr>
              <a:t>des</a:t>
            </a:r>
            <a:r>
              <a:rPr sz="1200" spc="-5" dirty="0">
                <a:solidFill>
                  <a:srgbClr val="212121"/>
                </a:solidFill>
                <a:latin typeface="Arial"/>
                <a:cs typeface="Arial"/>
              </a:rPr>
              <a:t>].</a:t>
            </a:r>
            <a:r>
              <a:rPr sz="1200" spc="-135" dirty="0">
                <a:solidFill>
                  <a:srgbClr val="212121"/>
                </a:solidFill>
                <a:latin typeface="Arial"/>
                <a:cs typeface="Arial"/>
              </a:rPr>
              <a:t>T</a:t>
            </a:r>
            <a:r>
              <a:rPr sz="1200" dirty="0">
                <a:solidFill>
                  <a:srgbClr val="212121"/>
                </a:solidFill>
                <a:latin typeface="Arial"/>
                <a:cs typeface="Arial"/>
              </a:rPr>
              <a:t>e</a:t>
            </a:r>
            <a:r>
              <a:rPr sz="1200" spc="-15" dirty="0">
                <a:solidFill>
                  <a:srgbClr val="212121"/>
                </a:solidFill>
                <a:latin typeface="Arial"/>
                <a:cs typeface="Arial"/>
              </a:rPr>
              <a:t>x</a:t>
            </a:r>
            <a:r>
              <a:rPr sz="1200" dirty="0">
                <a:solidFill>
                  <a:srgbClr val="212121"/>
                </a:solidFill>
                <a:latin typeface="Arial"/>
                <a:cs typeface="Arial"/>
              </a:rPr>
              <a:t>as</a:t>
            </a:r>
            <a:r>
              <a:rPr sz="1200" spc="-35" dirty="0">
                <a:solidFill>
                  <a:srgbClr val="212121"/>
                </a:solidFill>
                <a:latin typeface="Arial"/>
                <a:cs typeface="Arial"/>
              </a:rPr>
              <a:t> </a:t>
            </a:r>
            <a:r>
              <a:rPr sz="1200" spc="-5" dirty="0">
                <a:solidFill>
                  <a:srgbClr val="212121"/>
                </a:solidFill>
                <a:latin typeface="Arial"/>
                <a:cs typeface="Arial"/>
              </a:rPr>
              <a:t>D</a:t>
            </a:r>
            <a:r>
              <a:rPr sz="1200" dirty="0">
                <a:solidFill>
                  <a:srgbClr val="212121"/>
                </a:solidFill>
                <a:latin typeface="Arial"/>
                <a:cs typeface="Arial"/>
              </a:rPr>
              <a:t>epa</a:t>
            </a:r>
            <a:r>
              <a:rPr sz="1200" spc="-5" dirty="0">
                <a:solidFill>
                  <a:srgbClr val="212121"/>
                </a:solidFill>
                <a:latin typeface="Arial"/>
                <a:cs typeface="Arial"/>
              </a:rPr>
              <a:t>rt</a:t>
            </a:r>
            <a:r>
              <a:rPr sz="1200" spc="5" dirty="0">
                <a:solidFill>
                  <a:srgbClr val="212121"/>
                </a:solidFill>
                <a:latin typeface="Arial"/>
                <a:cs typeface="Arial"/>
              </a:rPr>
              <a:t>m</a:t>
            </a:r>
            <a:r>
              <a:rPr sz="1200" dirty="0">
                <a:solidFill>
                  <a:srgbClr val="212121"/>
                </a:solidFill>
                <a:latin typeface="Arial"/>
                <a:cs typeface="Arial"/>
              </a:rPr>
              <a:t>e</a:t>
            </a:r>
            <a:r>
              <a:rPr sz="1200" spc="-10" dirty="0">
                <a:solidFill>
                  <a:srgbClr val="212121"/>
                </a:solidFill>
                <a:latin typeface="Arial"/>
                <a:cs typeface="Arial"/>
              </a:rPr>
              <a:t>n</a:t>
            </a:r>
            <a:r>
              <a:rPr sz="1200" spc="-5" dirty="0">
                <a:solidFill>
                  <a:srgbClr val="212121"/>
                </a:solidFill>
                <a:latin typeface="Arial"/>
                <a:cs typeface="Arial"/>
              </a:rPr>
              <a:t>t</a:t>
            </a:r>
            <a:r>
              <a:rPr sz="1200" spc="-35" dirty="0">
                <a:solidFill>
                  <a:srgbClr val="212121"/>
                </a:solidFill>
                <a:latin typeface="Arial"/>
                <a:cs typeface="Arial"/>
              </a:rPr>
              <a:t> </a:t>
            </a:r>
            <a:r>
              <a:rPr sz="1200" spc="-5" dirty="0">
                <a:solidFill>
                  <a:srgbClr val="212121"/>
                </a:solidFill>
                <a:latin typeface="Arial"/>
                <a:cs typeface="Arial"/>
              </a:rPr>
              <a:t>of</a:t>
            </a:r>
            <a:r>
              <a:rPr sz="1200" spc="5" dirty="0">
                <a:solidFill>
                  <a:srgbClr val="212121"/>
                </a:solidFill>
                <a:latin typeface="Arial"/>
                <a:cs typeface="Arial"/>
              </a:rPr>
              <a:t> </a:t>
            </a:r>
            <a:r>
              <a:rPr sz="1200" spc="-10" dirty="0">
                <a:solidFill>
                  <a:srgbClr val="212121"/>
                </a:solidFill>
                <a:latin typeface="Arial"/>
                <a:cs typeface="Arial"/>
              </a:rPr>
              <a:t>Stat</a:t>
            </a:r>
            <a:r>
              <a:rPr sz="1200" dirty="0">
                <a:solidFill>
                  <a:srgbClr val="212121"/>
                </a:solidFill>
                <a:latin typeface="Arial"/>
                <a:cs typeface="Arial"/>
              </a:rPr>
              <a:t>e</a:t>
            </a:r>
            <a:r>
              <a:rPr sz="1200" spc="-20" dirty="0">
                <a:solidFill>
                  <a:srgbClr val="212121"/>
                </a:solidFill>
                <a:latin typeface="Arial"/>
                <a:cs typeface="Arial"/>
              </a:rPr>
              <a:t> </a:t>
            </a:r>
            <a:r>
              <a:rPr sz="1200" spc="-5" dirty="0">
                <a:solidFill>
                  <a:srgbClr val="212121"/>
                </a:solidFill>
                <a:latin typeface="Arial"/>
                <a:cs typeface="Arial"/>
              </a:rPr>
              <a:t>H</a:t>
            </a:r>
            <a:r>
              <a:rPr sz="1200" dirty="0">
                <a:solidFill>
                  <a:srgbClr val="212121"/>
                </a:solidFill>
                <a:latin typeface="Arial"/>
                <a:cs typeface="Arial"/>
              </a:rPr>
              <a:t>ea</a:t>
            </a:r>
            <a:r>
              <a:rPr sz="1200" spc="-5" dirty="0">
                <a:solidFill>
                  <a:srgbClr val="212121"/>
                </a:solidFill>
                <a:latin typeface="Arial"/>
                <a:cs typeface="Arial"/>
              </a:rPr>
              <a:t>lt</a:t>
            </a:r>
            <a:r>
              <a:rPr sz="1200" dirty="0">
                <a:solidFill>
                  <a:srgbClr val="212121"/>
                </a:solidFill>
                <a:latin typeface="Arial"/>
                <a:cs typeface="Arial"/>
              </a:rPr>
              <a:t>h</a:t>
            </a:r>
            <a:r>
              <a:rPr sz="1200" spc="-20" dirty="0">
                <a:solidFill>
                  <a:srgbClr val="212121"/>
                </a:solidFill>
                <a:latin typeface="Arial"/>
                <a:cs typeface="Arial"/>
              </a:rPr>
              <a:t> </a:t>
            </a:r>
            <a:r>
              <a:rPr sz="1200" spc="-10" dirty="0">
                <a:solidFill>
                  <a:srgbClr val="212121"/>
                </a:solidFill>
                <a:latin typeface="Arial"/>
                <a:cs typeface="Arial"/>
              </a:rPr>
              <a:t>S</a:t>
            </a:r>
            <a:r>
              <a:rPr sz="1200" dirty="0">
                <a:solidFill>
                  <a:srgbClr val="212121"/>
                </a:solidFill>
                <a:latin typeface="Arial"/>
                <a:cs typeface="Arial"/>
              </a:rPr>
              <a:t>e</a:t>
            </a:r>
            <a:r>
              <a:rPr sz="1200" spc="-5" dirty="0">
                <a:solidFill>
                  <a:srgbClr val="212121"/>
                </a:solidFill>
                <a:latin typeface="Arial"/>
                <a:cs typeface="Arial"/>
              </a:rPr>
              <a:t>r</a:t>
            </a:r>
            <a:r>
              <a:rPr sz="1200" spc="-15" dirty="0">
                <a:solidFill>
                  <a:srgbClr val="212121"/>
                </a:solidFill>
                <a:latin typeface="Arial"/>
                <a:cs typeface="Arial"/>
              </a:rPr>
              <a:t>v</a:t>
            </a:r>
            <a:r>
              <a:rPr sz="1200" spc="-5" dirty="0">
                <a:solidFill>
                  <a:srgbClr val="212121"/>
                </a:solidFill>
                <a:latin typeface="Arial"/>
                <a:cs typeface="Arial"/>
              </a:rPr>
              <a:t>i</a:t>
            </a:r>
            <a:r>
              <a:rPr sz="1200" dirty="0">
                <a:solidFill>
                  <a:srgbClr val="212121"/>
                </a:solidFill>
                <a:latin typeface="Arial"/>
                <a:cs typeface="Arial"/>
              </a:rPr>
              <a:t>ces</a:t>
            </a:r>
            <a:endParaRPr sz="1200">
              <a:latin typeface="Arial"/>
              <a:cs typeface="Arial"/>
            </a:endParaRPr>
          </a:p>
        </p:txBody>
      </p:sp>
      <p:sp>
        <p:nvSpPr>
          <p:cNvPr id="6" name="object 6"/>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
        <p:nvSpPr>
          <p:cNvPr id="7" name="Rectangle 6">
            <a:extLst>
              <a:ext uri="{FF2B5EF4-FFF2-40B4-BE49-F238E27FC236}">
                <a16:creationId xmlns:a16="http://schemas.microsoft.com/office/drawing/2014/main" id="{7E26ABCF-B922-2C37-5D4C-BDB013337BF3}"/>
              </a:ext>
            </a:extLst>
          </p:cNvPr>
          <p:cNvSpPr/>
          <p:nvPr/>
        </p:nvSpPr>
        <p:spPr>
          <a:xfrm>
            <a:off x="8458200" y="1828800"/>
            <a:ext cx="2514600" cy="16002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Tree>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302431" rIns="0" bIns="0" rtlCol="0">
            <a:spAutoFit/>
          </a:bodyPr>
          <a:lstStyle/>
          <a:p>
            <a:pPr marL="205104">
              <a:lnSpc>
                <a:spcPts val="5710"/>
              </a:lnSpc>
            </a:pPr>
            <a:r>
              <a:rPr sz="4800" spc="-130" dirty="0"/>
              <a:t>S</a:t>
            </a:r>
            <a:r>
              <a:rPr sz="4800" spc="-100" dirty="0"/>
              <a:t>c</a:t>
            </a:r>
            <a:r>
              <a:rPr sz="4800" spc="-105" dirty="0"/>
              <a:t>reen</a:t>
            </a:r>
            <a:r>
              <a:rPr sz="4800" spc="-100" dirty="0"/>
              <a:t>i</a:t>
            </a:r>
            <a:r>
              <a:rPr sz="4800" spc="-105" dirty="0"/>
              <a:t>n</a:t>
            </a:r>
            <a:r>
              <a:rPr sz="4800" dirty="0"/>
              <a:t>g</a:t>
            </a:r>
            <a:r>
              <a:rPr sz="4800" spc="-190" dirty="0"/>
              <a:t> </a:t>
            </a:r>
            <a:r>
              <a:rPr sz="4800" spc="-95" dirty="0"/>
              <a:t>R</a:t>
            </a:r>
            <a:r>
              <a:rPr sz="4800" spc="-105" dirty="0"/>
              <a:t>e</a:t>
            </a:r>
            <a:r>
              <a:rPr sz="4800" spc="-100" dirty="0"/>
              <a:t>c</a:t>
            </a:r>
            <a:r>
              <a:rPr sz="4800" spc="-105" dirty="0"/>
              <a:t>ommendat</a:t>
            </a:r>
            <a:r>
              <a:rPr sz="4800" spc="-95" dirty="0"/>
              <a:t>i</a:t>
            </a:r>
            <a:r>
              <a:rPr sz="4800" spc="-105" dirty="0"/>
              <a:t>ons</a:t>
            </a:r>
            <a:endParaRPr sz="4800"/>
          </a:p>
        </p:txBody>
      </p:sp>
      <p:sp>
        <p:nvSpPr>
          <p:cNvPr id="4" name="object 4"/>
          <p:cNvSpPr txBox="1"/>
          <p:nvPr/>
        </p:nvSpPr>
        <p:spPr>
          <a:xfrm>
            <a:off x="597776" y="1709320"/>
            <a:ext cx="8093595" cy="4095993"/>
          </a:xfrm>
          <a:prstGeom prst="rect">
            <a:avLst/>
          </a:prstGeom>
        </p:spPr>
        <p:txBody>
          <a:bodyPr vert="horz" wrap="square" lIns="0" tIns="0" rIns="0" bIns="0" rtlCol="0">
            <a:spAutoFit/>
          </a:bodyPr>
          <a:lstStyle/>
          <a:p>
            <a:pPr marL="12700">
              <a:lnSpc>
                <a:spcPct val="100000"/>
              </a:lnSpc>
            </a:pPr>
            <a:r>
              <a:rPr sz="2000" b="1" u="heavy" dirty="0">
                <a:solidFill>
                  <a:srgbClr val="212121"/>
                </a:solidFill>
                <a:latin typeface="Arial"/>
                <a:cs typeface="Arial"/>
              </a:rPr>
              <a:t>Cente</a:t>
            </a:r>
            <a:r>
              <a:rPr sz="2000" b="1" u="heavy" spc="-5" dirty="0">
                <a:solidFill>
                  <a:srgbClr val="212121"/>
                </a:solidFill>
                <a:latin typeface="Arial"/>
                <a:cs typeface="Arial"/>
              </a:rPr>
              <a:t>rs</a:t>
            </a:r>
            <a:r>
              <a:rPr sz="2000" b="1" u="heavy" spc="-30" dirty="0">
                <a:solidFill>
                  <a:srgbClr val="212121"/>
                </a:solidFill>
                <a:latin typeface="Arial"/>
                <a:cs typeface="Arial"/>
              </a:rPr>
              <a:t> </a:t>
            </a:r>
            <a:r>
              <a:rPr sz="2000" b="1" u="heavy" dirty="0">
                <a:solidFill>
                  <a:srgbClr val="212121"/>
                </a:solidFill>
                <a:latin typeface="Arial"/>
                <a:cs typeface="Arial"/>
              </a:rPr>
              <a:t>for</a:t>
            </a:r>
            <a:r>
              <a:rPr sz="2000" b="1" u="heavy" spc="-35" dirty="0">
                <a:solidFill>
                  <a:srgbClr val="212121"/>
                </a:solidFill>
                <a:latin typeface="Arial"/>
                <a:cs typeface="Arial"/>
              </a:rPr>
              <a:t> </a:t>
            </a:r>
            <a:r>
              <a:rPr sz="2000" b="1" u="heavy" dirty="0">
                <a:solidFill>
                  <a:srgbClr val="212121"/>
                </a:solidFill>
                <a:latin typeface="Arial"/>
                <a:cs typeface="Arial"/>
              </a:rPr>
              <a:t>D</a:t>
            </a:r>
            <a:r>
              <a:rPr sz="2000" b="1" u="heavy" spc="-5" dirty="0">
                <a:solidFill>
                  <a:srgbClr val="212121"/>
                </a:solidFill>
                <a:latin typeface="Arial"/>
                <a:cs typeface="Arial"/>
              </a:rPr>
              <a:t>i</a:t>
            </a:r>
            <a:r>
              <a:rPr sz="2000" b="1" u="heavy" dirty="0">
                <a:solidFill>
                  <a:srgbClr val="212121"/>
                </a:solidFill>
                <a:latin typeface="Arial"/>
                <a:cs typeface="Arial"/>
              </a:rPr>
              <a:t>sease</a:t>
            </a:r>
            <a:r>
              <a:rPr sz="2000" b="1" u="heavy" spc="-30" dirty="0">
                <a:solidFill>
                  <a:srgbClr val="212121"/>
                </a:solidFill>
                <a:latin typeface="Arial"/>
                <a:cs typeface="Arial"/>
              </a:rPr>
              <a:t> </a:t>
            </a:r>
            <a:r>
              <a:rPr sz="2000" b="1" u="heavy" dirty="0">
                <a:solidFill>
                  <a:srgbClr val="212121"/>
                </a:solidFill>
                <a:latin typeface="Arial"/>
                <a:cs typeface="Arial"/>
              </a:rPr>
              <a:t>Cont</a:t>
            </a:r>
            <a:r>
              <a:rPr sz="2000" b="1" u="heavy" spc="-5" dirty="0">
                <a:solidFill>
                  <a:srgbClr val="212121"/>
                </a:solidFill>
                <a:latin typeface="Arial"/>
                <a:cs typeface="Arial"/>
              </a:rPr>
              <a:t>rol</a:t>
            </a:r>
            <a:r>
              <a:rPr sz="2000" b="1" u="heavy" spc="-25" dirty="0">
                <a:solidFill>
                  <a:srgbClr val="212121"/>
                </a:solidFill>
                <a:latin typeface="Arial"/>
                <a:cs typeface="Arial"/>
              </a:rPr>
              <a:t> </a:t>
            </a:r>
            <a:r>
              <a:rPr sz="2000" b="1" u="heavy" dirty="0">
                <a:solidFill>
                  <a:srgbClr val="212121"/>
                </a:solidFill>
                <a:latin typeface="Arial"/>
                <a:cs typeface="Arial"/>
              </a:rPr>
              <a:t>and</a:t>
            </a:r>
            <a:r>
              <a:rPr sz="2000" b="1" u="heavy" spc="-10" dirty="0">
                <a:solidFill>
                  <a:srgbClr val="212121"/>
                </a:solidFill>
                <a:latin typeface="Arial"/>
                <a:cs typeface="Arial"/>
              </a:rPr>
              <a:t> </a:t>
            </a:r>
            <a:r>
              <a:rPr sz="2000" b="1" u="heavy" spc="-5" dirty="0">
                <a:solidFill>
                  <a:srgbClr val="212121"/>
                </a:solidFill>
                <a:latin typeface="Arial"/>
                <a:cs typeface="Arial"/>
              </a:rPr>
              <a:t>Pr</a:t>
            </a:r>
            <a:r>
              <a:rPr sz="2000" b="1" u="heavy" dirty="0">
                <a:solidFill>
                  <a:srgbClr val="212121"/>
                </a:solidFill>
                <a:latin typeface="Arial"/>
                <a:cs typeface="Arial"/>
              </a:rPr>
              <a:t>e</a:t>
            </a:r>
            <a:r>
              <a:rPr sz="2000" b="1" u="heavy" spc="-25" dirty="0">
                <a:solidFill>
                  <a:srgbClr val="212121"/>
                </a:solidFill>
                <a:latin typeface="Arial"/>
                <a:cs typeface="Arial"/>
              </a:rPr>
              <a:t>v</a:t>
            </a:r>
            <a:r>
              <a:rPr sz="2000" b="1" u="heavy" dirty="0">
                <a:solidFill>
                  <a:srgbClr val="212121"/>
                </a:solidFill>
                <a:latin typeface="Arial"/>
                <a:cs typeface="Arial"/>
              </a:rPr>
              <a:t>ent</a:t>
            </a:r>
            <a:r>
              <a:rPr sz="2000" b="1" u="heavy" spc="-5" dirty="0">
                <a:solidFill>
                  <a:srgbClr val="212121"/>
                </a:solidFill>
                <a:latin typeface="Arial"/>
                <a:cs typeface="Arial"/>
              </a:rPr>
              <a:t>i</a:t>
            </a:r>
            <a:r>
              <a:rPr sz="2000" b="1" u="heavy" dirty="0">
                <a:solidFill>
                  <a:srgbClr val="212121"/>
                </a:solidFill>
                <a:latin typeface="Arial"/>
                <a:cs typeface="Arial"/>
              </a:rPr>
              <a:t>on</a:t>
            </a:r>
            <a:r>
              <a:rPr sz="2000" b="1" u="heavy" spc="-10" dirty="0">
                <a:solidFill>
                  <a:srgbClr val="212121"/>
                </a:solidFill>
                <a:latin typeface="Arial"/>
                <a:cs typeface="Arial"/>
              </a:rPr>
              <a:t> </a:t>
            </a:r>
            <a:r>
              <a:rPr sz="2000" b="1" u="heavy" dirty="0">
                <a:solidFill>
                  <a:srgbClr val="212121"/>
                </a:solidFill>
                <a:latin typeface="Arial"/>
                <a:cs typeface="Arial"/>
              </a:rPr>
              <a:t>(CDC)</a:t>
            </a:r>
            <a:r>
              <a:rPr sz="2000" b="1" u="heavy" spc="-25" dirty="0">
                <a:solidFill>
                  <a:srgbClr val="212121"/>
                </a:solidFill>
                <a:latin typeface="Arial"/>
                <a:cs typeface="Arial"/>
              </a:rPr>
              <a:t> </a:t>
            </a:r>
            <a:r>
              <a:rPr sz="2000" b="1" u="heavy" dirty="0">
                <a:solidFill>
                  <a:srgbClr val="212121"/>
                </a:solidFill>
                <a:latin typeface="Arial"/>
                <a:cs typeface="Arial"/>
              </a:rPr>
              <a:t>2020</a:t>
            </a:r>
            <a:endParaRPr sz="2000" dirty="0">
              <a:latin typeface="Arial"/>
              <a:cs typeface="Arial"/>
            </a:endParaRPr>
          </a:p>
          <a:p>
            <a:pPr>
              <a:lnSpc>
                <a:spcPct val="100000"/>
              </a:lnSpc>
              <a:spcBef>
                <a:spcPts val="23"/>
              </a:spcBef>
            </a:pPr>
            <a:endParaRPr sz="2150" dirty="0">
              <a:latin typeface="Times New Roman"/>
              <a:cs typeface="Times New Roman"/>
            </a:endParaRPr>
          </a:p>
          <a:p>
            <a:pPr marL="355600" marR="59690" indent="-342900">
              <a:lnSpc>
                <a:spcPts val="2110"/>
              </a:lnSpc>
              <a:buClr>
                <a:srgbClr val="D51F1A"/>
              </a:buClr>
              <a:buFont typeface="Wingdings"/>
              <a:buChar char=""/>
              <a:tabLst>
                <a:tab pos="355600" algn="l"/>
              </a:tabLst>
            </a:pPr>
            <a:r>
              <a:rPr sz="2200" b="1" spc="-25" dirty="0">
                <a:solidFill>
                  <a:srgbClr val="212121"/>
                </a:solidFill>
                <a:latin typeface="Arial"/>
                <a:cs typeface="Arial"/>
              </a:rPr>
              <a:t>A</a:t>
            </a:r>
            <a:r>
              <a:rPr sz="2200" b="1" spc="-10" dirty="0">
                <a:solidFill>
                  <a:srgbClr val="212121"/>
                </a:solidFill>
                <a:latin typeface="Arial"/>
                <a:cs typeface="Arial"/>
              </a:rPr>
              <a:t>ll</a:t>
            </a:r>
            <a:r>
              <a:rPr sz="2200" b="1" dirty="0">
                <a:solidFill>
                  <a:srgbClr val="212121"/>
                </a:solidFill>
                <a:latin typeface="Arial"/>
                <a:cs typeface="Arial"/>
              </a:rPr>
              <a:t> </a:t>
            </a:r>
            <a:r>
              <a:rPr sz="2200" spc="-10" dirty="0">
                <a:solidFill>
                  <a:srgbClr val="212121"/>
                </a:solidFill>
                <a:latin typeface="Arial"/>
                <a:cs typeface="Arial"/>
              </a:rPr>
              <a:t>adults</a:t>
            </a:r>
            <a:r>
              <a:rPr sz="2200" spc="5" dirty="0">
                <a:solidFill>
                  <a:srgbClr val="212121"/>
                </a:solidFill>
                <a:latin typeface="Arial"/>
                <a:cs typeface="Arial"/>
              </a:rPr>
              <a:t> </a:t>
            </a:r>
            <a:r>
              <a:rPr sz="2200" spc="-15" dirty="0">
                <a:solidFill>
                  <a:srgbClr val="212121"/>
                </a:solidFill>
                <a:latin typeface="Arial"/>
                <a:cs typeface="Arial"/>
              </a:rPr>
              <a:t>18</a:t>
            </a:r>
            <a:r>
              <a:rPr sz="2200" dirty="0">
                <a:solidFill>
                  <a:srgbClr val="212121"/>
                </a:solidFill>
                <a:latin typeface="Arial"/>
                <a:cs typeface="Arial"/>
              </a:rPr>
              <a:t> </a:t>
            </a:r>
            <a:r>
              <a:rPr sz="2200" spc="-15" dirty="0">
                <a:solidFill>
                  <a:srgbClr val="212121"/>
                </a:solidFill>
                <a:latin typeface="Arial"/>
                <a:cs typeface="Arial"/>
              </a:rPr>
              <a:t>and</a:t>
            </a:r>
            <a:r>
              <a:rPr sz="2200" spc="10" dirty="0">
                <a:solidFill>
                  <a:srgbClr val="212121"/>
                </a:solidFill>
                <a:latin typeface="Arial"/>
                <a:cs typeface="Arial"/>
              </a:rPr>
              <a:t> </a:t>
            </a:r>
            <a:r>
              <a:rPr sz="2200" spc="-10" dirty="0">
                <a:solidFill>
                  <a:srgbClr val="212121"/>
                </a:solidFill>
                <a:latin typeface="Arial"/>
                <a:cs typeface="Arial"/>
              </a:rPr>
              <a:t>older</a:t>
            </a:r>
            <a:r>
              <a:rPr sz="2200"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hould</a:t>
            </a:r>
            <a:r>
              <a:rPr sz="2200" dirty="0">
                <a:solidFill>
                  <a:srgbClr val="212121"/>
                </a:solidFill>
                <a:latin typeface="Arial"/>
                <a:cs typeface="Arial"/>
              </a:rPr>
              <a:t> </a:t>
            </a:r>
            <a:r>
              <a:rPr sz="2200" spc="-15" dirty="0">
                <a:solidFill>
                  <a:srgbClr val="212121"/>
                </a:solidFill>
                <a:latin typeface="Arial"/>
                <a:cs typeface="Arial"/>
              </a:rPr>
              <a:t>ha</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lang="en-US" sz="2200" spc="10" dirty="0">
                <a:solidFill>
                  <a:srgbClr val="212121"/>
                </a:solidFill>
                <a:latin typeface="Arial"/>
                <a:cs typeface="Arial"/>
              </a:rPr>
              <a:t>Hepatitis C Virus (</a:t>
            </a:r>
            <a:r>
              <a:rPr sz="2200" spc="-25" dirty="0">
                <a:solidFill>
                  <a:srgbClr val="212121"/>
                </a:solidFill>
                <a:latin typeface="Arial"/>
                <a:cs typeface="Arial"/>
              </a:rPr>
              <a:t>HC</a:t>
            </a:r>
            <a:r>
              <a:rPr sz="2200" spc="-15" dirty="0">
                <a:solidFill>
                  <a:srgbClr val="212121"/>
                </a:solidFill>
                <a:latin typeface="Arial"/>
                <a:cs typeface="Arial"/>
              </a:rPr>
              <a:t>V</a:t>
            </a:r>
            <a:r>
              <a:rPr lang="en-US" sz="2200" spc="-15" dirty="0">
                <a:solidFill>
                  <a:srgbClr val="212121"/>
                </a:solidFill>
                <a:latin typeface="Arial"/>
                <a:cs typeface="Arial"/>
              </a:rPr>
              <a:t>)</a:t>
            </a:r>
            <a:r>
              <a:rPr sz="2200" dirty="0">
                <a:solidFill>
                  <a:srgbClr val="212121"/>
                </a:solidFill>
                <a:latin typeface="Arial"/>
                <a:cs typeface="Arial"/>
              </a:rPr>
              <a:t> </a:t>
            </a:r>
            <a:r>
              <a:rPr sz="2200" spc="-10" dirty="0">
                <a:solidFill>
                  <a:srgbClr val="212121"/>
                </a:solidFill>
                <a:latin typeface="Arial"/>
                <a:cs typeface="Arial"/>
              </a:rPr>
              <a:t>sc</a:t>
            </a:r>
            <a:r>
              <a:rPr sz="2200" spc="-15" dirty="0">
                <a:solidFill>
                  <a:srgbClr val="212121"/>
                </a:solidFill>
                <a:latin typeface="Arial"/>
                <a:cs typeface="Arial"/>
              </a:rPr>
              <a:t>reening</a:t>
            </a:r>
            <a:r>
              <a:rPr sz="2200" dirty="0">
                <a:solidFill>
                  <a:srgbClr val="212121"/>
                </a:solidFill>
                <a:latin typeface="Arial"/>
                <a:cs typeface="Arial"/>
              </a:rPr>
              <a:t> </a:t>
            </a:r>
            <a:r>
              <a:rPr sz="2200" spc="-10" dirty="0">
                <a:solidFill>
                  <a:srgbClr val="212121"/>
                </a:solidFill>
                <a:latin typeface="Arial"/>
                <a:cs typeface="Arial"/>
              </a:rPr>
              <a:t>at least</a:t>
            </a:r>
            <a:r>
              <a:rPr sz="2200" dirty="0">
                <a:solidFill>
                  <a:srgbClr val="212121"/>
                </a:solidFill>
                <a:latin typeface="Arial"/>
                <a:cs typeface="Arial"/>
              </a:rPr>
              <a:t> </a:t>
            </a:r>
            <a:r>
              <a:rPr sz="2200" spc="-15" dirty="0">
                <a:solidFill>
                  <a:srgbClr val="212121"/>
                </a:solidFill>
                <a:latin typeface="Arial"/>
                <a:cs typeface="Arial"/>
              </a:rPr>
              <a:t>on</a:t>
            </a:r>
            <a:r>
              <a:rPr sz="2200" spc="-10" dirty="0">
                <a:solidFill>
                  <a:srgbClr val="212121"/>
                </a:solidFill>
                <a:latin typeface="Arial"/>
                <a:cs typeface="Arial"/>
              </a:rPr>
              <a:t>c</a:t>
            </a:r>
            <a:r>
              <a:rPr sz="2200" spc="-15" dirty="0">
                <a:solidFill>
                  <a:srgbClr val="212121"/>
                </a:solidFill>
                <a:latin typeface="Arial"/>
                <a:cs typeface="Arial"/>
              </a:rPr>
              <a:t>e</a:t>
            </a:r>
            <a:r>
              <a:rPr sz="2200" spc="-10" dirty="0">
                <a:solidFill>
                  <a:srgbClr val="212121"/>
                </a:solidFill>
                <a:latin typeface="Arial"/>
                <a:cs typeface="Arial"/>
              </a:rPr>
              <a:t> in</a:t>
            </a:r>
            <a:r>
              <a:rPr sz="2200"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10" dirty="0">
                <a:solidFill>
                  <a:srgbClr val="212121"/>
                </a:solidFill>
                <a:latin typeface="Arial"/>
                <a:cs typeface="Arial"/>
              </a:rPr>
              <a:t>lifeti</a:t>
            </a:r>
            <a:r>
              <a:rPr sz="2200" spc="-30" dirty="0">
                <a:solidFill>
                  <a:srgbClr val="212121"/>
                </a:solidFill>
                <a:latin typeface="Arial"/>
                <a:cs typeface="Arial"/>
              </a:rPr>
              <a:t>m</a:t>
            </a:r>
            <a:r>
              <a:rPr sz="2200" spc="-10" dirty="0">
                <a:solidFill>
                  <a:srgbClr val="212121"/>
                </a:solidFill>
                <a:latin typeface="Arial"/>
                <a:cs typeface="Arial"/>
              </a:rPr>
              <a:t>e,</a:t>
            </a:r>
            <a:r>
              <a:rPr sz="2200" spc="15"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0" dirty="0">
                <a:solidFill>
                  <a:srgbClr val="212121"/>
                </a:solidFill>
                <a:latin typeface="Arial"/>
                <a:cs typeface="Arial"/>
              </a:rPr>
              <a:t>c</a:t>
            </a:r>
            <a:r>
              <a:rPr sz="2200" spc="-15" dirty="0">
                <a:solidFill>
                  <a:srgbClr val="212121"/>
                </a:solidFill>
                <a:latin typeface="Arial"/>
                <a:cs typeface="Arial"/>
              </a:rPr>
              <a:t>ept</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here</a:t>
            </a:r>
            <a:r>
              <a:rPr sz="2200" spc="20" dirty="0">
                <a:solidFill>
                  <a:srgbClr val="212121"/>
                </a:solidFill>
                <a:latin typeface="Arial"/>
                <a:cs typeface="Arial"/>
              </a:rPr>
              <a:t> </a:t>
            </a:r>
            <a:r>
              <a:rPr sz="2200" spc="-15" dirty="0">
                <a:solidFill>
                  <a:srgbClr val="212121"/>
                </a:solidFill>
                <a:latin typeface="Arial"/>
                <a:cs typeface="Arial"/>
              </a:rPr>
              <a:t>pre</a:t>
            </a:r>
            <a:r>
              <a:rPr sz="2200" spc="-25" dirty="0">
                <a:solidFill>
                  <a:srgbClr val="212121"/>
                </a:solidFill>
                <a:latin typeface="Arial"/>
                <a:cs typeface="Arial"/>
              </a:rPr>
              <a:t>v</a:t>
            </a:r>
            <a:r>
              <a:rPr sz="2200" spc="-15" dirty="0">
                <a:solidFill>
                  <a:srgbClr val="212121"/>
                </a:solidFill>
                <a:latin typeface="Arial"/>
                <a:cs typeface="Arial"/>
              </a:rPr>
              <a:t>alen</a:t>
            </a:r>
            <a:r>
              <a:rPr sz="2200" spc="-10" dirty="0">
                <a:solidFill>
                  <a:srgbClr val="212121"/>
                </a:solidFill>
                <a:latin typeface="Arial"/>
                <a:cs typeface="Arial"/>
              </a:rPr>
              <a:t>c</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spc="-15" dirty="0">
                <a:solidFill>
                  <a:srgbClr val="212121"/>
                </a:solidFill>
                <a:latin typeface="Arial"/>
                <a:cs typeface="Arial"/>
              </a:rPr>
              <a:t>&lt;0.1%</a:t>
            </a:r>
            <a:endParaRPr sz="2200" dirty="0">
              <a:latin typeface="Arial"/>
              <a:cs typeface="Arial"/>
            </a:endParaRPr>
          </a:p>
          <a:p>
            <a:pPr>
              <a:lnSpc>
                <a:spcPct val="100000"/>
              </a:lnSpc>
              <a:spcBef>
                <a:spcPts val="42"/>
              </a:spcBef>
              <a:buClr>
                <a:srgbClr val="D51F1A"/>
              </a:buClr>
              <a:buFont typeface="Wingdings"/>
              <a:buChar char=""/>
            </a:pPr>
            <a:endParaRPr sz="1700" dirty="0">
              <a:latin typeface="Times New Roman"/>
              <a:cs typeface="Times New Roman"/>
            </a:endParaRPr>
          </a:p>
          <a:p>
            <a:pPr marL="355600" indent="-342900">
              <a:lnSpc>
                <a:spcPct val="100000"/>
              </a:lnSpc>
              <a:buClr>
                <a:srgbClr val="D51F1A"/>
              </a:buClr>
              <a:buFont typeface="Wingdings"/>
              <a:buChar char=""/>
              <a:tabLst>
                <a:tab pos="355600" algn="l"/>
              </a:tabLst>
            </a:pPr>
            <a:r>
              <a:rPr sz="2200" spc="-20" dirty="0">
                <a:solidFill>
                  <a:srgbClr val="212121"/>
                </a:solidFill>
                <a:latin typeface="Arial"/>
                <a:cs typeface="Arial"/>
              </a:rPr>
              <a:t>S</a:t>
            </a:r>
            <a:r>
              <a:rPr sz="2200" spc="-10" dirty="0">
                <a:solidFill>
                  <a:srgbClr val="212121"/>
                </a:solidFill>
                <a:latin typeface="Arial"/>
                <a:cs typeface="Arial"/>
              </a:rPr>
              <a:t>c</a:t>
            </a:r>
            <a:r>
              <a:rPr sz="2200" spc="-15" dirty="0">
                <a:solidFill>
                  <a:srgbClr val="212121"/>
                </a:solidFill>
                <a:latin typeface="Arial"/>
                <a:cs typeface="Arial"/>
              </a:rPr>
              <a:t>reening</a:t>
            </a:r>
            <a:r>
              <a:rPr sz="2200"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hould</a:t>
            </a:r>
            <a:r>
              <a:rPr sz="2200" dirty="0">
                <a:solidFill>
                  <a:srgbClr val="212121"/>
                </a:solidFill>
                <a:latin typeface="Arial"/>
                <a:cs typeface="Arial"/>
              </a:rPr>
              <a:t> </a:t>
            </a:r>
            <a:r>
              <a:rPr sz="2200" spc="-15" dirty="0">
                <a:solidFill>
                  <a:srgbClr val="212121"/>
                </a:solidFill>
                <a:latin typeface="Arial"/>
                <a:cs typeface="Arial"/>
              </a:rPr>
              <a:t>o</a:t>
            </a:r>
            <a:r>
              <a:rPr sz="2200" spc="-10" dirty="0">
                <a:solidFill>
                  <a:srgbClr val="212121"/>
                </a:solidFill>
                <a:latin typeface="Arial"/>
                <a:cs typeface="Arial"/>
              </a:rPr>
              <a:t>ccur</a:t>
            </a:r>
            <a:r>
              <a:rPr sz="2200" dirty="0">
                <a:solidFill>
                  <a:srgbClr val="212121"/>
                </a:solidFill>
                <a:latin typeface="Arial"/>
                <a:cs typeface="Arial"/>
              </a:rPr>
              <a:t> </a:t>
            </a:r>
            <a:r>
              <a:rPr sz="2200" spc="-10" dirty="0">
                <a:solidFill>
                  <a:srgbClr val="212121"/>
                </a:solidFill>
                <a:latin typeface="Arial"/>
                <a:cs typeface="Arial"/>
              </a:rPr>
              <a:t>at</a:t>
            </a:r>
            <a:r>
              <a:rPr sz="2200" dirty="0">
                <a:solidFill>
                  <a:srgbClr val="212121"/>
                </a:solidFill>
                <a:latin typeface="Arial"/>
                <a:cs typeface="Arial"/>
              </a:rPr>
              <a:t> </a:t>
            </a:r>
            <a:r>
              <a:rPr sz="2200" b="1" spc="-15" dirty="0">
                <a:solidFill>
                  <a:srgbClr val="212121"/>
                </a:solidFill>
                <a:latin typeface="Arial"/>
                <a:cs typeface="Arial"/>
              </a:rPr>
              <a:t>each</a:t>
            </a:r>
            <a:r>
              <a:rPr sz="2200" b="1" spc="25" dirty="0">
                <a:solidFill>
                  <a:srgbClr val="212121"/>
                </a:solidFill>
                <a:latin typeface="Arial"/>
                <a:cs typeface="Arial"/>
              </a:rPr>
              <a:t> </a:t>
            </a:r>
            <a:r>
              <a:rPr sz="2200" spc="-15" dirty="0">
                <a:solidFill>
                  <a:srgbClr val="212121"/>
                </a:solidFill>
                <a:latin typeface="Arial"/>
                <a:cs typeface="Arial"/>
              </a:rPr>
              <a:t>pregnan</a:t>
            </a:r>
            <a:r>
              <a:rPr sz="2200" spc="-10" dirty="0">
                <a:solidFill>
                  <a:srgbClr val="212121"/>
                </a:solidFill>
                <a:latin typeface="Arial"/>
                <a:cs typeface="Arial"/>
              </a:rPr>
              <a:t>c</a:t>
            </a:r>
            <a:r>
              <a:rPr sz="2200" spc="-15" dirty="0">
                <a:solidFill>
                  <a:srgbClr val="212121"/>
                </a:solidFill>
                <a:latin typeface="Arial"/>
                <a:cs typeface="Arial"/>
              </a:rPr>
              <a:t>y</a:t>
            </a:r>
            <a:endParaRPr sz="2200" dirty="0">
              <a:latin typeface="Arial"/>
              <a:cs typeface="Arial"/>
            </a:endParaRPr>
          </a:p>
          <a:p>
            <a:pPr marL="355600" indent="-342900">
              <a:lnSpc>
                <a:spcPts val="2375"/>
              </a:lnSpc>
              <a:spcBef>
                <a:spcPts val="1980"/>
              </a:spcBef>
              <a:buClr>
                <a:srgbClr val="D51F1A"/>
              </a:buClr>
              <a:buFont typeface="Wingdings"/>
              <a:buChar char=""/>
              <a:tabLst>
                <a:tab pos="355600" algn="l"/>
              </a:tabLst>
            </a:pPr>
            <a:r>
              <a:rPr sz="2200" b="1" spc="-25" dirty="0">
                <a:solidFill>
                  <a:srgbClr val="212121"/>
                </a:solidFill>
                <a:latin typeface="Arial"/>
                <a:cs typeface="Arial"/>
              </a:rPr>
              <a:t>A</a:t>
            </a:r>
            <a:r>
              <a:rPr sz="2200" b="1" spc="-15" dirty="0">
                <a:solidFill>
                  <a:srgbClr val="212121"/>
                </a:solidFill>
                <a:latin typeface="Arial"/>
                <a:cs typeface="Arial"/>
              </a:rPr>
              <a:t>ny</a:t>
            </a:r>
            <a:r>
              <a:rPr sz="2200" b="1" spc="15" dirty="0">
                <a:solidFill>
                  <a:srgbClr val="212121"/>
                </a:solidFill>
                <a:latin typeface="Arial"/>
                <a:cs typeface="Arial"/>
              </a:rPr>
              <a:t> </a:t>
            </a:r>
            <a:r>
              <a:rPr sz="2200" b="1" spc="-15" dirty="0">
                <a:solidFill>
                  <a:srgbClr val="212121"/>
                </a:solidFill>
                <a:latin typeface="Arial"/>
                <a:cs typeface="Arial"/>
              </a:rPr>
              <a:t>person</a:t>
            </a:r>
            <a:r>
              <a:rPr sz="2200" b="1" spc="15" dirty="0">
                <a:solidFill>
                  <a:srgbClr val="212121"/>
                </a:solidFill>
                <a:latin typeface="Arial"/>
                <a:cs typeface="Arial"/>
              </a:rPr>
              <a:t> </a:t>
            </a:r>
            <a:r>
              <a:rPr sz="2200" b="1" dirty="0">
                <a:solidFill>
                  <a:srgbClr val="212121"/>
                </a:solidFill>
                <a:latin typeface="Arial"/>
                <a:cs typeface="Arial"/>
              </a:rPr>
              <a:t>w</a:t>
            </a:r>
            <a:r>
              <a:rPr sz="2200" b="1" spc="-15" dirty="0">
                <a:solidFill>
                  <a:srgbClr val="212121"/>
                </a:solidFill>
                <a:latin typeface="Arial"/>
                <a:cs typeface="Arial"/>
              </a:rPr>
              <a:t>ho</a:t>
            </a:r>
            <a:r>
              <a:rPr sz="2200" b="1" dirty="0">
                <a:solidFill>
                  <a:srgbClr val="212121"/>
                </a:solidFill>
                <a:latin typeface="Arial"/>
                <a:cs typeface="Arial"/>
              </a:rPr>
              <a:t> </a:t>
            </a:r>
            <a:r>
              <a:rPr sz="2200" b="1" spc="-15" dirty="0">
                <a:solidFill>
                  <a:srgbClr val="212121"/>
                </a:solidFill>
                <a:latin typeface="Arial"/>
                <a:cs typeface="Arial"/>
              </a:rPr>
              <a:t>requests</a:t>
            </a:r>
            <a:r>
              <a:rPr sz="2200" b="1" spc="25" dirty="0">
                <a:solidFill>
                  <a:srgbClr val="212121"/>
                </a:solidFill>
                <a:latin typeface="Arial"/>
                <a:cs typeface="Arial"/>
              </a:rPr>
              <a:t> </a:t>
            </a:r>
            <a:r>
              <a:rPr sz="2200" b="1" spc="-15" dirty="0">
                <a:solidFill>
                  <a:srgbClr val="212121"/>
                </a:solidFill>
                <a:latin typeface="Arial"/>
                <a:cs typeface="Arial"/>
              </a:rPr>
              <a:t>hepat</a:t>
            </a:r>
            <a:r>
              <a:rPr sz="2200" b="1" spc="-10" dirty="0">
                <a:solidFill>
                  <a:srgbClr val="212121"/>
                </a:solidFill>
                <a:latin typeface="Arial"/>
                <a:cs typeface="Arial"/>
              </a:rPr>
              <a:t>itis</a:t>
            </a:r>
            <a:r>
              <a:rPr lang="en-US" sz="2200" b="1" spc="-10" dirty="0">
                <a:solidFill>
                  <a:srgbClr val="212121"/>
                </a:solidFill>
                <a:latin typeface="Arial"/>
                <a:cs typeface="Arial"/>
              </a:rPr>
              <a:t> </a:t>
            </a:r>
            <a:r>
              <a:rPr sz="2200" b="1" spc="-20" dirty="0">
                <a:solidFill>
                  <a:srgbClr val="212121"/>
                </a:solidFill>
                <a:latin typeface="Arial"/>
                <a:cs typeface="Arial"/>
              </a:rPr>
              <a:t>C</a:t>
            </a:r>
            <a:r>
              <a:rPr sz="2200" b="1" spc="-5" dirty="0">
                <a:solidFill>
                  <a:srgbClr val="212121"/>
                </a:solidFill>
                <a:latin typeface="Arial"/>
                <a:cs typeface="Arial"/>
              </a:rPr>
              <a:t> </a:t>
            </a:r>
            <a:r>
              <a:rPr sz="2200" b="1" spc="-15" dirty="0">
                <a:solidFill>
                  <a:srgbClr val="212121"/>
                </a:solidFill>
                <a:latin typeface="Arial"/>
                <a:cs typeface="Arial"/>
              </a:rPr>
              <a:t>testing</a:t>
            </a:r>
            <a:r>
              <a:rPr sz="2200" b="1" spc="25"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hould</a:t>
            </a:r>
            <a:r>
              <a:rPr sz="2200" spc="5" dirty="0">
                <a:solidFill>
                  <a:srgbClr val="212121"/>
                </a:solidFill>
                <a:latin typeface="Arial"/>
                <a:cs typeface="Arial"/>
              </a:rPr>
              <a:t> </a:t>
            </a:r>
            <a:r>
              <a:rPr sz="2200" spc="-10" dirty="0">
                <a:solidFill>
                  <a:srgbClr val="212121"/>
                </a:solidFill>
                <a:latin typeface="Arial"/>
                <a:cs typeface="Arial"/>
              </a:rPr>
              <a:t>recei</a:t>
            </a:r>
            <a:r>
              <a:rPr sz="2200" spc="-25" dirty="0">
                <a:solidFill>
                  <a:srgbClr val="212121"/>
                </a:solidFill>
                <a:latin typeface="Arial"/>
                <a:cs typeface="Arial"/>
              </a:rPr>
              <a:t>v</a:t>
            </a:r>
            <a:r>
              <a:rPr sz="2200" spc="-15" dirty="0">
                <a:solidFill>
                  <a:srgbClr val="212121"/>
                </a:solidFill>
                <a:latin typeface="Arial"/>
                <a:cs typeface="Arial"/>
              </a:rPr>
              <a:t>e</a:t>
            </a:r>
            <a:r>
              <a:rPr sz="2200" spc="15" dirty="0">
                <a:solidFill>
                  <a:srgbClr val="212121"/>
                </a:solidFill>
                <a:latin typeface="Arial"/>
                <a:cs typeface="Arial"/>
              </a:rPr>
              <a:t> </a:t>
            </a:r>
            <a:r>
              <a:rPr sz="2200" spc="-10" dirty="0">
                <a:solidFill>
                  <a:srgbClr val="212121"/>
                </a:solidFill>
                <a:latin typeface="Arial"/>
                <a:cs typeface="Arial"/>
              </a:rPr>
              <a:t>it,</a:t>
            </a:r>
            <a:r>
              <a:rPr sz="2200" dirty="0">
                <a:solidFill>
                  <a:srgbClr val="212121"/>
                </a:solidFill>
                <a:latin typeface="Arial"/>
                <a:cs typeface="Arial"/>
              </a:rPr>
              <a:t> </a:t>
            </a:r>
            <a:r>
              <a:rPr sz="2200" spc="-10" dirty="0">
                <a:solidFill>
                  <a:srgbClr val="212121"/>
                </a:solidFill>
                <a:latin typeface="Arial"/>
                <a:cs typeface="Arial"/>
              </a:rPr>
              <a:t>regardles</a:t>
            </a:r>
            <a:r>
              <a:rPr sz="2200" spc="-15" dirty="0">
                <a:solidFill>
                  <a:srgbClr val="212121"/>
                </a:solidFill>
                <a:latin typeface="Arial"/>
                <a:cs typeface="Arial"/>
              </a:rPr>
              <a:t>s</a:t>
            </a:r>
            <a:r>
              <a:rPr sz="2200" spc="5" dirty="0">
                <a:solidFill>
                  <a:srgbClr val="212121"/>
                </a:solidFill>
                <a:latin typeface="Arial"/>
                <a:cs typeface="Arial"/>
              </a:rPr>
              <a:t> </a:t>
            </a:r>
            <a:r>
              <a:rPr sz="2200" spc="-10" dirty="0">
                <a:solidFill>
                  <a:srgbClr val="212121"/>
                </a:solidFill>
                <a:latin typeface="Arial"/>
                <a:cs typeface="Arial"/>
              </a:rPr>
              <a:t>of</a:t>
            </a:r>
            <a:r>
              <a:rPr sz="2200" spc="5" dirty="0">
                <a:solidFill>
                  <a:srgbClr val="212121"/>
                </a:solidFill>
                <a:latin typeface="Arial"/>
                <a:cs typeface="Arial"/>
              </a:rPr>
              <a:t> </a:t>
            </a:r>
            <a:r>
              <a:rPr sz="2200" spc="-10" dirty="0">
                <a:solidFill>
                  <a:srgbClr val="212121"/>
                </a:solidFill>
                <a:latin typeface="Arial"/>
                <a:cs typeface="Arial"/>
              </a:rPr>
              <a:t>disclos</a:t>
            </a:r>
            <a:r>
              <a:rPr sz="2200" spc="-15" dirty="0">
                <a:solidFill>
                  <a:srgbClr val="212121"/>
                </a:solidFill>
                <a:latin typeface="Arial"/>
                <a:cs typeface="Arial"/>
              </a:rPr>
              <a:t>ure </a:t>
            </a:r>
            <a:r>
              <a:rPr sz="2200" spc="-10" dirty="0">
                <a:solidFill>
                  <a:srgbClr val="212121"/>
                </a:solidFill>
                <a:latin typeface="Arial"/>
                <a:cs typeface="Arial"/>
              </a:rPr>
              <a:t>of risk, </a:t>
            </a:r>
            <a:r>
              <a:rPr sz="2200" spc="-15" dirty="0">
                <a:solidFill>
                  <a:srgbClr val="212121"/>
                </a:solidFill>
                <a:latin typeface="Arial"/>
                <a:cs typeface="Arial"/>
              </a:rPr>
              <a:t>be</a:t>
            </a:r>
            <a:r>
              <a:rPr sz="2200" spc="-10" dirty="0">
                <a:solidFill>
                  <a:srgbClr val="212121"/>
                </a:solidFill>
                <a:latin typeface="Arial"/>
                <a:cs typeface="Arial"/>
              </a:rPr>
              <a:t>c</a:t>
            </a:r>
            <a:r>
              <a:rPr sz="2200" spc="-15" dirty="0">
                <a:solidFill>
                  <a:srgbClr val="212121"/>
                </a:solidFill>
                <a:latin typeface="Arial"/>
                <a:cs typeface="Arial"/>
              </a:rPr>
              <a:t>au</a:t>
            </a:r>
            <a:r>
              <a:rPr sz="2200" spc="-10" dirty="0">
                <a:solidFill>
                  <a:srgbClr val="212121"/>
                </a:solidFill>
                <a:latin typeface="Arial"/>
                <a:cs typeface="Arial"/>
              </a:rPr>
              <a:t>s</a:t>
            </a:r>
            <a:r>
              <a:rPr sz="2200" spc="-15" dirty="0">
                <a:solidFill>
                  <a:srgbClr val="212121"/>
                </a:solidFill>
                <a:latin typeface="Arial"/>
                <a:cs typeface="Arial"/>
              </a:rPr>
              <a:t>e</a:t>
            </a:r>
            <a:r>
              <a:rPr sz="220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any</a:t>
            </a:r>
            <a:r>
              <a:rPr sz="2200" spc="15" dirty="0">
                <a:solidFill>
                  <a:srgbClr val="212121"/>
                </a:solidFill>
                <a:latin typeface="Arial"/>
                <a:cs typeface="Arial"/>
              </a:rPr>
              <a:t> </a:t>
            </a:r>
            <a:r>
              <a:rPr sz="2200" spc="-15" dirty="0">
                <a:solidFill>
                  <a:srgbClr val="212121"/>
                </a:solidFill>
                <a:latin typeface="Arial"/>
                <a:cs typeface="Arial"/>
              </a:rPr>
              <a:t>per</a:t>
            </a:r>
            <a:r>
              <a:rPr sz="2200" spc="-10" dirty="0">
                <a:solidFill>
                  <a:srgbClr val="212121"/>
                </a:solidFill>
                <a:latin typeface="Arial"/>
                <a:cs typeface="Arial"/>
              </a:rPr>
              <a:t>s</a:t>
            </a:r>
            <a:r>
              <a:rPr sz="2200" spc="-15" dirty="0">
                <a:solidFill>
                  <a:srgbClr val="212121"/>
                </a:solidFill>
                <a:latin typeface="Arial"/>
                <a:cs typeface="Arial"/>
              </a:rPr>
              <a:t>ons</a:t>
            </a:r>
            <a:r>
              <a:rPr sz="2200" spc="15" dirty="0">
                <a:solidFill>
                  <a:srgbClr val="212121"/>
                </a:solidFill>
                <a:latin typeface="Arial"/>
                <a:cs typeface="Arial"/>
              </a:rPr>
              <a:t> </a:t>
            </a:r>
            <a:r>
              <a:rPr sz="2200" spc="-25" dirty="0">
                <a:solidFill>
                  <a:srgbClr val="212121"/>
                </a:solidFill>
                <a:latin typeface="Arial"/>
                <a:cs typeface="Arial"/>
              </a:rPr>
              <a:t>m</a:t>
            </a:r>
            <a:r>
              <a:rPr sz="2200" spc="-15" dirty="0">
                <a:solidFill>
                  <a:srgbClr val="212121"/>
                </a:solidFill>
                <a:latin typeface="Arial"/>
                <a:cs typeface="Arial"/>
              </a:rPr>
              <a:t>ay</a:t>
            </a:r>
            <a:r>
              <a:rPr sz="2200" spc="15" dirty="0">
                <a:solidFill>
                  <a:srgbClr val="212121"/>
                </a:solidFill>
                <a:latin typeface="Arial"/>
                <a:cs typeface="Arial"/>
              </a:rPr>
              <a:t> </a:t>
            </a:r>
            <a:r>
              <a:rPr sz="2200" spc="-15" dirty="0">
                <a:solidFill>
                  <a:srgbClr val="212121"/>
                </a:solidFill>
                <a:latin typeface="Arial"/>
                <a:cs typeface="Arial"/>
              </a:rPr>
              <a:t>be</a:t>
            </a:r>
            <a:r>
              <a:rPr sz="2200" spc="10" dirty="0">
                <a:solidFill>
                  <a:srgbClr val="212121"/>
                </a:solidFill>
                <a:latin typeface="Arial"/>
                <a:cs typeface="Arial"/>
              </a:rPr>
              <a:t> </a:t>
            </a:r>
            <a:r>
              <a:rPr sz="2200" spc="-10" dirty="0">
                <a:solidFill>
                  <a:srgbClr val="212121"/>
                </a:solidFill>
                <a:latin typeface="Arial"/>
                <a:cs typeface="Arial"/>
              </a:rPr>
              <a:t>reluctant</a:t>
            </a:r>
            <a:r>
              <a:rPr sz="2200"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10" dirty="0">
                <a:solidFill>
                  <a:srgbClr val="212121"/>
                </a:solidFill>
                <a:latin typeface="Arial"/>
                <a:cs typeface="Arial"/>
              </a:rPr>
              <a:t>disclos</a:t>
            </a:r>
            <a:r>
              <a:rPr sz="2200" spc="-15" dirty="0">
                <a:solidFill>
                  <a:srgbClr val="212121"/>
                </a:solidFill>
                <a:latin typeface="Arial"/>
                <a:cs typeface="Arial"/>
              </a:rPr>
              <a:t>e</a:t>
            </a:r>
            <a:r>
              <a:rPr sz="2200" spc="-10" dirty="0">
                <a:solidFill>
                  <a:srgbClr val="212121"/>
                </a:solidFill>
                <a:latin typeface="Arial"/>
                <a:cs typeface="Arial"/>
              </a:rPr>
              <a:t> stig</a:t>
            </a:r>
            <a:r>
              <a:rPr sz="2200" spc="-30" dirty="0">
                <a:solidFill>
                  <a:srgbClr val="212121"/>
                </a:solidFill>
                <a:latin typeface="Arial"/>
                <a:cs typeface="Arial"/>
              </a:rPr>
              <a:t>m</a:t>
            </a:r>
            <a:r>
              <a:rPr sz="2200" spc="-10" dirty="0">
                <a:solidFill>
                  <a:srgbClr val="212121"/>
                </a:solidFill>
                <a:latin typeface="Arial"/>
                <a:cs typeface="Arial"/>
              </a:rPr>
              <a:t>atizing</a:t>
            </a:r>
            <a:r>
              <a:rPr sz="2200" dirty="0">
                <a:solidFill>
                  <a:srgbClr val="212121"/>
                </a:solidFill>
                <a:latin typeface="Arial"/>
                <a:cs typeface="Arial"/>
              </a:rPr>
              <a:t> </a:t>
            </a:r>
            <a:r>
              <a:rPr sz="2200" spc="-10" dirty="0">
                <a:solidFill>
                  <a:srgbClr val="212121"/>
                </a:solidFill>
                <a:latin typeface="Arial"/>
                <a:cs typeface="Arial"/>
              </a:rPr>
              <a:t>ris</a:t>
            </a:r>
            <a:r>
              <a:rPr sz="2200" spc="-15" dirty="0">
                <a:solidFill>
                  <a:srgbClr val="212121"/>
                </a:solidFill>
                <a:latin typeface="Arial"/>
                <a:cs typeface="Arial"/>
              </a:rPr>
              <a:t>k</a:t>
            </a:r>
            <a:endParaRPr sz="2200" dirty="0">
              <a:latin typeface="Arial"/>
              <a:cs typeface="Arial"/>
            </a:endParaRPr>
          </a:p>
          <a:p>
            <a:pPr>
              <a:lnSpc>
                <a:spcPct val="100000"/>
              </a:lnSpc>
              <a:spcBef>
                <a:spcPts val="48"/>
              </a:spcBef>
            </a:pPr>
            <a:endParaRPr sz="2150" dirty="0">
              <a:latin typeface="Times New Roman"/>
              <a:cs typeface="Times New Roman"/>
            </a:endParaRPr>
          </a:p>
          <a:p>
            <a:pPr marL="355600" marR="5080" indent="-342900">
              <a:lnSpc>
                <a:spcPts val="2110"/>
              </a:lnSpc>
              <a:buClr>
                <a:srgbClr val="D51F1A"/>
              </a:buClr>
              <a:buFont typeface="Wingdings"/>
              <a:buChar char=""/>
              <a:tabLst>
                <a:tab pos="355600" algn="l"/>
              </a:tabLst>
            </a:pPr>
            <a:r>
              <a:rPr sz="2200" spc="-25" dirty="0">
                <a:solidFill>
                  <a:srgbClr val="212121"/>
                </a:solidFill>
                <a:latin typeface="Arial"/>
                <a:cs typeface="Arial"/>
              </a:rPr>
              <a:t>O</a:t>
            </a:r>
            <a:r>
              <a:rPr sz="2200" spc="-15" dirty="0">
                <a:solidFill>
                  <a:srgbClr val="212121"/>
                </a:solidFill>
                <a:latin typeface="Arial"/>
                <a:cs typeface="Arial"/>
              </a:rPr>
              <a:t>ne</a:t>
            </a:r>
            <a:r>
              <a:rPr sz="2200" spc="10" dirty="0">
                <a:solidFill>
                  <a:srgbClr val="212121"/>
                </a:solidFill>
                <a:latin typeface="Arial"/>
                <a:cs typeface="Arial"/>
              </a:rPr>
              <a:t> </a:t>
            </a:r>
            <a:r>
              <a:rPr sz="2200" spc="-10" dirty="0">
                <a:solidFill>
                  <a:srgbClr val="212121"/>
                </a:solidFill>
                <a:latin typeface="Arial"/>
                <a:cs typeface="Arial"/>
              </a:rPr>
              <a:t>local </a:t>
            </a:r>
            <a:r>
              <a:rPr lang="en-US" sz="2200" spc="-10" dirty="0">
                <a:solidFill>
                  <a:srgbClr val="212121"/>
                </a:solidFill>
                <a:latin typeface="Arial"/>
                <a:cs typeface="Arial"/>
              </a:rPr>
              <a:t>Emergency Department</a:t>
            </a:r>
            <a:r>
              <a:rPr sz="2200" spc="-5" dirty="0">
                <a:solidFill>
                  <a:srgbClr val="212121"/>
                </a:solidFill>
                <a:latin typeface="Arial"/>
                <a:cs typeface="Arial"/>
              </a:rPr>
              <a:t> </a:t>
            </a:r>
            <a:r>
              <a:rPr sz="2200" spc="-10" dirty="0">
                <a:solidFill>
                  <a:srgbClr val="212121"/>
                </a:solidFill>
                <a:latin typeface="Arial"/>
                <a:cs typeface="Arial"/>
              </a:rPr>
              <a:t>did</a:t>
            </a:r>
            <a:r>
              <a:rPr sz="2200" dirty="0">
                <a:solidFill>
                  <a:srgbClr val="212121"/>
                </a:solidFill>
                <a:latin typeface="Arial"/>
                <a:cs typeface="Arial"/>
              </a:rPr>
              <a:t> </a:t>
            </a:r>
            <a:r>
              <a:rPr sz="2200" spc="-10" dirty="0">
                <a:solidFill>
                  <a:srgbClr val="212121"/>
                </a:solidFill>
                <a:latin typeface="Arial"/>
                <a:cs typeface="Arial"/>
              </a:rPr>
              <a:t>rout</a:t>
            </a:r>
            <a:r>
              <a:rPr sz="2200" dirty="0">
                <a:solidFill>
                  <a:srgbClr val="212121"/>
                </a:solidFill>
                <a:latin typeface="Arial"/>
                <a:cs typeface="Arial"/>
              </a:rPr>
              <a:t>i</a:t>
            </a:r>
            <a:r>
              <a:rPr sz="2200" spc="-15" dirty="0">
                <a:solidFill>
                  <a:srgbClr val="212121"/>
                </a:solidFill>
                <a:latin typeface="Arial"/>
                <a:cs typeface="Arial"/>
              </a:rPr>
              <a:t>ne</a:t>
            </a:r>
            <a:r>
              <a:rPr sz="2200" spc="10" dirty="0">
                <a:solidFill>
                  <a:srgbClr val="212121"/>
                </a:solidFill>
                <a:latin typeface="Arial"/>
                <a:cs typeface="Arial"/>
              </a:rPr>
              <a:t> </a:t>
            </a:r>
            <a:r>
              <a:rPr sz="2200" spc="-10" dirty="0">
                <a:solidFill>
                  <a:srgbClr val="212121"/>
                </a:solidFill>
                <a:latin typeface="Arial"/>
                <a:cs typeface="Arial"/>
              </a:rPr>
              <a:t>opt-out</a:t>
            </a:r>
            <a:r>
              <a:rPr sz="2200" spc="15" dirty="0">
                <a:solidFill>
                  <a:srgbClr val="212121"/>
                </a:solidFill>
                <a:latin typeface="Arial"/>
                <a:cs typeface="Arial"/>
              </a:rPr>
              <a:t> </a:t>
            </a:r>
            <a:r>
              <a:rPr sz="2200" spc="-10" dirty="0">
                <a:solidFill>
                  <a:srgbClr val="212121"/>
                </a:solidFill>
                <a:latin typeface="Arial"/>
                <a:cs typeface="Arial"/>
              </a:rPr>
              <a:t>sc</a:t>
            </a:r>
            <a:r>
              <a:rPr sz="2200" spc="-15" dirty="0">
                <a:solidFill>
                  <a:srgbClr val="212121"/>
                </a:solidFill>
                <a:latin typeface="Arial"/>
                <a:cs typeface="Arial"/>
              </a:rPr>
              <a:t>reening</a:t>
            </a:r>
            <a:r>
              <a:rPr sz="2200" spc="-10" dirty="0">
                <a:solidFill>
                  <a:srgbClr val="212121"/>
                </a:solidFill>
                <a:latin typeface="Arial"/>
                <a:cs typeface="Arial"/>
              </a:rPr>
              <a:t> for</a:t>
            </a:r>
            <a:r>
              <a:rPr sz="2200" spc="1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ore</a:t>
            </a:r>
            <a:r>
              <a:rPr sz="2200" spc="25" dirty="0">
                <a:solidFill>
                  <a:srgbClr val="212121"/>
                </a:solidFill>
                <a:latin typeface="Arial"/>
                <a:cs typeface="Arial"/>
              </a:rPr>
              <a:t> </a:t>
            </a:r>
            <a:r>
              <a:rPr sz="2200" spc="-15" dirty="0">
                <a:solidFill>
                  <a:srgbClr val="212121"/>
                </a:solidFill>
                <a:latin typeface="Arial"/>
                <a:cs typeface="Arial"/>
              </a:rPr>
              <a:t>than</a:t>
            </a:r>
            <a:r>
              <a:rPr sz="2200" spc="-5" dirty="0">
                <a:solidFill>
                  <a:srgbClr val="212121"/>
                </a:solidFill>
                <a:latin typeface="Arial"/>
                <a:cs typeface="Arial"/>
              </a:rPr>
              <a:t> </a:t>
            </a:r>
            <a:r>
              <a:rPr sz="2200" spc="-15" dirty="0">
                <a:solidFill>
                  <a:srgbClr val="212121"/>
                </a:solidFill>
                <a:latin typeface="Arial"/>
                <a:cs typeface="Arial"/>
              </a:rPr>
              <a:t>a</a:t>
            </a:r>
            <a:r>
              <a:rPr sz="2200" spc="-10" dirty="0">
                <a:solidFill>
                  <a:srgbClr val="212121"/>
                </a:solidFill>
                <a:latin typeface="Arial"/>
                <a:cs typeface="Arial"/>
              </a:rPr>
              <a:t> </a:t>
            </a:r>
            <a:r>
              <a:rPr sz="2200" spc="-25" dirty="0">
                <a:solidFill>
                  <a:srgbClr val="212121"/>
                </a:solidFill>
                <a:latin typeface="Arial"/>
                <a:cs typeface="Arial"/>
              </a:rPr>
              <a:t>y</a:t>
            </a:r>
            <a:r>
              <a:rPr sz="2200" spc="-15" dirty="0">
                <a:solidFill>
                  <a:srgbClr val="212121"/>
                </a:solidFill>
                <a:latin typeface="Arial"/>
                <a:cs typeface="Arial"/>
              </a:rPr>
              <a:t>ear</a:t>
            </a:r>
            <a:r>
              <a:rPr sz="2200" spc="10" dirty="0">
                <a:solidFill>
                  <a:srgbClr val="212121"/>
                </a:solidFill>
                <a:latin typeface="Arial"/>
                <a:cs typeface="Arial"/>
              </a:rPr>
              <a:t> </a:t>
            </a:r>
            <a:r>
              <a:rPr sz="2200" spc="-15" dirty="0">
                <a:solidFill>
                  <a:srgbClr val="212121"/>
                </a:solidFill>
                <a:latin typeface="Arial"/>
                <a:cs typeface="Arial"/>
              </a:rPr>
              <a:t>and</a:t>
            </a:r>
            <a:r>
              <a:rPr sz="2200" spc="10" dirty="0">
                <a:solidFill>
                  <a:srgbClr val="212121"/>
                </a:solidFill>
                <a:latin typeface="Arial"/>
                <a:cs typeface="Arial"/>
              </a:rPr>
              <a:t> </a:t>
            </a:r>
            <a:r>
              <a:rPr sz="2200" spc="-15" dirty="0">
                <a:solidFill>
                  <a:srgbClr val="212121"/>
                </a:solidFill>
                <a:latin typeface="Arial"/>
                <a:cs typeface="Arial"/>
              </a:rPr>
              <a:t>found</a:t>
            </a:r>
            <a:r>
              <a:rPr sz="2200" spc="-5" dirty="0">
                <a:solidFill>
                  <a:srgbClr val="212121"/>
                </a:solidFill>
                <a:latin typeface="Arial"/>
                <a:cs typeface="Arial"/>
              </a:rPr>
              <a:t> </a:t>
            </a:r>
            <a:r>
              <a:rPr sz="2200" spc="-15" dirty="0">
                <a:solidFill>
                  <a:srgbClr val="212121"/>
                </a:solidFill>
                <a:latin typeface="Arial"/>
                <a:cs typeface="Arial"/>
              </a:rPr>
              <a:t>about</a:t>
            </a:r>
            <a:r>
              <a:rPr sz="2200" spc="5" dirty="0">
                <a:solidFill>
                  <a:srgbClr val="212121"/>
                </a:solidFill>
                <a:latin typeface="Arial"/>
                <a:cs typeface="Arial"/>
              </a:rPr>
              <a:t> </a:t>
            </a:r>
            <a:r>
              <a:rPr sz="2200" spc="-20" dirty="0">
                <a:solidFill>
                  <a:srgbClr val="212121"/>
                </a:solidFill>
                <a:latin typeface="Arial"/>
                <a:cs typeface="Arial"/>
              </a:rPr>
              <a:t>5%</a:t>
            </a:r>
            <a:r>
              <a:rPr sz="2200" dirty="0">
                <a:solidFill>
                  <a:srgbClr val="212121"/>
                </a:solidFill>
                <a:latin typeface="Arial"/>
                <a:cs typeface="Arial"/>
              </a:rPr>
              <a:t> </a:t>
            </a:r>
            <a:r>
              <a:rPr sz="2200" spc="-15" dirty="0">
                <a:solidFill>
                  <a:srgbClr val="212121"/>
                </a:solidFill>
                <a:latin typeface="Arial"/>
                <a:cs typeface="Arial"/>
              </a:rPr>
              <a:t>po</a:t>
            </a:r>
            <a:r>
              <a:rPr sz="2200" spc="-10" dirty="0">
                <a:solidFill>
                  <a:srgbClr val="212121"/>
                </a:solidFill>
                <a:latin typeface="Arial"/>
                <a:cs typeface="Arial"/>
              </a:rPr>
              <a:t>siti</a:t>
            </a:r>
            <a:r>
              <a:rPr sz="2200" spc="-25" dirty="0">
                <a:solidFill>
                  <a:srgbClr val="212121"/>
                </a:solidFill>
                <a:latin typeface="Arial"/>
                <a:cs typeface="Arial"/>
              </a:rPr>
              <a:t>v</a:t>
            </a:r>
            <a:r>
              <a:rPr sz="2200" spc="-10" dirty="0">
                <a:solidFill>
                  <a:srgbClr val="212121"/>
                </a:solidFill>
                <a:latin typeface="Arial"/>
                <a:cs typeface="Arial"/>
              </a:rPr>
              <a:t>ity</a:t>
            </a:r>
            <a:endParaRPr sz="22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8691371" y="2444495"/>
            <a:ext cx="3043415" cy="1813559"/>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73122" rIns="0" bIns="0" rtlCol="0">
            <a:spAutoFit/>
          </a:bodyPr>
          <a:lstStyle/>
          <a:p>
            <a:pPr marL="371475">
              <a:lnSpc>
                <a:spcPts val="5710"/>
              </a:lnSpc>
            </a:pPr>
            <a:r>
              <a:rPr sz="4800" spc="-130" dirty="0"/>
              <a:t>S</a:t>
            </a:r>
            <a:r>
              <a:rPr sz="4800" spc="-100" dirty="0"/>
              <a:t>c</a:t>
            </a:r>
            <a:r>
              <a:rPr sz="4800" spc="-105" dirty="0"/>
              <a:t>reen</a:t>
            </a:r>
            <a:r>
              <a:rPr sz="4800" spc="-100" dirty="0"/>
              <a:t>i</a:t>
            </a:r>
            <a:r>
              <a:rPr sz="4800" spc="-105" dirty="0"/>
              <a:t>n</a:t>
            </a:r>
            <a:r>
              <a:rPr sz="4800" dirty="0"/>
              <a:t>g</a:t>
            </a:r>
            <a:r>
              <a:rPr sz="4800" spc="-190" dirty="0"/>
              <a:t> </a:t>
            </a:r>
            <a:r>
              <a:rPr sz="4800" spc="-95" dirty="0"/>
              <a:t>R</a:t>
            </a:r>
            <a:r>
              <a:rPr sz="4800" spc="-105" dirty="0"/>
              <a:t>e</a:t>
            </a:r>
            <a:r>
              <a:rPr sz="4800" spc="-100" dirty="0"/>
              <a:t>c</a:t>
            </a:r>
            <a:r>
              <a:rPr sz="4800" spc="-105" dirty="0"/>
              <a:t>ommendat</a:t>
            </a:r>
            <a:r>
              <a:rPr sz="4800" spc="-95" dirty="0"/>
              <a:t>i</a:t>
            </a:r>
            <a:r>
              <a:rPr sz="4800" spc="-105" dirty="0"/>
              <a:t>ons</a:t>
            </a:r>
            <a:endParaRPr sz="4800"/>
          </a:p>
        </p:txBody>
      </p:sp>
      <p:sp>
        <p:nvSpPr>
          <p:cNvPr id="4" name="object 4"/>
          <p:cNvSpPr txBox="1"/>
          <p:nvPr/>
        </p:nvSpPr>
        <p:spPr>
          <a:xfrm>
            <a:off x="866921" y="1343246"/>
            <a:ext cx="5201920" cy="304800"/>
          </a:xfrm>
          <a:prstGeom prst="rect">
            <a:avLst/>
          </a:prstGeom>
        </p:spPr>
        <p:txBody>
          <a:bodyPr vert="horz" wrap="square" lIns="0" tIns="0" rIns="0" bIns="0" rtlCol="0">
            <a:spAutoFit/>
          </a:bodyPr>
          <a:lstStyle/>
          <a:p>
            <a:pPr marL="12700">
              <a:lnSpc>
                <a:spcPts val="2855"/>
              </a:lnSpc>
            </a:pPr>
            <a:r>
              <a:rPr sz="2400" b="1" u="heavy" spc="-20" dirty="0">
                <a:solidFill>
                  <a:srgbClr val="212121"/>
                </a:solidFill>
                <a:latin typeface="Arial"/>
                <a:cs typeface="Arial"/>
              </a:rPr>
              <a:t>Th</a:t>
            </a:r>
            <a:r>
              <a:rPr sz="2400" b="1" u="heavy" spc="-5" dirty="0">
                <a:solidFill>
                  <a:srgbClr val="212121"/>
                </a:solidFill>
                <a:latin typeface="Arial"/>
                <a:cs typeface="Arial"/>
              </a:rPr>
              <a:t>i</a:t>
            </a:r>
            <a:r>
              <a:rPr sz="2400" b="1" u="heavy" spc="-20" dirty="0">
                <a:solidFill>
                  <a:srgbClr val="212121"/>
                </a:solidFill>
                <a:latin typeface="Arial"/>
                <a:cs typeface="Arial"/>
              </a:rPr>
              <a:t>nk</a:t>
            </a:r>
            <a:r>
              <a:rPr sz="2400" b="1" u="heavy" spc="-35" dirty="0">
                <a:solidFill>
                  <a:srgbClr val="212121"/>
                </a:solidFill>
                <a:latin typeface="Arial"/>
                <a:cs typeface="Arial"/>
              </a:rPr>
              <a:t> </a:t>
            </a:r>
            <a:r>
              <a:rPr sz="2400" b="1" u="heavy" spc="-20" dirty="0">
                <a:solidFill>
                  <a:srgbClr val="212121"/>
                </a:solidFill>
                <a:latin typeface="Arial"/>
                <a:cs typeface="Arial"/>
              </a:rPr>
              <a:t>about</a:t>
            </a:r>
            <a:r>
              <a:rPr sz="2400" b="1" u="heavy" spc="-10" dirty="0">
                <a:solidFill>
                  <a:srgbClr val="212121"/>
                </a:solidFill>
                <a:latin typeface="Arial"/>
                <a:cs typeface="Arial"/>
              </a:rPr>
              <a:t> </a:t>
            </a:r>
            <a:r>
              <a:rPr sz="2400" b="1" u="heavy" spc="-20" dirty="0">
                <a:solidFill>
                  <a:srgbClr val="212121"/>
                </a:solidFill>
                <a:latin typeface="Arial"/>
                <a:cs typeface="Arial"/>
              </a:rPr>
              <a:t>poss</a:t>
            </a:r>
            <a:r>
              <a:rPr sz="2400" b="1" u="heavy" spc="-10" dirty="0">
                <a:solidFill>
                  <a:srgbClr val="212121"/>
                </a:solidFill>
                <a:latin typeface="Arial"/>
                <a:cs typeface="Arial"/>
              </a:rPr>
              <a:t>i</a:t>
            </a:r>
            <a:r>
              <a:rPr sz="2400" b="1" u="heavy" spc="-20" dirty="0">
                <a:solidFill>
                  <a:srgbClr val="212121"/>
                </a:solidFill>
                <a:latin typeface="Arial"/>
                <a:cs typeface="Arial"/>
              </a:rPr>
              <a:t>b</a:t>
            </a:r>
            <a:r>
              <a:rPr sz="2400" b="1" u="heavy" spc="-5" dirty="0">
                <a:solidFill>
                  <a:srgbClr val="212121"/>
                </a:solidFill>
                <a:latin typeface="Arial"/>
                <a:cs typeface="Arial"/>
              </a:rPr>
              <a:t>l</a:t>
            </a:r>
            <a:r>
              <a:rPr sz="2400" b="1" u="heavy" dirty="0">
                <a:solidFill>
                  <a:srgbClr val="212121"/>
                </a:solidFill>
                <a:latin typeface="Arial"/>
                <a:cs typeface="Arial"/>
              </a:rPr>
              <a:t>e</a:t>
            </a:r>
            <a:r>
              <a:rPr sz="2400" b="1" u="heavy" spc="-20" dirty="0">
                <a:solidFill>
                  <a:srgbClr val="212121"/>
                </a:solidFill>
                <a:latin typeface="Arial"/>
                <a:cs typeface="Arial"/>
              </a:rPr>
              <a:t> </a:t>
            </a:r>
            <a:r>
              <a:rPr sz="2400" b="1" u="heavy" spc="-5" dirty="0">
                <a:solidFill>
                  <a:srgbClr val="212121"/>
                </a:solidFill>
                <a:latin typeface="Arial"/>
                <a:cs typeface="Arial"/>
              </a:rPr>
              <a:t>Hepa</a:t>
            </a:r>
            <a:r>
              <a:rPr sz="2400" b="1" u="heavy" spc="5" dirty="0">
                <a:solidFill>
                  <a:srgbClr val="212121"/>
                </a:solidFill>
                <a:latin typeface="Arial"/>
                <a:cs typeface="Arial"/>
              </a:rPr>
              <a:t>t</a:t>
            </a:r>
            <a:r>
              <a:rPr sz="2400" b="1" u="heavy" spc="-5" dirty="0">
                <a:solidFill>
                  <a:srgbClr val="212121"/>
                </a:solidFill>
                <a:latin typeface="Arial"/>
                <a:cs typeface="Arial"/>
              </a:rPr>
              <a:t>i</a:t>
            </a:r>
            <a:r>
              <a:rPr sz="2400" b="1" u="heavy" dirty="0">
                <a:solidFill>
                  <a:srgbClr val="212121"/>
                </a:solidFill>
                <a:latin typeface="Arial"/>
                <a:cs typeface="Arial"/>
              </a:rPr>
              <a:t>t</a:t>
            </a:r>
            <a:r>
              <a:rPr sz="2400" b="1" u="heavy" spc="-5" dirty="0">
                <a:solidFill>
                  <a:srgbClr val="212121"/>
                </a:solidFill>
                <a:latin typeface="Arial"/>
                <a:cs typeface="Arial"/>
              </a:rPr>
              <a:t>i</a:t>
            </a:r>
            <a:r>
              <a:rPr sz="2400" b="1" u="heavy" dirty="0">
                <a:solidFill>
                  <a:srgbClr val="212121"/>
                </a:solidFill>
                <a:latin typeface="Arial"/>
                <a:cs typeface="Arial"/>
              </a:rPr>
              <a:t>s</a:t>
            </a:r>
            <a:r>
              <a:rPr sz="2400" b="1" u="heavy" spc="-20" dirty="0">
                <a:solidFill>
                  <a:srgbClr val="212121"/>
                </a:solidFill>
                <a:latin typeface="Arial"/>
                <a:cs typeface="Arial"/>
              </a:rPr>
              <a:t> </a:t>
            </a:r>
            <a:r>
              <a:rPr sz="2400" b="1" u="heavy" dirty="0">
                <a:solidFill>
                  <a:srgbClr val="212121"/>
                </a:solidFill>
                <a:latin typeface="Arial"/>
                <a:cs typeface="Arial"/>
              </a:rPr>
              <a:t>C</a:t>
            </a:r>
            <a:r>
              <a:rPr sz="2400" b="1" u="heavy" spc="-10" dirty="0">
                <a:solidFill>
                  <a:srgbClr val="212121"/>
                </a:solidFill>
                <a:latin typeface="Arial"/>
                <a:cs typeface="Arial"/>
              </a:rPr>
              <a:t> </a:t>
            </a:r>
            <a:r>
              <a:rPr sz="2400" b="1" u="heavy" spc="-5" dirty="0">
                <a:solidFill>
                  <a:srgbClr val="212121"/>
                </a:solidFill>
                <a:latin typeface="Arial"/>
                <a:cs typeface="Arial"/>
              </a:rPr>
              <a:t>i</a:t>
            </a:r>
            <a:r>
              <a:rPr sz="2400" b="1" u="heavy" spc="-20" dirty="0">
                <a:solidFill>
                  <a:srgbClr val="212121"/>
                </a:solidFill>
                <a:latin typeface="Arial"/>
                <a:cs typeface="Arial"/>
              </a:rPr>
              <a:t>n:</a:t>
            </a:r>
            <a:endParaRPr sz="24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2837179" y="6348302"/>
            <a:ext cx="5023485" cy="254000"/>
          </a:xfrm>
          <a:prstGeom prst="rect">
            <a:avLst/>
          </a:prstGeom>
        </p:spPr>
        <p:txBody>
          <a:bodyPr vert="horz" wrap="square" lIns="0" tIns="0" rIns="0" bIns="0" rtlCol="0">
            <a:spAutoFit/>
          </a:bodyPr>
          <a:lstStyle/>
          <a:p>
            <a:pPr marL="12700">
              <a:lnSpc>
                <a:spcPct val="100000"/>
              </a:lnSpc>
            </a:pPr>
            <a:r>
              <a:rPr sz="1800" u="heavy" spc="-10" dirty="0">
                <a:solidFill>
                  <a:srgbClr val="468FCC"/>
                </a:solidFill>
                <a:latin typeface="Arial"/>
                <a:cs typeface="Arial"/>
                <a:hlinkClick r:id="rId5"/>
              </a:rPr>
              <a:t>h</a:t>
            </a:r>
            <a:r>
              <a:rPr sz="1800" u="heavy" spc="-5" dirty="0">
                <a:solidFill>
                  <a:srgbClr val="468FCC"/>
                </a:solidFill>
                <a:latin typeface="Arial"/>
                <a:cs typeface="Arial"/>
                <a:hlinkClick r:id="rId5"/>
              </a:rPr>
              <a:t>tt</a:t>
            </a:r>
            <a:r>
              <a:rPr sz="1800" u="heavy" spc="-15" dirty="0">
                <a:solidFill>
                  <a:srgbClr val="468FCC"/>
                </a:solidFill>
                <a:latin typeface="Arial"/>
                <a:cs typeface="Arial"/>
                <a:hlinkClick r:id="rId5"/>
              </a:rPr>
              <a:t>p</a:t>
            </a:r>
            <a:r>
              <a:rPr sz="1800" u="heavy" dirty="0">
                <a:solidFill>
                  <a:srgbClr val="468FCC"/>
                </a:solidFill>
                <a:latin typeface="Arial"/>
                <a:cs typeface="Arial"/>
                <a:hlinkClick r:id="rId5"/>
              </a:rPr>
              <a:t>s</a:t>
            </a:r>
            <a:r>
              <a:rPr sz="1800" u="heavy" spc="-5" dirty="0">
                <a:solidFill>
                  <a:srgbClr val="468FCC"/>
                </a:solidFill>
                <a:latin typeface="Arial"/>
                <a:cs typeface="Arial"/>
                <a:hlinkClick r:id="rId5"/>
              </a:rPr>
              <a:t>://</a:t>
            </a:r>
            <a:r>
              <a:rPr sz="1800" u="heavy" spc="-45" dirty="0">
                <a:solidFill>
                  <a:srgbClr val="468FCC"/>
                </a:solidFill>
                <a:latin typeface="Arial"/>
                <a:cs typeface="Arial"/>
                <a:hlinkClick r:id="rId5"/>
              </a:rPr>
              <a:t>w</a:t>
            </a:r>
            <a:r>
              <a:rPr sz="1800" u="heavy" spc="-30" dirty="0">
                <a:solidFill>
                  <a:srgbClr val="468FCC"/>
                </a:solidFill>
                <a:latin typeface="Arial"/>
                <a:cs typeface="Arial"/>
                <a:hlinkClick r:id="rId5"/>
              </a:rPr>
              <a:t>w</a:t>
            </a:r>
            <a:r>
              <a:rPr sz="1800" u="heavy" spc="-114" dirty="0">
                <a:solidFill>
                  <a:srgbClr val="468FCC"/>
                </a:solidFill>
                <a:latin typeface="Arial"/>
                <a:cs typeface="Arial"/>
                <a:hlinkClick r:id="rId5"/>
              </a:rPr>
              <a:t>w</a:t>
            </a:r>
            <a:r>
              <a:rPr sz="1800" u="heavy" spc="-10" dirty="0">
                <a:solidFill>
                  <a:srgbClr val="468FCC"/>
                </a:solidFill>
                <a:latin typeface="Arial"/>
                <a:cs typeface="Arial"/>
                <a:hlinkClick r:id="rId5"/>
              </a:rPr>
              <a:t>.c</a:t>
            </a:r>
            <a:r>
              <a:rPr sz="1800" u="heavy" spc="-5" dirty="0">
                <a:solidFill>
                  <a:srgbClr val="468FCC"/>
                </a:solidFill>
                <a:latin typeface="Arial"/>
                <a:cs typeface="Arial"/>
                <a:hlinkClick r:id="rId5"/>
              </a:rPr>
              <a:t>d</a:t>
            </a:r>
            <a:r>
              <a:rPr sz="1800" u="heavy" dirty="0">
                <a:solidFill>
                  <a:srgbClr val="468FCC"/>
                </a:solidFill>
                <a:latin typeface="Arial"/>
                <a:cs typeface="Arial"/>
                <a:hlinkClick r:id="rId5"/>
              </a:rPr>
              <a:t>c</a:t>
            </a:r>
            <a:r>
              <a:rPr sz="1800" u="heavy" spc="-5" dirty="0">
                <a:solidFill>
                  <a:srgbClr val="468FCC"/>
                </a:solidFill>
                <a:latin typeface="Arial"/>
                <a:cs typeface="Arial"/>
                <a:hlinkClick r:id="rId5"/>
              </a:rPr>
              <a:t>.</a:t>
            </a:r>
            <a:r>
              <a:rPr sz="1800" u="heavy" spc="-15" dirty="0">
                <a:solidFill>
                  <a:srgbClr val="468FCC"/>
                </a:solidFill>
                <a:latin typeface="Arial"/>
                <a:cs typeface="Arial"/>
                <a:hlinkClick r:id="rId5"/>
              </a:rPr>
              <a:t>g</a:t>
            </a:r>
            <a:r>
              <a:rPr sz="1800" u="heavy" spc="-10" dirty="0">
                <a:solidFill>
                  <a:srgbClr val="468FCC"/>
                </a:solidFill>
                <a:latin typeface="Arial"/>
                <a:cs typeface="Arial"/>
                <a:hlinkClick r:id="rId5"/>
              </a:rPr>
              <a:t>o</a:t>
            </a:r>
            <a:r>
              <a:rPr sz="1800" u="heavy" dirty="0">
                <a:solidFill>
                  <a:srgbClr val="468FCC"/>
                </a:solidFill>
                <a:latin typeface="Arial"/>
                <a:cs typeface="Arial"/>
                <a:hlinkClick r:id="rId5"/>
              </a:rPr>
              <a:t>v</a:t>
            </a:r>
            <a:r>
              <a:rPr sz="1800" u="heavy" spc="-5" dirty="0">
                <a:solidFill>
                  <a:srgbClr val="468FCC"/>
                </a:solidFill>
                <a:latin typeface="Arial"/>
                <a:cs typeface="Arial"/>
                <a:hlinkClick r:id="rId5"/>
              </a:rPr>
              <a:t>/</a:t>
            </a:r>
            <a:r>
              <a:rPr sz="1800" u="heavy" spc="-15" dirty="0">
                <a:solidFill>
                  <a:srgbClr val="468FCC"/>
                </a:solidFill>
                <a:latin typeface="Arial"/>
                <a:cs typeface="Arial"/>
                <a:hlinkClick r:id="rId5"/>
              </a:rPr>
              <a:t>h</a:t>
            </a:r>
            <a:r>
              <a:rPr sz="1800" u="heavy" spc="5" dirty="0">
                <a:solidFill>
                  <a:srgbClr val="468FCC"/>
                </a:solidFill>
                <a:latin typeface="Arial"/>
                <a:cs typeface="Arial"/>
                <a:hlinkClick r:id="rId5"/>
              </a:rPr>
              <a:t>e</a:t>
            </a:r>
            <a:r>
              <a:rPr sz="1800" u="heavy" spc="-5" dirty="0">
                <a:solidFill>
                  <a:srgbClr val="468FCC"/>
                </a:solidFill>
                <a:latin typeface="Arial"/>
                <a:cs typeface="Arial"/>
                <a:hlinkClick r:id="rId5"/>
              </a:rPr>
              <a:t>p</a:t>
            </a:r>
            <a:r>
              <a:rPr sz="1800" u="heavy" spc="-10" dirty="0">
                <a:solidFill>
                  <a:srgbClr val="468FCC"/>
                </a:solidFill>
                <a:latin typeface="Arial"/>
                <a:cs typeface="Arial"/>
                <a:hlinkClick r:id="rId5"/>
              </a:rPr>
              <a:t>a</a:t>
            </a:r>
            <a:r>
              <a:rPr sz="1800" u="heavy" dirty="0">
                <a:solidFill>
                  <a:srgbClr val="468FCC"/>
                </a:solidFill>
                <a:latin typeface="Arial"/>
                <a:cs typeface="Arial"/>
                <a:hlinkClick r:id="rId5"/>
              </a:rPr>
              <a:t>t</a:t>
            </a:r>
            <a:r>
              <a:rPr sz="1800" u="heavy" spc="-5" dirty="0">
                <a:solidFill>
                  <a:srgbClr val="468FCC"/>
                </a:solidFill>
                <a:latin typeface="Arial"/>
                <a:cs typeface="Arial"/>
                <a:hlinkClick r:id="rId5"/>
              </a:rPr>
              <a:t>i</a:t>
            </a:r>
            <a:r>
              <a:rPr sz="1800" u="heavy" dirty="0">
                <a:solidFill>
                  <a:srgbClr val="468FCC"/>
                </a:solidFill>
                <a:latin typeface="Arial"/>
                <a:cs typeface="Arial"/>
                <a:hlinkClick r:id="rId5"/>
              </a:rPr>
              <a:t>t</a:t>
            </a:r>
            <a:r>
              <a:rPr sz="1800" u="heavy" spc="-5" dirty="0">
                <a:solidFill>
                  <a:srgbClr val="468FCC"/>
                </a:solidFill>
                <a:latin typeface="Arial"/>
                <a:cs typeface="Arial"/>
                <a:hlinkClick r:id="rId5"/>
              </a:rPr>
              <a:t>i</a:t>
            </a:r>
            <a:r>
              <a:rPr sz="1800" u="heavy" dirty="0">
                <a:solidFill>
                  <a:srgbClr val="468FCC"/>
                </a:solidFill>
                <a:latin typeface="Arial"/>
                <a:cs typeface="Arial"/>
                <a:hlinkClick r:id="rId5"/>
              </a:rPr>
              <a:t>s</a:t>
            </a:r>
            <a:r>
              <a:rPr sz="1800" u="heavy" spc="-5" dirty="0">
                <a:solidFill>
                  <a:srgbClr val="468FCC"/>
                </a:solidFill>
                <a:latin typeface="Arial"/>
                <a:cs typeface="Arial"/>
                <a:hlinkClick r:id="rId5"/>
              </a:rPr>
              <a:t>/</a:t>
            </a:r>
            <a:r>
              <a:rPr sz="1800" u="heavy" spc="-15" dirty="0">
                <a:solidFill>
                  <a:srgbClr val="468FCC"/>
                </a:solidFill>
                <a:latin typeface="Arial"/>
                <a:cs typeface="Arial"/>
                <a:hlinkClick r:id="rId5"/>
              </a:rPr>
              <a:t>h</a:t>
            </a:r>
            <a:r>
              <a:rPr sz="1800" u="heavy" dirty="0">
                <a:solidFill>
                  <a:srgbClr val="468FCC"/>
                </a:solidFill>
                <a:latin typeface="Arial"/>
                <a:cs typeface="Arial"/>
                <a:hlinkClick r:id="rId5"/>
              </a:rPr>
              <a:t>cv</a:t>
            </a:r>
            <a:r>
              <a:rPr sz="1800" u="heavy" spc="-5" dirty="0">
                <a:solidFill>
                  <a:srgbClr val="468FCC"/>
                </a:solidFill>
                <a:latin typeface="Arial"/>
                <a:cs typeface="Arial"/>
                <a:hlinkClick r:id="rId5"/>
              </a:rPr>
              <a:t>/</a:t>
            </a:r>
            <a:r>
              <a:rPr sz="1800" u="heavy" spc="-20" dirty="0">
                <a:solidFill>
                  <a:srgbClr val="468FCC"/>
                </a:solidFill>
                <a:latin typeface="Arial"/>
                <a:cs typeface="Arial"/>
                <a:hlinkClick r:id="rId5"/>
              </a:rPr>
              <a:t>g</a:t>
            </a:r>
            <a:r>
              <a:rPr sz="1800" u="heavy" spc="5" dirty="0">
                <a:solidFill>
                  <a:srgbClr val="468FCC"/>
                </a:solidFill>
                <a:latin typeface="Arial"/>
                <a:cs typeface="Arial"/>
                <a:hlinkClick r:id="rId5"/>
              </a:rPr>
              <a:t>u</a:t>
            </a:r>
            <a:r>
              <a:rPr sz="1800" u="heavy" spc="-5" dirty="0">
                <a:solidFill>
                  <a:srgbClr val="468FCC"/>
                </a:solidFill>
                <a:latin typeface="Arial"/>
                <a:cs typeface="Arial"/>
                <a:hlinkClick r:id="rId5"/>
              </a:rPr>
              <a:t>i</a:t>
            </a:r>
            <a:r>
              <a:rPr sz="1800" u="heavy" spc="-10" dirty="0">
                <a:solidFill>
                  <a:srgbClr val="468FCC"/>
                </a:solidFill>
                <a:latin typeface="Arial"/>
                <a:cs typeface="Arial"/>
                <a:hlinkClick r:id="rId5"/>
              </a:rPr>
              <a:t>d</a:t>
            </a:r>
            <a:r>
              <a:rPr sz="1800" u="heavy" spc="5" dirty="0">
                <a:solidFill>
                  <a:srgbClr val="468FCC"/>
                </a:solidFill>
                <a:latin typeface="Arial"/>
                <a:cs typeface="Arial"/>
                <a:hlinkClick r:id="rId5"/>
              </a:rPr>
              <a:t>e</a:t>
            </a:r>
            <a:r>
              <a:rPr sz="1800" u="heavy" spc="-5" dirty="0">
                <a:solidFill>
                  <a:srgbClr val="468FCC"/>
                </a:solidFill>
                <a:latin typeface="Arial"/>
                <a:cs typeface="Arial"/>
                <a:hlinkClick r:id="rId5"/>
              </a:rPr>
              <a:t>li</a:t>
            </a:r>
            <a:r>
              <a:rPr sz="1800" u="heavy" spc="5" dirty="0">
                <a:solidFill>
                  <a:srgbClr val="468FCC"/>
                </a:solidFill>
                <a:latin typeface="Arial"/>
                <a:cs typeface="Arial"/>
                <a:hlinkClick r:id="rId5"/>
              </a:rPr>
              <a:t>n</a:t>
            </a:r>
            <a:r>
              <a:rPr sz="1800" u="heavy" spc="-10" dirty="0">
                <a:solidFill>
                  <a:srgbClr val="468FCC"/>
                </a:solidFill>
                <a:latin typeface="Arial"/>
                <a:cs typeface="Arial"/>
                <a:hlinkClick r:id="rId5"/>
              </a:rPr>
              <a:t>e</a:t>
            </a:r>
            <a:r>
              <a:rPr sz="1800" u="heavy" dirty="0">
                <a:solidFill>
                  <a:srgbClr val="468FCC"/>
                </a:solidFill>
                <a:latin typeface="Arial"/>
                <a:cs typeface="Arial"/>
                <a:hlinkClick r:id="rId5"/>
              </a:rPr>
              <a:t>sc</a:t>
            </a:r>
            <a:r>
              <a:rPr sz="1800" u="heavy" spc="-5" dirty="0">
                <a:solidFill>
                  <a:srgbClr val="468FCC"/>
                </a:solidFill>
                <a:latin typeface="Arial"/>
                <a:cs typeface="Arial"/>
                <a:hlinkClick r:id="rId5"/>
              </a:rPr>
              <a:t>.</a:t>
            </a:r>
            <a:r>
              <a:rPr sz="1800" u="heavy" spc="-20" dirty="0">
                <a:solidFill>
                  <a:srgbClr val="468FCC"/>
                </a:solidFill>
                <a:latin typeface="Arial"/>
                <a:cs typeface="Arial"/>
                <a:hlinkClick r:id="rId5"/>
              </a:rPr>
              <a:t>h</a:t>
            </a:r>
            <a:r>
              <a:rPr sz="1800" u="heavy" spc="-10" dirty="0">
                <a:solidFill>
                  <a:srgbClr val="468FCC"/>
                </a:solidFill>
                <a:latin typeface="Arial"/>
                <a:cs typeface="Arial"/>
                <a:hlinkClick r:id="rId5"/>
              </a:rPr>
              <a:t>tm</a:t>
            </a:r>
            <a:endParaRPr sz="1800">
              <a:latin typeface="Arial"/>
              <a:cs typeface="Arial"/>
            </a:endParaRPr>
          </a:p>
        </p:txBody>
      </p:sp>
      <p:sp>
        <p:nvSpPr>
          <p:cNvPr id="9" name="object 9"/>
          <p:cNvSpPr txBox="1"/>
          <p:nvPr/>
        </p:nvSpPr>
        <p:spPr>
          <a:xfrm>
            <a:off x="6448976" y="1803053"/>
            <a:ext cx="5116195" cy="3992245"/>
          </a:xfrm>
          <a:prstGeom prst="rect">
            <a:avLst/>
          </a:prstGeom>
        </p:spPr>
        <p:txBody>
          <a:bodyPr vert="horz" wrap="square" lIns="0" tIns="0" rIns="0" bIns="0" rtlCol="0">
            <a:spAutoFit/>
          </a:bodyPr>
          <a:lstStyle/>
          <a:p>
            <a:pPr marL="299085" marR="5080" indent="-286385">
              <a:lnSpc>
                <a:spcPct val="100000"/>
              </a:lnSpc>
              <a:buClr>
                <a:srgbClr val="D51F1A"/>
              </a:buClr>
              <a:buFont typeface="Wingdings"/>
              <a:buChar char=""/>
              <a:tabLst>
                <a:tab pos="299720" algn="l"/>
              </a:tabLst>
            </a:pPr>
            <a:r>
              <a:rPr sz="2200" spc="-25" dirty="0">
                <a:solidFill>
                  <a:srgbClr val="212121"/>
                </a:solidFill>
                <a:latin typeface="Arial"/>
                <a:cs typeface="Arial"/>
              </a:rPr>
              <a:t>H</a:t>
            </a:r>
            <a:r>
              <a:rPr sz="2200" spc="-10" dirty="0">
                <a:solidFill>
                  <a:srgbClr val="212121"/>
                </a:solidFill>
                <a:latin typeface="Arial"/>
                <a:cs typeface="Arial"/>
              </a:rPr>
              <a:t>ealth</a:t>
            </a:r>
            <a:r>
              <a:rPr sz="2200" dirty="0">
                <a:solidFill>
                  <a:srgbClr val="212121"/>
                </a:solidFill>
                <a:latin typeface="Arial"/>
                <a:cs typeface="Arial"/>
              </a:rPr>
              <a:t> </a:t>
            </a:r>
            <a:r>
              <a:rPr sz="2200" spc="-10" dirty="0">
                <a:solidFill>
                  <a:srgbClr val="212121"/>
                </a:solidFill>
                <a:latin typeface="Arial"/>
                <a:cs typeface="Arial"/>
              </a:rPr>
              <a:t>c</a:t>
            </a:r>
            <a:r>
              <a:rPr sz="2200" spc="-15" dirty="0">
                <a:solidFill>
                  <a:srgbClr val="212121"/>
                </a:solidFill>
                <a:latin typeface="Arial"/>
                <a:cs typeface="Arial"/>
              </a:rPr>
              <a:t>are</a:t>
            </a:r>
            <a:r>
              <a:rPr sz="2200" spc="10"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0" dirty="0">
                <a:solidFill>
                  <a:srgbClr val="212121"/>
                </a:solidFill>
                <a:latin typeface="Arial"/>
                <a:cs typeface="Arial"/>
              </a:rPr>
              <a:t>first</a:t>
            </a:r>
            <a:r>
              <a:rPr sz="2200" dirty="0">
                <a:solidFill>
                  <a:srgbClr val="212121"/>
                </a:solidFill>
                <a:latin typeface="Arial"/>
                <a:cs typeface="Arial"/>
              </a:rPr>
              <a:t> </a:t>
            </a:r>
            <a:r>
              <a:rPr sz="2200" spc="-10" dirty="0">
                <a:solidFill>
                  <a:srgbClr val="212121"/>
                </a:solidFill>
                <a:latin typeface="Arial"/>
                <a:cs typeface="Arial"/>
              </a:rPr>
              <a:t>res</a:t>
            </a:r>
            <a:r>
              <a:rPr sz="2200" spc="-15" dirty="0">
                <a:solidFill>
                  <a:srgbClr val="212121"/>
                </a:solidFill>
                <a:latin typeface="Arial"/>
                <a:cs typeface="Arial"/>
              </a:rPr>
              <a:t>ponder</a:t>
            </a:r>
            <a:r>
              <a:rPr sz="2200" spc="-10" dirty="0">
                <a:solidFill>
                  <a:srgbClr val="212121"/>
                </a:solidFill>
                <a:latin typeface="Arial"/>
                <a:cs typeface="Arial"/>
              </a:rPr>
              <a:t> pers</a:t>
            </a:r>
            <a:r>
              <a:rPr sz="2200" spc="-15" dirty="0">
                <a:solidFill>
                  <a:srgbClr val="212121"/>
                </a:solidFill>
                <a:latin typeface="Arial"/>
                <a:cs typeface="Arial"/>
              </a:rPr>
              <a:t>onnel</a:t>
            </a:r>
            <a:r>
              <a:rPr sz="2200" spc="5" dirty="0">
                <a:solidFill>
                  <a:srgbClr val="212121"/>
                </a:solidFill>
                <a:latin typeface="Arial"/>
                <a:cs typeface="Arial"/>
              </a:rPr>
              <a:t> </a:t>
            </a:r>
            <a:r>
              <a:rPr sz="2200" spc="-10" dirty="0">
                <a:solidFill>
                  <a:srgbClr val="212121"/>
                </a:solidFill>
                <a:latin typeface="Arial"/>
                <a:cs typeface="Arial"/>
              </a:rPr>
              <a:t>after</a:t>
            </a:r>
            <a:r>
              <a:rPr sz="2200" spc="10" dirty="0">
                <a:solidFill>
                  <a:srgbClr val="212121"/>
                </a:solidFill>
                <a:latin typeface="Arial"/>
                <a:cs typeface="Arial"/>
              </a:rPr>
              <a:t> </a:t>
            </a:r>
            <a:r>
              <a:rPr sz="2200" spc="-15" dirty="0">
                <a:solidFill>
                  <a:srgbClr val="212121"/>
                </a:solidFill>
                <a:latin typeface="Arial"/>
                <a:cs typeface="Arial"/>
              </a:rPr>
              <a:t>needle</a:t>
            </a:r>
            <a:r>
              <a:rPr sz="2200" spc="-10" dirty="0">
                <a:solidFill>
                  <a:srgbClr val="212121"/>
                </a:solidFill>
                <a:latin typeface="Arial"/>
                <a:cs typeface="Arial"/>
              </a:rPr>
              <a:t>sticks, s</a:t>
            </a:r>
            <a:r>
              <a:rPr sz="2200" spc="-15" dirty="0">
                <a:solidFill>
                  <a:srgbClr val="212121"/>
                </a:solidFill>
                <a:latin typeface="Arial"/>
                <a:cs typeface="Arial"/>
              </a:rPr>
              <a:t>harps</a:t>
            </a:r>
            <a:r>
              <a:rPr sz="2200" spc="5" dirty="0">
                <a:solidFill>
                  <a:srgbClr val="212121"/>
                </a:solidFill>
                <a:latin typeface="Arial"/>
                <a:cs typeface="Arial"/>
              </a:rPr>
              <a:t> </a:t>
            </a:r>
            <a:r>
              <a:rPr sz="2200" spc="-10" dirty="0">
                <a:solidFill>
                  <a:srgbClr val="212121"/>
                </a:solidFill>
                <a:latin typeface="Arial"/>
                <a:cs typeface="Arial"/>
              </a:rPr>
              <a:t>or </a:t>
            </a:r>
            <a:r>
              <a:rPr sz="2200" spc="-30" dirty="0">
                <a:solidFill>
                  <a:srgbClr val="212121"/>
                </a:solidFill>
                <a:latin typeface="Arial"/>
                <a:cs typeface="Arial"/>
              </a:rPr>
              <a:t>m</a:t>
            </a:r>
            <a:r>
              <a:rPr sz="2200" spc="-15" dirty="0">
                <a:solidFill>
                  <a:srgbClr val="212121"/>
                </a:solidFill>
                <a:latin typeface="Arial"/>
                <a:cs typeface="Arial"/>
              </a:rPr>
              <a:t>u</a:t>
            </a:r>
            <a:r>
              <a:rPr sz="2200" spc="-10" dirty="0">
                <a:solidFill>
                  <a:srgbClr val="212121"/>
                </a:solidFill>
                <a:latin typeface="Arial"/>
                <a:cs typeface="Arial"/>
              </a:rPr>
              <a:t>c</a:t>
            </a:r>
            <a:r>
              <a:rPr sz="2200" spc="-15" dirty="0">
                <a:solidFill>
                  <a:srgbClr val="212121"/>
                </a:solidFill>
                <a:latin typeface="Arial"/>
                <a:cs typeface="Arial"/>
              </a:rPr>
              <a:t>o</a:t>
            </a:r>
            <a:r>
              <a:rPr sz="2200" spc="-10" dirty="0">
                <a:solidFill>
                  <a:srgbClr val="212121"/>
                </a:solidFill>
                <a:latin typeface="Arial"/>
                <a:cs typeface="Arial"/>
              </a:rPr>
              <a:t>sal</a:t>
            </a:r>
            <a:r>
              <a:rPr sz="2200" spc="5"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5" dirty="0">
                <a:solidFill>
                  <a:srgbClr val="212121"/>
                </a:solidFill>
                <a:latin typeface="Arial"/>
                <a:cs typeface="Arial"/>
              </a:rPr>
              <a:t>po</a:t>
            </a:r>
            <a:r>
              <a:rPr sz="2200" spc="-10" dirty="0">
                <a:solidFill>
                  <a:srgbClr val="212121"/>
                </a:solidFill>
                <a:latin typeface="Arial"/>
                <a:cs typeface="Arial"/>
              </a:rPr>
              <a:t>s</a:t>
            </a:r>
            <a:r>
              <a:rPr sz="2200" spc="-15" dirty="0">
                <a:solidFill>
                  <a:srgbClr val="212121"/>
                </a:solidFill>
                <a:latin typeface="Arial"/>
                <a:cs typeface="Arial"/>
              </a:rPr>
              <a:t>ures</a:t>
            </a:r>
            <a:r>
              <a:rPr sz="2200" spc="15"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25" dirty="0">
                <a:solidFill>
                  <a:srgbClr val="212121"/>
                </a:solidFill>
                <a:latin typeface="Arial"/>
                <a:cs typeface="Arial"/>
              </a:rPr>
              <a:t>HC</a:t>
            </a:r>
            <a:r>
              <a:rPr sz="2200" spc="-135" dirty="0">
                <a:solidFill>
                  <a:srgbClr val="212121"/>
                </a:solidFill>
                <a:latin typeface="Arial"/>
                <a:cs typeface="Arial"/>
              </a:rPr>
              <a:t>V</a:t>
            </a:r>
            <a:r>
              <a:rPr sz="2200" spc="-15" dirty="0">
                <a:solidFill>
                  <a:srgbClr val="212121"/>
                </a:solidFill>
                <a:latin typeface="Arial"/>
                <a:cs typeface="Arial"/>
              </a:rPr>
              <a:t>-po</a:t>
            </a:r>
            <a:r>
              <a:rPr sz="2200" spc="-10" dirty="0">
                <a:solidFill>
                  <a:srgbClr val="212121"/>
                </a:solidFill>
                <a:latin typeface="Arial"/>
                <a:cs typeface="Arial"/>
              </a:rPr>
              <a:t>siti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blood</a:t>
            </a:r>
            <a:endParaRPr sz="2200">
              <a:latin typeface="Arial"/>
              <a:cs typeface="Arial"/>
            </a:endParaRPr>
          </a:p>
          <a:p>
            <a:pPr marL="299085" marR="488950" indent="-286385">
              <a:lnSpc>
                <a:spcPct val="100000"/>
              </a:lnSpc>
              <a:buClr>
                <a:srgbClr val="D51F1A"/>
              </a:buClr>
              <a:buFont typeface="Wingdings"/>
              <a:buChar char=""/>
              <a:tabLst>
                <a:tab pos="299720" algn="l"/>
              </a:tabLst>
            </a:pPr>
            <a:r>
              <a:rPr sz="2200" spc="-25" dirty="0">
                <a:solidFill>
                  <a:srgbClr val="212121"/>
                </a:solidFill>
                <a:latin typeface="Arial"/>
                <a:cs typeface="Arial"/>
              </a:rPr>
              <a:t>C</a:t>
            </a:r>
            <a:r>
              <a:rPr sz="2200" spc="-10" dirty="0">
                <a:solidFill>
                  <a:srgbClr val="212121"/>
                </a:solidFill>
                <a:latin typeface="Arial"/>
                <a:cs typeface="Arial"/>
              </a:rPr>
              <a:t>hildren</a:t>
            </a:r>
            <a:r>
              <a:rPr sz="2200" dirty="0">
                <a:solidFill>
                  <a:srgbClr val="212121"/>
                </a:solidFill>
                <a:latin typeface="Arial"/>
                <a:cs typeface="Arial"/>
              </a:rPr>
              <a:t> </a:t>
            </a:r>
            <a:r>
              <a:rPr sz="2200" spc="-15" dirty="0">
                <a:solidFill>
                  <a:srgbClr val="212121"/>
                </a:solidFill>
                <a:latin typeface="Arial"/>
                <a:cs typeface="Arial"/>
              </a:rPr>
              <a:t>born</a:t>
            </a:r>
            <a:r>
              <a:rPr sz="2200" spc="10"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others</a:t>
            </a:r>
            <a:r>
              <a:rPr sz="2200" spc="3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infection</a:t>
            </a:r>
            <a:endParaRPr sz="2200">
              <a:latin typeface="Arial"/>
              <a:cs typeface="Arial"/>
            </a:endParaRPr>
          </a:p>
          <a:p>
            <a:pPr marL="299085" marR="224790" indent="-286385">
              <a:lnSpc>
                <a:spcPct val="100000"/>
              </a:lnSpc>
              <a:buClr>
                <a:srgbClr val="D51F1A"/>
              </a:buClr>
              <a:buFont typeface="Wingdings"/>
              <a:buChar char=""/>
              <a:tabLst>
                <a:tab pos="299720" algn="l"/>
              </a:tabLst>
            </a:pPr>
            <a:r>
              <a:rPr sz="2200" spc="-20" dirty="0">
                <a:solidFill>
                  <a:srgbClr val="212121"/>
                </a:solidFill>
                <a:latin typeface="Arial"/>
                <a:cs typeface="Arial"/>
              </a:rPr>
              <a:t>P</a:t>
            </a:r>
            <a:r>
              <a:rPr sz="2200" spc="-15" dirty="0">
                <a:solidFill>
                  <a:srgbClr val="212121"/>
                </a:solidFill>
                <a:latin typeface="Arial"/>
                <a:cs typeface="Arial"/>
              </a:rPr>
              <a:t>eople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10" dirty="0">
                <a:solidFill>
                  <a:srgbClr val="212121"/>
                </a:solidFill>
                <a:latin typeface="Arial"/>
                <a:cs typeface="Arial"/>
              </a:rPr>
              <a:t>recei</a:t>
            </a:r>
            <a:r>
              <a:rPr sz="2200" spc="-25" dirty="0">
                <a:solidFill>
                  <a:srgbClr val="212121"/>
                </a:solidFill>
                <a:latin typeface="Arial"/>
                <a:cs typeface="Arial"/>
              </a:rPr>
              <a:t>v</a:t>
            </a:r>
            <a:r>
              <a:rPr sz="2200" spc="-15" dirty="0">
                <a:solidFill>
                  <a:srgbClr val="212121"/>
                </a:solidFill>
                <a:latin typeface="Arial"/>
                <a:cs typeface="Arial"/>
              </a:rPr>
              <a:t>ed</a:t>
            </a:r>
            <a:r>
              <a:rPr sz="2200" spc="10"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10" dirty="0">
                <a:solidFill>
                  <a:srgbClr val="212121"/>
                </a:solidFill>
                <a:latin typeface="Arial"/>
                <a:cs typeface="Arial"/>
              </a:rPr>
              <a:t>transfusion</a:t>
            </a:r>
            <a:r>
              <a:rPr sz="2200" dirty="0">
                <a:solidFill>
                  <a:srgbClr val="212121"/>
                </a:solidFill>
                <a:latin typeface="Arial"/>
                <a:cs typeface="Arial"/>
              </a:rPr>
              <a:t> </a:t>
            </a:r>
            <a:r>
              <a:rPr sz="2200" spc="-10" dirty="0">
                <a:solidFill>
                  <a:srgbClr val="212121"/>
                </a:solidFill>
                <a:latin typeface="Arial"/>
                <a:cs typeface="Arial"/>
              </a:rPr>
              <a:t>of blood</a:t>
            </a:r>
            <a:r>
              <a:rPr sz="2200" dirty="0">
                <a:solidFill>
                  <a:srgbClr val="212121"/>
                </a:solidFill>
                <a:latin typeface="Arial"/>
                <a:cs typeface="Arial"/>
              </a:rPr>
              <a:t> </a:t>
            </a:r>
            <a:r>
              <a:rPr sz="2200" spc="-10" dirty="0">
                <a:solidFill>
                  <a:srgbClr val="212121"/>
                </a:solidFill>
                <a:latin typeface="Arial"/>
                <a:cs typeface="Arial"/>
              </a:rPr>
              <a:t>or</a:t>
            </a:r>
            <a:r>
              <a:rPr sz="2200" spc="10" dirty="0">
                <a:solidFill>
                  <a:srgbClr val="212121"/>
                </a:solidFill>
                <a:latin typeface="Arial"/>
                <a:cs typeface="Arial"/>
              </a:rPr>
              <a:t> </a:t>
            </a:r>
            <a:r>
              <a:rPr sz="2200" spc="-15" dirty="0">
                <a:solidFill>
                  <a:srgbClr val="212121"/>
                </a:solidFill>
                <a:latin typeface="Arial"/>
                <a:cs typeface="Arial"/>
              </a:rPr>
              <a:t>blood</a:t>
            </a:r>
            <a:r>
              <a:rPr sz="2200" dirty="0">
                <a:solidFill>
                  <a:srgbClr val="212121"/>
                </a:solidFill>
                <a:latin typeface="Arial"/>
                <a:cs typeface="Arial"/>
              </a:rPr>
              <a:t> </a:t>
            </a:r>
            <a:r>
              <a:rPr sz="2200" spc="-15" dirty="0">
                <a:solidFill>
                  <a:srgbClr val="212121"/>
                </a:solidFill>
                <a:latin typeface="Arial"/>
                <a:cs typeface="Arial"/>
              </a:rPr>
              <a:t>produ</a:t>
            </a:r>
            <a:r>
              <a:rPr sz="2200" spc="-10" dirty="0">
                <a:solidFill>
                  <a:srgbClr val="212121"/>
                </a:solidFill>
                <a:latin typeface="Arial"/>
                <a:cs typeface="Arial"/>
              </a:rPr>
              <a:t>cts</a:t>
            </a:r>
            <a:r>
              <a:rPr sz="2200" spc="5" dirty="0">
                <a:solidFill>
                  <a:srgbClr val="212121"/>
                </a:solidFill>
                <a:latin typeface="Arial"/>
                <a:cs typeface="Arial"/>
              </a:rPr>
              <a:t> </a:t>
            </a:r>
            <a:r>
              <a:rPr sz="2200" spc="-15" dirty="0">
                <a:solidFill>
                  <a:srgbClr val="212121"/>
                </a:solidFill>
                <a:latin typeface="Arial"/>
                <a:cs typeface="Arial"/>
              </a:rPr>
              <a:t>before</a:t>
            </a:r>
            <a:r>
              <a:rPr sz="2200" spc="10" dirty="0">
                <a:solidFill>
                  <a:srgbClr val="212121"/>
                </a:solidFill>
                <a:latin typeface="Arial"/>
                <a:cs typeface="Arial"/>
              </a:rPr>
              <a:t> </a:t>
            </a:r>
            <a:r>
              <a:rPr sz="2200" spc="-10" dirty="0">
                <a:solidFill>
                  <a:srgbClr val="212121"/>
                </a:solidFill>
                <a:latin typeface="Arial"/>
                <a:cs typeface="Arial"/>
              </a:rPr>
              <a:t>July</a:t>
            </a:r>
            <a:r>
              <a:rPr sz="2200" spc="-15" dirty="0">
                <a:solidFill>
                  <a:srgbClr val="212121"/>
                </a:solidFill>
                <a:latin typeface="Arial"/>
                <a:cs typeface="Arial"/>
              </a:rPr>
              <a:t> 1992,</a:t>
            </a:r>
            <a:r>
              <a:rPr sz="2200" dirty="0">
                <a:solidFill>
                  <a:srgbClr val="212121"/>
                </a:solidFill>
                <a:latin typeface="Arial"/>
                <a:cs typeface="Arial"/>
              </a:rPr>
              <a:t> </a:t>
            </a:r>
            <a:r>
              <a:rPr sz="2200" spc="-10" dirty="0">
                <a:solidFill>
                  <a:srgbClr val="212121"/>
                </a:solidFill>
                <a:latin typeface="Arial"/>
                <a:cs typeface="Arial"/>
              </a:rPr>
              <a:t>or</a:t>
            </a:r>
            <a:r>
              <a:rPr sz="2200" spc="10" dirty="0">
                <a:solidFill>
                  <a:srgbClr val="212121"/>
                </a:solidFill>
                <a:latin typeface="Arial"/>
                <a:cs typeface="Arial"/>
              </a:rPr>
              <a:t> </a:t>
            </a:r>
            <a:r>
              <a:rPr sz="2200" spc="-10" dirty="0">
                <a:solidFill>
                  <a:srgbClr val="212121"/>
                </a:solidFill>
                <a:latin typeface="Arial"/>
                <a:cs typeface="Arial"/>
              </a:rPr>
              <a:t>clott</a:t>
            </a:r>
            <a:r>
              <a:rPr sz="2200" dirty="0">
                <a:solidFill>
                  <a:srgbClr val="212121"/>
                </a:solidFill>
                <a:latin typeface="Arial"/>
                <a:cs typeface="Arial"/>
              </a:rPr>
              <a:t>i</a:t>
            </a:r>
            <a:r>
              <a:rPr sz="2200" spc="-15" dirty="0">
                <a:solidFill>
                  <a:srgbClr val="212121"/>
                </a:solidFill>
                <a:latin typeface="Arial"/>
                <a:cs typeface="Arial"/>
              </a:rPr>
              <a:t>ng</a:t>
            </a:r>
            <a:r>
              <a:rPr sz="2200" spc="-10" dirty="0">
                <a:solidFill>
                  <a:srgbClr val="212121"/>
                </a:solidFill>
                <a:latin typeface="Arial"/>
                <a:cs typeface="Arial"/>
              </a:rPr>
              <a:t> factor</a:t>
            </a:r>
            <a:r>
              <a:rPr sz="2200" spc="10" dirty="0">
                <a:solidFill>
                  <a:srgbClr val="212121"/>
                </a:solidFill>
                <a:latin typeface="Arial"/>
                <a:cs typeface="Arial"/>
              </a:rPr>
              <a:t> </a:t>
            </a:r>
            <a:r>
              <a:rPr sz="2200" spc="-10" dirty="0">
                <a:solidFill>
                  <a:srgbClr val="212121"/>
                </a:solidFill>
                <a:latin typeface="Arial"/>
                <a:cs typeface="Arial"/>
              </a:rPr>
              <a:t>c</a:t>
            </a:r>
            <a:r>
              <a:rPr sz="2200" spc="-15" dirty="0">
                <a:solidFill>
                  <a:srgbClr val="212121"/>
                </a:solidFill>
                <a:latin typeface="Arial"/>
                <a:cs typeface="Arial"/>
              </a:rPr>
              <a:t>on</a:t>
            </a:r>
            <a:r>
              <a:rPr sz="2200" spc="-10" dirty="0">
                <a:solidFill>
                  <a:srgbClr val="212121"/>
                </a:solidFill>
                <a:latin typeface="Arial"/>
                <a:cs typeface="Arial"/>
              </a:rPr>
              <a:t>centrates before</a:t>
            </a:r>
            <a:r>
              <a:rPr sz="2200" spc="10" dirty="0">
                <a:solidFill>
                  <a:srgbClr val="212121"/>
                </a:solidFill>
                <a:latin typeface="Arial"/>
                <a:cs typeface="Arial"/>
              </a:rPr>
              <a:t> </a:t>
            </a:r>
            <a:r>
              <a:rPr sz="2200" spc="-15" dirty="0">
                <a:solidFill>
                  <a:srgbClr val="212121"/>
                </a:solidFill>
                <a:latin typeface="Arial"/>
                <a:cs typeface="Arial"/>
              </a:rPr>
              <a:t>1987</a:t>
            </a:r>
            <a:endParaRPr sz="2200">
              <a:latin typeface="Arial"/>
              <a:cs typeface="Arial"/>
            </a:endParaRPr>
          </a:p>
          <a:p>
            <a:pPr marL="299085" marR="1033780" indent="-286385">
              <a:lnSpc>
                <a:spcPct val="100000"/>
              </a:lnSpc>
              <a:buClr>
                <a:srgbClr val="D51F1A"/>
              </a:buClr>
              <a:buFont typeface="Wingdings"/>
              <a:buChar char=""/>
              <a:tabLst>
                <a:tab pos="299720" algn="l"/>
              </a:tabLst>
            </a:pPr>
            <a:r>
              <a:rPr sz="2200" spc="-20" dirty="0">
                <a:solidFill>
                  <a:srgbClr val="212121"/>
                </a:solidFill>
                <a:latin typeface="Arial"/>
                <a:cs typeface="Arial"/>
              </a:rPr>
              <a:t>P</a:t>
            </a:r>
            <a:r>
              <a:rPr sz="2200" spc="-15" dirty="0">
                <a:solidFill>
                  <a:srgbClr val="212121"/>
                </a:solidFill>
                <a:latin typeface="Arial"/>
                <a:cs typeface="Arial"/>
              </a:rPr>
              <a:t>eople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10" dirty="0">
                <a:solidFill>
                  <a:srgbClr val="212121"/>
                </a:solidFill>
                <a:latin typeface="Arial"/>
                <a:cs typeface="Arial"/>
              </a:rPr>
              <a:t>recei</a:t>
            </a:r>
            <a:r>
              <a:rPr sz="2200" spc="-25" dirty="0">
                <a:solidFill>
                  <a:srgbClr val="212121"/>
                </a:solidFill>
                <a:latin typeface="Arial"/>
                <a:cs typeface="Arial"/>
              </a:rPr>
              <a:t>v</a:t>
            </a:r>
            <a:r>
              <a:rPr sz="2200" spc="-15" dirty="0">
                <a:solidFill>
                  <a:srgbClr val="212121"/>
                </a:solidFill>
                <a:latin typeface="Arial"/>
                <a:cs typeface="Arial"/>
              </a:rPr>
              <a:t>ed</a:t>
            </a:r>
            <a:r>
              <a:rPr sz="2200" spc="10" dirty="0">
                <a:solidFill>
                  <a:srgbClr val="212121"/>
                </a:solidFill>
                <a:latin typeface="Arial"/>
                <a:cs typeface="Arial"/>
              </a:rPr>
              <a:t> </a:t>
            </a:r>
            <a:r>
              <a:rPr sz="2200" spc="-15" dirty="0">
                <a:solidFill>
                  <a:srgbClr val="212121"/>
                </a:solidFill>
                <a:latin typeface="Arial"/>
                <a:cs typeface="Arial"/>
              </a:rPr>
              <a:t>an</a:t>
            </a:r>
            <a:r>
              <a:rPr sz="2200" dirty="0">
                <a:solidFill>
                  <a:srgbClr val="212121"/>
                </a:solidFill>
                <a:latin typeface="Arial"/>
                <a:cs typeface="Arial"/>
              </a:rPr>
              <a:t> </a:t>
            </a:r>
            <a:r>
              <a:rPr sz="2200" spc="-15" dirty="0">
                <a:solidFill>
                  <a:srgbClr val="212121"/>
                </a:solidFill>
                <a:latin typeface="Arial"/>
                <a:cs typeface="Arial"/>
              </a:rPr>
              <a:t>organ</a:t>
            </a:r>
            <a:r>
              <a:rPr sz="2200" spc="-10" dirty="0">
                <a:solidFill>
                  <a:srgbClr val="212121"/>
                </a:solidFill>
                <a:latin typeface="Arial"/>
                <a:cs typeface="Arial"/>
              </a:rPr>
              <a:t> transplant</a:t>
            </a:r>
            <a:r>
              <a:rPr sz="2200" dirty="0">
                <a:solidFill>
                  <a:srgbClr val="212121"/>
                </a:solidFill>
                <a:latin typeface="Arial"/>
                <a:cs typeface="Arial"/>
              </a:rPr>
              <a:t> </a:t>
            </a:r>
            <a:r>
              <a:rPr sz="2200" spc="-15" dirty="0">
                <a:solidFill>
                  <a:srgbClr val="212121"/>
                </a:solidFill>
                <a:latin typeface="Arial"/>
                <a:cs typeface="Arial"/>
              </a:rPr>
              <a:t>before</a:t>
            </a:r>
            <a:r>
              <a:rPr sz="2200" spc="10" dirty="0">
                <a:solidFill>
                  <a:srgbClr val="212121"/>
                </a:solidFill>
                <a:latin typeface="Arial"/>
                <a:cs typeface="Arial"/>
              </a:rPr>
              <a:t> </a:t>
            </a:r>
            <a:r>
              <a:rPr sz="2200" spc="-10" dirty="0">
                <a:solidFill>
                  <a:srgbClr val="212121"/>
                </a:solidFill>
                <a:latin typeface="Arial"/>
                <a:cs typeface="Arial"/>
              </a:rPr>
              <a:t>July</a:t>
            </a:r>
            <a:r>
              <a:rPr sz="2200" spc="-5" dirty="0">
                <a:solidFill>
                  <a:srgbClr val="212121"/>
                </a:solidFill>
                <a:latin typeface="Arial"/>
                <a:cs typeface="Arial"/>
              </a:rPr>
              <a:t> </a:t>
            </a:r>
            <a:r>
              <a:rPr sz="2200" spc="-15" dirty="0">
                <a:solidFill>
                  <a:srgbClr val="212121"/>
                </a:solidFill>
                <a:latin typeface="Arial"/>
                <a:cs typeface="Arial"/>
              </a:rPr>
              <a:t>1992</a:t>
            </a:r>
            <a:endParaRPr sz="2200">
              <a:latin typeface="Arial"/>
              <a:cs typeface="Arial"/>
            </a:endParaRPr>
          </a:p>
        </p:txBody>
      </p:sp>
      <p:sp>
        <p:nvSpPr>
          <p:cNvPr id="10" name="object 10"/>
          <p:cNvSpPr txBox="1"/>
          <p:nvPr/>
        </p:nvSpPr>
        <p:spPr>
          <a:xfrm>
            <a:off x="866921" y="1879100"/>
            <a:ext cx="4538345" cy="4062651"/>
          </a:xfrm>
          <a:prstGeom prst="rect">
            <a:avLst/>
          </a:prstGeom>
        </p:spPr>
        <p:txBody>
          <a:bodyPr vert="horz" wrap="square" lIns="0" tIns="0" rIns="0" bIns="0" rtlCol="0">
            <a:spAutoFit/>
          </a:bodyPr>
          <a:lstStyle/>
          <a:p>
            <a:pPr marL="299085" marR="5080" indent="-286385">
              <a:lnSpc>
                <a:spcPct val="100000"/>
              </a:lnSpc>
              <a:buClr>
                <a:srgbClr val="D51F1A"/>
              </a:buClr>
              <a:buFont typeface="Wingdings"/>
              <a:buChar char=""/>
              <a:tabLst>
                <a:tab pos="299720" algn="l"/>
              </a:tabLst>
            </a:pPr>
            <a:r>
              <a:rPr sz="2200" spc="-20" dirty="0">
                <a:solidFill>
                  <a:srgbClr val="212121"/>
                </a:solidFill>
                <a:latin typeface="Arial"/>
                <a:cs typeface="Arial"/>
              </a:rPr>
              <a:t>P</a:t>
            </a:r>
            <a:r>
              <a:rPr sz="2200" spc="-15" dirty="0">
                <a:solidFill>
                  <a:srgbClr val="212121"/>
                </a:solidFill>
                <a:latin typeface="Arial"/>
                <a:cs typeface="Arial"/>
              </a:rPr>
              <a:t>eople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v</a:t>
            </a:r>
            <a:r>
              <a:rPr sz="2200" spc="-10" dirty="0">
                <a:solidFill>
                  <a:srgbClr val="212121"/>
                </a:solidFill>
                <a:latin typeface="Arial"/>
                <a:cs typeface="Arial"/>
              </a:rPr>
              <a:t>er</a:t>
            </a:r>
            <a:r>
              <a:rPr sz="2200" spc="25" dirty="0">
                <a:solidFill>
                  <a:srgbClr val="212121"/>
                </a:solidFill>
                <a:latin typeface="Arial"/>
                <a:cs typeface="Arial"/>
              </a:rPr>
              <a:t> </a:t>
            </a:r>
            <a:r>
              <a:rPr sz="2200" spc="-10" dirty="0">
                <a:solidFill>
                  <a:srgbClr val="212121"/>
                </a:solidFill>
                <a:latin typeface="Arial"/>
                <a:cs typeface="Arial"/>
              </a:rPr>
              <a:t>injec</a:t>
            </a:r>
            <a:r>
              <a:rPr sz="2200" spc="-15" dirty="0">
                <a:solidFill>
                  <a:srgbClr val="212121"/>
                </a:solidFill>
                <a:latin typeface="Arial"/>
                <a:cs typeface="Arial"/>
              </a:rPr>
              <a:t>ted drugs and</a:t>
            </a:r>
            <a:r>
              <a:rPr sz="2200"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hared</a:t>
            </a:r>
            <a:r>
              <a:rPr sz="2200" spc="10" dirty="0">
                <a:solidFill>
                  <a:srgbClr val="212121"/>
                </a:solidFill>
                <a:latin typeface="Arial"/>
                <a:cs typeface="Arial"/>
              </a:rPr>
              <a:t> </a:t>
            </a:r>
            <a:r>
              <a:rPr sz="2200" spc="-15" dirty="0">
                <a:solidFill>
                  <a:srgbClr val="212121"/>
                </a:solidFill>
                <a:latin typeface="Arial"/>
                <a:cs typeface="Arial"/>
              </a:rPr>
              <a:t>needles</a:t>
            </a:r>
            <a:r>
              <a:rPr sz="2200" spc="5" dirty="0">
                <a:solidFill>
                  <a:srgbClr val="212121"/>
                </a:solidFill>
                <a:latin typeface="Arial"/>
                <a:cs typeface="Arial"/>
              </a:rPr>
              <a:t> </a:t>
            </a:r>
            <a:r>
              <a:rPr sz="2200" spc="-10" dirty="0">
                <a:solidFill>
                  <a:srgbClr val="212121"/>
                </a:solidFill>
                <a:latin typeface="Arial"/>
                <a:cs typeface="Arial"/>
              </a:rPr>
              <a:t>or</a:t>
            </a:r>
            <a:r>
              <a:rPr sz="2200" dirty="0">
                <a:solidFill>
                  <a:srgbClr val="212121"/>
                </a:solidFill>
                <a:latin typeface="Arial"/>
                <a:cs typeface="Arial"/>
              </a:rPr>
              <a:t> </a:t>
            </a:r>
            <a:r>
              <a:rPr sz="2200" spc="-10" dirty="0">
                <a:solidFill>
                  <a:srgbClr val="212121"/>
                </a:solidFill>
                <a:latin typeface="Arial"/>
                <a:cs typeface="Arial"/>
              </a:rPr>
              <a:t>other equip</a:t>
            </a:r>
            <a:r>
              <a:rPr sz="2200" spc="-30" dirty="0">
                <a:solidFill>
                  <a:srgbClr val="212121"/>
                </a:solidFill>
                <a:latin typeface="Arial"/>
                <a:cs typeface="Arial"/>
              </a:rPr>
              <a:t>m</a:t>
            </a:r>
            <a:r>
              <a:rPr sz="2200" spc="-10" dirty="0">
                <a:solidFill>
                  <a:srgbClr val="212121"/>
                </a:solidFill>
                <a:latin typeface="Arial"/>
                <a:cs typeface="Arial"/>
              </a:rPr>
              <a:t>ent,</a:t>
            </a:r>
            <a:r>
              <a:rPr sz="2200" spc="15" dirty="0">
                <a:solidFill>
                  <a:srgbClr val="212121"/>
                </a:solidFill>
                <a:latin typeface="Arial"/>
                <a:cs typeface="Arial"/>
              </a:rPr>
              <a:t> </a:t>
            </a:r>
            <a:r>
              <a:rPr sz="2200" spc="-10" dirty="0">
                <a:solidFill>
                  <a:srgbClr val="212121"/>
                </a:solidFill>
                <a:latin typeface="Arial"/>
                <a:cs typeface="Arial"/>
              </a:rPr>
              <a:t>including </a:t>
            </a:r>
            <a:r>
              <a:rPr sz="2200" spc="-15" dirty="0">
                <a:solidFill>
                  <a:srgbClr val="212121"/>
                </a:solidFill>
                <a:latin typeface="Arial"/>
                <a:cs typeface="Arial"/>
              </a:rPr>
              <a:t>those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injec</a:t>
            </a:r>
            <a:r>
              <a:rPr sz="2200" spc="-15" dirty="0">
                <a:solidFill>
                  <a:srgbClr val="212121"/>
                </a:solidFill>
                <a:latin typeface="Arial"/>
                <a:cs typeface="Arial"/>
              </a:rPr>
              <a:t>ted on</a:t>
            </a:r>
            <a:r>
              <a:rPr sz="2200" spc="-10" dirty="0">
                <a:solidFill>
                  <a:srgbClr val="212121"/>
                </a:solidFill>
                <a:latin typeface="Arial"/>
                <a:cs typeface="Arial"/>
              </a:rPr>
              <a:t>c</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or</a:t>
            </a:r>
            <a:r>
              <a:rPr sz="2200" spc="10"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15" dirty="0">
                <a:solidFill>
                  <a:srgbClr val="212121"/>
                </a:solidFill>
                <a:latin typeface="Arial"/>
                <a:cs typeface="Arial"/>
              </a:rPr>
              <a:t>few</a:t>
            </a:r>
            <a:r>
              <a:rPr sz="2200" spc="-5" dirty="0">
                <a:solidFill>
                  <a:srgbClr val="212121"/>
                </a:solidFill>
                <a:latin typeface="Arial"/>
                <a:cs typeface="Arial"/>
              </a:rPr>
              <a:t> </a:t>
            </a:r>
            <a:r>
              <a:rPr sz="2200" spc="-10" dirty="0">
                <a:solidFill>
                  <a:srgbClr val="212121"/>
                </a:solidFill>
                <a:latin typeface="Arial"/>
                <a:cs typeface="Arial"/>
              </a:rPr>
              <a:t>ti</a:t>
            </a:r>
            <a:r>
              <a:rPr sz="2200" spc="-30" dirty="0">
                <a:solidFill>
                  <a:srgbClr val="212121"/>
                </a:solidFill>
                <a:latin typeface="Arial"/>
                <a:cs typeface="Arial"/>
              </a:rPr>
              <a:t>m</a:t>
            </a:r>
            <a:r>
              <a:rPr sz="2200" spc="-15" dirty="0">
                <a:solidFill>
                  <a:srgbClr val="212121"/>
                </a:solidFill>
                <a:latin typeface="Arial"/>
                <a:cs typeface="Arial"/>
              </a:rPr>
              <a:t>es</a:t>
            </a:r>
            <a:r>
              <a:rPr sz="2200" spc="15"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any</a:t>
            </a:r>
            <a:r>
              <a:rPr sz="2200" spc="-10" dirty="0">
                <a:solidFill>
                  <a:srgbClr val="212121"/>
                </a:solidFill>
                <a:latin typeface="Arial"/>
                <a:cs typeface="Arial"/>
              </a:rPr>
              <a:t> </a:t>
            </a:r>
            <a:r>
              <a:rPr sz="2200" spc="-25" dirty="0">
                <a:solidFill>
                  <a:srgbClr val="212121"/>
                </a:solidFill>
                <a:latin typeface="Arial"/>
                <a:cs typeface="Arial"/>
              </a:rPr>
              <a:t>y</a:t>
            </a:r>
            <a:r>
              <a:rPr sz="2200" spc="-15" dirty="0">
                <a:solidFill>
                  <a:srgbClr val="212121"/>
                </a:solidFill>
                <a:latin typeface="Arial"/>
                <a:cs typeface="Arial"/>
              </a:rPr>
              <a:t>ears</a:t>
            </a:r>
            <a:r>
              <a:rPr sz="2200" spc="15" dirty="0">
                <a:solidFill>
                  <a:srgbClr val="212121"/>
                </a:solidFill>
                <a:latin typeface="Arial"/>
                <a:cs typeface="Arial"/>
              </a:rPr>
              <a:t> </a:t>
            </a:r>
            <a:r>
              <a:rPr sz="2200" spc="-15" dirty="0">
                <a:solidFill>
                  <a:srgbClr val="212121"/>
                </a:solidFill>
                <a:latin typeface="Arial"/>
                <a:cs typeface="Arial"/>
              </a:rPr>
              <a:t>ago</a:t>
            </a:r>
            <a:r>
              <a:rPr sz="2200" dirty="0">
                <a:solidFill>
                  <a:srgbClr val="212121"/>
                </a:solidFill>
                <a:latin typeface="Arial"/>
                <a:cs typeface="Arial"/>
              </a:rPr>
              <a:t> </a:t>
            </a:r>
            <a:r>
              <a:rPr sz="2200" spc="-15" dirty="0">
                <a:solidFill>
                  <a:srgbClr val="212121"/>
                </a:solidFill>
                <a:latin typeface="Arial"/>
                <a:cs typeface="Arial"/>
              </a:rPr>
              <a:t>(~60%</a:t>
            </a:r>
            <a:r>
              <a:rPr sz="2200" spc="15"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new</a:t>
            </a:r>
            <a:r>
              <a:rPr sz="2200" spc="-5" dirty="0">
                <a:solidFill>
                  <a:srgbClr val="212121"/>
                </a:solidFill>
                <a:latin typeface="Arial"/>
                <a:cs typeface="Arial"/>
              </a:rPr>
              <a:t> </a:t>
            </a:r>
            <a:r>
              <a:rPr sz="2200" spc="-25" dirty="0">
                <a:solidFill>
                  <a:srgbClr val="212121"/>
                </a:solidFill>
                <a:latin typeface="Arial"/>
                <a:cs typeface="Arial"/>
              </a:rPr>
              <a:t>H</a:t>
            </a:r>
            <a:r>
              <a:rPr sz="2200" spc="-15" dirty="0">
                <a:solidFill>
                  <a:srgbClr val="212121"/>
                </a:solidFill>
                <a:latin typeface="Arial"/>
                <a:cs typeface="Arial"/>
              </a:rPr>
              <a:t>ep</a:t>
            </a:r>
            <a:r>
              <a:rPr sz="2200" spc="10" dirty="0">
                <a:solidFill>
                  <a:srgbClr val="212121"/>
                </a:solidFill>
                <a:latin typeface="Arial"/>
                <a:cs typeface="Arial"/>
              </a:rPr>
              <a:t> </a:t>
            </a:r>
            <a:r>
              <a:rPr sz="2200" spc="-20" dirty="0">
                <a:solidFill>
                  <a:srgbClr val="212121"/>
                </a:solidFill>
                <a:latin typeface="Arial"/>
                <a:cs typeface="Arial"/>
              </a:rPr>
              <a:t>C</a:t>
            </a:r>
            <a:r>
              <a:rPr sz="2200" spc="-10" dirty="0">
                <a:solidFill>
                  <a:srgbClr val="212121"/>
                </a:solidFill>
                <a:latin typeface="Arial"/>
                <a:cs typeface="Arial"/>
              </a:rPr>
              <a:t> c</a:t>
            </a:r>
            <a:r>
              <a:rPr sz="2200" spc="-15" dirty="0">
                <a:solidFill>
                  <a:srgbClr val="212121"/>
                </a:solidFill>
                <a:latin typeface="Arial"/>
                <a:cs typeface="Arial"/>
              </a:rPr>
              <a:t>a</a:t>
            </a:r>
            <a:r>
              <a:rPr sz="2200" spc="-10" dirty="0">
                <a:solidFill>
                  <a:srgbClr val="212121"/>
                </a:solidFill>
                <a:latin typeface="Arial"/>
                <a:cs typeface="Arial"/>
              </a:rPr>
              <a:t>s</a:t>
            </a:r>
            <a:r>
              <a:rPr sz="2200" spc="-15" dirty="0">
                <a:solidFill>
                  <a:srgbClr val="212121"/>
                </a:solidFill>
                <a:latin typeface="Arial"/>
                <a:cs typeface="Arial"/>
              </a:rPr>
              <a:t>e</a:t>
            </a:r>
            <a:r>
              <a:rPr sz="2200" spc="-5" dirty="0">
                <a:solidFill>
                  <a:srgbClr val="212121"/>
                </a:solidFill>
                <a:latin typeface="Arial"/>
                <a:cs typeface="Arial"/>
              </a:rPr>
              <a:t>s)</a:t>
            </a:r>
            <a:endParaRPr sz="2200" dirty="0">
              <a:latin typeface="Arial"/>
              <a:cs typeface="Arial"/>
            </a:endParaRPr>
          </a:p>
          <a:p>
            <a:pPr marL="299085" marR="937894" indent="-286385">
              <a:lnSpc>
                <a:spcPct val="100000"/>
              </a:lnSpc>
              <a:buClr>
                <a:srgbClr val="D51F1A"/>
              </a:buClr>
              <a:buFont typeface="Wingdings"/>
              <a:buChar char=""/>
              <a:tabLst>
                <a:tab pos="299720" algn="l"/>
              </a:tabLst>
            </a:pPr>
            <a:r>
              <a:rPr sz="2200" spc="-20" dirty="0">
                <a:solidFill>
                  <a:srgbClr val="212121"/>
                </a:solidFill>
                <a:latin typeface="Arial"/>
                <a:cs typeface="Arial"/>
              </a:rPr>
              <a:t>P</a:t>
            </a:r>
            <a:r>
              <a:rPr sz="2200" spc="-15" dirty="0">
                <a:solidFill>
                  <a:srgbClr val="212121"/>
                </a:solidFill>
                <a:latin typeface="Arial"/>
                <a:cs typeface="Arial"/>
              </a:rPr>
              <a:t>eople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v</a:t>
            </a:r>
            <a:r>
              <a:rPr sz="2200" spc="-10" dirty="0">
                <a:solidFill>
                  <a:srgbClr val="212121"/>
                </a:solidFill>
                <a:latin typeface="Arial"/>
                <a:cs typeface="Arial"/>
              </a:rPr>
              <a:t>er</a:t>
            </a:r>
            <a:r>
              <a:rPr sz="2200" spc="25" dirty="0">
                <a:solidFill>
                  <a:srgbClr val="212121"/>
                </a:solidFill>
                <a:latin typeface="Arial"/>
                <a:cs typeface="Arial"/>
              </a:rPr>
              <a:t> </a:t>
            </a:r>
            <a:r>
              <a:rPr sz="2200" spc="-10" dirty="0">
                <a:solidFill>
                  <a:srgbClr val="212121"/>
                </a:solidFill>
                <a:latin typeface="Arial"/>
                <a:cs typeface="Arial"/>
              </a:rPr>
              <a:t>recei</a:t>
            </a:r>
            <a:r>
              <a:rPr sz="2200" spc="-25" dirty="0">
                <a:solidFill>
                  <a:srgbClr val="212121"/>
                </a:solidFill>
                <a:latin typeface="Arial"/>
                <a:cs typeface="Arial"/>
              </a:rPr>
              <a:t>v</a:t>
            </a:r>
            <a:r>
              <a:rPr sz="2200" spc="-15" dirty="0">
                <a:solidFill>
                  <a:srgbClr val="212121"/>
                </a:solidFill>
                <a:latin typeface="Arial"/>
                <a:cs typeface="Arial"/>
              </a:rPr>
              <a:t>ed</a:t>
            </a:r>
            <a:r>
              <a:rPr sz="2200" spc="-1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aintenan</a:t>
            </a:r>
            <a:r>
              <a:rPr sz="2200" spc="-10" dirty="0">
                <a:solidFill>
                  <a:srgbClr val="212121"/>
                </a:solidFill>
                <a:latin typeface="Arial"/>
                <a:cs typeface="Arial"/>
              </a:rPr>
              <a:t>c</a:t>
            </a:r>
            <a:r>
              <a:rPr sz="2200" spc="-15" dirty="0">
                <a:solidFill>
                  <a:srgbClr val="212121"/>
                </a:solidFill>
                <a:latin typeface="Arial"/>
                <a:cs typeface="Arial"/>
              </a:rPr>
              <a:t>e</a:t>
            </a:r>
            <a:r>
              <a:rPr sz="2200" spc="10" dirty="0">
                <a:solidFill>
                  <a:srgbClr val="212121"/>
                </a:solidFill>
                <a:latin typeface="Arial"/>
                <a:cs typeface="Arial"/>
              </a:rPr>
              <a:t> </a:t>
            </a:r>
            <a:r>
              <a:rPr sz="2200" spc="-15" dirty="0">
                <a:solidFill>
                  <a:srgbClr val="212121"/>
                </a:solidFill>
                <a:latin typeface="Arial"/>
                <a:cs typeface="Arial"/>
              </a:rPr>
              <a:t>he</a:t>
            </a:r>
            <a:r>
              <a:rPr sz="2200" spc="-30" dirty="0">
                <a:solidFill>
                  <a:srgbClr val="212121"/>
                </a:solidFill>
                <a:latin typeface="Arial"/>
                <a:cs typeface="Arial"/>
              </a:rPr>
              <a:t>m</a:t>
            </a:r>
            <a:r>
              <a:rPr sz="2200" spc="-10" dirty="0">
                <a:solidFill>
                  <a:srgbClr val="212121"/>
                </a:solidFill>
                <a:latin typeface="Arial"/>
                <a:cs typeface="Arial"/>
              </a:rPr>
              <a:t>odial</a:t>
            </a:r>
            <a:r>
              <a:rPr sz="2200" spc="-25" dirty="0">
                <a:solidFill>
                  <a:srgbClr val="212121"/>
                </a:solidFill>
                <a:latin typeface="Arial"/>
                <a:cs typeface="Arial"/>
              </a:rPr>
              <a:t>y</a:t>
            </a:r>
            <a:r>
              <a:rPr sz="2200" spc="-10" dirty="0">
                <a:solidFill>
                  <a:srgbClr val="212121"/>
                </a:solidFill>
                <a:latin typeface="Arial"/>
                <a:cs typeface="Arial"/>
              </a:rPr>
              <a:t>sis</a:t>
            </a:r>
            <a:endParaRPr sz="2200" dirty="0">
              <a:latin typeface="Arial"/>
              <a:cs typeface="Arial"/>
            </a:endParaRPr>
          </a:p>
          <a:p>
            <a:pPr marL="299085" indent="-286385">
              <a:lnSpc>
                <a:spcPct val="100000"/>
              </a:lnSpc>
              <a:buClr>
                <a:srgbClr val="D51F1A"/>
              </a:buClr>
              <a:buFont typeface="Wingdings"/>
              <a:buChar char=""/>
              <a:tabLst>
                <a:tab pos="299720" algn="l"/>
              </a:tabLst>
            </a:pPr>
            <a:r>
              <a:rPr sz="2200" spc="-20" dirty="0">
                <a:solidFill>
                  <a:srgbClr val="212121"/>
                </a:solidFill>
                <a:latin typeface="Arial"/>
                <a:cs typeface="Arial"/>
              </a:rPr>
              <a:t>P</a:t>
            </a:r>
            <a:r>
              <a:rPr sz="2200" spc="-15" dirty="0">
                <a:solidFill>
                  <a:srgbClr val="212121"/>
                </a:solidFill>
                <a:latin typeface="Arial"/>
                <a:cs typeface="Arial"/>
              </a:rPr>
              <a:t>eople</a:t>
            </a:r>
            <a:r>
              <a:rPr sz="220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25" dirty="0">
                <a:solidFill>
                  <a:srgbClr val="212121"/>
                </a:solidFill>
                <a:latin typeface="Arial"/>
                <a:cs typeface="Arial"/>
              </a:rPr>
              <a:t>H</a:t>
            </a:r>
            <a:r>
              <a:rPr sz="2200" spc="-15" dirty="0">
                <a:solidFill>
                  <a:srgbClr val="212121"/>
                </a:solidFill>
                <a:latin typeface="Arial"/>
                <a:cs typeface="Arial"/>
              </a:rPr>
              <a:t>IV</a:t>
            </a:r>
            <a:endParaRPr sz="2200" dirty="0">
              <a:latin typeface="Arial"/>
              <a:cs typeface="Arial"/>
            </a:endParaRPr>
          </a:p>
          <a:p>
            <a:pPr marL="299085" marR="1061085" indent="-286385">
              <a:lnSpc>
                <a:spcPct val="100000"/>
              </a:lnSpc>
              <a:buClr>
                <a:srgbClr val="D51F1A"/>
              </a:buClr>
              <a:buFont typeface="Wingdings"/>
              <a:buChar char=""/>
              <a:tabLst>
                <a:tab pos="299720" algn="l"/>
              </a:tabLst>
            </a:pPr>
            <a:r>
              <a:rPr sz="2200" spc="-20" dirty="0">
                <a:solidFill>
                  <a:srgbClr val="212121"/>
                </a:solidFill>
                <a:latin typeface="Arial"/>
                <a:cs typeface="Arial"/>
              </a:rPr>
              <a:t>P</a:t>
            </a:r>
            <a:r>
              <a:rPr sz="2200" spc="-15" dirty="0">
                <a:solidFill>
                  <a:srgbClr val="212121"/>
                </a:solidFill>
                <a:latin typeface="Arial"/>
                <a:cs typeface="Arial"/>
              </a:rPr>
              <a:t>eople</a:t>
            </a:r>
            <a:r>
              <a:rPr sz="220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15" dirty="0">
                <a:solidFill>
                  <a:srgbClr val="212121"/>
                </a:solidFill>
                <a:latin typeface="Arial"/>
                <a:cs typeface="Arial"/>
              </a:rPr>
              <a:t>per</a:t>
            </a:r>
            <a:r>
              <a:rPr sz="2200" spc="-10" dirty="0">
                <a:solidFill>
                  <a:srgbClr val="212121"/>
                </a:solidFill>
                <a:latin typeface="Arial"/>
                <a:cs typeface="Arial"/>
              </a:rPr>
              <a:t>s</a:t>
            </a:r>
            <a:r>
              <a:rPr sz="2200" spc="-5" dirty="0">
                <a:solidFill>
                  <a:srgbClr val="212121"/>
                </a:solidFill>
                <a:latin typeface="Arial"/>
                <a:cs typeface="Arial"/>
              </a:rPr>
              <a:t>i</a:t>
            </a:r>
            <a:r>
              <a:rPr sz="2200" spc="-10" dirty="0">
                <a:solidFill>
                  <a:srgbClr val="212121"/>
                </a:solidFill>
                <a:latin typeface="Arial"/>
                <a:cs typeface="Arial"/>
              </a:rPr>
              <a:t>stently</a:t>
            </a:r>
            <a:r>
              <a:rPr sz="2200" spc="-15" dirty="0">
                <a:solidFill>
                  <a:srgbClr val="212121"/>
                </a:solidFill>
                <a:latin typeface="Arial"/>
                <a:cs typeface="Arial"/>
              </a:rPr>
              <a:t> abnor</a:t>
            </a:r>
            <a:r>
              <a:rPr sz="2200" spc="-30" dirty="0">
                <a:solidFill>
                  <a:srgbClr val="212121"/>
                </a:solidFill>
                <a:latin typeface="Arial"/>
                <a:cs typeface="Arial"/>
              </a:rPr>
              <a:t>m</a:t>
            </a:r>
            <a:r>
              <a:rPr sz="2200" spc="-10" dirty="0">
                <a:solidFill>
                  <a:srgbClr val="212121"/>
                </a:solidFill>
                <a:latin typeface="Arial"/>
                <a:cs typeface="Arial"/>
              </a:rPr>
              <a:t>al</a:t>
            </a:r>
            <a:r>
              <a:rPr sz="2200" spc="-95" dirty="0">
                <a:solidFill>
                  <a:srgbClr val="212121"/>
                </a:solidFill>
                <a:latin typeface="Arial"/>
                <a:cs typeface="Arial"/>
              </a:rPr>
              <a:t> </a:t>
            </a:r>
            <a:r>
              <a:rPr lang="en-US" sz="2200" spc="-95" dirty="0">
                <a:solidFill>
                  <a:srgbClr val="212121"/>
                </a:solidFill>
                <a:latin typeface="Arial"/>
                <a:cs typeface="Arial"/>
              </a:rPr>
              <a:t>Alanine Transaminase (</a:t>
            </a:r>
            <a:r>
              <a:rPr sz="2200" spc="-20" dirty="0">
                <a:solidFill>
                  <a:srgbClr val="212121"/>
                </a:solidFill>
                <a:latin typeface="Arial"/>
                <a:cs typeface="Arial"/>
              </a:rPr>
              <a:t>A</a:t>
            </a:r>
            <a:r>
              <a:rPr sz="2200" spc="-185" dirty="0">
                <a:solidFill>
                  <a:srgbClr val="212121"/>
                </a:solidFill>
                <a:latin typeface="Arial"/>
                <a:cs typeface="Arial"/>
              </a:rPr>
              <a:t>L</a:t>
            </a:r>
            <a:r>
              <a:rPr sz="2200" spc="-15" dirty="0">
                <a:solidFill>
                  <a:srgbClr val="212121"/>
                </a:solidFill>
                <a:latin typeface="Arial"/>
                <a:cs typeface="Arial"/>
              </a:rPr>
              <a:t>T</a:t>
            </a:r>
            <a:r>
              <a:rPr lang="en-US" sz="2200" spc="-15" dirty="0">
                <a:solidFill>
                  <a:srgbClr val="212121"/>
                </a:solidFill>
                <a:latin typeface="Arial"/>
                <a:cs typeface="Arial"/>
              </a:rPr>
              <a:t>)</a:t>
            </a:r>
            <a:r>
              <a:rPr sz="2200" spc="-35" dirty="0">
                <a:solidFill>
                  <a:srgbClr val="212121"/>
                </a:solidFill>
                <a:latin typeface="Arial"/>
                <a:cs typeface="Arial"/>
              </a:rPr>
              <a:t> </a:t>
            </a:r>
            <a:r>
              <a:rPr sz="2200" spc="-10" dirty="0">
                <a:solidFill>
                  <a:srgbClr val="212121"/>
                </a:solidFill>
                <a:latin typeface="Arial"/>
                <a:cs typeface="Arial"/>
              </a:rPr>
              <a:t>le</a:t>
            </a:r>
            <a:r>
              <a:rPr sz="2200" spc="-25" dirty="0">
                <a:solidFill>
                  <a:srgbClr val="212121"/>
                </a:solidFill>
                <a:latin typeface="Arial"/>
                <a:cs typeface="Arial"/>
              </a:rPr>
              <a:t>v</a:t>
            </a:r>
            <a:r>
              <a:rPr sz="2200" spc="-10" dirty="0">
                <a:solidFill>
                  <a:srgbClr val="212121"/>
                </a:solidFill>
                <a:latin typeface="Arial"/>
                <a:cs typeface="Arial"/>
              </a:rPr>
              <a:t>el</a:t>
            </a:r>
            <a:endParaRPr sz="220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73122" rIns="0" bIns="0" rtlCol="0">
            <a:spAutoFit/>
          </a:bodyPr>
          <a:lstStyle/>
          <a:p>
            <a:pPr marL="371475">
              <a:lnSpc>
                <a:spcPts val="5710"/>
              </a:lnSpc>
            </a:pPr>
            <a:r>
              <a:rPr sz="4800" spc="-130" dirty="0"/>
              <a:t>S</a:t>
            </a:r>
            <a:r>
              <a:rPr sz="4800" spc="-100" dirty="0"/>
              <a:t>c</a:t>
            </a:r>
            <a:r>
              <a:rPr sz="4800" spc="-105" dirty="0"/>
              <a:t>reen</a:t>
            </a:r>
            <a:r>
              <a:rPr sz="4800" spc="-100" dirty="0"/>
              <a:t>i</a:t>
            </a:r>
            <a:r>
              <a:rPr sz="4800" spc="-105" dirty="0"/>
              <a:t>n</a:t>
            </a:r>
            <a:r>
              <a:rPr sz="4800" dirty="0"/>
              <a:t>g</a:t>
            </a:r>
            <a:r>
              <a:rPr sz="4800" spc="-190" dirty="0"/>
              <a:t> </a:t>
            </a:r>
            <a:r>
              <a:rPr sz="4800" spc="-95" dirty="0"/>
              <a:t>R</a:t>
            </a:r>
            <a:r>
              <a:rPr sz="4800" spc="-105" dirty="0"/>
              <a:t>e</a:t>
            </a:r>
            <a:r>
              <a:rPr sz="4800" spc="-100" dirty="0"/>
              <a:t>c</a:t>
            </a:r>
            <a:r>
              <a:rPr sz="4800" spc="-105" dirty="0"/>
              <a:t>ommendat</a:t>
            </a:r>
            <a:r>
              <a:rPr sz="4800" spc="-95" dirty="0"/>
              <a:t>i</a:t>
            </a:r>
            <a:r>
              <a:rPr sz="4800" spc="-105" dirty="0"/>
              <a:t>ons</a:t>
            </a:r>
            <a:endParaRPr sz="4800"/>
          </a:p>
        </p:txBody>
      </p:sp>
      <p:sp>
        <p:nvSpPr>
          <p:cNvPr id="4" name="object 4"/>
          <p:cNvSpPr txBox="1"/>
          <p:nvPr/>
        </p:nvSpPr>
        <p:spPr>
          <a:xfrm>
            <a:off x="760643" y="1657230"/>
            <a:ext cx="6882130" cy="4062095"/>
          </a:xfrm>
          <a:prstGeom prst="rect">
            <a:avLst/>
          </a:prstGeom>
        </p:spPr>
        <p:txBody>
          <a:bodyPr vert="horz" wrap="square" lIns="0" tIns="0" rIns="0" bIns="0" rtlCol="0">
            <a:spAutoFit/>
          </a:bodyPr>
          <a:lstStyle/>
          <a:p>
            <a:pPr marL="12700" marR="5080">
              <a:lnSpc>
                <a:spcPts val="2590"/>
              </a:lnSpc>
            </a:pPr>
            <a:r>
              <a:rPr sz="2400" b="1" u="heavy" spc="-10" dirty="0">
                <a:solidFill>
                  <a:srgbClr val="212121"/>
                </a:solidFill>
                <a:latin typeface="Arial"/>
                <a:cs typeface="Arial"/>
              </a:rPr>
              <a:t>U</a:t>
            </a:r>
            <a:r>
              <a:rPr sz="2400" b="1" u="heavy" spc="-20" dirty="0">
                <a:solidFill>
                  <a:srgbClr val="212121"/>
                </a:solidFill>
                <a:latin typeface="Arial"/>
                <a:cs typeface="Arial"/>
              </a:rPr>
              <a:t>n</a:t>
            </a:r>
            <a:r>
              <a:rPr sz="2400" b="1" u="heavy" spc="-5" dirty="0">
                <a:solidFill>
                  <a:srgbClr val="212121"/>
                </a:solidFill>
                <a:latin typeface="Arial"/>
                <a:cs typeface="Arial"/>
              </a:rPr>
              <a:t>i</a:t>
            </a:r>
            <a:r>
              <a:rPr sz="2400" b="1" u="heavy" dirty="0">
                <a:solidFill>
                  <a:srgbClr val="212121"/>
                </a:solidFill>
                <a:latin typeface="Arial"/>
                <a:cs typeface="Arial"/>
              </a:rPr>
              <a:t>t</a:t>
            </a:r>
            <a:r>
              <a:rPr sz="2400" b="1" u="heavy" spc="-20" dirty="0">
                <a:solidFill>
                  <a:srgbClr val="212121"/>
                </a:solidFill>
                <a:latin typeface="Arial"/>
                <a:cs typeface="Arial"/>
              </a:rPr>
              <a:t>ed </a:t>
            </a:r>
            <a:r>
              <a:rPr sz="2400" b="1" u="heavy" spc="-25" dirty="0">
                <a:solidFill>
                  <a:srgbClr val="212121"/>
                </a:solidFill>
                <a:latin typeface="Arial"/>
                <a:cs typeface="Arial"/>
              </a:rPr>
              <a:t>S</a:t>
            </a:r>
            <a:r>
              <a:rPr sz="2400" b="1" u="heavy" dirty="0">
                <a:solidFill>
                  <a:srgbClr val="212121"/>
                </a:solidFill>
                <a:latin typeface="Arial"/>
                <a:cs typeface="Arial"/>
              </a:rPr>
              <a:t>t</a:t>
            </a:r>
            <a:r>
              <a:rPr sz="2400" b="1" u="heavy" spc="-5" dirty="0">
                <a:solidFill>
                  <a:srgbClr val="212121"/>
                </a:solidFill>
                <a:latin typeface="Arial"/>
                <a:cs typeface="Arial"/>
              </a:rPr>
              <a:t>a</a:t>
            </a:r>
            <a:r>
              <a:rPr sz="2400" b="1" u="heavy" dirty="0">
                <a:solidFill>
                  <a:srgbClr val="212121"/>
                </a:solidFill>
                <a:latin typeface="Arial"/>
                <a:cs typeface="Arial"/>
              </a:rPr>
              <a:t>t</a:t>
            </a:r>
            <a:r>
              <a:rPr sz="2400" b="1" u="heavy" spc="-5" dirty="0">
                <a:solidFill>
                  <a:srgbClr val="212121"/>
                </a:solidFill>
                <a:latin typeface="Arial"/>
                <a:cs typeface="Arial"/>
              </a:rPr>
              <a:t>es </a:t>
            </a:r>
            <a:r>
              <a:rPr sz="2400" b="1" u="heavy" spc="-25" dirty="0">
                <a:solidFill>
                  <a:srgbClr val="212121"/>
                </a:solidFill>
                <a:latin typeface="Arial"/>
                <a:cs typeface="Arial"/>
              </a:rPr>
              <a:t>P</a:t>
            </a:r>
            <a:r>
              <a:rPr sz="2400" b="1" u="heavy" dirty="0">
                <a:solidFill>
                  <a:srgbClr val="212121"/>
                </a:solidFill>
                <a:latin typeface="Arial"/>
                <a:cs typeface="Arial"/>
              </a:rPr>
              <a:t>r</a:t>
            </a:r>
            <a:r>
              <a:rPr sz="2400" b="1" u="heavy" spc="-5" dirty="0">
                <a:solidFill>
                  <a:srgbClr val="212121"/>
                </a:solidFill>
                <a:latin typeface="Arial"/>
                <a:cs typeface="Arial"/>
              </a:rPr>
              <a:t>even</a:t>
            </a:r>
            <a:r>
              <a:rPr sz="2400" b="1" u="heavy" spc="5" dirty="0">
                <a:solidFill>
                  <a:srgbClr val="212121"/>
                </a:solidFill>
                <a:latin typeface="Arial"/>
                <a:cs typeface="Arial"/>
              </a:rPr>
              <a:t>t</a:t>
            </a:r>
            <a:r>
              <a:rPr sz="2400" b="1" u="heavy" spc="-5" dirty="0">
                <a:solidFill>
                  <a:srgbClr val="212121"/>
                </a:solidFill>
                <a:latin typeface="Arial"/>
                <a:cs typeface="Arial"/>
              </a:rPr>
              <a:t>a</a:t>
            </a:r>
            <a:r>
              <a:rPr sz="2400" b="1" u="heavy" dirty="0">
                <a:solidFill>
                  <a:srgbClr val="212121"/>
                </a:solidFill>
                <a:latin typeface="Arial"/>
                <a:cs typeface="Arial"/>
              </a:rPr>
              <a:t>t</a:t>
            </a:r>
            <a:r>
              <a:rPr sz="2400" b="1" u="heavy" spc="-5" dirty="0">
                <a:solidFill>
                  <a:srgbClr val="212121"/>
                </a:solidFill>
                <a:latin typeface="Arial"/>
                <a:cs typeface="Arial"/>
              </a:rPr>
              <a:t>ive</a:t>
            </a:r>
            <a:r>
              <a:rPr sz="2400" b="1" u="heavy" spc="0" dirty="0">
                <a:solidFill>
                  <a:srgbClr val="212121"/>
                </a:solidFill>
                <a:latin typeface="Arial"/>
                <a:cs typeface="Arial"/>
              </a:rPr>
              <a:t> </a:t>
            </a:r>
            <a:r>
              <a:rPr sz="2400" b="1" u="heavy" spc="-25" dirty="0">
                <a:solidFill>
                  <a:srgbClr val="212121"/>
                </a:solidFill>
                <a:latin typeface="Arial"/>
                <a:cs typeface="Arial"/>
              </a:rPr>
              <a:t>S</a:t>
            </a:r>
            <a:r>
              <a:rPr sz="2400" b="1" u="heavy" spc="-5" dirty="0">
                <a:solidFill>
                  <a:srgbClr val="212121"/>
                </a:solidFill>
                <a:latin typeface="Arial"/>
                <a:cs typeface="Arial"/>
              </a:rPr>
              <a:t>e</a:t>
            </a:r>
            <a:r>
              <a:rPr sz="2400" b="1" u="heavy" dirty="0">
                <a:solidFill>
                  <a:srgbClr val="212121"/>
                </a:solidFill>
                <a:latin typeface="Arial"/>
                <a:cs typeface="Arial"/>
              </a:rPr>
              <a:t>r</a:t>
            </a:r>
            <a:r>
              <a:rPr sz="2400" b="1" u="heavy" spc="-20" dirty="0">
                <a:solidFill>
                  <a:srgbClr val="212121"/>
                </a:solidFill>
                <a:latin typeface="Arial"/>
                <a:cs typeface="Arial"/>
              </a:rPr>
              <a:t>v</a:t>
            </a:r>
            <a:r>
              <a:rPr sz="2400" b="1" u="heavy" spc="-5" dirty="0">
                <a:solidFill>
                  <a:srgbClr val="212121"/>
                </a:solidFill>
                <a:latin typeface="Arial"/>
                <a:cs typeface="Arial"/>
              </a:rPr>
              <a:t>ices</a:t>
            </a:r>
            <a:r>
              <a:rPr sz="2400" b="1" u="heavy" spc="0" dirty="0">
                <a:solidFill>
                  <a:srgbClr val="212121"/>
                </a:solidFill>
                <a:latin typeface="Arial"/>
                <a:cs typeface="Arial"/>
              </a:rPr>
              <a:t> </a:t>
            </a:r>
            <a:r>
              <a:rPr sz="2400" b="1" u="heavy" spc="-200" dirty="0">
                <a:solidFill>
                  <a:srgbClr val="212121"/>
                </a:solidFill>
                <a:latin typeface="Arial"/>
                <a:cs typeface="Arial"/>
              </a:rPr>
              <a:t>T</a:t>
            </a:r>
            <a:r>
              <a:rPr sz="2400" b="1" u="heavy" spc="-5" dirty="0">
                <a:solidFill>
                  <a:srgbClr val="212121"/>
                </a:solidFill>
                <a:latin typeface="Arial"/>
                <a:cs typeface="Arial"/>
              </a:rPr>
              <a:t>ask</a:t>
            </a:r>
            <a:r>
              <a:rPr sz="2400" b="1" u="heavy" spc="0" dirty="0">
                <a:solidFill>
                  <a:srgbClr val="212121"/>
                </a:solidFill>
                <a:latin typeface="Arial"/>
                <a:cs typeface="Arial"/>
              </a:rPr>
              <a:t> </a:t>
            </a:r>
            <a:r>
              <a:rPr sz="2400" b="1" u="heavy" spc="-20" dirty="0">
                <a:solidFill>
                  <a:srgbClr val="212121"/>
                </a:solidFill>
                <a:latin typeface="Arial"/>
                <a:cs typeface="Arial"/>
              </a:rPr>
              <a:t>Fo</a:t>
            </a:r>
            <a:r>
              <a:rPr sz="2400" b="1" u="heavy" spc="-10" dirty="0">
                <a:solidFill>
                  <a:srgbClr val="212121"/>
                </a:solidFill>
                <a:latin typeface="Arial"/>
                <a:cs typeface="Arial"/>
              </a:rPr>
              <a:t>r</a:t>
            </a:r>
            <a:r>
              <a:rPr sz="2400" b="1" u="heavy" spc="-5" dirty="0">
                <a:solidFill>
                  <a:srgbClr val="212121"/>
                </a:solidFill>
                <a:latin typeface="Arial"/>
                <a:cs typeface="Arial"/>
              </a:rPr>
              <a:t>ce</a:t>
            </a:r>
            <a:r>
              <a:rPr sz="2400" b="1" spc="-5" dirty="0">
                <a:solidFill>
                  <a:srgbClr val="212121"/>
                </a:solidFill>
                <a:latin typeface="Arial"/>
                <a:cs typeface="Arial"/>
              </a:rPr>
              <a:t> </a:t>
            </a:r>
            <a:r>
              <a:rPr sz="2400" b="1" u="heavy" dirty="0">
                <a:solidFill>
                  <a:srgbClr val="212121"/>
                </a:solidFill>
                <a:latin typeface="Arial"/>
                <a:cs typeface="Arial"/>
              </a:rPr>
              <a:t>(</a:t>
            </a:r>
            <a:r>
              <a:rPr sz="2400" b="1" u="heavy" spc="-10" dirty="0">
                <a:solidFill>
                  <a:srgbClr val="212121"/>
                </a:solidFill>
                <a:latin typeface="Arial"/>
                <a:cs typeface="Arial"/>
              </a:rPr>
              <a:t>U</a:t>
            </a:r>
            <a:r>
              <a:rPr sz="2400" b="1" u="heavy" spc="-20" dirty="0">
                <a:solidFill>
                  <a:srgbClr val="212121"/>
                </a:solidFill>
                <a:latin typeface="Arial"/>
                <a:cs typeface="Arial"/>
              </a:rPr>
              <a:t>SPSTF)</a:t>
            </a:r>
            <a:r>
              <a:rPr sz="2400" b="1" u="heavy" dirty="0">
                <a:solidFill>
                  <a:srgbClr val="212121"/>
                </a:solidFill>
                <a:latin typeface="Arial"/>
                <a:cs typeface="Arial"/>
              </a:rPr>
              <a:t> </a:t>
            </a:r>
            <a:r>
              <a:rPr sz="2400" b="1" u="heavy" spc="-5" dirty="0">
                <a:solidFill>
                  <a:srgbClr val="212121"/>
                </a:solidFill>
                <a:latin typeface="Arial"/>
                <a:cs typeface="Arial"/>
              </a:rPr>
              <a:t>2020</a:t>
            </a:r>
            <a:endParaRPr sz="2400">
              <a:latin typeface="Arial"/>
              <a:cs typeface="Arial"/>
            </a:endParaRPr>
          </a:p>
          <a:p>
            <a:pPr>
              <a:lnSpc>
                <a:spcPct val="100000"/>
              </a:lnSpc>
              <a:spcBef>
                <a:spcPts val="0"/>
              </a:spcBef>
            </a:pPr>
            <a:endParaRPr sz="2600">
              <a:latin typeface="Times New Roman"/>
              <a:cs typeface="Times New Roman"/>
            </a:endParaRPr>
          </a:p>
          <a:p>
            <a:pPr marL="355600" marR="382270" indent="-342900">
              <a:lnSpc>
                <a:spcPts val="2590"/>
              </a:lnSpc>
              <a:buClr>
                <a:srgbClr val="D51F1A"/>
              </a:buClr>
              <a:buFont typeface="Wingdings"/>
              <a:buChar char=""/>
              <a:tabLst>
                <a:tab pos="355600" algn="l"/>
              </a:tabLst>
            </a:pPr>
            <a:r>
              <a:rPr sz="2400" b="1" spc="-10" dirty="0">
                <a:solidFill>
                  <a:srgbClr val="212121"/>
                </a:solidFill>
                <a:latin typeface="Arial"/>
                <a:cs typeface="Arial"/>
              </a:rPr>
              <a:t>A</a:t>
            </a:r>
            <a:r>
              <a:rPr sz="2400" b="1" spc="-5" dirty="0">
                <a:solidFill>
                  <a:srgbClr val="212121"/>
                </a:solidFill>
                <a:latin typeface="Arial"/>
                <a:cs typeface="Arial"/>
              </a:rPr>
              <a:t>l</a:t>
            </a:r>
            <a:r>
              <a:rPr sz="2400" b="1" spc="-10" dirty="0">
                <a:solidFill>
                  <a:srgbClr val="212121"/>
                </a:solidFill>
                <a:latin typeface="Arial"/>
                <a:cs typeface="Arial"/>
              </a:rPr>
              <a:t>l</a:t>
            </a:r>
            <a:r>
              <a:rPr sz="2400" b="1" spc="-15" dirty="0">
                <a:solidFill>
                  <a:srgbClr val="212121"/>
                </a:solidFill>
                <a:latin typeface="Arial"/>
                <a:cs typeface="Arial"/>
              </a:rPr>
              <a:t> </a:t>
            </a:r>
            <a:r>
              <a:rPr sz="2400" spc="-5" dirty="0">
                <a:solidFill>
                  <a:srgbClr val="212121"/>
                </a:solidFill>
                <a:latin typeface="Arial"/>
                <a:cs typeface="Arial"/>
              </a:rPr>
              <a:t>adu</a:t>
            </a:r>
            <a:r>
              <a:rPr sz="2400" spc="-10" dirty="0">
                <a:solidFill>
                  <a:srgbClr val="212121"/>
                </a:solidFill>
                <a:latin typeface="Arial"/>
                <a:cs typeface="Arial"/>
              </a:rPr>
              <a:t>l</a:t>
            </a:r>
            <a:r>
              <a:rPr sz="2400" spc="-5" dirty="0">
                <a:solidFill>
                  <a:srgbClr val="212121"/>
                </a:solidFill>
                <a:latin typeface="Arial"/>
                <a:cs typeface="Arial"/>
              </a:rPr>
              <a:t>t</a:t>
            </a:r>
            <a:r>
              <a:rPr sz="2400" dirty="0">
                <a:solidFill>
                  <a:srgbClr val="212121"/>
                </a:solidFill>
                <a:latin typeface="Arial"/>
                <a:cs typeface="Arial"/>
              </a:rPr>
              <a:t>s</a:t>
            </a:r>
            <a:r>
              <a:rPr sz="2400" spc="15" dirty="0">
                <a:solidFill>
                  <a:srgbClr val="212121"/>
                </a:solidFill>
                <a:latin typeface="Arial"/>
                <a:cs typeface="Arial"/>
              </a:rPr>
              <a:t> </a:t>
            </a:r>
            <a:r>
              <a:rPr sz="2400" spc="-5" dirty="0">
                <a:solidFill>
                  <a:srgbClr val="212121"/>
                </a:solidFill>
                <a:latin typeface="Arial"/>
                <a:cs typeface="Arial"/>
              </a:rPr>
              <a:t>18</a:t>
            </a:r>
            <a:r>
              <a:rPr sz="2400" dirty="0">
                <a:solidFill>
                  <a:srgbClr val="212121"/>
                </a:solidFill>
                <a:latin typeface="Arial"/>
                <a:cs typeface="Arial"/>
              </a:rPr>
              <a:t>-</a:t>
            </a:r>
            <a:r>
              <a:rPr sz="2400" spc="-5" dirty="0">
                <a:solidFill>
                  <a:srgbClr val="212121"/>
                </a:solidFill>
                <a:latin typeface="Arial"/>
                <a:cs typeface="Arial"/>
              </a:rPr>
              <a:t>7</a:t>
            </a:r>
            <a:r>
              <a:rPr sz="2400" dirty="0">
                <a:solidFill>
                  <a:srgbClr val="212121"/>
                </a:solidFill>
                <a:latin typeface="Arial"/>
                <a:cs typeface="Arial"/>
              </a:rPr>
              <a:t>9</a:t>
            </a:r>
            <a:r>
              <a:rPr sz="2400" spc="10" dirty="0">
                <a:solidFill>
                  <a:srgbClr val="212121"/>
                </a:solidFill>
                <a:latin typeface="Arial"/>
                <a:cs typeface="Arial"/>
              </a:rPr>
              <a:t> </a:t>
            </a:r>
            <a:r>
              <a:rPr sz="2400" dirty="0">
                <a:solidFill>
                  <a:srgbClr val="212121"/>
                </a:solidFill>
                <a:latin typeface="Arial"/>
                <a:cs typeface="Arial"/>
              </a:rPr>
              <a:t>y</a:t>
            </a:r>
            <a:r>
              <a:rPr sz="2400" spc="-5" dirty="0">
                <a:solidFill>
                  <a:srgbClr val="212121"/>
                </a:solidFill>
                <a:latin typeface="Arial"/>
                <a:cs typeface="Arial"/>
              </a:rPr>
              <a:t>ea</a:t>
            </a:r>
            <a:r>
              <a:rPr sz="2400" dirty="0">
                <a:solidFill>
                  <a:srgbClr val="212121"/>
                </a:solidFill>
                <a:latin typeface="Arial"/>
                <a:cs typeface="Arial"/>
              </a:rPr>
              <a:t>rs </a:t>
            </a:r>
            <a:r>
              <a:rPr sz="2400" spc="-5" dirty="0">
                <a:solidFill>
                  <a:srgbClr val="212121"/>
                </a:solidFill>
                <a:latin typeface="Arial"/>
                <a:cs typeface="Arial"/>
              </a:rPr>
              <a:t>o</a:t>
            </a:r>
            <a:r>
              <a:rPr sz="2400" spc="-10" dirty="0">
                <a:solidFill>
                  <a:srgbClr val="212121"/>
                </a:solidFill>
                <a:latin typeface="Arial"/>
                <a:cs typeface="Arial"/>
              </a:rPr>
              <a:t>l</a:t>
            </a:r>
            <a:r>
              <a:rPr sz="2400" spc="-20" dirty="0">
                <a:solidFill>
                  <a:srgbClr val="212121"/>
                </a:solidFill>
                <a:latin typeface="Arial"/>
                <a:cs typeface="Arial"/>
              </a:rPr>
              <a:t>d</a:t>
            </a:r>
            <a:r>
              <a:rPr sz="2400" spc="-10" dirty="0">
                <a:solidFill>
                  <a:srgbClr val="212121"/>
                </a:solidFill>
                <a:latin typeface="Arial"/>
                <a:cs typeface="Arial"/>
              </a:rPr>
              <a:t>,</a:t>
            </a:r>
            <a:r>
              <a:rPr sz="2400" spc="10" dirty="0">
                <a:solidFill>
                  <a:srgbClr val="212121"/>
                </a:solidFill>
                <a:latin typeface="Arial"/>
                <a:cs typeface="Arial"/>
              </a:rPr>
              <a:t> </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c</a:t>
            </a:r>
            <a:r>
              <a:rPr sz="2400" spc="-10" dirty="0">
                <a:solidFill>
                  <a:srgbClr val="212121"/>
                </a:solidFill>
                <a:latin typeface="Arial"/>
                <a:cs typeface="Arial"/>
              </a:rPr>
              <a:t>l</a:t>
            </a:r>
            <a:r>
              <a:rPr sz="2400" spc="-5" dirty="0">
                <a:solidFill>
                  <a:srgbClr val="212121"/>
                </a:solidFill>
                <a:latin typeface="Arial"/>
                <a:cs typeface="Arial"/>
              </a:rPr>
              <a:t>ud</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50" dirty="0">
                <a:solidFill>
                  <a:srgbClr val="212121"/>
                </a:solidFill>
                <a:latin typeface="Arial"/>
                <a:cs typeface="Arial"/>
              </a:rPr>
              <a:t> </a:t>
            </a:r>
            <a:r>
              <a:rPr sz="2400" spc="-5" dirty="0">
                <a:solidFill>
                  <a:srgbClr val="212121"/>
                </a:solidFill>
                <a:latin typeface="Arial"/>
                <a:cs typeface="Arial"/>
              </a:rPr>
              <a:t>p</a:t>
            </a:r>
            <a:r>
              <a:rPr sz="2400" spc="5" dirty="0">
                <a:solidFill>
                  <a:srgbClr val="212121"/>
                </a:solidFill>
                <a:latin typeface="Arial"/>
                <a:cs typeface="Arial"/>
              </a:rPr>
              <a:t>r</a:t>
            </a:r>
            <a:r>
              <a:rPr sz="2400" spc="-5" dirty="0">
                <a:solidFill>
                  <a:srgbClr val="212121"/>
                </a:solidFill>
                <a:latin typeface="Arial"/>
                <a:cs typeface="Arial"/>
              </a:rPr>
              <a:t>egnant </a:t>
            </a:r>
            <a:r>
              <a:rPr sz="2400" spc="-10" dirty="0">
                <a:solidFill>
                  <a:srgbClr val="212121"/>
                </a:solidFill>
                <a:latin typeface="Arial"/>
                <a:cs typeface="Arial"/>
              </a:rPr>
              <a:t>w</a:t>
            </a:r>
            <a:r>
              <a:rPr sz="2400" spc="-5" dirty="0">
                <a:solidFill>
                  <a:srgbClr val="212121"/>
                </a:solidFill>
                <a:latin typeface="Arial"/>
                <a:cs typeface="Arial"/>
              </a:rPr>
              <a:t>o</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a:t>
            </a:r>
            <a:r>
              <a:rPr sz="2400" spc="10"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hou</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b</a:t>
            </a:r>
            <a:r>
              <a:rPr sz="2400" dirty="0">
                <a:solidFill>
                  <a:srgbClr val="212121"/>
                </a:solidFill>
                <a:latin typeface="Arial"/>
                <a:cs typeface="Arial"/>
              </a:rPr>
              <a:t>e scr</a:t>
            </a:r>
            <a:r>
              <a:rPr sz="2400" spc="-5" dirty="0">
                <a:solidFill>
                  <a:srgbClr val="212121"/>
                </a:solidFill>
                <a:latin typeface="Arial"/>
                <a:cs typeface="Arial"/>
              </a:rPr>
              <a:t>eened</a:t>
            </a:r>
            <a:endParaRPr sz="2400">
              <a:latin typeface="Arial"/>
              <a:cs typeface="Arial"/>
            </a:endParaRPr>
          </a:p>
          <a:p>
            <a:pPr>
              <a:lnSpc>
                <a:spcPct val="100000"/>
              </a:lnSpc>
              <a:spcBef>
                <a:spcPts val="17"/>
              </a:spcBef>
              <a:buClr>
                <a:srgbClr val="D51F1A"/>
              </a:buClr>
              <a:buFont typeface="Wingdings"/>
              <a:buChar char=""/>
            </a:pPr>
            <a:endParaRPr sz="2300">
              <a:latin typeface="Times New Roman"/>
              <a:cs typeface="Times New Roman"/>
            </a:endParaRPr>
          </a:p>
          <a:p>
            <a:pPr marL="355600" indent="-342900">
              <a:lnSpc>
                <a:spcPct val="100000"/>
              </a:lnSpc>
              <a:buClr>
                <a:srgbClr val="D51F1A"/>
              </a:buClr>
              <a:buFont typeface="Wingdings"/>
              <a:buChar char=""/>
              <a:tabLst>
                <a:tab pos="355600" algn="l"/>
              </a:tabLst>
            </a:pPr>
            <a:r>
              <a:rPr sz="2400" spc="15" dirty="0">
                <a:solidFill>
                  <a:srgbClr val="212121"/>
                </a:solidFill>
                <a:latin typeface="Arial"/>
                <a:cs typeface="Arial"/>
              </a:rPr>
              <a:t>M</a:t>
            </a:r>
            <a:r>
              <a:rPr sz="2400" spc="5" dirty="0">
                <a:solidFill>
                  <a:srgbClr val="212121"/>
                </a:solidFill>
                <a:latin typeface="Arial"/>
                <a:cs typeface="Arial"/>
              </a:rPr>
              <a:t>o</a:t>
            </a:r>
            <a:r>
              <a:rPr sz="2400" spc="10" dirty="0">
                <a:solidFill>
                  <a:srgbClr val="212121"/>
                </a:solidFill>
                <a:latin typeface="Arial"/>
                <a:cs typeface="Arial"/>
              </a:rPr>
              <a:t>s</a:t>
            </a:r>
            <a:r>
              <a:rPr sz="2400" spc="-10" dirty="0">
                <a:solidFill>
                  <a:srgbClr val="212121"/>
                </a:solidFill>
                <a:latin typeface="Arial"/>
                <a:cs typeface="Arial"/>
              </a:rPr>
              <a:t>t</a:t>
            </a:r>
            <a:r>
              <a:rPr sz="2400" spc="10" dirty="0">
                <a:solidFill>
                  <a:srgbClr val="212121"/>
                </a:solidFill>
                <a:latin typeface="Arial"/>
                <a:cs typeface="Arial"/>
              </a:rPr>
              <a:t> </a:t>
            </a:r>
            <a:r>
              <a:rPr sz="2400" spc="5" dirty="0">
                <a:solidFill>
                  <a:srgbClr val="212121"/>
                </a:solidFill>
                <a:latin typeface="Arial"/>
                <a:cs typeface="Arial"/>
              </a:rPr>
              <a:t>adul</a:t>
            </a:r>
            <a:r>
              <a:rPr sz="2400" spc="0" dirty="0">
                <a:solidFill>
                  <a:srgbClr val="212121"/>
                </a:solidFill>
                <a:latin typeface="Arial"/>
                <a:cs typeface="Arial"/>
              </a:rPr>
              <a:t>t</a:t>
            </a:r>
            <a:r>
              <a:rPr sz="2400" dirty="0">
                <a:solidFill>
                  <a:srgbClr val="212121"/>
                </a:solidFill>
                <a:latin typeface="Arial"/>
                <a:cs typeface="Arial"/>
              </a:rPr>
              <a:t>s</a:t>
            </a:r>
            <a:r>
              <a:rPr sz="2400" spc="15" dirty="0">
                <a:solidFill>
                  <a:srgbClr val="212121"/>
                </a:solidFill>
                <a:latin typeface="Arial"/>
                <a:cs typeface="Arial"/>
              </a:rPr>
              <a:t> </a:t>
            </a:r>
            <a:r>
              <a:rPr sz="2400" spc="5" dirty="0">
                <a:solidFill>
                  <a:srgbClr val="212121"/>
                </a:solidFill>
                <a:latin typeface="Arial"/>
                <a:cs typeface="Arial"/>
              </a:rPr>
              <a:t>onl</a:t>
            </a:r>
            <a:r>
              <a:rPr sz="2400" dirty="0">
                <a:solidFill>
                  <a:srgbClr val="212121"/>
                </a:solidFill>
                <a:latin typeface="Arial"/>
                <a:cs typeface="Arial"/>
              </a:rPr>
              <a:t>y</a:t>
            </a:r>
            <a:r>
              <a:rPr sz="2400" spc="25" dirty="0">
                <a:solidFill>
                  <a:srgbClr val="212121"/>
                </a:solidFill>
                <a:latin typeface="Arial"/>
                <a:cs typeface="Arial"/>
              </a:rPr>
              <a:t> </a:t>
            </a:r>
            <a:r>
              <a:rPr sz="2400" spc="5" dirty="0">
                <a:solidFill>
                  <a:srgbClr val="212121"/>
                </a:solidFill>
                <a:latin typeface="Arial"/>
                <a:cs typeface="Arial"/>
              </a:rPr>
              <a:t>on</a:t>
            </a:r>
            <a:r>
              <a:rPr sz="2400" spc="10" dirty="0">
                <a:solidFill>
                  <a:srgbClr val="212121"/>
                </a:solidFill>
                <a:latin typeface="Arial"/>
                <a:cs typeface="Arial"/>
              </a:rPr>
              <a:t>c</a:t>
            </a:r>
            <a:r>
              <a:rPr sz="2400" dirty="0">
                <a:solidFill>
                  <a:srgbClr val="212121"/>
                </a:solidFill>
                <a:latin typeface="Arial"/>
                <a:cs typeface="Arial"/>
              </a:rPr>
              <a:t>e</a:t>
            </a:r>
            <a:endParaRPr sz="2400">
              <a:latin typeface="Arial"/>
              <a:cs typeface="Arial"/>
            </a:endParaRPr>
          </a:p>
          <a:p>
            <a:pPr>
              <a:lnSpc>
                <a:spcPct val="100000"/>
              </a:lnSpc>
              <a:spcBef>
                <a:spcPts val="50"/>
              </a:spcBef>
              <a:buClr>
                <a:srgbClr val="D51F1A"/>
              </a:buClr>
              <a:buFont typeface="Wingdings"/>
              <a:buChar char=""/>
            </a:pPr>
            <a:endParaRPr sz="2600">
              <a:latin typeface="Times New Roman"/>
              <a:cs typeface="Times New Roman"/>
            </a:endParaRPr>
          </a:p>
          <a:p>
            <a:pPr marL="355600" marR="118745" indent="-342900">
              <a:lnSpc>
                <a:spcPts val="2590"/>
              </a:lnSpc>
              <a:buClr>
                <a:srgbClr val="D51F1A"/>
              </a:buClr>
              <a:buFont typeface="Wingdings"/>
              <a:buChar char=""/>
              <a:tabLst>
                <a:tab pos="355600" algn="l"/>
              </a:tabLst>
            </a:pPr>
            <a:r>
              <a:rPr sz="2400" spc="-10" dirty="0">
                <a:solidFill>
                  <a:srgbClr val="212121"/>
                </a:solidFill>
                <a:latin typeface="Arial"/>
                <a:cs typeface="Arial"/>
              </a:rPr>
              <a:t>Pa</a:t>
            </a:r>
            <a:r>
              <a:rPr sz="2400" spc="0" dirty="0">
                <a:solidFill>
                  <a:srgbClr val="212121"/>
                </a:solidFill>
                <a:latin typeface="Arial"/>
                <a:cs typeface="Arial"/>
              </a:rPr>
              <a:t>t</a:t>
            </a:r>
            <a:r>
              <a:rPr sz="2400" spc="5" dirty="0">
                <a:solidFill>
                  <a:srgbClr val="212121"/>
                </a:solidFill>
                <a:latin typeface="Arial"/>
                <a:cs typeface="Arial"/>
              </a:rPr>
              <a:t>ien</a:t>
            </a:r>
            <a:r>
              <a:rPr sz="2400" spc="15" dirty="0">
                <a:solidFill>
                  <a:srgbClr val="212121"/>
                </a:solidFill>
                <a:latin typeface="Arial"/>
                <a:cs typeface="Arial"/>
              </a:rPr>
              <a:t>t</a:t>
            </a:r>
            <a:r>
              <a:rPr sz="2400" dirty="0">
                <a:solidFill>
                  <a:srgbClr val="212121"/>
                </a:solidFill>
                <a:latin typeface="Arial"/>
                <a:cs typeface="Arial"/>
              </a:rPr>
              <a:t>s</a:t>
            </a:r>
            <a:r>
              <a:rPr sz="2400" spc="15" dirty="0">
                <a:solidFill>
                  <a:srgbClr val="212121"/>
                </a:solidFill>
                <a:latin typeface="Arial"/>
                <a:cs typeface="Arial"/>
              </a:rPr>
              <a:t> </a:t>
            </a:r>
            <a:r>
              <a:rPr sz="2400" spc="5" dirty="0">
                <a:solidFill>
                  <a:srgbClr val="212121"/>
                </a:solidFill>
                <a:latin typeface="Arial"/>
                <a:cs typeface="Arial"/>
              </a:rPr>
              <a:t>wi</a:t>
            </a:r>
            <a:r>
              <a:rPr sz="2400" spc="0" dirty="0">
                <a:solidFill>
                  <a:srgbClr val="212121"/>
                </a:solidFill>
                <a:latin typeface="Arial"/>
                <a:cs typeface="Arial"/>
              </a:rPr>
              <a:t>t</a:t>
            </a:r>
            <a:r>
              <a:rPr sz="2400" dirty="0">
                <a:solidFill>
                  <a:srgbClr val="212121"/>
                </a:solidFill>
                <a:latin typeface="Arial"/>
                <a:cs typeface="Arial"/>
              </a:rPr>
              <a:t>h</a:t>
            </a:r>
            <a:r>
              <a:rPr sz="2400" spc="10" dirty="0">
                <a:solidFill>
                  <a:srgbClr val="212121"/>
                </a:solidFill>
                <a:latin typeface="Arial"/>
                <a:cs typeface="Arial"/>
              </a:rPr>
              <a:t> </a:t>
            </a:r>
            <a:r>
              <a:rPr sz="2400" spc="5" dirty="0">
                <a:solidFill>
                  <a:srgbClr val="212121"/>
                </a:solidFill>
                <a:latin typeface="Arial"/>
                <a:cs typeface="Arial"/>
              </a:rPr>
              <a:t>ongoin</a:t>
            </a:r>
            <a:r>
              <a:rPr sz="2400" dirty="0">
                <a:solidFill>
                  <a:srgbClr val="212121"/>
                </a:solidFill>
                <a:latin typeface="Arial"/>
                <a:cs typeface="Arial"/>
              </a:rPr>
              <a:t>g</a:t>
            </a:r>
            <a:r>
              <a:rPr sz="2400" spc="50" dirty="0">
                <a:solidFill>
                  <a:srgbClr val="212121"/>
                </a:solidFill>
                <a:latin typeface="Arial"/>
                <a:cs typeface="Arial"/>
              </a:rPr>
              <a:t> </a:t>
            </a:r>
            <a:r>
              <a:rPr sz="2400" spc="15" dirty="0">
                <a:solidFill>
                  <a:srgbClr val="212121"/>
                </a:solidFill>
                <a:latin typeface="Arial"/>
                <a:cs typeface="Arial"/>
              </a:rPr>
              <a:t>r</a:t>
            </a:r>
            <a:r>
              <a:rPr sz="2400" spc="5" dirty="0">
                <a:solidFill>
                  <a:srgbClr val="212121"/>
                </a:solidFill>
                <a:latin typeface="Arial"/>
                <a:cs typeface="Arial"/>
              </a:rPr>
              <a:t>i</a:t>
            </a:r>
            <a:r>
              <a:rPr sz="2400" spc="10" dirty="0">
                <a:solidFill>
                  <a:srgbClr val="212121"/>
                </a:solidFill>
                <a:latin typeface="Arial"/>
                <a:cs typeface="Arial"/>
              </a:rPr>
              <a:t>s</a:t>
            </a:r>
            <a:r>
              <a:rPr sz="2400" dirty="0">
                <a:solidFill>
                  <a:srgbClr val="212121"/>
                </a:solidFill>
                <a:latin typeface="Arial"/>
                <a:cs typeface="Arial"/>
              </a:rPr>
              <a:t>k</a:t>
            </a:r>
            <a:r>
              <a:rPr sz="2400" spc="15" dirty="0">
                <a:solidFill>
                  <a:srgbClr val="212121"/>
                </a:solidFill>
                <a:latin typeface="Arial"/>
                <a:cs typeface="Arial"/>
              </a:rPr>
              <a:t> </a:t>
            </a:r>
            <a:r>
              <a:rPr sz="2400" spc="10" dirty="0">
                <a:solidFill>
                  <a:srgbClr val="212121"/>
                </a:solidFill>
                <a:latin typeface="Arial"/>
                <a:cs typeface="Arial"/>
              </a:rPr>
              <a:t>s</a:t>
            </a:r>
            <a:r>
              <a:rPr sz="2400" spc="5" dirty="0">
                <a:solidFill>
                  <a:srgbClr val="212121"/>
                </a:solidFill>
                <a:latin typeface="Arial"/>
                <a:cs typeface="Arial"/>
              </a:rPr>
              <a:t>houl</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ha</a:t>
            </a:r>
            <a:r>
              <a:rPr sz="2400" spc="10" dirty="0">
                <a:solidFill>
                  <a:srgbClr val="212121"/>
                </a:solidFill>
                <a:latin typeface="Arial"/>
                <a:cs typeface="Arial"/>
              </a:rPr>
              <a:t>v</a:t>
            </a:r>
            <a:r>
              <a:rPr sz="2400" dirty="0">
                <a:solidFill>
                  <a:srgbClr val="212121"/>
                </a:solidFill>
                <a:latin typeface="Arial"/>
                <a:cs typeface="Arial"/>
              </a:rPr>
              <a:t>e</a:t>
            </a:r>
            <a:r>
              <a:rPr sz="2400" spc="25" dirty="0">
                <a:solidFill>
                  <a:srgbClr val="212121"/>
                </a:solidFill>
                <a:latin typeface="Arial"/>
                <a:cs typeface="Arial"/>
              </a:rPr>
              <a:t> </a:t>
            </a:r>
            <a:r>
              <a:rPr sz="2400" spc="5" dirty="0">
                <a:solidFill>
                  <a:srgbClr val="212121"/>
                </a:solidFill>
                <a:latin typeface="Arial"/>
                <a:cs typeface="Arial"/>
              </a:rPr>
              <a:t>pe</a:t>
            </a:r>
            <a:r>
              <a:rPr sz="2400" spc="15" dirty="0">
                <a:solidFill>
                  <a:srgbClr val="212121"/>
                </a:solidFill>
                <a:latin typeface="Arial"/>
                <a:cs typeface="Arial"/>
              </a:rPr>
              <a:t>r</a:t>
            </a:r>
            <a:r>
              <a:rPr sz="2400" spc="5" dirty="0">
                <a:solidFill>
                  <a:srgbClr val="212121"/>
                </a:solidFill>
                <a:latin typeface="Arial"/>
                <a:cs typeface="Arial"/>
              </a:rPr>
              <a:t>iodi</a:t>
            </a:r>
            <a:r>
              <a:rPr sz="2400" dirty="0">
                <a:solidFill>
                  <a:srgbClr val="212121"/>
                </a:solidFill>
                <a:latin typeface="Arial"/>
                <a:cs typeface="Arial"/>
              </a:rPr>
              <a:t>c </a:t>
            </a:r>
            <a:r>
              <a:rPr sz="2400" spc="10" dirty="0">
                <a:solidFill>
                  <a:srgbClr val="212121"/>
                </a:solidFill>
                <a:latin typeface="Arial"/>
                <a:cs typeface="Arial"/>
              </a:rPr>
              <a:t>sc</a:t>
            </a:r>
            <a:r>
              <a:rPr sz="2400" spc="15" dirty="0">
                <a:solidFill>
                  <a:srgbClr val="212121"/>
                </a:solidFill>
                <a:latin typeface="Arial"/>
                <a:cs typeface="Arial"/>
              </a:rPr>
              <a:t>r</a:t>
            </a:r>
            <a:r>
              <a:rPr sz="2400" spc="5" dirty="0">
                <a:solidFill>
                  <a:srgbClr val="212121"/>
                </a:solidFill>
                <a:latin typeface="Arial"/>
                <a:cs typeface="Arial"/>
              </a:rPr>
              <a:t>eening</a:t>
            </a:r>
            <a:endParaRPr sz="2400">
              <a:latin typeface="Arial"/>
              <a:cs typeface="Arial"/>
            </a:endParaRPr>
          </a:p>
          <a:p>
            <a:pPr marL="650875" marR="538480" lvl="1" indent="-226695">
              <a:lnSpc>
                <a:spcPts val="2380"/>
              </a:lnSpc>
              <a:spcBef>
                <a:spcPts val="195"/>
              </a:spcBef>
              <a:buClr>
                <a:srgbClr val="D51F1A"/>
              </a:buClr>
              <a:buFont typeface="Wingdings"/>
              <a:buChar char=""/>
              <a:tabLst>
                <a:tab pos="651510" algn="l"/>
              </a:tabLst>
            </a:pPr>
            <a:r>
              <a:rPr sz="2200" spc="-5" dirty="0">
                <a:solidFill>
                  <a:srgbClr val="212121"/>
                </a:solidFill>
                <a:latin typeface="Arial"/>
                <a:cs typeface="Arial"/>
              </a:rPr>
              <a:t>Ca</a:t>
            </a:r>
            <a:r>
              <a:rPr sz="2200" spc="-15" dirty="0">
                <a:solidFill>
                  <a:srgbClr val="212121"/>
                </a:solidFill>
                <a:latin typeface="Arial"/>
                <a:cs typeface="Arial"/>
              </a:rPr>
              <a:t>n</a:t>
            </a:r>
            <a:r>
              <a:rPr sz="2200" spc="25" dirty="0">
                <a:solidFill>
                  <a:srgbClr val="212121"/>
                </a:solidFill>
                <a:latin typeface="Arial"/>
                <a:cs typeface="Arial"/>
              </a:rPr>
              <a:t> </a:t>
            </a:r>
            <a:r>
              <a:rPr sz="2200" spc="-5" dirty="0">
                <a:solidFill>
                  <a:srgbClr val="212121"/>
                </a:solidFill>
                <a:latin typeface="Arial"/>
                <a:cs typeface="Arial"/>
              </a:rPr>
              <a:t>b</a:t>
            </a:r>
            <a:r>
              <a:rPr sz="2200" spc="-15" dirty="0">
                <a:solidFill>
                  <a:srgbClr val="212121"/>
                </a:solidFill>
                <a:latin typeface="Arial"/>
                <a:cs typeface="Arial"/>
              </a:rPr>
              <a:t>e</a:t>
            </a:r>
            <a:r>
              <a:rPr sz="2200" spc="25" dirty="0">
                <a:solidFill>
                  <a:srgbClr val="212121"/>
                </a:solidFill>
                <a:latin typeface="Arial"/>
                <a:cs typeface="Arial"/>
              </a:rPr>
              <a:t> </a:t>
            </a:r>
            <a:r>
              <a:rPr sz="2200" dirty="0">
                <a:solidFill>
                  <a:srgbClr val="212121"/>
                </a:solidFill>
                <a:latin typeface="Arial"/>
                <a:cs typeface="Arial"/>
              </a:rPr>
              <a:t>considere</a:t>
            </a:r>
            <a:r>
              <a:rPr sz="2200" spc="-15" dirty="0">
                <a:solidFill>
                  <a:srgbClr val="212121"/>
                </a:solidFill>
                <a:latin typeface="Arial"/>
                <a:cs typeface="Arial"/>
              </a:rPr>
              <a:t>d</a:t>
            </a:r>
            <a:r>
              <a:rPr sz="2200" dirty="0">
                <a:solidFill>
                  <a:srgbClr val="212121"/>
                </a:solidFill>
                <a:latin typeface="Arial"/>
                <a:cs typeface="Arial"/>
              </a:rPr>
              <a:t> fo</a:t>
            </a:r>
            <a:r>
              <a:rPr sz="2200" spc="-10" dirty="0">
                <a:solidFill>
                  <a:srgbClr val="212121"/>
                </a:solidFill>
                <a:latin typeface="Arial"/>
                <a:cs typeface="Arial"/>
              </a:rPr>
              <a:t>r</a:t>
            </a:r>
            <a:r>
              <a:rPr sz="2200" spc="20" dirty="0">
                <a:solidFill>
                  <a:srgbClr val="212121"/>
                </a:solidFill>
                <a:latin typeface="Arial"/>
                <a:cs typeface="Arial"/>
              </a:rPr>
              <a:t> </a:t>
            </a:r>
            <a:r>
              <a:rPr sz="2200" spc="-5" dirty="0">
                <a:solidFill>
                  <a:srgbClr val="212121"/>
                </a:solidFill>
                <a:latin typeface="Arial"/>
                <a:cs typeface="Arial"/>
              </a:rPr>
              <a:t>&lt;1</a:t>
            </a:r>
            <a:r>
              <a:rPr sz="2200" spc="-15" dirty="0">
                <a:solidFill>
                  <a:srgbClr val="212121"/>
                </a:solidFill>
                <a:latin typeface="Arial"/>
                <a:cs typeface="Arial"/>
              </a:rPr>
              <a:t>8</a:t>
            </a:r>
            <a:r>
              <a:rPr sz="2200" spc="15" dirty="0">
                <a:solidFill>
                  <a:srgbClr val="212121"/>
                </a:solidFill>
                <a:latin typeface="Arial"/>
                <a:cs typeface="Arial"/>
              </a:rPr>
              <a:t> </a:t>
            </a:r>
            <a:r>
              <a:rPr sz="2200" spc="-5" dirty="0">
                <a:solidFill>
                  <a:srgbClr val="212121"/>
                </a:solidFill>
                <a:latin typeface="Arial"/>
                <a:cs typeface="Arial"/>
              </a:rPr>
              <a:t>an</a:t>
            </a:r>
            <a:r>
              <a:rPr sz="2200" spc="-15" dirty="0">
                <a:solidFill>
                  <a:srgbClr val="212121"/>
                </a:solidFill>
                <a:latin typeface="Arial"/>
                <a:cs typeface="Arial"/>
              </a:rPr>
              <a:t>d</a:t>
            </a:r>
            <a:r>
              <a:rPr sz="2200" spc="25" dirty="0">
                <a:solidFill>
                  <a:srgbClr val="212121"/>
                </a:solidFill>
                <a:latin typeface="Arial"/>
                <a:cs typeface="Arial"/>
              </a:rPr>
              <a:t> </a:t>
            </a:r>
            <a:r>
              <a:rPr sz="2200" spc="-5" dirty="0">
                <a:solidFill>
                  <a:srgbClr val="212121"/>
                </a:solidFill>
                <a:latin typeface="Arial"/>
                <a:cs typeface="Arial"/>
              </a:rPr>
              <a:t>&gt;7</a:t>
            </a:r>
            <a:r>
              <a:rPr sz="2200" spc="-15" dirty="0">
                <a:solidFill>
                  <a:srgbClr val="212121"/>
                </a:solidFill>
                <a:latin typeface="Arial"/>
                <a:cs typeface="Arial"/>
              </a:rPr>
              <a:t>9</a:t>
            </a:r>
            <a:r>
              <a:rPr sz="2200" spc="25" dirty="0">
                <a:solidFill>
                  <a:srgbClr val="212121"/>
                </a:solidFill>
                <a:latin typeface="Arial"/>
                <a:cs typeface="Arial"/>
              </a:rPr>
              <a:t> </a:t>
            </a:r>
            <a:r>
              <a:rPr sz="2200" dirty="0">
                <a:solidFill>
                  <a:srgbClr val="212121"/>
                </a:solidFill>
                <a:latin typeface="Arial"/>
                <a:cs typeface="Arial"/>
              </a:rPr>
              <a:t>bas</a:t>
            </a:r>
            <a:r>
              <a:rPr sz="2200" spc="-5" dirty="0">
                <a:solidFill>
                  <a:srgbClr val="212121"/>
                </a:solidFill>
                <a:latin typeface="Arial"/>
                <a:cs typeface="Arial"/>
              </a:rPr>
              <a:t>e</a:t>
            </a:r>
            <a:r>
              <a:rPr sz="2200" spc="-15" dirty="0">
                <a:solidFill>
                  <a:srgbClr val="212121"/>
                </a:solidFill>
                <a:latin typeface="Arial"/>
                <a:cs typeface="Arial"/>
              </a:rPr>
              <a:t>d</a:t>
            </a:r>
            <a:r>
              <a:rPr sz="2200" spc="15" dirty="0">
                <a:solidFill>
                  <a:srgbClr val="212121"/>
                </a:solidFill>
                <a:latin typeface="Arial"/>
                <a:cs typeface="Arial"/>
              </a:rPr>
              <a:t> </a:t>
            </a:r>
            <a:r>
              <a:rPr sz="2200" spc="-5" dirty="0">
                <a:solidFill>
                  <a:srgbClr val="212121"/>
                </a:solidFill>
                <a:latin typeface="Arial"/>
                <a:cs typeface="Arial"/>
              </a:rPr>
              <a:t>on</a:t>
            </a:r>
            <a:r>
              <a:rPr sz="2200" dirty="0">
                <a:solidFill>
                  <a:srgbClr val="212121"/>
                </a:solidFill>
                <a:latin typeface="Arial"/>
                <a:cs typeface="Arial"/>
              </a:rPr>
              <a:t> </a:t>
            </a:r>
            <a:r>
              <a:rPr sz="2200" spc="0" dirty="0">
                <a:solidFill>
                  <a:srgbClr val="212121"/>
                </a:solidFill>
                <a:latin typeface="Arial"/>
                <a:cs typeface="Arial"/>
              </a:rPr>
              <a:t>inc</a:t>
            </a:r>
            <a:r>
              <a:rPr sz="2200" dirty="0">
                <a:solidFill>
                  <a:srgbClr val="212121"/>
                </a:solidFill>
                <a:latin typeface="Arial"/>
                <a:cs typeface="Arial"/>
              </a:rPr>
              <a:t>reas</a:t>
            </a:r>
            <a:r>
              <a:rPr sz="2200" spc="-5" dirty="0">
                <a:solidFill>
                  <a:srgbClr val="212121"/>
                </a:solidFill>
                <a:latin typeface="Arial"/>
                <a:cs typeface="Arial"/>
              </a:rPr>
              <a:t>e</a:t>
            </a:r>
            <a:r>
              <a:rPr sz="2200" spc="-15" dirty="0">
                <a:solidFill>
                  <a:srgbClr val="212121"/>
                </a:solidFill>
                <a:latin typeface="Arial"/>
                <a:cs typeface="Arial"/>
              </a:rPr>
              <a:t>d</a:t>
            </a:r>
            <a:r>
              <a:rPr sz="2200" dirty="0">
                <a:solidFill>
                  <a:srgbClr val="212121"/>
                </a:solidFill>
                <a:latin typeface="Arial"/>
                <a:cs typeface="Arial"/>
              </a:rPr>
              <a:t> r</a:t>
            </a:r>
            <a:r>
              <a:rPr sz="2200" spc="0" dirty="0">
                <a:solidFill>
                  <a:srgbClr val="212121"/>
                </a:solidFill>
                <a:latin typeface="Arial"/>
                <a:cs typeface="Arial"/>
              </a:rPr>
              <a:t>is</a:t>
            </a:r>
            <a:r>
              <a:rPr sz="2200" spc="-15" dirty="0">
                <a:solidFill>
                  <a:srgbClr val="212121"/>
                </a:solidFill>
                <a:latin typeface="Arial"/>
                <a:cs typeface="Arial"/>
              </a:rPr>
              <a:t>k</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8426195" y="2650235"/>
            <a:ext cx="2476499" cy="1653527"/>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9045" y="587602"/>
            <a:ext cx="2454275" cy="533400"/>
          </a:xfrm>
          <a:prstGeom prst="rect">
            <a:avLst/>
          </a:prstGeom>
        </p:spPr>
        <p:txBody>
          <a:bodyPr vert="horz" wrap="square" lIns="0" tIns="0" rIns="0" bIns="0" rtlCol="0">
            <a:spAutoFit/>
          </a:bodyPr>
          <a:lstStyle/>
          <a:p>
            <a:pPr marL="12700">
              <a:lnSpc>
                <a:spcPct val="100000"/>
              </a:lnSpc>
            </a:pPr>
            <a:r>
              <a:rPr sz="4000" spc="-125" dirty="0">
                <a:solidFill>
                  <a:srgbClr val="D51F1A"/>
                </a:solidFill>
                <a:latin typeface="Arial"/>
                <a:cs typeface="Arial"/>
              </a:rPr>
              <a:t>Pre-Su</a:t>
            </a:r>
            <a:r>
              <a:rPr sz="4000" spc="-114" dirty="0">
                <a:solidFill>
                  <a:srgbClr val="D51F1A"/>
                </a:solidFill>
                <a:latin typeface="Arial"/>
                <a:cs typeface="Arial"/>
              </a:rPr>
              <a:t>rv</a:t>
            </a:r>
            <a:r>
              <a:rPr sz="4000" spc="-125" dirty="0">
                <a:solidFill>
                  <a:srgbClr val="D51F1A"/>
                </a:solidFill>
                <a:latin typeface="Arial"/>
                <a:cs typeface="Arial"/>
              </a:rPr>
              <a:t>e</a:t>
            </a:r>
            <a:r>
              <a:rPr sz="4000" spc="-20" dirty="0">
                <a:solidFill>
                  <a:srgbClr val="D51F1A"/>
                </a:solidFill>
                <a:latin typeface="Arial"/>
                <a:cs typeface="Arial"/>
              </a:rPr>
              <a:t>y</a:t>
            </a:r>
            <a:endParaRPr sz="4000">
              <a:latin typeface="Arial"/>
              <a:cs typeface="Arial"/>
            </a:endParaRPr>
          </a:p>
        </p:txBody>
      </p:sp>
      <p:sp>
        <p:nvSpPr>
          <p:cNvPr id="3" name="object 3"/>
          <p:cNvSpPr/>
          <p:nvPr/>
        </p:nvSpPr>
        <p:spPr>
          <a:xfrm>
            <a:off x="167639" y="5978652"/>
            <a:ext cx="1028699" cy="87934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3954779" y="1979676"/>
            <a:ext cx="4282439" cy="4253483"/>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033950" y="1545984"/>
            <a:ext cx="3955415" cy="254000"/>
          </a:xfrm>
          <a:prstGeom prst="rect">
            <a:avLst/>
          </a:prstGeom>
        </p:spPr>
        <p:txBody>
          <a:bodyPr vert="horz" wrap="square" lIns="0" tIns="0" rIns="0" bIns="0" rtlCol="0">
            <a:spAutoFit/>
          </a:bodyPr>
          <a:lstStyle/>
          <a:p>
            <a:pPr marL="12700">
              <a:lnSpc>
                <a:spcPct val="100000"/>
              </a:lnSpc>
            </a:pPr>
            <a:r>
              <a:rPr sz="1800" u="heavy" spc="-20" dirty="0">
                <a:solidFill>
                  <a:srgbClr val="468FCC"/>
                </a:solidFill>
                <a:latin typeface="Arial"/>
                <a:cs typeface="Arial"/>
                <a:hlinkClick r:id="rId5"/>
              </a:rPr>
              <a:t>h</a:t>
            </a:r>
            <a:r>
              <a:rPr sz="1800" u="heavy" spc="-5" dirty="0">
                <a:solidFill>
                  <a:srgbClr val="468FCC"/>
                </a:solidFill>
                <a:latin typeface="Arial"/>
                <a:cs typeface="Arial"/>
                <a:hlinkClick r:id="rId5"/>
              </a:rPr>
              <a:t>tt</a:t>
            </a:r>
            <a:r>
              <a:rPr sz="1800" u="heavy" spc="-10" dirty="0">
                <a:solidFill>
                  <a:srgbClr val="468FCC"/>
                </a:solidFill>
                <a:latin typeface="Arial"/>
                <a:cs typeface="Arial"/>
                <a:hlinkClick r:id="rId5"/>
              </a:rPr>
              <a:t>p</a:t>
            </a:r>
            <a:r>
              <a:rPr sz="1800" u="heavy" dirty="0">
                <a:solidFill>
                  <a:srgbClr val="468FCC"/>
                </a:solidFill>
                <a:latin typeface="Arial"/>
                <a:cs typeface="Arial"/>
                <a:hlinkClick r:id="rId5"/>
              </a:rPr>
              <a:t>s</a:t>
            </a:r>
            <a:r>
              <a:rPr sz="1800" u="heavy" spc="-5" dirty="0">
                <a:solidFill>
                  <a:srgbClr val="468FCC"/>
                </a:solidFill>
                <a:latin typeface="Arial"/>
                <a:cs typeface="Arial"/>
                <a:hlinkClick r:id="rId5"/>
              </a:rPr>
              <a:t>://f</a:t>
            </a:r>
            <a:r>
              <a:rPr sz="1800" u="heavy" spc="-10" dirty="0">
                <a:solidFill>
                  <a:srgbClr val="468FCC"/>
                </a:solidFill>
                <a:latin typeface="Arial"/>
                <a:cs typeface="Arial"/>
                <a:hlinkClick r:id="rId5"/>
              </a:rPr>
              <a:t>o</a:t>
            </a:r>
            <a:r>
              <a:rPr sz="1800" u="heavy" dirty="0">
                <a:solidFill>
                  <a:srgbClr val="468FCC"/>
                </a:solidFill>
                <a:latin typeface="Arial"/>
                <a:cs typeface="Arial"/>
                <a:hlinkClick r:id="rId5"/>
              </a:rPr>
              <a:t>rms</a:t>
            </a:r>
            <a:r>
              <a:rPr sz="1800" u="heavy" spc="-5" dirty="0">
                <a:solidFill>
                  <a:srgbClr val="468FCC"/>
                </a:solidFill>
                <a:latin typeface="Arial"/>
                <a:cs typeface="Arial"/>
                <a:hlinkClick r:id="rId5"/>
              </a:rPr>
              <a:t>.</a:t>
            </a:r>
            <a:r>
              <a:rPr sz="1800" u="heavy" spc="-20" dirty="0">
                <a:solidFill>
                  <a:srgbClr val="468FCC"/>
                </a:solidFill>
                <a:latin typeface="Arial"/>
                <a:cs typeface="Arial"/>
                <a:hlinkClick r:id="rId5"/>
              </a:rPr>
              <a:t>o</a:t>
            </a:r>
            <a:r>
              <a:rPr sz="1800" u="heavy" spc="-40" dirty="0">
                <a:solidFill>
                  <a:srgbClr val="468FCC"/>
                </a:solidFill>
                <a:latin typeface="Arial"/>
                <a:cs typeface="Arial"/>
                <a:hlinkClick r:id="rId5"/>
              </a:rPr>
              <a:t>f</a:t>
            </a:r>
            <a:r>
              <a:rPr sz="1800" u="heavy" spc="-5" dirty="0">
                <a:solidFill>
                  <a:srgbClr val="468FCC"/>
                </a:solidFill>
                <a:latin typeface="Arial"/>
                <a:cs typeface="Arial"/>
                <a:hlinkClick r:id="rId5"/>
              </a:rPr>
              <a:t>fi</a:t>
            </a:r>
            <a:r>
              <a:rPr sz="1800" u="heavy" dirty="0">
                <a:solidFill>
                  <a:srgbClr val="468FCC"/>
                </a:solidFill>
                <a:latin typeface="Arial"/>
                <a:cs typeface="Arial"/>
                <a:hlinkClick r:id="rId5"/>
              </a:rPr>
              <a:t>c</a:t>
            </a:r>
            <a:r>
              <a:rPr sz="1800" u="heavy" spc="-20" dirty="0">
                <a:solidFill>
                  <a:srgbClr val="468FCC"/>
                </a:solidFill>
                <a:latin typeface="Arial"/>
                <a:cs typeface="Arial"/>
                <a:hlinkClick r:id="rId5"/>
              </a:rPr>
              <a:t>e</a:t>
            </a:r>
            <a:r>
              <a:rPr sz="1800" u="heavy" spc="-5" dirty="0">
                <a:solidFill>
                  <a:srgbClr val="468FCC"/>
                </a:solidFill>
                <a:latin typeface="Arial"/>
                <a:cs typeface="Arial"/>
                <a:hlinkClick r:id="rId5"/>
              </a:rPr>
              <a:t>.</a:t>
            </a:r>
            <a:r>
              <a:rPr sz="1800" u="heavy" dirty="0">
                <a:solidFill>
                  <a:srgbClr val="468FCC"/>
                </a:solidFill>
                <a:latin typeface="Arial"/>
                <a:cs typeface="Arial"/>
                <a:hlinkClick r:id="rId5"/>
              </a:rPr>
              <a:t>c</a:t>
            </a:r>
            <a:r>
              <a:rPr sz="1800" u="heavy" spc="-10" dirty="0">
                <a:solidFill>
                  <a:srgbClr val="468FCC"/>
                </a:solidFill>
                <a:latin typeface="Arial"/>
                <a:cs typeface="Arial"/>
                <a:hlinkClick r:id="rId5"/>
              </a:rPr>
              <a:t>o</a:t>
            </a:r>
            <a:r>
              <a:rPr sz="1800" u="heavy" dirty="0">
                <a:solidFill>
                  <a:srgbClr val="468FCC"/>
                </a:solidFill>
                <a:latin typeface="Arial"/>
                <a:cs typeface="Arial"/>
                <a:hlinkClick r:id="rId5"/>
              </a:rPr>
              <a:t>m</a:t>
            </a:r>
            <a:r>
              <a:rPr sz="1800" u="heavy" spc="-5" dirty="0">
                <a:solidFill>
                  <a:srgbClr val="468FCC"/>
                </a:solidFill>
                <a:latin typeface="Arial"/>
                <a:cs typeface="Arial"/>
                <a:hlinkClick r:id="rId5"/>
              </a:rPr>
              <a:t>/</a:t>
            </a:r>
            <a:r>
              <a:rPr sz="1800" u="heavy" spc="-20" dirty="0">
                <a:solidFill>
                  <a:srgbClr val="468FCC"/>
                </a:solidFill>
                <a:latin typeface="Arial"/>
                <a:cs typeface="Arial"/>
                <a:hlinkClick r:id="rId5"/>
              </a:rPr>
              <a:t>g</a:t>
            </a:r>
            <a:r>
              <a:rPr sz="1800" u="heavy" spc="-5" dirty="0">
                <a:solidFill>
                  <a:srgbClr val="468FCC"/>
                </a:solidFill>
                <a:latin typeface="Arial"/>
                <a:cs typeface="Arial"/>
                <a:hlinkClick r:id="rId5"/>
              </a:rPr>
              <a:t>/</a:t>
            </a:r>
            <a:r>
              <a:rPr sz="1800" u="heavy" spc="-10" dirty="0">
                <a:solidFill>
                  <a:srgbClr val="468FCC"/>
                </a:solidFill>
                <a:latin typeface="Arial"/>
                <a:cs typeface="Arial"/>
                <a:hlinkClick r:id="rId5"/>
              </a:rPr>
              <a:t>n95</a:t>
            </a:r>
            <a:r>
              <a:rPr sz="1800" u="heavy" spc="-25" dirty="0">
                <a:solidFill>
                  <a:srgbClr val="468FCC"/>
                </a:solidFill>
                <a:latin typeface="Arial"/>
                <a:cs typeface="Arial"/>
                <a:hlinkClick r:id="rId5"/>
              </a:rPr>
              <a:t>y</a:t>
            </a:r>
            <a:r>
              <a:rPr sz="1800" u="heavy" dirty="0">
                <a:solidFill>
                  <a:srgbClr val="468FCC"/>
                </a:solidFill>
                <a:latin typeface="Arial"/>
                <a:cs typeface="Arial"/>
                <a:hlinkClick r:id="rId5"/>
              </a:rPr>
              <a:t>T</a:t>
            </a:r>
            <a:r>
              <a:rPr sz="1800" u="heavy" spc="-5" dirty="0">
                <a:solidFill>
                  <a:srgbClr val="468FCC"/>
                </a:solidFill>
                <a:latin typeface="Arial"/>
                <a:cs typeface="Arial"/>
                <a:hlinkClick r:id="rId5"/>
              </a:rPr>
              <a:t>C</a:t>
            </a:r>
            <a:r>
              <a:rPr sz="1800" u="heavy" spc="-10" dirty="0">
                <a:solidFill>
                  <a:srgbClr val="468FCC"/>
                </a:solidFill>
                <a:latin typeface="Arial"/>
                <a:cs typeface="Arial"/>
                <a:hlinkClick r:id="rId5"/>
              </a:rPr>
              <a:t>gb</a:t>
            </a:r>
            <a:r>
              <a:rPr sz="1800" u="heavy" dirty="0">
                <a:solidFill>
                  <a:srgbClr val="468FCC"/>
                </a:solidFill>
                <a:latin typeface="Arial"/>
                <a:cs typeface="Arial"/>
                <a:hlinkClick r:id="rId5"/>
              </a:rPr>
              <a:t>s</a:t>
            </a:r>
            <a:r>
              <a:rPr sz="1800" u="heavy" spc="-15" dirty="0">
                <a:solidFill>
                  <a:srgbClr val="468FCC"/>
                </a:solidFill>
                <a:latin typeface="Arial"/>
                <a:cs typeface="Arial"/>
                <a:hlinkClick r:id="rId5"/>
              </a:rPr>
              <a:t>V</a:t>
            </a:r>
            <a:endParaRPr sz="18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64481" rIns="0" bIns="0" rtlCol="0">
            <a:spAutoFit/>
          </a:bodyPr>
          <a:lstStyle/>
          <a:p>
            <a:pPr marL="72390">
              <a:lnSpc>
                <a:spcPts val="5710"/>
              </a:lnSpc>
            </a:pPr>
            <a:r>
              <a:rPr sz="4800" spc="-130" dirty="0"/>
              <a:t>S</a:t>
            </a:r>
            <a:r>
              <a:rPr sz="4800" spc="-100" dirty="0"/>
              <a:t>c</a:t>
            </a:r>
            <a:r>
              <a:rPr sz="4800" spc="-105" dirty="0"/>
              <a:t>reen</a:t>
            </a:r>
            <a:r>
              <a:rPr sz="4800" spc="-100" dirty="0"/>
              <a:t>i</a:t>
            </a:r>
            <a:r>
              <a:rPr sz="4800" spc="-105" dirty="0"/>
              <a:t>n</a:t>
            </a:r>
            <a:r>
              <a:rPr sz="4800" dirty="0"/>
              <a:t>g</a:t>
            </a:r>
            <a:r>
              <a:rPr sz="4800" spc="-190" dirty="0"/>
              <a:t> </a:t>
            </a:r>
            <a:r>
              <a:rPr sz="4800" spc="-95" dirty="0"/>
              <a:t>R</a:t>
            </a:r>
            <a:r>
              <a:rPr sz="4800" spc="-105" dirty="0"/>
              <a:t>e</a:t>
            </a:r>
            <a:r>
              <a:rPr sz="4800" spc="-100" dirty="0"/>
              <a:t>c</a:t>
            </a:r>
            <a:r>
              <a:rPr sz="4800" spc="-105" dirty="0"/>
              <a:t>ommendat</a:t>
            </a:r>
            <a:r>
              <a:rPr sz="4800" spc="-95" dirty="0"/>
              <a:t>i</a:t>
            </a:r>
            <a:r>
              <a:rPr sz="4800" spc="-105" dirty="0"/>
              <a:t>ons</a:t>
            </a:r>
            <a:endParaRPr sz="4800"/>
          </a:p>
        </p:txBody>
      </p:sp>
      <p:sp>
        <p:nvSpPr>
          <p:cNvPr id="4" name="object 4"/>
          <p:cNvSpPr txBox="1"/>
          <p:nvPr/>
        </p:nvSpPr>
        <p:spPr>
          <a:xfrm>
            <a:off x="490863" y="1662461"/>
            <a:ext cx="7804784" cy="4324261"/>
          </a:xfrm>
          <a:prstGeom prst="rect">
            <a:avLst/>
          </a:prstGeom>
        </p:spPr>
        <p:txBody>
          <a:bodyPr vert="horz" wrap="square" lIns="0" tIns="0" rIns="0" bIns="0" rtlCol="0">
            <a:spAutoFit/>
          </a:bodyPr>
          <a:lstStyle/>
          <a:p>
            <a:pPr marL="12700" marR="429259">
              <a:lnSpc>
                <a:spcPct val="100000"/>
              </a:lnSpc>
            </a:pPr>
            <a:r>
              <a:rPr sz="2200" b="1" u="heavy" spc="-25" dirty="0">
                <a:solidFill>
                  <a:srgbClr val="212121"/>
                </a:solidFill>
                <a:latin typeface="Arial"/>
                <a:cs typeface="Arial"/>
              </a:rPr>
              <a:t>A</a:t>
            </a:r>
            <a:r>
              <a:rPr sz="2200" b="1" u="heavy" spc="-20" dirty="0">
                <a:solidFill>
                  <a:srgbClr val="212121"/>
                </a:solidFill>
                <a:latin typeface="Arial"/>
                <a:cs typeface="Arial"/>
              </a:rPr>
              <a:t>me</a:t>
            </a:r>
            <a:r>
              <a:rPr sz="2200" b="1" u="heavy" spc="-15" dirty="0">
                <a:solidFill>
                  <a:srgbClr val="212121"/>
                </a:solidFill>
                <a:latin typeface="Arial"/>
                <a:cs typeface="Arial"/>
              </a:rPr>
              <a:t>rican</a:t>
            </a:r>
            <a:r>
              <a:rPr sz="2200" b="1" u="heavy" spc="-85" dirty="0">
                <a:solidFill>
                  <a:srgbClr val="212121"/>
                </a:solidFill>
                <a:latin typeface="Arial"/>
                <a:cs typeface="Arial"/>
              </a:rPr>
              <a:t> </a:t>
            </a:r>
            <a:r>
              <a:rPr sz="2200" b="1" u="heavy" spc="-25" dirty="0">
                <a:solidFill>
                  <a:srgbClr val="212121"/>
                </a:solidFill>
                <a:latin typeface="Arial"/>
                <a:cs typeface="Arial"/>
              </a:rPr>
              <a:t>A</a:t>
            </a:r>
            <a:r>
              <a:rPr sz="2200" b="1" u="heavy" spc="-15" dirty="0">
                <a:solidFill>
                  <a:srgbClr val="212121"/>
                </a:solidFill>
                <a:latin typeface="Arial"/>
                <a:cs typeface="Arial"/>
              </a:rPr>
              <a:t>ssociation</a:t>
            </a:r>
            <a:r>
              <a:rPr sz="2200" b="1" u="heavy" spc="5" dirty="0">
                <a:solidFill>
                  <a:srgbClr val="212121"/>
                </a:solidFill>
                <a:latin typeface="Arial"/>
                <a:cs typeface="Arial"/>
              </a:rPr>
              <a:t> </a:t>
            </a:r>
            <a:r>
              <a:rPr sz="2200" b="1" u="heavy" spc="-10" dirty="0">
                <a:solidFill>
                  <a:srgbClr val="212121"/>
                </a:solidFill>
                <a:latin typeface="Arial"/>
                <a:cs typeface="Arial"/>
              </a:rPr>
              <a:t>for</a:t>
            </a:r>
            <a:r>
              <a:rPr sz="2200" b="1" u="heavy" spc="-5" dirty="0">
                <a:solidFill>
                  <a:srgbClr val="212121"/>
                </a:solidFill>
                <a:latin typeface="Arial"/>
                <a:cs typeface="Arial"/>
              </a:rPr>
              <a:t> </a:t>
            </a:r>
            <a:r>
              <a:rPr sz="2200" b="1" u="heavy" spc="-15" dirty="0">
                <a:solidFill>
                  <a:srgbClr val="212121"/>
                </a:solidFill>
                <a:latin typeface="Arial"/>
                <a:cs typeface="Arial"/>
              </a:rPr>
              <a:t>the</a:t>
            </a:r>
            <a:r>
              <a:rPr sz="2200" b="1" u="heavy" dirty="0">
                <a:solidFill>
                  <a:srgbClr val="212121"/>
                </a:solidFill>
                <a:latin typeface="Arial"/>
                <a:cs typeface="Arial"/>
              </a:rPr>
              <a:t> </a:t>
            </a:r>
            <a:r>
              <a:rPr sz="2200" b="1" u="heavy" spc="-20" dirty="0">
                <a:solidFill>
                  <a:srgbClr val="212121"/>
                </a:solidFill>
                <a:latin typeface="Arial"/>
                <a:cs typeface="Arial"/>
              </a:rPr>
              <a:t>S</a:t>
            </a:r>
            <a:r>
              <a:rPr sz="2200" b="1" u="heavy" spc="-15" dirty="0">
                <a:solidFill>
                  <a:srgbClr val="212121"/>
                </a:solidFill>
                <a:latin typeface="Arial"/>
                <a:cs typeface="Arial"/>
              </a:rPr>
              <a:t>tudy</a:t>
            </a:r>
            <a:r>
              <a:rPr sz="2200" b="1" u="heavy" spc="15" dirty="0">
                <a:solidFill>
                  <a:srgbClr val="212121"/>
                </a:solidFill>
                <a:latin typeface="Arial"/>
                <a:cs typeface="Arial"/>
              </a:rPr>
              <a:t> </a:t>
            </a:r>
            <a:r>
              <a:rPr sz="2200" b="1" u="heavy" spc="-15" dirty="0">
                <a:solidFill>
                  <a:srgbClr val="212121"/>
                </a:solidFill>
                <a:latin typeface="Arial"/>
                <a:cs typeface="Arial"/>
              </a:rPr>
              <a:t>of</a:t>
            </a:r>
            <a:r>
              <a:rPr sz="2200" b="1" u="heavy" dirty="0">
                <a:solidFill>
                  <a:srgbClr val="212121"/>
                </a:solidFill>
                <a:latin typeface="Arial"/>
                <a:cs typeface="Arial"/>
              </a:rPr>
              <a:t> </a:t>
            </a:r>
            <a:r>
              <a:rPr sz="2200" b="1" u="heavy" spc="-15" dirty="0">
                <a:solidFill>
                  <a:srgbClr val="212121"/>
                </a:solidFill>
                <a:latin typeface="Arial"/>
                <a:cs typeface="Arial"/>
              </a:rPr>
              <a:t>Liver</a:t>
            </a:r>
            <a:r>
              <a:rPr sz="2200" b="1" u="heavy" spc="-20" dirty="0">
                <a:solidFill>
                  <a:srgbClr val="212121"/>
                </a:solidFill>
                <a:latin typeface="Arial"/>
                <a:cs typeface="Arial"/>
              </a:rPr>
              <a:t> D</a:t>
            </a:r>
            <a:r>
              <a:rPr sz="2200" b="1" u="heavy" spc="-15" dirty="0">
                <a:solidFill>
                  <a:srgbClr val="212121"/>
                </a:solidFill>
                <a:latin typeface="Arial"/>
                <a:cs typeface="Arial"/>
              </a:rPr>
              <a:t>iseases</a:t>
            </a:r>
            <a:r>
              <a:rPr sz="2200" b="1" spc="-10" dirty="0">
                <a:solidFill>
                  <a:srgbClr val="212121"/>
                </a:solidFill>
                <a:latin typeface="Arial"/>
                <a:cs typeface="Arial"/>
              </a:rPr>
              <a:t> </a:t>
            </a:r>
            <a:r>
              <a:rPr sz="2200" b="1" u="heavy" spc="-10" dirty="0">
                <a:solidFill>
                  <a:srgbClr val="212121"/>
                </a:solidFill>
                <a:latin typeface="Arial"/>
                <a:cs typeface="Arial"/>
              </a:rPr>
              <a:t>(</a:t>
            </a:r>
            <a:r>
              <a:rPr sz="2200" b="1" u="heavy" spc="-25" dirty="0">
                <a:solidFill>
                  <a:srgbClr val="212121"/>
                </a:solidFill>
                <a:latin typeface="Arial"/>
                <a:cs typeface="Arial"/>
              </a:rPr>
              <a:t>AAS</a:t>
            </a:r>
            <a:r>
              <a:rPr sz="2200" b="1" u="heavy" spc="-15" dirty="0">
                <a:solidFill>
                  <a:srgbClr val="212121"/>
                </a:solidFill>
                <a:latin typeface="Arial"/>
                <a:cs typeface="Arial"/>
              </a:rPr>
              <a:t>L</a:t>
            </a:r>
            <a:r>
              <a:rPr sz="2200" b="1" u="heavy" spc="-25" dirty="0">
                <a:solidFill>
                  <a:srgbClr val="212121"/>
                </a:solidFill>
                <a:latin typeface="Arial"/>
                <a:cs typeface="Arial"/>
              </a:rPr>
              <a:t>D</a:t>
            </a:r>
            <a:r>
              <a:rPr sz="2200" b="1" u="heavy" spc="-10" dirty="0">
                <a:solidFill>
                  <a:srgbClr val="212121"/>
                </a:solidFill>
                <a:latin typeface="Arial"/>
                <a:cs typeface="Arial"/>
              </a:rPr>
              <a:t>)/Infectious</a:t>
            </a:r>
            <a:r>
              <a:rPr sz="2200" b="1" u="heavy" spc="45" dirty="0">
                <a:solidFill>
                  <a:srgbClr val="212121"/>
                </a:solidFill>
                <a:latin typeface="Arial"/>
                <a:cs typeface="Arial"/>
              </a:rPr>
              <a:t> </a:t>
            </a:r>
            <a:r>
              <a:rPr sz="2200" b="1" u="heavy" spc="-25" dirty="0">
                <a:solidFill>
                  <a:srgbClr val="212121"/>
                </a:solidFill>
                <a:latin typeface="Arial"/>
                <a:cs typeface="Arial"/>
              </a:rPr>
              <a:t>D</a:t>
            </a:r>
            <a:r>
              <a:rPr sz="2200" b="1" u="heavy" spc="-15" dirty="0">
                <a:solidFill>
                  <a:srgbClr val="212121"/>
                </a:solidFill>
                <a:latin typeface="Arial"/>
                <a:cs typeface="Arial"/>
              </a:rPr>
              <a:t>iseases</a:t>
            </a:r>
            <a:r>
              <a:rPr sz="2200" b="1" u="heavy" spc="-5" dirty="0">
                <a:solidFill>
                  <a:srgbClr val="212121"/>
                </a:solidFill>
                <a:latin typeface="Arial"/>
                <a:cs typeface="Arial"/>
              </a:rPr>
              <a:t> </a:t>
            </a:r>
            <a:r>
              <a:rPr sz="2200" b="1" u="heavy" spc="-20" dirty="0">
                <a:solidFill>
                  <a:srgbClr val="212121"/>
                </a:solidFill>
                <a:latin typeface="Arial"/>
                <a:cs typeface="Arial"/>
              </a:rPr>
              <a:t>S</a:t>
            </a:r>
            <a:r>
              <a:rPr sz="2200" b="1" u="heavy" spc="-15" dirty="0">
                <a:solidFill>
                  <a:srgbClr val="212121"/>
                </a:solidFill>
                <a:latin typeface="Arial"/>
                <a:cs typeface="Arial"/>
              </a:rPr>
              <a:t>ociety</a:t>
            </a:r>
            <a:r>
              <a:rPr sz="2200" b="1" u="heavy" spc="0" dirty="0">
                <a:solidFill>
                  <a:srgbClr val="212121"/>
                </a:solidFill>
                <a:latin typeface="Arial"/>
                <a:cs typeface="Arial"/>
              </a:rPr>
              <a:t> </a:t>
            </a:r>
            <a:r>
              <a:rPr sz="2200" b="1" u="heavy" spc="-15" dirty="0">
                <a:solidFill>
                  <a:srgbClr val="212121"/>
                </a:solidFill>
                <a:latin typeface="Arial"/>
                <a:cs typeface="Arial"/>
              </a:rPr>
              <a:t>of</a:t>
            </a:r>
            <a:r>
              <a:rPr sz="2200" b="1" u="heavy" spc="-85" dirty="0">
                <a:solidFill>
                  <a:srgbClr val="212121"/>
                </a:solidFill>
                <a:latin typeface="Arial"/>
                <a:cs typeface="Arial"/>
              </a:rPr>
              <a:t> </a:t>
            </a:r>
            <a:r>
              <a:rPr sz="2200" b="1" u="heavy" spc="-25" dirty="0">
                <a:solidFill>
                  <a:srgbClr val="212121"/>
                </a:solidFill>
                <a:latin typeface="Arial"/>
                <a:cs typeface="Arial"/>
              </a:rPr>
              <a:t>A</a:t>
            </a:r>
            <a:r>
              <a:rPr sz="2200" b="1" u="heavy" spc="-20" dirty="0">
                <a:solidFill>
                  <a:srgbClr val="212121"/>
                </a:solidFill>
                <a:latin typeface="Arial"/>
                <a:cs typeface="Arial"/>
              </a:rPr>
              <a:t>me</a:t>
            </a:r>
            <a:r>
              <a:rPr sz="2200" b="1" u="heavy" spc="-15" dirty="0">
                <a:solidFill>
                  <a:srgbClr val="212121"/>
                </a:solidFill>
                <a:latin typeface="Arial"/>
                <a:cs typeface="Arial"/>
              </a:rPr>
              <a:t>rica </a:t>
            </a:r>
            <a:r>
              <a:rPr sz="2200" b="1" u="heavy" spc="-10" dirty="0">
                <a:solidFill>
                  <a:srgbClr val="212121"/>
                </a:solidFill>
                <a:latin typeface="Arial"/>
                <a:cs typeface="Arial"/>
              </a:rPr>
              <a:t>(I</a:t>
            </a:r>
            <a:r>
              <a:rPr sz="2200" b="1" u="heavy" spc="-25" dirty="0">
                <a:solidFill>
                  <a:srgbClr val="212121"/>
                </a:solidFill>
                <a:latin typeface="Arial"/>
                <a:cs typeface="Arial"/>
              </a:rPr>
              <a:t>DSA</a:t>
            </a:r>
            <a:r>
              <a:rPr sz="2200" b="1" u="heavy" spc="-10" dirty="0">
                <a:solidFill>
                  <a:srgbClr val="212121"/>
                </a:solidFill>
                <a:latin typeface="Arial"/>
                <a:cs typeface="Arial"/>
              </a:rPr>
              <a:t>)</a:t>
            </a:r>
            <a:endParaRPr sz="2200" dirty="0">
              <a:latin typeface="Arial"/>
              <a:cs typeface="Arial"/>
            </a:endParaRPr>
          </a:p>
          <a:p>
            <a:pPr>
              <a:lnSpc>
                <a:spcPct val="100000"/>
              </a:lnSpc>
              <a:spcBef>
                <a:spcPts val="1"/>
              </a:spcBef>
            </a:pPr>
            <a:endParaRPr sz="2650" dirty="0">
              <a:latin typeface="Times New Roman"/>
              <a:cs typeface="Times New Roman"/>
            </a:endParaRPr>
          </a:p>
          <a:p>
            <a:pPr marL="355600" indent="-342900">
              <a:lnSpc>
                <a:spcPct val="100000"/>
              </a:lnSpc>
              <a:buClr>
                <a:srgbClr val="D51F1A"/>
              </a:buClr>
              <a:buFont typeface="Wingdings"/>
              <a:buChar char=""/>
              <a:tabLst>
                <a:tab pos="355600" algn="l"/>
              </a:tabLst>
            </a:pPr>
            <a:r>
              <a:rPr sz="2200" spc="-25" dirty="0">
                <a:solidFill>
                  <a:srgbClr val="212121"/>
                </a:solidFill>
                <a:latin typeface="Arial"/>
                <a:cs typeface="Arial"/>
              </a:rPr>
              <a:t>O</a:t>
            </a:r>
            <a:r>
              <a:rPr sz="2200" spc="-10" dirty="0">
                <a:solidFill>
                  <a:srgbClr val="212121"/>
                </a:solidFill>
                <a:latin typeface="Arial"/>
                <a:cs typeface="Arial"/>
              </a:rPr>
              <a:t>ne-ti</a:t>
            </a:r>
            <a:r>
              <a:rPr sz="2200" spc="-30" dirty="0">
                <a:solidFill>
                  <a:srgbClr val="212121"/>
                </a:solidFill>
                <a:latin typeface="Arial"/>
                <a:cs typeface="Arial"/>
              </a:rPr>
              <a:t>m</a:t>
            </a:r>
            <a:r>
              <a:rPr sz="2200" spc="-15" dirty="0">
                <a:solidFill>
                  <a:srgbClr val="212121"/>
                </a:solidFill>
                <a:latin typeface="Arial"/>
                <a:cs typeface="Arial"/>
              </a:rPr>
              <a:t>e</a:t>
            </a:r>
            <a:r>
              <a:rPr sz="2200" spc="25" dirty="0">
                <a:solidFill>
                  <a:srgbClr val="212121"/>
                </a:solidFill>
                <a:latin typeface="Arial"/>
                <a:cs typeface="Arial"/>
              </a:rPr>
              <a:t> </a:t>
            </a:r>
            <a:r>
              <a:rPr sz="2200" spc="-10" dirty="0">
                <a:solidFill>
                  <a:srgbClr val="212121"/>
                </a:solidFill>
                <a:latin typeface="Arial"/>
                <a:cs typeface="Arial"/>
              </a:rPr>
              <a:t>routine,</a:t>
            </a:r>
            <a:r>
              <a:rPr sz="2200" spc="15" dirty="0">
                <a:solidFill>
                  <a:srgbClr val="212121"/>
                </a:solidFill>
                <a:latin typeface="Arial"/>
                <a:cs typeface="Arial"/>
              </a:rPr>
              <a:t> </a:t>
            </a:r>
            <a:r>
              <a:rPr sz="2200" spc="-10" dirty="0">
                <a:solidFill>
                  <a:srgbClr val="212121"/>
                </a:solidFill>
                <a:latin typeface="Arial"/>
                <a:cs typeface="Arial"/>
              </a:rPr>
              <a:t>opt-out</a:t>
            </a:r>
            <a:r>
              <a:rPr sz="2200" spc="15" dirty="0">
                <a:solidFill>
                  <a:srgbClr val="212121"/>
                </a:solidFill>
                <a:latin typeface="Arial"/>
                <a:cs typeface="Arial"/>
              </a:rPr>
              <a:t> </a:t>
            </a:r>
            <a:r>
              <a:rPr sz="2200" spc="-10" dirty="0">
                <a:solidFill>
                  <a:srgbClr val="212121"/>
                </a:solidFill>
                <a:latin typeface="Arial"/>
                <a:cs typeface="Arial"/>
              </a:rPr>
              <a:t>testing for</a:t>
            </a:r>
            <a:r>
              <a:rPr sz="2200" spc="10" dirty="0">
                <a:solidFill>
                  <a:srgbClr val="212121"/>
                </a:solidFill>
                <a:latin typeface="Arial"/>
                <a:cs typeface="Arial"/>
              </a:rPr>
              <a:t> </a:t>
            </a:r>
            <a:r>
              <a:rPr sz="2200" spc="-10" dirty="0">
                <a:solidFill>
                  <a:srgbClr val="212121"/>
                </a:solidFill>
                <a:latin typeface="Arial"/>
                <a:cs typeface="Arial"/>
              </a:rPr>
              <a:t>indi</a:t>
            </a:r>
            <a:r>
              <a:rPr sz="2200" spc="-25" dirty="0">
                <a:solidFill>
                  <a:srgbClr val="212121"/>
                </a:solidFill>
                <a:latin typeface="Arial"/>
                <a:cs typeface="Arial"/>
              </a:rPr>
              <a:t>v</a:t>
            </a:r>
            <a:r>
              <a:rPr sz="2200" spc="-10" dirty="0">
                <a:solidFill>
                  <a:srgbClr val="212121"/>
                </a:solidFill>
                <a:latin typeface="Arial"/>
                <a:cs typeface="Arial"/>
              </a:rPr>
              <a:t>iduals </a:t>
            </a:r>
            <a:r>
              <a:rPr sz="2200" spc="-15" dirty="0">
                <a:solidFill>
                  <a:srgbClr val="212121"/>
                </a:solidFill>
                <a:latin typeface="Arial"/>
                <a:cs typeface="Arial"/>
              </a:rPr>
              <a:t>18+</a:t>
            </a:r>
            <a:r>
              <a:rPr lang="en-US" sz="2200" spc="-15" dirty="0">
                <a:solidFill>
                  <a:srgbClr val="212121"/>
                </a:solidFill>
                <a:latin typeface="Arial"/>
                <a:cs typeface="Arial"/>
              </a:rPr>
              <a:t>yo</a:t>
            </a:r>
            <a:endParaRPr sz="2200" dirty="0">
              <a:latin typeface="Arial"/>
              <a:cs typeface="Arial"/>
            </a:endParaRPr>
          </a:p>
          <a:p>
            <a:pPr>
              <a:lnSpc>
                <a:spcPct val="100000"/>
              </a:lnSpc>
              <a:spcBef>
                <a:spcPts val="46"/>
              </a:spcBef>
              <a:buClr>
                <a:srgbClr val="D51F1A"/>
              </a:buClr>
              <a:buFont typeface="Wingdings"/>
              <a:buChar char=""/>
            </a:pPr>
            <a:endParaRPr sz="2600" dirty="0">
              <a:latin typeface="Times New Roman"/>
              <a:cs typeface="Times New Roman"/>
            </a:endParaRPr>
          </a:p>
          <a:p>
            <a:pPr marL="355600" indent="-342900">
              <a:lnSpc>
                <a:spcPct val="100000"/>
              </a:lnSpc>
              <a:buClr>
                <a:srgbClr val="D51F1A"/>
              </a:buClr>
              <a:buFont typeface="Wingdings"/>
              <a:buChar char=""/>
              <a:tabLst>
                <a:tab pos="355600" algn="l"/>
              </a:tabLst>
            </a:pPr>
            <a:r>
              <a:rPr sz="2200" spc="-25" dirty="0">
                <a:solidFill>
                  <a:srgbClr val="212121"/>
                </a:solidFill>
                <a:latin typeface="Arial"/>
                <a:cs typeface="Arial"/>
              </a:rPr>
              <a:t>O</a:t>
            </a:r>
            <a:r>
              <a:rPr sz="2200" spc="-15" dirty="0">
                <a:solidFill>
                  <a:srgbClr val="212121"/>
                </a:solidFill>
                <a:latin typeface="Arial"/>
                <a:cs typeface="Arial"/>
              </a:rPr>
              <a:t>n</a:t>
            </a:r>
            <a:r>
              <a:rPr sz="2200" spc="-10" dirty="0">
                <a:solidFill>
                  <a:srgbClr val="212121"/>
                </a:solidFill>
                <a:latin typeface="Arial"/>
                <a:cs typeface="Arial"/>
              </a:rPr>
              <a:t>c</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15" dirty="0">
                <a:solidFill>
                  <a:srgbClr val="212121"/>
                </a:solidFill>
                <a:latin typeface="Arial"/>
                <a:cs typeface="Arial"/>
              </a:rPr>
              <a:t>&lt;18</a:t>
            </a:r>
            <a:r>
              <a:rPr lang="en-US" sz="2200" spc="-15" dirty="0">
                <a:solidFill>
                  <a:srgbClr val="212121"/>
                </a:solidFill>
                <a:latin typeface="Arial"/>
                <a:cs typeface="Arial"/>
              </a:rPr>
              <a:t>yo</a:t>
            </a:r>
            <a:r>
              <a:rPr sz="2200" spc="1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0" dirty="0">
                <a:solidFill>
                  <a:srgbClr val="212121"/>
                </a:solidFill>
                <a:latin typeface="Arial"/>
                <a:cs typeface="Arial"/>
              </a:rPr>
              <a:t>inc</a:t>
            </a:r>
            <a:r>
              <a:rPr sz="2200" spc="-15" dirty="0">
                <a:solidFill>
                  <a:srgbClr val="212121"/>
                </a:solidFill>
                <a:latin typeface="Arial"/>
                <a:cs typeface="Arial"/>
              </a:rPr>
              <a:t>rea</a:t>
            </a:r>
            <a:r>
              <a:rPr sz="2200" spc="-10" dirty="0">
                <a:solidFill>
                  <a:srgbClr val="212121"/>
                </a:solidFill>
                <a:latin typeface="Arial"/>
                <a:cs typeface="Arial"/>
              </a:rPr>
              <a:t>s</a:t>
            </a:r>
            <a:r>
              <a:rPr sz="2200" spc="-15" dirty="0">
                <a:solidFill>
                  <a:srgbClr val="212121"/>
                </a:solidFill>
                <a:latin typeface="Arial"/>
                <a:cs typeface="Arial"/>
              </a:rPr>
              <a:t>ed</a:t>
            </a:r>
            <a:r>
              <a:rPr sz="2200" dirty="0">
                <a:solidFill>
                  <a:srgbClr val="212121"/>
                </a:solidFill>
                <a:latin typeface="Arial"/>
                <a:cs typeface="Arial"/>
              </a:rPr>
              <a:t> </a:t>
            </a:r>
            <a:r>
              <a:rPr sz="2200" spc="-10" dirty="0">
                <a:solidFill>
                  <a:srgbClr val="212121"/>
                </a:solidFill>
                <a:latin typeface="Arial"/>
                <a:cs typeface="Arial"/>
              </a:rPr>
              <a:t>ris</a:t>
            </a:r>
            <a:r>
              <a:rPr sz="2200" spc="-15" dirty="0">
                <a:solidFill>
                  <a:srgbClr val="212121"/>
                </a:solidFill>
                <a:latin typeface="Arial"/>
                <a:cs typeface="Arial"/>
              </a:rPr>
              <a:t>k</a:t>
            </a:r>
            <a:endParaRPr sz="2200" dirty="0">
              <a:latin typeface="Arial"/>
              <a:cs typeface="Arial"/>
            </a:endParaRPr>
          </a:p>
          <a:p>
            <a:pPr>
              <a:lnSpc>
                <a:spcPct val="100000"/>
              </a:lnSpc>
              <a:spcBef>
                <a:spcPts val="46"/>
              </a:spcBef>
              <a:buClr>
                <a:srgbClr val="D51F1A"/>
              </a:buClr>
              <a:buFont typeface="Wingdings"/>
              <a:buChar char=""/>
            </a:pPr>
            <a:endParaRPr sz="2600" dirty="0">
              <a:latin typeface="Times New Roman"/>
              <a:cs typeface="Times New Roman"/>
            </a:endParaRPr>
          </a:p>
          <a:p>
            <a:pPr marL="355600" indent="-342900">
              <a:lnSpc>
                <a:spcPct val="100000"/>
              </a:lnSpc>
              <a:buClr>
                <a:srgbClr val="D51F1A"/>
              </a:buClr>
              <a:buFont typeface="Wingdings"/>
              <a:buChar char=""/>
              <a:tabLst>
                <a:tab pos="355600" algn="l"/>
              </a:tabLst>
            </a:pPr>
            <a:r>
              <a:rPr sz="2200" spc="-20" dirty="0">
                <a:solidFill>
                  <a:srgbClr val="212121"/>
                </a:solidFill>
                <a:latin typeface="Arial"/>
                <a:cs typeface="Arial"/>
              </a:rPr>
              <a:t>P</a:t>
            </a:r>
            <a:r>
              <a:rPr sz="2200" spc="-10" dirty="0">
                <a:solidFill>
                  <a:srgbClr val="212121"/>
                </a:solidFill>
                <a:latin typeface="Arial"/>
                <a:cs typeface="Arial"/>
              </a:rPr>
              <a:t>eriodic</a:t>
            </a:r>
            <a:r>
              <a:rPr sz="2200" spc="5" dirty="0">
                <a:solidFill>
                  <a:srgbClr val="212121"/>
                </a:solidFill>
                <a:latin typeface="Arial"/>
                <a:cs typeface="Arial"/>
              </a:rPr>
              <a:t> </a:t>
            </a:r>
            <a:r>
              <a:rPr sz="2200" spc="-10" dirty="0">
                <a:solidFill>
                  <a:srgbClr val="212121"/>
                </a:solidFill>
                <a:latin typeface="Arial"/>
                <a:cs typeface="Arial"/>
              </a:rPr>
              <a:t>testing for</a:t>
            </a:r>
            <a:r>
              <a:rPr sz="2200" spc="10" dirty="0">
                <a:solidFill>
                  <a:srgbClr val="212121"/>
                </a:solidFill>
                <a:latin typeface="Arial"/>
                <a:cs typeface="Arial"/>
              </a:rPr>
              <a:t> </a:t>
            </a:r>
            <a:r>
              <a:rPr sz="2200" spc="-15" dirty="0">
                <a:solidFill>
                  <a:srgbClr val="212121"/>
                </a:solidFill>
                <a:latin typeface="Arial"/>
                <a:cs typeface="Arial"/>
              </a:rPr>
              <a:t>per</a:t>
            </a:r>
            <a:r>
              <a:rPr sz="2200" spc="-10" dirty="0">
                <a:solidFill>
                  <a:srgbClr val="212121"/>
                </a:solidFill>
                <a:latin typeface="Arial"/>
                <a:cs typeface="Arial"/>
              </a:rPr>
              <a:t>s</a:t>
            </a:r>
            <a:r>
              <a:rPr sz="2200" spc="-15" dirty="0">
                <a:solidFill>
                  <a:srgbClr val="212121"/>
                </a:solidFill>
                <a:latin typeface="Arial"/>
                <a:cs typeface="Arial"/>
              </a:rPr>
              <a:t>ons</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5" dirty="0">
                <a:solidFill>
                  <a:srgbClr val="212121"/>
                </a:solidFill>
                <a:latin typeface="Arial"/>
                <a:cs typeface="Arial"/>
              </a:rPr>
              <a:t>ongoing</a:t>
            </a:r>
            <a:r>
              <a:rPr sz="2200" dirty="0">
                <a:solidFill>
                  <a:srgbClr val="212121"/>
                </a:solidFill>
                <a:latin typeface="Arial"/>
                <a:cs typeface="Arial"/>
              </a:rPr>
              <a:t> </a:t>
            </a:r>
            <a:r>
              <a:rPr sz="2200" spc="-10" dirty="0">
                <a:solidFill>
                  <a:srgbClr val="212121"/>
                </a:solidFill>
                <a:latin typeface="Arial"/>
                <a:cs typeface="Arial"/>
              </a:rPr>
              <a:t>ris</a:t>
            </a:r>
            <a:r>
              <a:rPr sz="2200" spc="-15" dirty="0">
                <a:solidFill>
                  <a:srgbClr val="212121"/>
                </a:solidFill>
                <a:latin typeface="Arial"/>
                <a:cs typeface="Arial"/>
              </a:rPr>
              <a:t>k</a:t>
            </a:r>
            <a:r>
              <a:rPr sz="2200" spc="5"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5" dirty="0">
                <a:solidFill>
                  <a:srgbClr val="212121"/>
                </a:solidFill>
                <a:latin typeface="Arial"/>
                <a:cs typeface="Arial"/>
              </a:rPr>
              <a:t>po</a:t>
            </a:r>
            <a:r>
              <a:rPr sz="2200" spc="-10" dirty="0">
                <a:solidFill>
                  <a:srgbClr val="212121"/>
                </a:solidFill>
                <a:latin typeface="Arial"/>
                <a:cs typeface="Arial"/>
              </a:rPr>
              <a:t>s</a:t>
            </a:r>
            <a:r>
              <a:rPr sz="2200" spc="-15" dirty="0">
                <a:solidFill>
                  <a:srgbClr val="212121"/>
                </a:solidFill>
                <a:latin typeface="Arial"/>
                <a:cs typeface="Arial"/>
              </a:rPr>
              <a:t>ure</a:t>
            </a:r>
            <a:endParaRPr sz="2200" dirty="0">
              <a:latin typeface="Arial"/>
              <a:cs typeface="Arial"/>
            </a:endParaRPr>
          </a:p>
          <a:p>
            <a:pPr>
              <a:lnSpc>
                <a:spcPct val="100000"/>
              </a:lnSpc>
              <a:spcBef>
                <a:spcPts val="0"/>
              </a:spcBef>
              <a:buClr>
                <a:srgbClr val="D51F1A"/>
              </a:buClr>
              <a:buFont typeface="Wingdings"/>
              <a:buChar char=""/>
            </a:pPr>
            <a:endParaRPr sz="2650" dirty="0">
              <a:latin typeface="Times New Roman"/>
              <a:cs typeface="Times New Roman"/>
            </a:endParaRPr>
          </a:p>
          <a:p>
            <a:pPr marL="355600" marR="5080" indent="-342900">
              <a:lnSpc>
                <a:spcPct val="100000"/>
              </a:lnSpc>
              <a:buClr>
                <a:srgbClr val="D51F1A"/>
              </a:buClr>
              <a:buFont typeface="Wingdings"/>
              <a:buChar char=""/>
              <a:tabLst>
                <a:tab pos="355600" algn="l"/>
              </a:tabLst>
            </a:pPr>
            <a:r>
              <a:rPr sz="2200" spc="-20" dirty="0">
                <a:solidFill>
                  <a:srgbClr val="212121"/>
                </a:solidFill>
                <a:latin typeface="Arial"/>
                <a:cs typeface="Arial"/>
              </a:rPr>
              <a:t>A</a:t>
            </a:r>
            <a:r>
              <a:rPr sz="2200" spc="-15" dirty="0">
                <a:solidFill>
                  <a:srgbClr val="212121"/>
                </a:solidFill>
                <a:latin typeface="Arial"/>
                <a:cs typeface="Arial"/>
              </a:rPr>
              <a:t>nnual</a:t>
            </a:r>
            <a:r>
              <a:rPr sz="2200" spc="5" dirty="0">
                <a:solidFill>
                  <a:srgbClr val="212121"/>
                </a:solidFill>
                <a:latin typeface="Arial"/>
                <a:cs typeface="Arial"/>
              </a:rPr>
              <a:t> </a:t>
            </a:r>
            <a:r>
              <a:rPr sz="2200" spc="-10" dirty="0">
                <a:solidFill>
                  <a:srgbClr val="212121"/>
                </a:solidFill>
                <a:latin typeface="Arial"/>
                <a:cs typeface="Arial"/>
              </a:rPr>
              <a:t>testing</a:t>
            </a:r>
            <a:r>
              <a:rPr sz="2200"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lang="en-US" sz="2200" dirty="0">
                <a:solidFill>
                  <a:srgbClr val="212121"/>
                </a:solidFill>
                <a:latin typeface="Arial"/>
                <a:cs typeface="Arial"/>
              </a:rPr>
              <a:t>men with HIV</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5" dirty="0">
                <a:solidFill>
                  <a:srgbClr val="212121"/>
                </a:solidFill>
                <a:latin typeface="Arial"/>
                <a:cs typeface="Arial"/>
              </a:rPr>
              <a:t>ha</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c</a:t>
            </a:r>
            <a:r>
              <a:rPr sz="2200" spc="-15" dirty="0">
                <a:solidFill>
                  <a:srgbClr val="212121"/>
                </a:solidFill>
                <a:latin typeface="Arial"/>
                <a:cs typeface="Arial"/>
              </a:rPr>
              <a:t>ondo</a:t>
            </a:r>
            <a:r>
              <a:rPr sz="2200" spc="-30" dirty="0">
                <a:solidFill>
                  <a:srgbClr val="212121"/>
                </a:solidFill>
                <a:latin typeface="Arial"/>
                <a:cs typeface="Arial"/>
              </a:rPr>
              <a:t>m</a:t>
            </a:r>
            <a:r>
              <a:rPr sz="2200" spc="-10" dirty="0">
                <a:solidFill>
                  <a:srgbClr val="212121"/>
                </a:solidFill>
                <a:latin typeface="Arial"/>
                <a:cs typeface="Arial"/>
              </a:rPr>
              <a:t>les</a:t>
            </a:r>
            <a:r>
              <a:rPr sz="2200" spc="-15" dirty="0">
                <a:solidFill>
                  <a:srgbClr val="212121"/>
                </a:solidFill>
                <a:latin typeface="Arial"/>
                <a:cs typeface="Arial"/>
              </a:rPr>
              <a:t>s</a:t>
            </a:r>
            <a:r>
              <a:rPr sz="2200" spc="5"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ex</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 </a:t>
            </a:r>
            <a:r>
              <a:rPr sz="2200" spc="-30" dirty="0">
                <a:solidFill>
                  <a:srgbClr val="212121"/>
                </a:solidFill>
                <a:latin typeface="Arial"/>
                <a:cs typeface="Arial"/>
              </a:rPr>
              <a:t>m</a:t>
            </a:r>
            <a:r>
              <a:rPr sz="2200" spc="-15" dirty="0">
                <a:solidFill>
                  <a:srgbClr val="212121"/>
                </a:solidFill>
                <a:latin typeface="Arial"/>
                <a:cs typeface="Arial"/>
              </a:rPr>
              <a:t>en,</a:t>
            </a:r>
            <a:r>
              <a:rPr sz="2200" spc="15" dirty="0">
                <a:solidFill>
                  <a:srgbClr val="212121"/>
                </a:solidFill>
                <a:latin typeface="Arial"/>
                <a:cs typeface="Arial"/>
              </a:rPr>
              <a:t> </a:t>
            </a:r>
            <a:r>
              <a:rPr sz="2200" spc="-15" dirty="0">
                <a:solidFill>
                  <a:srgbClr val="212121"/>
                </a:solidFill>
                <a:latin typeface="Arial"/>
                <a:cs typeface="Arial"/>
              </a:rPr>
              <a:t>are</a:t>
            </a:r>
            <a:r>
              <a:rPr sz="2200" spc="10" dirty="0">
                <a:solidFill>
                  <a:srgbClr val="212121"/>
                </a:solidFill>
                <a:latin typeface="Arial"/>
                <a:cs typeface="Arial"/>
              </a:rPr>
              <a:t> </a:t>
            </a:r>
            <a:r>
              <a:rPr sz="2200" spc="-15" dirty="0">
                <a:solidFill>
                  <a:srgbClr val="212121"/>
                </a:solidFill>
                <a:latin typeface="Arial"/>
                <a:cs typeface="Arial"/>
              </a:rPr>
              <a:t>on</a:t>
            </a:r>
            <a:r>
              <a:rPr sz="2200" dirty="0">
                <a:solidFill>
                  <a:srgbClr val="212121"/>
                </a:solidFill>
                <a:latin typeface="Arial"/>
                <a:cs typeface="Arial"/>
              </a:rPr>
              <a:t> </a:t>
            </a:r>
            <a:r>
              <a:rPr lang="en-US" sz="2200" dirty="0">
                <a:solidFill>
                  <a:srgbClr val="212121"/>
                </a:solidFill>
                <a:latin typeface="Arial"/>
                <a:cs typeface="Arial"/>
              </a:rPr>
              <a:t>Pre-Exposure Prophylaxis (</a:t>
            </a:r>
            <a:r>
              <a:rPr sz="2200" spc="-20" dirty="0" err="1">
                <a:solidFill>
                  <a:srgbClr val="212121"/>
                </a:solidFill>
                <a:latin typeface="Arial"/>
                <a:cs typeface="Arial"/>
              </a:rPr>
              <a:t>P</a:t>
            </a:r>
            <a:r>
              <a:rPr sz="2200" spc="-10" dirty="0" err="1">
                <a:solidFill>
                  <a:srgbClr val="212121"/>
                </a:solidFill>
                <a:latin typeface="Arial"/>
                <a:cs typeface="Arial"/>
              </a:rPr>
              <a:t>r</a:t>
            </a:r>
            <a:r>
              <a:rPr sz="2200" spc="-20" dirty="0" err="1">
                <a:solidFill>
                  <a:srgbClr val="212121"/>
                </a:solidFill>
                <a:latin typeface="Arial"/>
                <a:cs typeface="Arial"/>
              </a:rPr>
              <a:t>E</a:t>
            </a:r>
            <a:r>
              <a:rPr sz="2200" spc="-15" dirty="0" err="1">
                <a:solidFill>
                  <a:srgbClr val="212121"/>
                </a:solidFill>
                <a:latin typeface="Arial"/>
                <a:cs typeface="Arial"/>
              </a:rPr>
              <a:t>P</a:t>
            </a:r>
            <a:r>
              <a:rPr lang="en-US" sz="2200" spc="-15" dirty="0">
                <a:solidFill>
                  <a:srgbClr val="212121"/>
                </a:solidFill>
                <a:latin typeface="Arial"/>
                <a:cs typeface="Arial"/>
              </a:rPr>
              <a:t>)</a:t>
            </a:r>
            <a:r>
              <a:rPr sz="2200" spc="-40"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lang="en-US" sz="2200" dirty="0">
                <a:solidFill>
                  <a:srgbClr val="212121"/>
                </a:solidFill>
                <a:latin typeface="Arial"/>
                <a:cs typeface="Arial"/>
              </a:rPr>
              <a:t>People Who Inject Drugs (</a:t>
            </a:r>
            <a:r>
              <a:rPr sz="2200" spc="-20" dirty="0">
                <a:solidFill>
                  <a:srgbClr val="212121"/>
                </a:solidFill>
                <a:latin typeface="Arial"/>
                <a:cs typeface="Arial"/>
              </a:rPr>
              <a:t>P</a:t>
            </a:r>
            <a:r>
              <a:rPr sz="2200" spc="-15" dirty="0">
                <a:solidFill>
                  <a:srgbClr val="212121"/>
                </a:solidFill>
                <a:latin typeface="Arial"/>
                <a:cs typeface="Arial"/>
              </a:rPr>
              <a:t>WID</a:t>
            </a:r>
            <a:r>
              <a:rPr lang="en-US" sz="2200" spc="-15" dirty="0">
                <a:solidFill>
                  <a:srgbClr val="212121"/>
                </a:solidFill>
                <a:latin typeface="Arial"/>
                <a:cs typeface="Arial"/>
              </a:rPr>
              <a:t>)</a:t>
            </a:r>
            <a:endParaRPr sz="22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9116569" y="3916679"/>
            <a:ext cx="1246630" cy="1522476"/>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7632192" y="2423160"/>
            <a:ext cx="3974591" cy="1371599"/>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167639" y="5978652"/>
            <a:ext cx="1028699" cy="879347"/>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688193" y="319086"/>
            <a:ext cx="7642225" cy="1117600"/>
          </a:xfrm>
          <a:prstGeom prst="rect">
            <a:avLst/>
          </a:prstGeom>
        </p:spPr>
        <p:txBody>
          <a:bodyPr vert="horz" wrap="square" lIns="0" tIns="0" rIns="0" bIns="0" rtlCol="0">
            <a:spAutoFit/>
          </a:bodyPr>
          <a:lstStyle/>
          <a:p>
            <a:pPr marL="12700" marR="5080">
              <a:lnSpc>
                <a:spcPct val="100000"/>
              </a:lnSpc>
            </a:pPr>
            <a:r>
              <a:rPr sz="4000" spc="-135" dirty="0">
                <a:solidFill>
                  <a:srgbClr val="D51F1A"/>
                </a:solidFill>
                <a:latin typeface="Arial"/>
                <a:cs typeface="Arial"/>
              </a:rPr>
              <a:t>Ra</a:t>
            </a:r>
            <a:r>
              <a:rPr sz="4000" spc="-105" dirty="0">
                <a:solidFill>
                  <a:srgbClr val="D51F1A"/>
                </a:solidFill>
                <a:latin typeface="Arial"/>
                <a:cs typeface="Arial"/>
              </a:rPr>
              <a:t>t</a:t>
            </a:r>
            <a:r>
              <a:rPr sz="4000" spc="-110" dirty="0">
                <a:solidFill>
                  <a:srgbClr val="D51F1A"/>
                </a:solidFill>
                <a:latin typeface="Arial"/>
                <a:cs typeface="Arial"/>
              </a:rPr>
              <a:t>i</a:t>
            </a:r>
            <a:r>
              <a:rPr sz="4000" spc="-130" dirty="0">
                <a:solidFill>
                  <a:srgbClr val="D51F1A"/>
                </a:solidFill>
                <a:latin typeface="Arial"/>
                <a:cs typeface="Arial"/>
              </a:rPr>
              <a:t>ona</a:t>
            </a:r>
            <a:r>
              <a:rPr sz="4000" spc="-110" dirty="0">
                <a:solidFill>
                  <a:srgbClr val="D51F1A"/>
                </a:solidFill>
                <a:latin typeface="Arial"/>
                <a:cs typeface="Arial"/>
              </a:rPr>
              <a:t>l</a:t>
            </a:r>
            <a:r>
              <a:rPr sz="4000" spc="-25" dirty="0">
                <a:solidFill>
                  <a:srgbClr val="D51F1A"/>
                </a:solidFill>
                <a:latin typeface="Arial"/>
                <a:cs typeface="Arial"/>
              </a:rPr>
              <a:t>e</a:t>
            </a:r>
            <a:r>
              <a:rPr sz="4000" spc="-204" dirty="0">
                <a:solidFill>
                  <a:srgbClr val="D51F1A"/>
                </a:solidFill>
                <a:latin typeface="Arial"/>
                <a:cs typeface="Arial"/>
              </a:rPr>
              <a:t> </a:t>
            </a:r>
            <a:r>
              <a:rPr sz="4000" spc="-105" dirty="0">
                <a:solidFill>
                  <a:srgbClr val="D51F1A"/>
                </a:solidFill>
                <a:latin typeface="Arial"/>
                <a:cs typeface="Arial"/>
              </a:rPr>
              <a:t>f</a:t>
            </a:r>
            <a:r>
              <a:rPr sz="4000" spc="-130" dirty="0">
                <a:solidFill>
                  <a:srgbClr val="D51F1A"/>
                </a:solidFill>
                <a:latin typeface="Arial"/>
                <a:cs typeface="Arial"/>
              </a:rPr>
              <a:t>o</a:t>
            </a:r>
            <a:r>
              <a:rPr sz="4000" spc="-15" dirty="0">
                <a:solidFill>
                  <a:srgbClr val="D51F1A"/>
                </a:solidFill>
                <a:latin typeface="Arial"/>
                <a:cs typeface="Arial"/>
              </a:rPr>
              <a:t>r</a:t>
            </a:r>
            <a:r>
              <a:rPr sz="4000" spc="-200" dirty="0">
                <a:solidFill>
                  <a:srgbClr val="D51F1A"/>
                </a:solidFill>
                <a:latin typeface="Arial"/>
                <a:cs typeface="Arial"/>
              </a:rPr>
              <a:t> </a:t>
            </a:r>
            <a:r>
              <a:rPr sz="4000" spc="-135" dirty="0">
                <a:solidFill>
                  <a:srgbClr val="D51F1A"/>
                </a:solidFill>
                <a:latin typeface="Arial"/>
                <a:cs typeface="Arial"/>
              </a:rPr>
              <a:t>C</a:t>
            </a:r>
            <a:r>
              <a:rPr sz="4000" spc="-125" dirty="0">
                <a:solidFill>
                  <a:srgbClr val="D51F1A"/>
                </a:solidFill>
                <a:latin typeface="Arial"/>
                <a:cs typeface="Arial"/>
              </a:rPr>
              <a:t>h</a:t>
            </a:r>
            <a:r>
              <a:rPr sz="4000" spc="-130" dirty="0">
                <a:solidFill>
                  <a:srgbClr val="D51F1A"/>
                </a:solidFill>
                <a:latin typeface="Arial"/>
                <a:cs typeface="Arial"/>
              </a:rPr>
              <a:t>ang</a:t>
            </a:r>
            <a:r>
              <a:rPr sz="4000" spc="-125" dirty="0">
                <a:solidFill>
                  <a:srgbClr val="D51F1A"/>
                </a:solidFill>
                <a:latin typeface="Arial"/>
                <a:cs typeface="Arial"/>
              </a:rPr>
              <a:t>e</a:t>
            </a:r>
            <a:r>
              <a:rPr sz="4000" spc="-20" dirty="0">
                <a:solidFill>
                  <a:srgbClr val="D51F1A"/>
                </a:solidFill>
                <a:latin typeface="Arial"/>
                <a:cs typeface="Arial"/>
              </a:rPr>
              <a:t>s</a:t>
            </a:r>
            <a:r>
              <a:rPr sz="4000" spc="-200" dirty="0">
                <a:solidFill>
                  <a:srgbClr val="D51F1A"/>
                </a:solidFill>
                <a:latin typeface="Arial"/>
                <a:cs typeface="Arial"/>
              </a:rPr>
              <a:t> </a:t>
            </a:r>
            <a:r>
              <a:rPr sz="4000" spc="-110" dirty="0">
                <a:solidFill>
                  <a:srgbClr val="D51F1A"/>
                </a:solidFill>
                <a:latin typeface="Arial"/>
                <a:cs typeface="Arial"/>
              </a:rPr>
              <a:t>I</a:t>
            </a:r>
            <a:r>
              <a:rPr sz="4000" spc="-25" dirty="0">
                <a:solidFill>
                  <a:srgbClr val="D51F1A"/>
                </a:solidFill>
                <a:latin typeface="Arial"/>
                <a:cs typeface="Arial"/>
              </a:rPr>
              <a:t>n</a:t>
            </a:r>
            <a:r>
              <a:rPr sz="4000" spc="-204" dirty="0">
                <a:solidFill>
                  <a:srgbClr val="D51F1A"/>
                </a:solidFill>
                <a:latin typeface="Arial"/>
                <a:cs typeface="Arial"/>
              </a:rPr>
              <a:t> </a:t>
            </a:r>
            <a:r>
              <a:rPr sz="4000" spc="-130" dirty="0">
                <a:solidFill>
                  <a:srgbClr val="D51F1A"/>
                </a:solidFill>
                <a:latin typeface="Arial"/>
                <a:cs typeface="Arial"/>
              </a:rPr>
              <a:t>S</a:t>
            </a:r>
            <a:r>
              <a:rPr sz="4000" spc="-110" dirty="0">
                <a:solidFill>
                  <a:srgbClr val="D51F1A"/>
                </a:solidFill>
                <a:latin typeface="Arial"/>
                <a:cs typeface="Arial"/>
              </a:rPr>
              <a:t>cr</a:t>
            </a:r>
            <a:r>
              <a:rPr sz="4000" spc="-130" dirty="0">
                <a:solidFill>
                  <a:srgbClr val="D51F1A"/>
                </a:solidFill>
                <a:latin typeface="Arial"/>
                <a:cs typeface="Arial"/>
              </a:rPr>
              <a:t>e</a:t>
            </a:r>
            <a:r>
              <a:rPr sz="4000" spc="-125" dirty="0">
                <a:solidFill>
                  <a:srgbClr val="D51F1A"/>
                </a:solidFill>
                <a:latin typeface="Arial"/>
                <a:cs typeface="Arial"/>
              </a:rPr>
              <a:t>e</a:t>
            </a:r>
            <a:r>
              <a:rPr sz="4000" spc="-130" dirty="0">
                <a:solidFill>
                  <a:srgbClr val="D51F1A"/>
                </a:solidFill>
                <a:latin typeface="Arial"/>
                <a:cs typeface="Arial"/>
              </a:rPr>
              <a:t>n</a:t>
            </a:r>
            <a:r>
              <a:rPr sz="4000" spc="-110" dirty="0">
                <a:solidFill>
                  <a:srgbClr val="D51F1A"/>
                </a:solidFill>
                <a:latin typeface="Arial"/>
                <a:cs typeface="Arial"/>
              </a:rPr>
              <a:t>i</a:t>
            </a:r>
            <a:r>
              <a:rPr sz="4000" spc="-130" dirty="0">
                <a:solidFill>
                  <a:srgbClr val="D51F1A"/>
                </a:solidFill>
                <a:latin typeface="Arial"/>
                <a:cs typeface="Arial"/>
              </a:rPr>
              <a:t>ng Re</a:t>
            </a:r>
            <a:r>
              <a:rPr sz="4000" spc="-110" dirty="0">
                <a:solidFill>
                  <a:srgbClr val="D51F1A"/>
                </a:solidFill>
                <a:latin typeface="Arial"/>
                <a:cs typeface="Arial"/>
              </a:rPr>
              <a:t>c</a:t>
            </a:r>
            <a:r>
              <a:rPr sz="4000" spc="-135" dirty="0">
                <a:solidFill>
                  <a:srgbClr val="D51F1A"/>
                </a:solidFill>
                <a:latin typeface="Arial"/>
                <a:cs typeface="Arial"/>
              </a:rPr>
              <a:t>omme</a:t>
            </a:r>
            <a:r>
              <a:rPr sz="4000" spc="-125" dirty="0">
                <a:solidFill>
                  <a:srgbClr val="D51F1A"/>
                </a:solidFill>
                <a:latin typeface="Arial"/>
                <a:cs typeface="Arial"/>
              </a:rPr>
              <a:t>n</a:t>
            </a:r>
            <a:r>
              <a:rPr sz="4000" spc="-130" dirty="0">
                <a:solidFill>
                  <a:srgbClr val="D51F1A"/>
                </a:solidFill>
                <a:latin typeface="Arial"/>
                <a:cs typeface="Arial"/>
              </a:rPr>
              <a:t>da</a:t>
            </a:r>
            <a:r>
              <a:rPr sz="4000" spc="-105" dirty="0">
                <a:solidFill>
                  <a:srgbClr val="D51F1A"/>
                </a:solidFill>
                <a:latin typeface="Arial"/>
                <a:cs typeface="Arial"/>
              </a:rPr>
              <a:t>t</a:t>
            </a:r>
            <a:r>
              <a:rPr sz="4000" spc="-110" dirty="0">
                <a:solidFill>
                  <a:srgbClr val="D51F1A"/>
                </a:solidFill>
                <a:latin typeface="Arial"/>
                <a:cs typeface="Arial"/>
              </a:rPr>
              <a:t>i</a:t>
            </a:r>
            <a:r>
              <a:rPr sz="4000" spc="-130" dirty="0">
                <a:solidFill>
                  <a:srgbClr val="D51F1A"/>
                </a:solidFill>
                <a:latin typeface="Arial"/>
                <a:cs typeface="Arial"/>
              </a:rPr>
              <a:t>ons</a:t>
            </a:r>
            <a:endParaRPr sz="4000">
              <a:latin typeface="Arial"/>
              <a:cs typeface="Arial"/>
            </a:endParaRPr>
          </a:p>
        </p:txBody>
      </p:sp>
      <p:sp>
        <p:nvSpPr>
          <p:cNvPr id="4" name="object 4"/>
          <p:cNvSpPr txBox="1"/>
          <p:nvPr/>
        </p:nvSpPr>
        <p:spPr>
          <a:xfrm>
            <a:off x="802643" y="1728326"/>
            <a:ext cx="9412605" cy="4442242"/>
          </a:xfrm>
          <a:prstGeom prst="rect">
            <a:avLst/>
          </a:prstGeom>
        </p:spPr>
        <p:txBody>
          <a:bodyPr vert="horz" wrap="square" lIns="0" tIns="0" rIns="0" bIns="0" rtlCol="0">
            <a:spAutoFit/>
          </a:bodyPr>
          <a:lstStyle/>
          <a:p>
            <a:pPr marL="241300" marR="5080" indent="-228600">
              <a:lnSpc>
                <a:spcPct val="100000"/>
              </a:lnSpc>
              <a:buClr>
                <a:srgbClr val="D51F1A"/>
              </a:buClr>
              <a:buFont typeface="Wingdings"/>
              <a:buChar char=""/>
              <a:tabLst>
                <a:tab pos="241300" algn="l"/>
              </a:tabLst>
            </a:pPr>
            <a:r>
              <a:rPr sz="2000" spc="-5" dirty="0">
                <a:solidFill>
                  <a:srgbClr val="212121"/>
                </a:solidFill>
                <a:latin typeface="Arial"/>
                <a:cs typeface="Arial"/>
              </a:rPr>
              <a:t>P</a:t>
            </a:r>
            <a:r>
              <a:rPr sz="2000" dirty="0">
                <a:solidFill>
                  <a:srgbClr val="212121"/>
                </a:solidFill>
                <a:latin typeface="Arial"/>
                <a:cs typeface="Arial"/>
              </a:rPr>
              <a:t>re</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ous</a:t>
            </a:r>
            <a:r>
              <a:rPr sz="2000" spc="-15" dirty="0">
                <a:solidFill>
                  <a:srgbClr val="212121"/>
                </a:solidFill>
                <a:latin typeface="Arial"/>
                <a:cs typeface="Arial"/>
              </a:rPr>
              <a:t> </a:t>
            </a:r>
            <a:r>
              <a:rPr sz="2000" dirty="0">
                <a:solidFill>
                  <a:srgbClr val="212121"/>
                </a:solidFill>
                <a:latin typeface="Arial"/>
                <a:cs typeface="Arial"/>
              </a:rPr>
              <a:t>re</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mm</a:t>
            </a:r>
            <a:r>
              <a:rPr sz="2000" dirty="0">
                <a:solidFill>
                  <a:srgbClr val="212121"/>
                </a:solidFill>
                <a:latin typeface="Arial"/>
                <a:cs typeface="Arial"/>
              </a:rPr>
              <a:t>e</a:t>
            </a:r>
            <a:r>
              <a:rPr sz="2000" spc="-15" dirty="0">
                <a:solidFill>
                  <a:srgbClr val="212121"/>
                </a:solidFill>
                <a:latin typeface="Arial"/>
                <a:cs typeface="Arial"/>
              </a:rPr>
              <a:t>n</a:t>
            </a:r>
            <a:r>
              <a:rPr sz="2000" dirty="0">
                <a:solidFill>
                  <a:srgbClr val="212121"/>
                </a:solidFill>
                <a:latin typeface="Arial"/>
                <a:cs typeface="Arial"/>
              </a:rPr>
              <a:t>da</a:t>
            </a:r>
            <a:r>
              <a:rPr sz="2000" spc="-5" dirty="0">
                <a:solidFill>
                  <a:srgbClr val="212121"/>
                </a:solidFill>
                <a:latin typeface="Arial"/>
                <a:cs typeface="Arial"/>
              </a:rPr>
              <a:t>ti</a:t>
            </a:r>
            <a:r>
              <a:rPr sz="2000" dirty="0">
                <a:solidFill>
                  <a:srgbClr val="212121"/>
                </a:solidFill>
                <a:latin typeface="Arial"/>
                <a:cs typeface="Arial"/>
              </a:rPr>
              <a:t>o</a:t>
            </a:r>
            <a:r>
              <a:rPr sz="2000" spc="-15" dirty="0">
                <a:solidFill>
                  <a:srgbClr val="212121"/>
                </a:solidFill>
                <a:latin typeface="Arial"/>
                <a:cs typeface="Arial"/>
              </a:rPr>
              <a:t>n</a:t>
            </a:r>
            <a:r>
              <a:rPr sz="2000" dirty="0">
                <a:solidFill>
                  <a:srgbClr val="212121"/>
                </a:solidFill>
                <a:latin typeface="Arial"/>
                <a:cs typeface="Arial"/>
              </a:rPr>
              <a:t>s</a:t>
            </a:r>
            <a:r>
              <a:rPr sz="2000" spc="-3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dirty="0">
                <a:solidFill>
                  <a:srgbClr val="212121"/>
                </a:solidFill>
                <a:latin typeface="Arial"/>
                <a:cs typeface="Arial"/>
              </a:rPr>
              <a:t>d</a:t>
            </a:r>
            <a:r>
              <a:rPr sz="2000" spc="-15" dirty="0">
                <a:solidFill>
                  <a:srgbClr val="212121"/>
                </a:solidFill>
                <a:latin typeface="Arial"/>
                <a:cs typeface="Arial"/>
              </a:rPr>
              <a:t> </a:t>
            </a:r>
            <a:r>
              <a:rPr sz="2000" dirty="0">
                <a:solidFill>
                  <a:srgbClr val="212121"/>
                </a:solidFill>
                <a:latin typeface="Arial"/>
                <a:cs typeface="Arial"/>
              </a:rPr>
              <a:t>not</a:t>
            </a:r>
            <a:r>
              <a:rPr sz="2000" spc="-25" dirty="0">
                <a:solidFill>
                  <a:srgbClr val="212121"/>
                </a:solidFill>
                <a:latin typeface="Arial"/>
                <a:cs typeface="Arial"/>
              </a:rPr>
              <a:t> </a:t>
            </a:r>
            <a:r>
              <a:rPr sz="2000" dirty="0">
                <a:solidFill>
                  <a:srgbClr val="212121"/>
                </a:solidFill>
                <a:latin typeface="Arial"/>
                <a:cs typeface="Arial"/>
              </a:rPr>
              <a:t>re</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mm</a:t>
            </a:r>
            <a:r>
              <a:rPr sz="2000" dirty="0">
                <a:solidFill>
                  <a:srgbClr val="212121"/>
                </a:solidFill>
                <a:latin typeface="Arial"/>
                <a:cs typeface="Arial"/>
              </a:rPr>
              <a:t>end</a:t>
            </a:r>
            <a:r>
              <a:rPr sz="2000" spc="-50" dirty="0">
                <a:solidFill>
                  <a:srgbClr val="212121"/>
                </a:solidFill>
                <a:latin typeface="Arial"/>
                <a:cs typeface="Arial"/>
              </a:rPr>
              <a:t> </a:t>
            </a:r>
            <a:r>
              <a:rPr sz="2000" spc="5" dirty="0">
                <a:solidFill>
                  <a:srgbClr val="212121"/>
                </a:solidFill>
                <a:latin typeface="Arial"/>
                <a:cs typeface="Arial"/>
              </a:rPr>
              <a:t>sc</a:t>
            </a:r>
            <a:r>
              <a:rPr sz="2000" dirty="0">
                <a:solidFill>
                  <a:srgbClr val="212121"/>
                </a:solidFill>
                <a:latin typeface="Arial"/>
                <a:cs typeface="Arial"/>
              </a:rPr>
              <a:t>reen</a:t>
            </a:r>
            <a:r>
              <a:rPr sz="2000" spc="-5" dirty="0">
                <a:solidFill>
                  <a:srgbClr val="212121"/>
                </a:solidFill>
                <a:latin typeface="Arial"/>
                <a:cs typeface="Arial"/>
              </a:rPr>
              <a:t>i</a:t>
            </a:r>
            <a:r>
              <a:rPr sz="2000" dirty="0">
                <a:solidFill>
                  <a:srgbClr val="212121"/>
                </a:solidFill>
                <a:latin typeface="Arial"/>
                <a:cs typeface="Arial"/>
              </a:rPr>
              <a:t>ng</a:t>
            </a:r>
            <a:r>
              <a:rPr sz="2000" spc="-40" dirty="0">
                <a:solidFill>
                  <a:srgbClr val="212121"/>
                </a:solidFill>
                <a:latin typeface="Arial"/>
                <a:cs typeface="Arial"/>
              </a:rPr>
              <a:t> </a:t>
            </a:r>
            <a:r>
              <a:rPr sz="2000" dirty="0">
                <a:solidFill>
                  <a:srgbClr val="212121"/>
                </a:solidFill>
                <a:latin typeface="Arial"/>
                <a:cs typeface="Arial"/>
              </a:rPr>
              <a:t>a</a:t>
            </a:r>
            <a:r>
              <a:rPr sz="2000" spc="-5" dirty="0">
                <a:solidFill>
                  <a:srgbClr val="212121"/>
                </a:solidFill>
                <a:latin typeface="Arial"/>
                <a:cs typeface="Arial"/>
              </a:rPr>
              <a:t>m</a:t>
            </a:r>
            <a:r>
              <a:rPr sz="2000" dirty="0">
                <a:solidFill>
                  <a:srgbClr val="212121"/>
                </a:solidFill>
                <a:latin typeface="Arial"/>
                <a:cs typeface="Arial"/>
              </a:rPr>
              <a:t>ong</a:t>
            </a:r>
            <a:r>
              <a:rPr sz="2000" spc="-30" dirty="0">
                <a:solidFill>
                  <a:srgbClr val="212121"/>
                </a:solidFill>
                <a:latin typeface="Arial"/>
                <a:cs typeface="Arial"/>
              </a:rPr>
              <a:t> </a:t>
            </a:r>
            <a:r>
              <a:rPr sz="2000" spc="-10" dirty="0">
                <a:solidFill>
                  <a:srgbClr val="212121"/>
                </a:solidFill>
                <a:latin typeface="Arial"/>
                <a:cs typeface="Arial"/>
              </a:rPr>
              <a:t>y</a:t>
            </a:r>
            <a:r>
              <a:rPr sz="2000" dirty="0">
                <a:solidFill>
                  <a:srgbClr val="212121"/>
                </a:solidFill>
                <a:latin typeface="Arial"/>
                <a:cs typeface="Arial"/>
              </a:rPr>
              <a:t>ounger</a:t>
            </a:r>
            <a:r>
              <a:rPr sz="2000" spc="-25" dirty="0">
                <a:solidFill>
                  <a:srgbClr val="212121"/>
                </a:solidFill>
                <a:latin typeface="Arial"/>
                <a:cs typeface="Arial"/>
              </a:rPr>
              <a:t> </a:t>
            </a:r>
            <a:r>
              <a:rPr sz="2000" dirty="0">
                <a:solidFill>
                  <a:srgbClr val="212121"/>
                </a:solidFill>
                <a:latin typeface="Arial"/>
                <a:cs typeface="Arial"/>
              </a:rPr>
              <a:t>peop</a:t>
            </a:r>
            <a:r>
              <a:rPr sz="2000" spc="-5" dirty="0">
                <a:solidFill>
                  <a:srgbClr val="212121"/>
                </a:solidFill>
                <a:latin typeface="Arial"/>
                <a:cs typeface="Arial"/>
              </a:rPr>
              <a:t>l</a:t>
            </a:r>
            <a:r>
              <a:rPr sz="2000" dirty="0">
                <a:solidFill>
                  <a:srgbClr val="212121"/>
                </a:solidFill>
                <a:latin typeface="Arial"/>
                <a:cs typeface="Arial"/>
              </a:rPr>
              <a:t>e (born</a:t>
            </a:r>
            <a:r>
              <a:rPr sz="2000" spc="-40" dirty="0">
                <a:solidFill>
                  <a:srgbClr val="212121"/>
                </a:solidFill>
                <a:latin typeface="Arial"/>
                <a:cs typeface="Arial"/>
              </a:rPr>
              <a:t> </a:t>
            </a:r>
            <a:r>
              <a:rPr sz="2000" dirty="0">
                <a:solidFill>
                  <a:srgbClr val="212121"/>
                </a:solidFill>
                <a:latin typeface="Arial"/>
                <a:cs typeface="Arial"/>
              </a:rPr>
              <a:t>a</a:t>
            </a:r>
            <a:r>
              <a:rPr sz="2000" spc="-5" dirty="0">
                <a:solidFill>
                  <a:srgbClr val="212121"/>
                </a:solidFill>
                <a:latin typeface="Arial"/>
                <a:cs typeface="Arial"/>
              </a:rPr>
              <a:t>ft</a:t>
            </a:r>
            <a:r>
              <a:rPr sz="2000" dirty="0">
                <a:solidFill>
                  <a:srgbClr val="212121"/>
                </a:solidFill>
                <a:latin typeface="Arial"/>
                <a:cs typeface="Arial"/>
              </a:rPr>
              <a:t>er</a:t>
            </a:r>
            <a:r>
              <a:rPr sz="2000" spc="-25" dirty="0">
                <a:solidFill>
                  <a:srgbClr val="212121"/>
                </a:solidFill>
                <a:latin typeface="Arial"/>
                <a:cs typeface="Arial"/>
              </a:rPr>
              <a:t> </a:t>
            </a:r>
            <a:r>
              <a:rPr sz="2000" dirty="0">
                <a:solidFill>
                  <a:srgbClr val="212121"/>
                </a:solidFill>
                <a:latin typeface="Arial"/>
                <a:cs typeface="Arial"/>
              </a:rPr>
              <a:t>1965)</a:t>
            </a:r>
            <a:r>
              <a:rPr sz="2000" spc="-25" dirty="0">
                <a:solidFill>
                  <a:srgbClr val="212121"/>
                </a:solidFill>
                <a:latin typeface="Arial"/>
                <a:cs typeface="Arial"/>
              </a:rPr>
              <a:t> </a:t>
            </a:r>
            <a:r>
              <a:rPr sz="2000" dirty="0">
                <a:solidFill>
                  <a:srgbClr val="212121"/>
                </a:solidFill>
                <a:latin typeface="Arial"/>
                <a:cs typeface="Arial"/>
              </a:rPr>
              <a:t>un</a:t>
            </a:r>
            <a:r>
              <a:rPr sz="2000" spc="-5" dirty="0">
                <a:solidFill>
                  <a:srgbClr val="212121"/>
                </a:solidFill>
                <a:latin typeface="Arial"/>
                <a:cs typeface="Arial"/>
              </a:rPr>
              <a:t>l</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s</a:t>
            </a:r>
            <a:r>
              <a:rPr sz="2000" spc="-1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hey</a:t>
            </a:r>
            <a:r>
              <a:rPr sz="2000" spc="-2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spc="5" dirty="0">
                <a:solidFill>
                  <a:srgbClr val="212121"/>
                </a:solidFill>
                <a:latin typeface="Arial"/>
                <a:cs typeface="Arial"/>
              </a:rPr>
              <a:t>sc</a:t>
            </a:r>
            <a:r>
              <a:rPr sz="2000" spc="-5" dirty="0">
                <a:solidFill>
                  <a:srgbClr val="212121"/>
                </a:solidFill>
                <a:latin typeface="Arial"/>
                <a:cs typeface="Arial"/>
              </a:rPr>
              <a:t>l</a:t>
            </a:r>
            <a:r>
              <a:rPr sz="2000" dirty="0">
                <a:solidFill>
                  <a:srgbClr val="212121"/>
                </a:solidFill>
                <a:latin typeface="Arial"/>
                <a:cs typeface="Arial"/>
              </a:rPr>
              <a:t>o</a:t>
            </a:r>
            <a:r>
              <a:rPr sz="2000" spc="5" dirty="0">
                <a:solidFill>
                  <a:srgbClr val="212121"/>
                </a:solidFill>
                <a:latin typeface="Arial"/>
                <a:cs typeface="Arial"/>
              </a:rPr>
              <a:t>s</a:t>
            </a:r>
            <a:r>
              <a:rPr sz="2000" dirty="0">
                <a:solidFill>
                  <a:srgbClr val="212121"/>
                </a:solidFill>
                <a:latin typeface="Arial"/>
                <a:cs typeface="Arial"/>
              </a:rPr>
              <a:t>ed</a:t>
            </a:r>
            <a:r>
              <a:rPr sz="2000" spc="-30" dirty="0">
                <a:solidFill>
                  <a:srgbClr val="212121"/>
                </a:solidFill>
                <a:latin typeface="Arial"/>
                <a:cs typeface="Arial"/>
              </a:rPr>
              <a:t> </a:t>
            </a:r>
            <a:r>
              <a:rPr sz="2000" dirty="0">
                <a:solidFill>
                  <a:srgbClr val="212121"/>
                </a:solidFill>
                <a:latin typeface="Arial"/>
                <a:cs typeface="Arial"/>
              </a:rPr>
              <a:t>r</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k</a:t>
            </a:r>
            <a:r>
              <a:rPr sz="2000" spc="-2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a</a:t>
            </a:r>
            <a:r>
              <a:rPr sz="2000" spc="5" dirty="0">
                <a:solidFill>
                  <a:srgbClr val="212121"/>
                </a:solidFill>
                <a:latin typeface="Arial"/>
                <a:cs typeface="Arial"/>
              </a:rPr>
              <a:t>c</a:t>
            </a:r>
            <a:r>
              <a:rPr sz="2000" spc="-5" dirty="0">
                <a:solidFill>
                  <a:srgbClr val="212121"/>
                </a:solidFill>
                <a:latin typeface="Arial"/>
                <a:cs typeface="Arial"/>
              </a:rPr>
              <a:t>t</a:t>
            </a:r>
            <a:r>
              <a:rPr sz="2000" dirty="0">
                <a:solidFill>
                  <a:srgbClr val="212121"/>
                </a:solidFill>
                <a:latin typeface="Arial"/>
                <a:cs typeface="Arial"/>
              </a:rPr>
              <a:t>ors</a:t>
            </a:r>
            <a:endParaRPr sz="2000" dirty="0">
              <a:latin typeface="Arial"/>
              <a:cs typeface="Arial"/>
            </a:endParaRPr>
          </a:p>
          <a:p>
            <a:pPr marL="902335" lvl="1" indent="-228600">
              <a:lnSpc>
                <a:spcPct val="100000"/>
              </a:lnSpc>
              <a:spcBef>
                <a:spcPts val="439"/>
              </a:spcBef>
              <a:buClr>
                <a:srgbClr val="D51F1A"/>
              </a:buClr>
              <a:buFont typeface="Wingdings"/>
              <a:buChar char=""/>
              <a:tabLst>
                <a:tab pos="902969" algn="l"/>
              </a:tabLst>
            </a:pPr>
            <a:r>
              <a:rPr sz="1800" spc="-5" dirty="0">
                <a:solidFill>
                  <a:srgbClr val="212121"/>
                </a:solidFill>
                <a:latin typeface="Arial"/>
                <a:cs typeface="Arial"/>
              </a:rPr>
              <a:t>A</a:t>
            </a:r>
            <a:r>
              <a:rPr sz="1800" spc="5" dirty="0">
                <a:solidFill>
                  <a:srgbClr val="212121"/>
                </a:solidFill>
                <a:latin typeface="Arial"/>
                <a:cs typeface="Arial"/>
              </a:rPr>
              <a:t>pp</a:t>
            </a:r>
            <a:r>
              <a:rPr sz="1800" spc="10" dirty="0">
                <a:solidFill>
                  <a:srgbClr val="212121"/>
                </a:solidFill>
                <a:latin typeface="Arial"/>
                <a:cs typeface="Arial"/>
              </a:rPr>
              <a:t>r</a:t>
            </a:r>
            <a:r>
              <a:rPr sz="1800" spc="5" dirty="0">
                <a:solidFill>
                  <a:srgbClr val="212121"/>
                </a:solidFill>
                <a:latin typeface="Arial"/>
                <a:cs typeface="Arial"/>
              </a:rPr>
              <a:t>o</a:t>
            </a:r>
            <a:r>
              <a:rPr sz="1800" dirty="0">
                <a:solidFill>
                  <a:srgbClr val="212121"/>
                </a:solidFill>
                <a:latin typeface="Arial"/>
                <a:cs typeface="Arial"/>
              </a:rPr>
              <a:t>x</a:t>
            </a:r>
            <a:r>
              <a:rPr sz="1800" spc="5" dirty="0">
                <a:solidFill>
                  <a:srgbClr val="212121"/>
                </a:solidFill>
                <a:latin typeface="Arial"/>
                <a:cs typeface="Arial"/>
              </a:rPr>
              <a:t>i</a:t>
            </a:r>
            <a:r>
              <a:rPr sz="1800" spc="10" dirty="0">
                <a:solidFill>
                  <a:srgbClr val="212121"/>
                </a:solidFill>
                <a:latin typeface="Arial"/>
                <a:cs typeface="Arial"/>
              </a:rPr>
              <a:t>m</a:t>
            </a:r>
            <a:r>
              <a:rPr sz="1800" spc="-5" dirty="0">
                <a:solidFill>
                  <a:srgbClr val="212121"/>
                </a:solidFill>
                <a:latin typeface="Arial"/>
                <a:cs typeface="Arial"/>
              </a:rPr>
              <a:t>a</a:t>
            </a:r>
            <a:r>
              <a:rPr sz="1800" spc="5" dirty="0">
                <a:solidFill>
                  <a:srgbClr val="212121"/>
                </a:solidFill>
                <a:latin typeface="Arial"/>
                <a:cs typeface="Arial"/>
              </a:rPr>
              <a:t>tel</a:t>
            </a:r>
            <a:r>
              <a:rPr sz="1800" dirty="0">
                <a:solidFill>
                  <a:srgbClr val="212121"/>
                </a:solidFill>
                <a:latin typeface="Arial"/>
                <a:cs typeface="Arial"/>
              </a:rPr>
              <a:t>y</a:t>
            </a:r>
            <a:r>
              <a:rPr sz="1800" spc="25" dirty="0">
                <a:solidFill>
                  <a:srgbClr val="212121"/>
                </a:solidFill>
                <a:latin typeface="Arial"/>
                <a:cs typeface="Arial"/>
              </a:rPr>
              <a:t> </a:t>
            </a:r>
            <a:r>
              <a:rPr sz="1800" spc="5" dirty="0">
                <a:solidFill>
                  <a:srgbClr val="212121"/>
                </a:solidFill>
                <a:latin typeface="Arial"/>
                <a:cs typeface="Arial"/>
              </a:rPr>
              <a:t>45</a:t>
            </a:r>
            <a:r>
              <a:rPr sz="1800" dirty="0">
                <a:solidFill>
                  <a:srgbClr val="212121"/>
                </a:solidFill>
                <a:latin typeface="Arial"/>
                <a:cs typeface="Arial"/>
              </a:rPr>
              <a:t>%</a:t>
            </a:r>
            <a:r>
              <a:rPr sz="1800" spc="20" dirty="0">
                <a:solidFill>
                  <a:srgbClr val="212121"/>
                </a:solidFill>
                <a:latin typeface="Arial"/>
                <a:cs typeface="Arial"/>
              </a:rPr>
              <a:t> </a:t>
            </a:r>
            <a:r>
              <a:rPr sz="1800" spc="-5" dirty="0">
                <a:solidFill>
                  <a:srgbClr val="212121"/>
                </a:solidFill>
                <a:latin typeface="Arial"/>
                <a:cs typeface="Arial"/>
              </a:rPr>
              <a:t>of</a:t>
            </a:r>
            <a:r>
              <a:rPr sz="1800" spc="30" dirty="0">
                <a:solidFill>
                  <a:srgbClr val="212121"/>
                </a:solidFill>
                <a:latin typeface="Arial"/>
                <a:cs typeface="Arial"/>
              </a:rPr>
              <a:t> </a:t>
            </a:r>
            <a:r>
              <a:rPr sz="1800" spc="5" dirty="0">
                <a:solidFill>
                  <a:srgbClr val="212121"/>
                </a:solidFill>
                <a:latin typeface="Arial"/>
                <a:cs typeface="Arial"/>
              </a:rPr>
              <a:t>pa</a:t>
            </a:r>
            <a:r>
              <a:rPr sz="1800" spc="15" dirty="0">
                <a:solidFill>
                  <a:srgbClr val="212121"/>
                </a:solidFill>
                <a:latin typeface="Arial"/>
                <a:cs typeface="Arial"/>
              </a:rPr>
              <a:t>t</a:t>
            </a:r>
            <a:r>
              <a:rPr sz="1800" spc="5" dirty="0">
                <a:solidFill>
                  <a:srgbClr val="212121"/>
                </a:solidFill>
                <a:latin typeface="Arial"/>
                <a:cs typeface="Arial"/>
              </a:rPr>
              <a:t>ien</a:t>
            </a:r>
            <a:r>
              <a:rPr sz="1800" spc="15" dirty="0">
                <a:solidFill>
                  <a:srgbClr val="212121"/>
                </a:solidFill>
                <a:latin typeface="Arial"/>
                <a:cs typeface="Arial"/>
              </a:rPr>
              <a:t>t</a:t>
            </a:r>
            <a:r>
              <a:rPr sz="1800" dirty="0">
                <a:solidFill>
                  <a:srgbClr val="212121"/>
                </a:solidFill>
                <a:latin typeface="Arial"/>
                <a:cs typeface="Arial"/>
              </a:rPr>
              <a:t>s</a:t>
            </a:r>
            <a:r>
              <a:rPr sz="1800" spc="15" dirty="0">
                <a:solidFill>
                  <a:srgbClr val="212121"/>
                </a:solidFill>
                <a:latin typeface="Arial"/>
                <a:cs typeface="Arial"/>
              </a:rPr>
              <a:t> </a:t>
            </a:r>
            <a:r>
              <a:rPr sz="1800" spc="-30" dirty="0">
                <a:solidFill>
                  <a:srgbClr val="212121"/>
                </a:solidFill>
                <a:latin typeface="Arial"/>
                <a:cs typeface="Arial"/>
              </a:rPr>
              <a:t>w</a:t>
            </a:r>
            <a:r>
              <a:rPr sz="1800" spc="5" dirty="0">
                <a:solidFill>
                  <a:srgbClr val="212121"/>
                </a:solidFill>
                <a:latin typeface="Arial"/>
                <a:cs typeface="Arial"/>
              </a:rPr>
              <a:t>it</a:t>
            </a:r>
            <a:r>
              <a:rPr sz="1800" dirty="0">
                <a:solidFill>
                  <a:srgbClr val="212121"/>
                </a:solidFill>
                <a:latin typeface="Arial"/>
                <a:cs typeface="Arial"/>
              </a:rPr>
              <a:t>h</a:t>
            </a:r>
            <a:r>
              <a:rPr sz="1800" spc="45" dirty="0">
                <a:solidFill>
                  <a:srgbClr val="212121"/>
                </a:solidFill>
                <a:latin typeface="Arial"/>
                <a:cs typeface="Arial"/>
              </a:rPr>
              <a:t> </a:t>
            </a:r>
            <a:r>
              <a:rPr sz="1800" spc="5" dirty="0">
                <a:solidFill>
                  <a:srgbClr val="212121"/>
                </a:solidFill>
                <a:latin typeface="Arial"/>
                <a:cs typeface="Arial"/>
              </a:rPr>
              <a:t>HC</a:t>
            </a:r>
            <a:r>
              <a:rPr sz="1800" spc="-15" dirty="0">
                <a:solidFill>
                  <a:srgbClr val="212121"/>
                </a:solidFill>
                <a:latin typeface="Arial"/>
                <a:cs typeface="Arial"/>
              </a:rPr>
              <a:t>V</a:t>
            </a:r>
            <a:r>
              <a:rPr sz="1800" spc="25" dirty="0">
                <a:solidFill>
                  <a:srgbClr val="212121"/>
                </a:solidFill>
                <a:latin typeface="Arial"/>
                <a:cs typeface="Arial"/>
              </a:rPr>
              <a:t> </a:t>
            </a:r>
            <a:r>
              <a:rPr sz="1800" spc="5" dirty="0">
                <a:solidFill>
                  <a:srgbClr val="212121"/>
                </a:solidFill>
                <a:latin typeface="Arial"/>
                <a:cs typeface="Arial"/>
              </a:rPr>
              <a:t>di</a:t>
            </a:r>
            <a:r>
              <a:rPr sz="1800" dirty="0">
                <a:solidFill>
                  <a:srgbClr val="212121"/>
                </a:solidFill>
                <a:latin typeface="Arial"/>
                <a:cs typeface="Arial"/>
              </a:rPr>
              <a:t>d</a:t>
            </a:r>
            <a:r>
              <a:rPr sz="1800" spc="20" dirty="0">
                <a:solidFill>
                  <a:srgbClr val="212121"/>
                </a:solidFill>
                <a:latin typeface="Arial"/>
                <a:cs typeface="Arial"/>
              </a:rPr>
              <a:t> </a:t>
            </a:r>
            <a:r>
              <a:rPr sz="1800" spc="5" dirty="0">
                <a:solidFill>
                  <a:srgbClr val="212121"/>
                </a:solidFill>
                <a:latin typeface="Arial"/>
                <a:cs typeface="Arial"/>
              </a:rPr>
              <a:t>no</a:t>
            </a:r>
            <a:r>
              <a:rPr sz="1800" dirty="0">
                <a:solidFill>
                  <a:srgbClr val="212121"/>
                </a:solidFill>
                <a:latin typeface="Arial"/>
                <a:cs typeface="Arial"/>
              </a:rPr>
              <a:t>t</a:t>
            </a:r>
            <a:r>
              <a:rPr sz="1800" spc="15" dirty="0">
                <a:solidFill>
                  <a:srgbClr val="212121"/>
                </a:solidFill>
                <a:latin typeface="Arial"/>
                <a:cs typeface="Arial"/>
              </a:rPr>
              <a:t> </a:t>
            </a:r>
            <a:r>
              <a:rPr sz="1800" spc="5" dirty="0">
                <a:solidFill>
                  <a:srgbClr val="212121"/>
                </a:solidFill>
                <a:latin typeface="Arial"/>
                <a:cs typeface="Arial"/>
              </a:rPr>
              <a:t>di</a:t>
            </a:r>
            <a:r>
              <a:rPr sz="1800" spc="10" dirty="0">
                <a:solidFill>
                  <a:srgbClr val="212121"/>
                </a:solidFill>
                <a:latin typeface="Arial"/>
                <a:cs typeface="Arial"/>
              </a:rPr>
              <a:t>sc</a:t>
            </a:r>
            <a:r>
              <a:rPr sz="1800" spc="5" dirty="0">
                <a:solidFill>
                  <a:srgbClr val="212121"/>
                </a:solidFill>
                <a:latin typeface="Arial"/>
                <a:cs typeface="Arial"/>
              </a:rPr>
              <a:t>lo</a:t>
            </a:r>
            <a:r>
              <a:rPr sz="1800" spc="10" dirty="0">
                <a:solidFill>
                  <a:srgbClr val="212121"/>
                </a:solidFill>
                <a:latin typeface="Arial"/>
                <a:cs typeface="Arial"/>
              </a:rPr>
              <a:t>s</a:t>
            </a:r>
            <a:r>
              <a:rPr sz="1800" dirty="0">
                <a:solidFill>
                  <a:srgbClr val="212121"/>
                </a:solidFill>
                <a:latin typeface="Arial"/>
                <a:cs typeface="Arial"/>
              </a:rPr>
              <a:t>e</a:t>
            </a:r>
            <a:r>
              <a:rPr sz="1800" spc="20" dirty="0">
                <a:solidFill>
                  <a:srgbClr val="212121"/>
                </a:solidFill>
                <a:latin typeface="Arial"/>
                <a:cs typeface="Arial"/>
              </a:rPr>
              <a:t> </a:t>
            </a:r>
            <a:r>
              <a:rPr sz="1800" spc="5" dirty="0">
                <a:solidFill>
                  <a:srgbClr val="212121"/>
                </a:solidFill>
                <a:latin typeface="Arial"/>
                <a:cs typeface="Arial"/>
              </a:rPr>
              <a:t>e</a:t>
            </a:r>
            <a:r>
              <a:rPr sz="1800" dirty="0">
                <a:solidFill>
                  <a:srgbClr val="212121"/>
                </a:solidFill>
                <a:latin typeface="Arial"/>
                <a:cs typeface="Arial"/>
              </a:rPr>
              <a:t>x</a:t>
            </a:r>
            <a:r>
              <a:rPr sz="1800" spc="5" dirty="0">
                <a:solidFill>
                  <a:srgbClr val="212121"/>
                </a:solidFill>
                <a:latin typeface="Arial"/>
                <a:cs typeface="Arial"/>
              </a:rPr>
              <a:t>po</a:t>
            </a:r>
            <a:r>
              <a:rPr sz="1800" spc="10" dirty="0">
                <a:solidFill>
                  <a:srgbClr val="212121"/>
                </a:solidFill>
                <a:latin typeface="Arial"/>
                <a:cs typeface="Arial"/>
              </a:rPr>
              <a:t>s</a:t>
            </a:r>
            <a:r>
              <a:rPr sz="1800" spc="5" dirty="0">
                <a:solidFill>
                  <a:srgbClr val="212121"/>
                </a:solidFill>
                <a:latin typeface="Arial"/>
                <a:cs typeface="Arial"/>
              </a:rPr>
              <a:t>u</a:t>
            </a:r>
            <a:r>
              <a:rPr sz="1800" spc="10" dirty="0">
                <a:solidFill>
                  <a:srgbClr val="212121"/>
                </a:solidFill>
                <a:latin typeface="Arial"/>
                <a:cs typeface="Arial"/>
              </a:rPr>
              <a:t>r</a:t>
            </a:r>
            <a:r>
              <a:rPr sz="1800" dirty="0">
                <a:solidFill>
                  <a:srgbClr val="212121"/>
                </a:solidFill>
                <a:latin typeface="Arial"/>
                <a:cs typeface="Arial"/>
              </a:rPr>
              <a:t>e</a:t>
            </a:r>
            <a:endParaRPr sz="1800" dirty="0">
              <a:latin typeface="Arial"/>
              <a:cs typeface="Arial"/>
            </a:endParaRPr>
          </a:p>
          <a:p>
            <a:pPr marL="902335" marR="309245" lvl="1" indent="-228600">
              <a:lnSpc>
                <a:spcPct val="100000"/>
              </a:lnSpc>
              <a:spcBef>
                <a:spcPts val="430"/>
              </a:spcBef>
              <a:buClr>
                <a:srgbClr val="D51F1A"/>
              </a:buClr>
              <a:buFont typeface="Wingdings"/>
              <a:buChar char=""/>
              <a:tabLst>
                <a:tab pos="902969" algn="l"/>
              </a:tabLst>
            </a:pPr>
            <a:r>
              <a:rPr sz="1800" spc="-5" dirty="0">
                <a:solidFill>
                  <a:srgbClr val="212121"/>
                </a:solidFill>
                <a:latin typeface="Arial"/>
                <a:cs typeface="Arial"/>
              </a:rPr>
              <a:t>P</a:t>
            </a:r>
            <a:r>
              <a:rPr sz="1800" spc="5" dirty="0">
                <a:solidFill>
                  <a:srgbClr val="212121"/>
                </a:solidFill>
                <a:latin typeface="Arial"/>
                <a:cs typeface="Arial"/>
              </a:rPr>
              <a:t>eopl</a:t>
            </a:r>
            <a:r>
              <a:rPr sz="1800" dirty="0">
                <a:solidFill>
                  <a:srgbClr val="212121"/>
                </a:solidFill>
                <a:latin typeface="Arial"/>
                <a:cs typeface="Arial"/>
              </a:rPr>
              <a:t>e</a:t>
            </a:r>
            <a:r>
              <a:rPr sz="1800" spc="20" dirty="0">
                <a:solidFill>
                  <a:srgbClr val="212121"/>
                </a:solidFill>
                <a:latin typeface="Arial"/>
                <a:cs typeface="Arial"/>
              </a:rPr>
              <a:t> </a:t>
            </a:r>
            <a:r>
              <a:rPr sz="1800" spc="5" dirty="0">
                <a:solidFill>
                  <a:srgbClr val="212121"/>
                </a:solidFill>
                <a:latin typeface="Arial"/>
                <a:cs typeface="Arial"/>
              </a:rPr>
              <a:t>a</a:t>
            </a:r>
            <a:r>
              <a:rPr sz="1800" spc="10" dirty="0">
                <a:solidFill>
                  <a:srgbClr val="212121"/>
                </a:solidFill>
                <a:latin typeface="Arial"/>
                <a:cs typeface="Arial"/>
              </a:rPr>
              <a:t>r</a:t>
            </a:r>
            <a:r>
              <a:rPr sz="1800" dirty="0">
                <a:solidFill>
                  <a:srgbClr val="212121"/>
                </a:solidFill>
                <a:latin typeface="Arial"/>
                <a:cs typeface="Arial"/>
              </a:rPr>
              <a:t>e</a:t>
            </a:r>
            <a:r>
              <a:rPr sz="1800" spc="20" dirty="0">
                <a:solidFill>
                  <a:srgbClr val="212121"/>
                </a:solidFill>
                <a:latin typeface="Arial"/>
                <a:cs typeface="Arial"/>
              </a:rPr>
              <a:t> </a:t>
            </a:r>
            <a:r>
              <a:rPr sz="1800" spc="5" dirty="0">
                <a:solidFill>
                  <a:srgbClr val="212121"/>
                </a:solidFill>
                <a:latin typeface="Arial"/>
                <a:cs typeface="Arial"/>
              </a:rPr>
              <a:t>le</a:t>
            </a:r>
            <a:r>
              <a:rPr sz="1800" spc="10" dirty="0">
                <a:solidFill>
                  <a:srgbClr val="212121"/>
                </a:solidFill>
                <a:latin typeface="Arial"/>
                <a:cs typeface="Arial"/>
              </a:rPr>
              <a:t>s</a:t>
            </a:r>
            <a:r>
              <a:rPr sz="1800" dirty="0">
                <a:solidFill>
                  <a:srgbClr val="212121"/>
                </a:solidFill>
                <a:latin typeface="Arial"/>
                <a:cs typeface="Arial"/>
              </a:rPr>
              <a:t>s</a:t>
            </a:r>
            <a:r>
              <a:rPr sz="1800" spc="15" dirty="0">
                <a:solidFill>
                  <a:srgbClr val="212121"/>
                </a:solidFill>
                <a:latin typeface="Arial"/>
                <a:cs typeface="Arial"/>
              </a:rPr>
              <a:t> </a:t>
            </a:r>
            <a:r>
              <a:rPr sz="1800" spc="5" dirty="0">
                <a:solidFill>
                  <a:srgbClr val="212121"/>
                </a:solidFill>
                <a:latin typeface="Arial"/>
                <a:cs typeface="Arial"/>
              </a:rPr>
              <a:t>li</a:t>
            </a:r>
            <a:r>
              <a:rPr sz="1800" spc="10" dirty="0">
                <a:solidFill>
                  <a:srgbClr val="212121"/>
                </a:solidFill>
                <a:latin typeface="Arial"/>
                <a:cs typeface="Arial"/>
              </a:rPr>
              <a:t>k</a:t>
            </a:r>
            <a:r>
              <a:rPr sz="1800" spc="5" dirty="0">
                <a:solidFill>
                  <a:srgbClr val="212121"/>
                </a:solidFill>
                <a:latin typeface="Arial"/>
                <a:cs typeface="Arial"/>
              </a:rPr>
              <a:t>el</a:t>
            </a:r>
            <a:r>
              <a:rPr sz="1800" dirty="0">
                <a:solidFill>
                  <a:srgbClr val="212121"/>
                </a:solidFill>
                <a:latin typeface="Arial"/>
                <a:cs typeface="Arial"/>
              </a:rPr>
              <a:t>y</a:t>
            </a:r>
            <a:r>
              <a:rPr sz="1800" spc="25" dirty="0">
                <a:solidFill>
                  <a:srgbClr val="212121"/>
                </a:solidFill>
                <a:latin typeface="Arial"/>
                <a:cs typeface="Arial"/>
              </a:rPr>
              <a:t> </a:t>
            </a:r>
            <a:r>
              <a:rPr sz="1800" spc="5" dirty="0">
                <a:solidFill>
                  <a:srgbClr val="212121"/>
                </a:solidFill>
                <a:latin typeface="Arial"/>
                <a:cs typeface="Arial"/>
              </a:rPr>
              <a:t>t</a:t>
            </a:r>
            <a:r>
              <a:rPr sz="1800" dirty="0">
                <a:solidFill>
                  <a:srgbClr val="212121"/>
                </a:solidFill>
                <a:latin typeface="Arial"/>
                <a:cs typeface="Arial"/>
              </a:rPr>
              <a:t>o</a:t>
            </a:r>
            <a:r>
              <a:rPr sz="1800" spc="10" dirty="0">
                <a:solidFill>
                  <a:srgbClr val="212121"/>
                </a:solidFill>
                <a:latin typeface="Arial"/>
                <a:cs typeface="Arial"/>
              </a:rPr>
              <a:t> </a:t>
            </a:r>
            <a:r>
              <a:rPr sz="1800" spc="5" dirty="0">
                <a:solidFill>
                  <a:srgbClr val="212121"/>
                </a:solidFill>
                <a:latin typeface="Arial"/>
                <a:cs typeface="Arial"/>
              </a:rPr>
              <a:t>di</a:t>
            </a:r>
            <a:r>
              <a:rPr sz="1800" spc="10" dirty="0">
                <a:solidFill>
                  <a:srgbClr val="212121"/>
                </a:solidFill>
                <a:latin typeface="Arial"/>
                <a:cs typeface="Arial"/>
              </a:rPr>
              <a:t>sc</a:t>
            </a:r>
            <a:r>
              <a:rPr sz="1800" spc="5" dirty="0">
                <a:solidFill>
                  <a:srgbClr val="212121"/>
                </a:solidFill>
                <a:latin typeface="Arial"/>
                <a:cs typeface="Arial"/>
              </a:rPr>
              <a:t>lo</a:t>
            </a:r>
            <a:r>
              <a:rPr sz="1800" spc="10" dirty="0">
                <a:solidFill>
                  <a:srgbClr val="212121"/>
                </a:solidFill>
                <a:latin typeface="Arial"/>
                <a:cs typeface="Arial"/>
              </a:rPr>
              <a:t>s</a:t>
            </a:r>
            <a:r>
              <a:rPr sz="1800" dirty="0">
                <a:solidFill>
                  <a:srgbClr val="212121"/>
                </a:solidFill>
                <a:latin typeface="Arial"/>
                <a:cs typeface="Arial"/>
              </a:rPr>
              <a:t>e</a:t>
            </a:r>
            <a:r>
              <a:rPr sz="1800" spc="20" dirty="0">
                <a:solidFill>
                  <a:srgbClr val="212121"/>
                </a:solidFill>
                <a:latin typeface="Arial"/>
                <a:cs typeface="Arial"/>
              </a:rPr>
              <a:t> </a:t>
            </a:r>
            <a:r>
              <a:rPr sz="1800" spc="10" dirty="0">
                <a:solidFill>
                  <a:srgbClr val="212121"/>
                </a:solidFill>
                <a:latin typeface="Arial"/>
                <a:cs typeface="Arial"/>
              </a:rPr>
              <a:t>s</a:t>
            </a:r>
            <a:r>
              <a:rPr sz="1800" spc="5" dirty="0">
                <a:solidFill>
                  <a:srgbClr val="212121"/>
                </a:solidFill>
                <a:latin typeface="Arial"/>
                <a:cs typeface="Arial"/>
              </a:rPr>
              <a:t>tig</a:t>
            </a:r>
            <a:r>
              <a:rPr sz="1800" spc="10" dirty="0">
                <a:solidFill>
                  <a:srgbClr val="212121"/>
                </a:solidFill>
                <a:latin typeface="Arial"/>
                <a:cs typeface="Arial"/>
              </a:rPr>
              <a:t>m</a:t>
            </a:r>
            <a:r>
              <a:rPr sz="1800" spc="-5" dirty="0">
                <a:solidFill>
                  <a:srgbClr val="212121"/>
                </a:solidFill>
                <a:latin typeface="Arial"/>
                <a:cs typeface="Arial"/>
              </a:rPr>
              <a:t>a</a:t>
            </a:r>
            <a:r>
              <a:rPr sz="1800" spc="5" dirty="0">
                <a:solidFill>
                  <a:srgbClr val="212121"/>
                </a:solidFill>
                <a:latin typeface="Arial"/>
                <a:cs typeface="Arial"/>
              </a:rPr>
              <a:t>ti</a:t>
            </a:r>
            <a:r>
              <a:rPr sz="1800" spc="10" dirty="0">
                <a:solidFill>
                  <a:srgbClr val="212121"/>
                </a:solidFill>
                <a:latin typeface="Arial"/>
                <a:cs typeface="Arial"/>
              </a:rPr>
              <a:t>z</a:t>
            </a:r>
            <a:r>
              <a:rPr sz="1800" spc="5" dirty="0">
                <a:solidFill>
                  <a:srgbClr val="212121"/>
                </a:solidFill>
                <a:latin typeface="Arial"/>
                <a:cs typeface="Arial"/>
              </a:rPr>
              <a:t>e</a:t>
            </a:r>
            <a:r>
              <a:rPr sz="1800" dirty="0">
                <a:solidFill>
                  <a:srgbClr val="212121"/>
                </a:solidFill>
                <a:latin typeface="Arial"/>
                <a:cs typeface="Arial"/>
              </a:rPr>
              <a:t>d</a:t>
            </a:r>
            <a:r>
              <a:rPr sz="1800" spc="10" dirty="0">
                <a:solidFill>
                  <a:srgbClr val="212121"/>
                </a:solidFill>
                <a:latin typeface="Arial"/>
                <a:cs typeface="Arial"/>
              </a:rPr>
              <a:t> r</a:t>
            </a:r>
            <a:r>
              <a:rPr sz="1800" spc="5" dirty="0">
                <a:solidFill>
                  <a:srgbClr val="212121"/>
                </a:solidFill>
                <a:latin typeface="Arial"/>
                <a:cs typeface="Arial"/>
              </a:rPr>
              <a:t>i</a:t>
            </a:r>
            <a:r>
              <a:rPr sz="1800" spc="10" dirty="0">
                <a:solidFill>
                  <a:srgbClr val="212121"/>
                </a:solidFill>
                <a:latin typeface="Arial"/>
                <a:cs typeface="Arial"/>
              </a:rPr>
              <a:t>s</a:t>
            </a:r>
            <a:r>
              <a:rPr sz="1800" dirty="0">
                <a:solidFill>
                  <a:srgbClr val="212121"/>
                </a:solidFill>
                <a:latin typeface="Arial"/>
                <a:cs typeface="Arial"/>
              </a:rPr>
              <a:t>k</a:t>
            </a:r>
            <a:r>
              <a:rPr sz="1800" spc="15" dirty="0">
                <a:solidFill>
                  <a:srgbClr val="212121"/>
                </a:solidFill>
                <a:latin typeface="Arial"/>
                <a:cs typeface="Arial"/>
              </a:rPr>
              <a:t> </a:t>
            </a:r>
            <a:r>
              <a:rPr sz="1800" spc="5" dirty="0">
                <a:solidFill>
                  <a:srgbClr val="212121"/>
                </a:solidFill>
                <a:latin typeface="Arial"/>
                <a:cs typeface="Arial"/>
              </a:rPr>
              <a:t>beha</a:t>
            </a:r>
            <a:r>
              <a:rPr sz="1800" spc="10" dirty="0">
                <a:solidFill>
                  <a:srgbClr val="212121"/>
                </a:solidFill>
                <a:latin typeface="Arial"/>
                <a:cs typeface="Arial"/>
              </a:rPr>
              <a:t>v</a:t>
            </a:r>
            <a:r>
              <a:rPr sz="1800" spc="5" dirty="0">
                <a:solidFill>
                  <a:srgbClr val="212121"/>
                </a:solidFill>
                <a:latin typeface="Arial"/>
                <a:cs typeface="Arial"/>
              </a:rPr>
              <a:t>io</a:t>
            </a:r>
            <a:r>
              <a:rPr sz="1800" spc="10" dirty="0">
                <a:solidFill>
                  <a:srgbClr val="212121"/>
                </a:solidFill>
                <a:latin typeface="Arial"/>
                <a:cs typeface="Arial"/>
              </a:rPr>
              <a:t>r</a:t>
            </a:r>
            <a:r>
              <a:rPr sz="1800" dirty="0">
                <a:solidFill>
                  <a:srgbClr val="212121"/>
                </a:solidFill>
                <a:latin typeface="Arial"/>
                <a:cs typeface="Arial"/>
              </a:rPr>
              <a:t>s</a:t>
            </a:r>
            <a:r>
              <a:rPr sz="1800" spc="25" dirty="0">
                <a:solidFill>
                  <a:srgbClr val="212121"/>
                </a:solidFill>
                <a:latin typeface="Arial"/>
                <a:cs typeface="Arial"/>
              </a:rPr>
              <a:t> </a:t>
            </a:r>
            <a:r>
              <a:rPr sz="1800" spc="10" dirty="0">
                <a:solidFill>
                  <a:srgbClr val="212121"/>
                </a:solidFill>
                <a:latin typeface="Arial"/>
                <a:cs typeface="Arial"/>
              </a:rPr>
              <a:t>s</a:t>
            </a:r>
            <a:r>
              <a:rPr sz="1800" spc="5" dirty="0">
                <a:solidFill>
                  <a:srgbClr val="212121"/>
                </a:solidFill>
                <a:latin typeface="Arial"/>
                <a:cs typeface="Arial"/>
              </a:rPr>
              <a:t>u</a:t>
            </a:r>
            <a:r>
              <a:rPr sz="1800" spc="10" dirty="0">
                <a:solidFill>
                  <a:srgbClr val="212121"/>
                </a:solidFill>
                <a:latin typeface="Arial"/>
                <a:cs typeface="Arial"/>
              </a:rPr>
              <a:t>c</a:t>
            </a:r>
            <a:r>
              <a:rPr sz="1800" dirty="0">
                <a:solidFill>
                  <a:srgbClr val="212121"/>
                </a:solidFill>
                <a:latin typeface="Arial"/>
                <a:cs typeface="Arial"/>
              </a:rPr>
              <a:t>h</a:t>
            </a:r>
            <a:r>
              <a:rPr sz="1800" spc="20" dirty="0">
                <a:solidFill>
                  <a:srgbClr val="212121"/>
                </a:solidFill>
                <a:latin typeface="Arial"/>
                <a:cs typeface="Arial"/>
              </a:rPr>
              <a:t> </a:t>
            </a:r>
            <a:r>
              <a:rPr sz="1800" spc="5" dirty="0">
                <a:solidFill>
                  <a:srgbClr val="212121"/>
                </a:solidFill>
                <a:latin typeface="Arial"/>
                <a:cs typeface="Arial"/>
              </a:rPr>
              <a:t>a</a:t>
            </a:r>
            <a:r>
              <a:rPr sz="1800" dirty="0">
                <a:solidFill>
                  <a:srgbClr val="212121"/>
                </a:solidFill>
                <a:latin typeface="Arial"/>
                <a:cs typeface="Arial"/>
              </a:rPr>
              <a:t>s</a:t>
            </a:r>
            <a:r>
              <a:rPr sz="1800" spc="15" dirty="0">
                <a:solidFill>
                  <a:srgbClr val="212121"/>
                </a:solidFill>
                <a:latin typeface="Arial"/>
                <a:cs typeface="Arial"/>
              </a:rPr>
              <a:t> </a:t>
            </a:r>
            <a:r>
              <a:rPr lang="en-US" sz="1800" spc="5" dirty="0">
                <a:solidFill>
                  <a:srgbClr val="212121"/>
                </a:solidFill>
                <a:latin typeface="Arial"/>
                <a:cs typeface="Arial"/>
              </a:rPr>
              <a:t>injection</a:t>
            </a:r>
            <a:r>
              <a:rPr sz="1800" spc="5" dirty="0">
                <a:solidFill>
                  <a:srgbClr val="212121"/>
                </a:solidFill>
                <a:latin typeface="Arial"/>
                <a:cs typeface="Arial"/>
              </a:rPr>
              <a:t> d</a:t>
            </a:r>
            <a:r>
              <a:rPr sz="1800" spc="10" dirty="0">
                <a:solidFill>
                  <a:srgbClr val="212121"/>
                </a:solidFill>
                <a:latin typeface="Arial"/>
                <a:cs typeface="Arial"/>
              </a:rPr>
              <a:t>r</a:t>
            </a:r>
            <a:r>
              <a:rPr sz="1800" spc="5" dirty="0">
                <a:solidFill>
                  <a:srgbClr val="212121"/>
                </a:solidFill>
                <a:latin typeface="Arial"/>
                <a:cs typeface="Arial"/>
              </a:rPr>
              <a:t>u</a:t>
            </a:r>
            <a:r>
              <a:rPr sz="1800" dirty="0">
                <a:solidFill>
                  <a:srgbClr val="212121"/>
                </a:solidFill>
                <a:latin typeface="Arial"/>
                <a:cs typeface="Arial"/>
              </a:rPr>
              <a:t>g</a:t>
            </a:r>
            <a:r>
              <a:rPr sz="1800" spc="20" dirty="0">
                <a:solidFill>
                  <a:srgbClr val="212121"/>
                </a:solidFill>
                <a:latin typeface="Arial"/>
                <a:cs typeface="Arial"/>
              </a:rPr>
              <a:t> </a:t>
            </a:r>
            <a:r>
              <a:rPr sz="1800" spc="5" dirty="0">
                <a:solidFill>
                  <a:srgbClr val="212121"/>
                </a:solidFill>
                <a:latin typeface="Arial"/>
                <a:cs typeface="Arial"/>
              </a:rPr>
              <a:t>u</a:t>
            </a:r>
            <a:r>
              <a:rPr sz="1800" spc="10" dirty="0">
                <a:solidFill>
                  <a:srgbClr val="212121"/>
                </a:solidFill>
                <a:latin typeface="Arial"/>
                <a:cs typeface="Arial"/>
              </a:rPr>
              <a:t>s</a:t>
            </a:r>
            <a:r>
              <a:rPr sz="1800" spc="5" dirty="0">
                <a:solidFill>
                  <a:srgbClr val="212121"/>
                </a:solidFill>
                <a:latin typeface="Arial"/>
                <a:cs typeface="Arial"/>
              </a:rPr>
              <a:t>e</a:t>
            </a:r>
            <a:r>
              <a:rPr sz="1800" spc="15" dirty="0">
                <a:solidFill>
                  <a:srgbClr val="212121"/>
                </a:solidFill>
                <a:latin typeface="Arial"/>
                <a:cs typeface="Arial"/>
              </a:rPr>
              <a:t> </a:t>
            </a:r>
            <a:r>
              <a:rPr sz="1800" spc="10" dirty="0">
                <a:solidFill>
                  <a:srgbClr val="212121"/>
                </a:solidFill>
                <a:latin typeface="Arial"/>
                <a:cs typeface="Arial"/>
              </a:rPr>
              <a:t>(</a:t>
            </a:r>
            <a:r>
              <a:rPr sz="1800" spc="5" dirty="0">
                <a:solidFill>
                  <a:srgbClr val="212121"/>
                </a:solidFill>
                <a:latin typeface="Arial"/>
                <a:cs typeface="Arial"/>
              </a:rPr>
              <a:t>IDU</a:t>
            </a:r>
            <a:r>
              <a:rPr sz="1800" dirty="0">
                <a:solidFill>
                  <a:srgbClr val="212121"/>
                </a:solidFill>
                <a:latin typeface="Arial"/>
                <a:cs typeface="Arial"/>
              </a:rPr>
              <a:t>)</a:t>
            </a:r>
            <a:endParaRPr sz="1800" dirty="0">
              <a:latin typeface="Arial"/>
              <a:cs typeface="Arial"/>
            </a:endParaRPr>
          </a:p>
          <a:p>
            <a:pPr lvl="1">
              <a:lnSpc>
                <a:spcPct val="100000"/>
              </a:lnSpc>
              <a:buClr>
                <a:srgbClr val="D51F1A"/>
              </a:buClr>
              <a:buFont typeface="Wingdings"/>
              <a:buChar char=""/>
            </a:pPr>
            <a:endParaRPr sz="1800" dirty="0">
              <a:latin typeface="Times New Roman"/>
              <a:cs typeface="Times New Roman"/>
            </a:endParaRPr>
          </a:p>
          <a:p>
            <a:pPr marL="241300" marR="1312545" indent="-228600">
              <a:lnSpc>
                <a:spcPct val="100000"/>
              </a:lnSpc>
              <a:spcBef>
                <a:spcPts val="1280"/>
              </a:spcBef>
              <a:buClr>
                <a:srgbClr val="D51F1A"/>
              </a:buClr>
              <a:buFont typeface="Wingdings"/>
              <a:buChar char=""/>
              <a:tabLst>
                <a:tab pos="241300" algn="l"/>
              </a:tabLst>
            </a:pPr>
            <a:r>
              <a:rPr sz="2000" spc="-5" dirty="0">
                <a:solidFill>
                  <a:srgbClr val="212121"/>
                </a:solidFill>
                <a:latin typeface="Arial"/>
                <a:cs typeface="Arial"/>
              </a:rPr>
              <a:t>Si</a:t>
            </a:r>
            <a:r>
              <a:rPr sz="2000" dirty="0">
                <a:solidFill>
                  <a:srgbClr val="212121"/>
                </a:solidFill>
                <a:latin typeface="Arial"/>
                <a:cs typeface="Arial"/>
              </a:rPr>
              <a:t>gn</a:t>
            </a:r>
            <a:r>
              <a:rPr sz="2000" spc="-5" dirty="0">
                <a:solidFill>
                  <a:srgbClr val="212121"/>
                </a:solidFill>
                <a:latin typeface="Arial"/>
                <a:cs typeface="Arial"/>
              </a:rPr>
              <a:t>ifi</a:t>
            </a:r>
            <a:r>
              <a:rPr sz="2000" spc="5" dirty="0">
                <a:solidFill>
                  <a:srgbClr val="212121"/>
                </a:solidFill>
                <a:latin typeface="Arial"/>
                <a:cs typeface="Arial"/>
              </a:rPr>
              <a:t>c</a:t>
            </a:r>
            <a:r>
              <a:rPr sz="2000" dirty="0">
                <a:solidFill>
                  <a:srgbClr val="212121"/>
                </a:solidFill>
                <a:latin typeface="Arial"/>
                <a:cs typeface="Arial"/>
              </a:rPr>
              <a:t>ant</a:t>
            </a:r>
            <a:r>
              <a:rPr sz="2000" spc="-1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c</a:t>
            </a:r>
            <a:r>
              <a:rPr sz="2000" dirty="0">
                <a:solidFill>
                  <a:srgbClr val="212121"/>
                </a:solidFill>
                <a:latin typeface="Arial"/>
                <a:cs typeface="Arial"/>
              </a:rPr>
              <a:t>rea</a:t>
            </a:r>
            <a:r>
              <a:rPr sz="2000" spc="5" dirty="0">
                <a:solidFill>
                  <a:srgbClr val="212121"/>
                </a:solidFill>
                <a:latin typeface="Arial"/>
                <a:cs typeface="Arial"/>
              </a:rPr>
              <a:t>s</a:t>
            </a:r>
            <a:r>
              <a:rPr sz="2000" dirty="0">
                <a:solidFill>
                  <a:srgbClr val="212121"/>
                </a:solidFill>
                <a:latin typeface="Arial"/>
                <a:cs typeface="Arial"/>
              </a:rPr>
              <a:t>e</a:t>
            </a:r>
            <a:r>
              <a:rPr sz="2000" spc="-4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 </a:t>
            </a:r>
            <a:r>
              <a:rPr sz="2000" dirty="0">
                <a:solidFill>
                  <a:srgbClr val="212121"/>
                </a:solidFill>
                <a:latin typeface="Arial"/>
                <a:cs typeface="Arial"/>
              </a:rPr>
              <a:t>HCV</a:t>
            </a:r>
            <a:r>
              <a:rPr sz="2000" spc="-1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f</a:t>
            </a:r>
            <a:r>
              <a:rPr sz="2000" dirty="0">
                <a:solidFill>
                  <a:srgbClr val="212121"/>
                </a:solidFill>
                <a:latin typeface="Arial"/>
                <a:cs typeface="Arial"/>
              </a:rPr>
              <a:t>e</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ons</a:t>
            </a:r>
            <a:r>
              <a:rPr sz="2000" spc="-25" dirty="0">
                <a:solidFill>
                  <a:srgbClr val="212121"/>
                </a:solidFill>
                <a:latin typeface="Arial"/>
                <a:cs typeface="Arial"/>
              </a:rPr>
              <a:t> </a:t>
            </a:r>
            <a:r>
              <a:rPr sz="2000" dirty="0">
                <a:solidFill>
                  <a:srgbClr val="212121"/>
                </a:solidFill>
                <a:latin typeface="Arial"/>
                <a:cs typeface="Arial"/>
              </a:rPr>
              <a:t>a</a:t>
            </a:r>
            <a:r>
              <a:rPr sz="2000" spc="-5" dirty="0">
                <a:solidFill>
                  <a:srgbClr val="212121"/>
                </a:solidFill>
                <a:latin typeface="Arial"/>
                <a:cs typeface="Arial"/>
              </a:rPr>
              <a:t>m</a:t>
            </a:r>
            <a:r>
              <a:rPr sz="2000" dirty="0">
                <a:solidFill>
                  <a:srgbClr val="212121"/>
                </a:solidFill>
                <a:latin typeface="Arial"/>
                <a:cs typeface="Arial"/>
              </a:rPr>
              <a:t>ong</a:t>
            </a:r>
            <a:r>
              <a:rPr sz="2000" spc="-30" dirty="0">
                <a:solidFill>
                  <a:srgbClr val="212121"/>
                </a:solidFill>
                <a:latin typeface="Arial"/>
                <a:cs typeface="Arial"/>
              </a:rPr>
              <a:t> </a:t>
            </a:r>
            <a:r>
              <a:rPr sz="2000" spc="-10" dirty="0">
                <a:solidFill>
                  <a:srgbClr val="212121"/>
                </a:solidFill>
                <a:latin typeface="Arial"/>
                <a:cs typeface="Arial"/>
              </a:rPr>
              <a:t>y</a:t>
            </a:r>
            <a:r>
              <a:rPr sz="2000" dirty="0">
                <a:solidFill>
                  <a:srgbClr val="212121"/>
                </a:solidFill>
                <a:latin typeface="Arial"/>
                <a:cs typeface="Arial"/>
              </a:rPr>
              <a:t>oung</a:t>
            </a:r>
            <a:r>
              <a:rPr sz="2000" spc="-15" dirty="0">
                <a:solidFill>
                  <a:srgbClr val="212121"/>
                </a:solidFill>
                <a:latin typeface="Arial"/>
                <a:cs typeface="Arial"/>
              </a:rPr>
              <a:t> </a:t>
            </a:r>
            <a:r>
              <a:rPr sz="2000" dirty="0">
                <a:solidFill>
                  <a:srgbClr val="212121"/>
                </a:solidFill>
                <a:latin typeface="Arial"/>
                <a:cs typeface="Arial"/>
              </a:rPr>
              <a:t>adu</a:t>
            </a:r>
            <a:r>
              <a:rPr sz="2000" spc="-5" dirty="0">
                <a:solidFill>
                  <a:srgbClr val="212121"/>
                </a:solidFill>
                <a:latin typeface="Arial"/>
                <a:cs typeface="Arial"/>
              </a:rPr>
              <a:t>lt</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w</a:t>
            </a:r>
            <a:r>
              <a:rPr sz="2000" spc="-5" dirty="0">
                <a:solidFill>
                  <a:srgbClr val="212121"/>
                </a:solidFill>
                <a:latin typeface="Arial"/>
                <a:cs typeface="Arial"/>
              </a:rPr>
              <a:t>it</a:t>
            </a:r>
            <a:r>
              <a:rPr sz="2000" dirty="0">
                <a:solidFill>
                  <a:srgbClr val="212121"/>
                </a:solidFill>
                <a:latin typeface="Arial"/>
                <a:cs typeface="Arial"/>
              </a:rPr>
              <a:t>h</a:t>
            </a:r>
            <a:r>
              <a:rPr sz="2000" spc="-15" dirty="0">
                <a:solidFill>
                  <a:srgbClr val="212121"/>
                </a:solidFill>
                <a:latin typeface="Arial"/>
                <a:cs typeface="Arial"/>
              </a:rPr>
              <a:t> </a:t>
            </a:r>
            <a:r>
              <a:rPr sz="2000" dirty="0">
                <a:solidFill>
                  <a:srgbClr val="212121"/>
                </a:solidFill>
                <a:latin typeface="Arial"/>
                <a:cs typeface="Arial"/>
              </a:rPr>
              <a:t>op</a:t>
            </a:r>
            <a:r>
              <a:rPr sz="2000" spc="-5" dirty="0">
                <a:solidFill>
                  <a:srgbClr val="212121"/>
                </a:solidFill>
                <a:latin typeface="Arial"/>
                <a:cs typeface="Arial"/>
              </a:rPr>
              <a:t>i</a:t>
            </a:r>
            <a:r>
              <a:rPr sz="2000" dirty="0">
                <a:solidFill>
                  <a:srgbClr val="212121"/>
                </a:solidFill>
                <a:latin typeface="Arial"/>
                <a:cs typeface="Arial"/>
              </a:rPr>
              <a:t>o</a:t>
            </a:r>
            <a:r>
              <a:rPr sz="2000" spc="-5" dirty="0">
                <a:solidFill>
                  <a:srgbClr val="212121"/>
                </a:solidFill>
                <a:latin typeface="Arial"/>
                <a:cs typeface="Arial"/>
              </a:rPr>
              <a:t>i</a:t>
            </a:r>
            <a:r>
              <a:rPr sz="2000" dirty="0">
                <a:solidFill>
                  <a:srgbClr val="212121"/>
                </a:solidFill>
                <a:latin typeface="Arial"/>
                <a:cs typeface="Arial"/>
              </a:rPr>
              <a:t>d dependen</a:t>
            </a:r>
            <a:r>
              <a:rPr sz="2000" spc="5" dirty="0">
                <a:solidFill>
                  <a:srgbClr val="212121"/>
                </a:solidFill>
                <a:latin typeface="Arial"/>
                <a:cs typeface="Arial"/>
              </a:rPr>
              <a:t>c</a:t>
            </a:r>
            <a:r>
              <a:rPr sz="2000" dirty="0">
                <a:solidFill>
                  <a:srgbClr val="212121"/>
                </a:solidFill>
                <a:latin typeface="Arial"/>
                <a:cs typeface="Arial"/>
              </a:rPr>
              <a:t>e</a:t>
            </a:r>
            <a:r>
              <a:rPr sz="2000" spc="-40"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dirty="0">
                <a:solidFill>
                  <a:srgbClr val="212121"/>
                </a:solidFill>
                <a:latin typeface="Arial"/>
                <a:cs typeface="Arial"/>
              </a:rPr>
              <a:t>a</a:t>
            </a:r>
            <a:r>
              <a:rPr sz="2000" spc="5" dirty="0">
                <a:solidFill>
                  <a:srgbClr val="212121"/>
                </a:solidFill>
                <a:latin typeface="Arial"/>
                <a:cs typeface="Arial"/>
              </a:rPr>
              <a:t>ss</a:t>
            </a:r>
            <a:r>
              <a:rPr sz="2000" dirty="0">
                <a:solidFill>
                  <a:srgbClr val="212121"/>
                </a:solidFill>
                <a:latin typeface="Arial"/>
                <a:cs typeface="Arial"/>
              </a:rPr>
              <a:t>o</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ed</a:t>
            </a:r>
            <a:r>
              <a:rPr sz="2000" spc="-5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DU</a:t>
            </a:r>
            <a:endParaRPr sz="2000" dirty="0">
              <a:latin typeface="Arial"/>
              <a:cs typeface="Arial"/>
            </a:endParaRPr>
          </a:p>
          <a:p>
            <a:pPr>
              <a:lnSpc>
                <a:spcPct val="100000"/>
              </a:lnSpc>
              <a:spcBef>
                <a:spcPts val="24"/>
              </a:spcBef>
              <a:buClr>
                <a:srgbClr val="D51F1A"/>
              </a:buClr>
              <a:buFont typeface="Wingdings"/>
              <a:buChar char=""/>
            </a:pPr>
            <a:endParaRPr sz="2900" dirty="0">
              <a:latin typeface="Times New Roman"/>
              <a:cs typeface="Times New Roman"/>
            </a:endParaRPr>
          </a:p>
          <a:p>
            <a:pPr marL="241300" indent="-228600">
              <a:lnSpc>
                <a:spcPct val="100000"/>
              </a:lnSpc>
              <a:buClr>
                <a:srgbClr val="D51F1A"/>
              </a:buClr>
              <a:buFont typeface="Wingdings"/>
              <a:buChar char=""/>
              <a:tabLst>
                <a:tab pos="241300" algn="l"/>
              </a:tabLst>
            </a:pP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c</a:t>
            </a:r>
            <a:r>
              <a:rPr sz="2000" dirty="0">
                <a:solidFill>
                  <a:srgbClr val="212121"/>
                </a:solidFill>
                <a:latin typeface="Arial"/>
                <a:cs typeface="Arial"/>
              </a:rPr>
              <a:t>rea</a:t>
            </a:r>
            <a:r>
              <a:rPr sz="2000" spc="5" dirty="0">
                <a:solidFill>
                  <a:srgbClr val="212121"/>
                </a:solidFill>
                <a:latin typeface="Arial"/>
                <a:cs typeface="Arial"/>
              </a:rPr>
              <a:t>s</a:t>
            </a:r>
            <a:r>
              <a:rPr sz="2000" dirty="0">
                <a:solidFill>
                  <a:srgbClr val="212121"/>
                </a:solidFill>
                <a:latin typeface="Arial"/>
                <a:cs typeface="Arial"/>
              </a:rPr>
              <a:t>ed</a:t>
            </a:r>
            <a:r>
              <a:rPr sz="2000" spc="-5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ure</a:t>
            </a:r>
            <a:r>
              <a:rPr sz="2000" spc="-30" dirty="0">
                <a:solidFill>
                  <a:srgbClr val="212121"/>
                </a:solidFill>
                <a:latin typeface="Arial"/>
                <a:cs typeface="Arial"/>
              </a:rPr>
              <a:t> </a:t>
            </a:r>
            <a:r>
              <a:rPr sz="2000" dirty="0">
                <a:solidFill>
                  <a:srgbClr val="212121"/>
                </a:solidFill>
                <a:latin typeface="Arial"/>
                <a:cs typeface="Arial"/>
              </a:rPr>
              <a:t>ra</a:t>
            </a:r>
            <a:r>
              <a:rPr sz="2000" spc="-5" dirty="0">
                <a:solidFill>
                  <a:srgbClr val="212121"/>
                </a:solidFill>
                <a:latin typeface="Arial"/>
                <a:cs typeface="Arial"/>
              </a:rPr>
              <a:t>t</a:t>
            </a:r>
            <a:r>
              <a:rPr sz="2000" dirty="0">
                <a:solidFill>
                  <a:srgbClr val="212121"/>
                </a:solidFill>
                <a:latin typeface="Arial"/>
                <a:cs typeface="Arial"/>
              </a:rPr>
              <a:t>es</a:t>
            </a:r>
            <a:r>
              <a:rPr sz="2000" spc="-25" dirty="0">
                <a:solidFill>
                  <a:srgbClr val="212121"/>
                </a:solidFill>
                <a:latin typeface="Arial"/>
                <a:cs typeface="Arial"/>
              </a:rPr>
              <a:t> </a:t>
            </a:r>
            <a:r>
              <a:rPr sz="2000" dirty="0">
                <a:solidFill>
                  <a:srgbClr val="212121"/>
                </a:solidFill>
                <a:latin typeface="Arial"/>
                <a:cs typeface="Arial"/>
              </a:rPr>
              <a:t>w</a:t>
            </a:r>
            <a:r>
              <a:rPr sz="2000" spc="-5" dirty="0">
                <a:solidFill>
                  <a:srgbClr val="212121"/>
                </a:solidFill>
                <a:latin typeface="Arial"/>
                <a:cs typeface="Arial"/>
              </a:rPr>
              <a:t>it</a:t>
            </a:r>
            <a:r>
              <a:rPr sz="2000" dirty="0">
                <a:solidFill>
                  <a:srgbClr val="212121"/>
                </a:solidFill>
                <a:latin typeface="Arial"/>
                <a:cs typeface="Arial"/>
              </a:rPr>
              <a:t>h</a:t>
            </a:r>
            <a:r>
              <a:rPr sz="2000" spc="-1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dirty="0">
                <a:solidFill>
                  <a:srgbClr val="212121"/>
                </a:solidFill>
                <a:latin typeface="Arial"/>
                <a:cs typeface="Arial"/>
              </a:rPr>
              <a:t>re</a:t>
            </a:r>
            <a:r>
              <a:rPr sz="2000" spc="5" dirty="0">
                <a:solidFill>
                  <a:srgbClr val="212121"/>
                </a:solidFill>
                <a:latin typeface="Arial"/>
                <a:cs typeface="Arial"/>
              </a:rPr>
              <a:t>c</a:t>
            </a:r>
            <a:r>
              <a:rPr sz="2000" dirty="0">
                <a:solidFill>
                  <a:srgbClr val="212121"/>
                </a:solidFill>
                <a:latin typeface="Arial"/>
                <a:cs typeface="Arial"/>
              </a:rPr>
              <a:t>t</a:t>
            </a:r>
            <a:r>
              <a:rPr sz="2000" spc="-145" dirty="0">
                <a:solidFill>
                  <a:srgbClr val="212121"/>
                </a:solidFill>
                <a:latin typeface="Arial"/>
                <a:cs typeface="Arial"/>
              </a:rPr>
              <a:t> </a:t>
            </a:r>
            <a:r>
              <a:rPr sz="2000" spc="-5" dirty="0">
                <a:solidFill>
                  <a:srgbClr val="212121"/>
                </a:solidFill>
                <a:latin typeface="Arial"/>
                <a:cs typeface="Arial"/>
              </a:rPr>
              <a:t>A</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ng</a:t>
            </a:r>
            <a:r>
              <a:rPr sz="2000" spc="-125" dirty="0">
                <a:solidFill>
                  <a:srgbClr val="212121"/>
                </a:solidFill>
                <a:latin typeface="Arial"/>
                <a:cs typeface="Arial"/>
              </a:rPr>
              <a:t> </a:t>
            </a:r>
            <a:r>
              <a:rPr sz="2000" spc="-5" dirty="0">
                <a:solidFill>
                  <a:srgbClr val="212121"/>
                </a:solidFill>
                <a:latin typeface="Arial"/>
                <a:cs typeface="Arial"/>
              </a:rPr>
              <a:t>A</a:t>
            </a:r>
            <a:r>
              <a:rPr sz="2000" dirty="0">
                <a:solidFill>
                  <a:srgbClr val="212121"/>
                </a:solidFill>
                <a:latin typeface="Arial"/>
                <a:cs typeface="Arial"/>
              </a:rPr>
              <a:t>n</a:t>
            </a:r>
            <a:r>
              <a:rPr sz="2000" spc="-5" dirty="0">
                <a:solidFill>
                  <a:srgbClr val="212121"/>
                </a:solidFill>
                <a:latin typeface="Arial"/>
                <a:cs typeface="Arial"/>
              </a:rPr>
              <a:t>ti</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ral</a:t>
            </a:r>
            <a:r>
              <a:rPr sz="2000" spc="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s</a:t>
            </a:r>
            <a:r>
              <a:rPr sz="2000" spc="-50"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AA</a:t>
            </a:r>
            <a:r>
              <a:rPr sz="2000" spc="5" dirty="0">
                <a:solidFill>
                  <a:srgbClr val="212121"/>
                </a:solidFill>
                <a:latin typeface="Arial"/>
                <a:cs typeface="Arial"/>
              </a:rPr>
              <a:t>s</a:t>
            </a:r>
            <a:r>
              <a:rPr sz="2000" dirty="0">
                <a:solidFill>
                  <a:srgbClr val="212121"/>
                </a:solidFill>
                <a:latin typeface="Arial"/>
                <a:cs typeface="Arial"/>
              </a:rPr>
              <a:t>)</a:t>
            </a:r>
            <a:endParaRPr sz="2000" dirty="0">
              <a:latin typeface="Arial"/>
              <a:cs typeface="Arial"/>
            </a:endParaRPr>
          </a:p>
          <a:p>
            <a:pPr marL="902335" lvl="1" indent="-228600">
              <a:lnSpc>
                <a:spcPct val="100000"/>
              </a:lnSpc>
              <a:spcBef>
                <a:spcPts val="439"/>
              </a:spcBef>
              <a:buClr>
                <a:srgbClr val="D51F1A"/>
              </a:buClr>
              <a:buFont typeface="Wingdings"/>
              <a:buChar char=""/>
              <a:tabLst>
                <a:tab pos="902969" algn="l"/>
              </a:tabLst>
            </a:pPr>
            <a:r>
              <a:rPr sz="1800" dirty="0">
                <a:solidFill>
                  <a:srgbClr val="212121"/>
                </a:solidFill>
                <a:latin typeface="Arial"/>
                <a:cs typeface="Arial"/>
              </a:rPr>
              <a:t>&gt;</a:t>
            </a:r>
            <a:r>
              <a:rPr sz="1800" spc="5" dirty="0">
                <a:solidFill>
                  <a:srgbClr val="212121"/>
                </a:solidFill>
                <a:latin typeface="Arial"/>
                <a:cs typeface="Arial"/>
              </a:rPr>
              <a:t>98</a:t>
            </a:r>
            <a:r>
              <a:rPr sz="1800" dirty="0">
                <a:solidFill>
                  <a:srgbClr val="212121"/>
                </a:solidFill>
                <a:latin typeface="Arial"/>
                <a:cs typeface="Arial"/>
              </a:rPr>
              <a:t>%</a:t>
            </a:r>
            <a:r>
              <a:rPr sz="1800" spc="10" dirty="0">
                <a:solidFill>
                  <a:srgbClr val="212121"/>
                </a:solidFill>
                <a:latin typeface="Arial"/>
                <a:cs typeface="Arial"/>
              </a:rPr>
              <a:t> </a:t>
            </a:r>
            <a:r>
              <a:rPr sz="1800" spc="-30" dirty="0">
                <a:solidFill>
                  <a:srgbClr val="212121"/>
                </a:solidFill>
                <a:latin typeface="Arial"/>
                <a:cs typeface="Arial"/>
              </a:rPr>
              <a:t>w</a:t>
            </a:r>
            <a:r>
              <a:rPr sz="1800" spc="5" dirty="0">
                <a:solidFill>
                  <a:srgbClr val="212121"/>
                </a:solidFill>
                <a:latin typeface="Arial"/>
                <a:cs typeface="Arial"/>
              </a:rPr>
              <a:t>it</a:t>
            </a:r>
            <a:r>
              <a:rPr sz="1800" dirty="0">
                <a:solidFill>
                  <a:srgbClr val="212121"/>
                </a:solidFill>
                <a:latin typeface="Arial"/>
                <a:cs typeface="Arial"/>
              </a:rPr>
              <a:t>h</a:t>
            </a:r>
            <a:r>
              <a:rPr sz="1800" spc="55" dirty="0">
                <a:solidFill>
                  <a:srgbClr val="212121"/>
                </a:solidFill>
                <a:latin typeface="Arial"/>
                <a:cs typeface="Arial"/>
              </a:rPr>
              <a:t> </a:t>
            </a:r>
            <a:r>
              <a:rPr sz="1800" spc="5" dirty="0">
                <a:solidFill>
                  <a:srgbClr val="212121"/>
                </a:solidFill>
                <a:latin typeface="Arial"/>
                <a:cs typeface="Arial"/>
              </a:rPr>
              <a:t>8</a:t>
            </a:r>
            <a:r>
              <a:rPr sz="1800" dirty="0">
                <a:solidFill>
                  <a:srgbClr val="212121"/>
                </a:solidFill>
                <a:latin typeface="Arial"/>
                <a:cs typeface="Arial"/>
              </a:rPr>
              <a:t>-</a:t>
            </a:r>
            <a:r>
              <a:rPr sz="1800" spc="15" dirty="0">
                <a:solidFill>
                  <a:srgbClr val="212121"/>
                </a:solidFill>
                <a:latin typeface="Arial"/>
                <a:cs typeface="Arial"/>
              </a:rPr>
              <a:t> </a:t>
            </a:r>
            <a:r>
              <a:rPr sz="1800" spc="5" dirty="0">
                <a:solidFill>
                  <a:srgbClr val="212121"/>
                </a:solidFill>
                <a:latin typeface="Arial"/>
                <a:cs typeface="Arial"/>
              </a:rPr>
              <a:t>t</a:t>
            </a:r>
            <a:r>
              <a:rPr sz="1800" dirty="0">
                <a:solidFill>
                  <a:srgbClr val="212121"/>
                </a:solidFill>
                <a:latin typeface="Arial"/>
                <a:cs typeface="Arial"/>
              </a:rPr>
              <a:t>o</a:t>
            </a:r>
            <a:r>
              <a:rPr sz="1800" spc="20" dirty="0">
                <a:solidFill>
                  <a:srgbClr val="212121"/>
                </a:solidFill>
                <a:latin typeface="Arial"/>
                <a:cs typeface="Arial"/>
              </a:rPr>
              <a:t> </a:t>
            </a:r>
            <a:r>
              <a:rPr sz="1800" spc="5" dirty="0">
                <a:solidFill>
                  <a:srgbClr val="212121"/>
                </a:solidFill>
                <a:latin typeface="Arial"/>
                <a:cs typeface="Arial"/>
              </a:rPr>
              <a:t>12</a:t>
            </a:r>
            <a:r>
              <a:rPr sz="1800" spc="10" dirty="0">
                <a:solidFill>
                  <a:srgbClr val="212121"/>
                </a:solidFill>
                <a:latin typeface="Arial"/>
                <a:cs typeface="Arial"/>
              </a:rPr>
              <a:t>-</a:t>
            </a:r>
            <a:r>
              <a:rPr sz="1800" spc="-30" dirty="0">
                <a:solidFill>
                  <a:srgbClr val="212121"/>
                </a:solidFill>
                <a:latin typeface="Arial"/>
                <a:cs typeface="Arial"/>
              </a:rPr>
              <a:t>w</a:t>
            </a:r>
            <a:r>
              <a:rPr sz="1800" spc="5" dirty="0">
                <a:solidFill>
                  <a:srgbClr val="212121"/>
                </a:solidFill>
                <a:latin typeface="Arial"/>
                <a:cs typeface="Arial"/>
              </a:rPr>
              <a:t>ee</a:t>
            </a:r>
            <a:r>
              <a:rPr sz="1800" dirty="0">
                <a:solidFill>
                  <a:srgbClr val="212121"/>
                </a:solidFill>
                <a:latin typeface="Arial"/>
                <a:cs typeface="Arial"/>
              </a:rPr>
              <a:t>k</a:t>
            </a:r>
            <a:r>
              <a:rPr sz="1800" spc="60" dirty="0">
                <a:solidFill>
                  <a:srgbClr val="212121"/>
                </a:solidFill>
                <a:latin typeface="Arial"/>
                <a:cs typeface="Arial"/>
              </a:rPr>
              <a:t> </a:t>
            </a:r>
            <a:r>
              <a:rPr sz="1800" spc="5" dirty="0">
                <a:solidFill>
                  <a:srgbClr val="212121"/>
                </a:solidFill>
                <a:latin typeface="Arial"/>
                <a:cs typeface="Arial"/>
              </a:rPr>
              <a:t>t</a:t>
            </a:r>
            <a:r>
              <a:rPr sz="1800" spc="10" dirty="0">
                <a:solidFill>
                  <a:srgbClr val="212121"/>
                </a:solidFill>
                <a:latin typeface="Arial"/>
                <a:cs typeface="Arial"/>
              </a:rPr>
              <a:t>r</a:t>
            </a:r>
            <a:r>
              <a:rPr sz="1800" spc="5" dirty="0">
                <a:solidFill>
                  <a:srgbClr val="212121"/>
                </a:solidFill>
                <a:latin typeface="Arial"/>
                <a:cs typeface="Arial"/>
              </a:rPr>
              <a:t>ea</a:t>
            </a:r>
            <a:r>
              <a:rPr sz="1800" spc="15" dirty="0">
                <a:solidFill>
                  <a:srgbClr val="212121"/>
                </a:solidFill>
                <a:latin typeface="Arial"/>
                <a:cs typeface="Arial"/>
              </a:rPr>
              <a:t>t</a:t>
            </a:r>
            <a:r>
              <a:rPr sz="1800" spc="10" dirty="0">
                <a:solidFill>
                  <a:srgbClr val="212121"/>
                </a:solidFill>
                <a:latin typeface="Arial"/>
                <a:cs typeface="Arial"/>
              </a:rPr>
              <a:t>m</a:t>
            </a:r>
            <a:r>
              <a:rPr sz="1800" spc="5" dirty="0">
                <a:solidFill>
                  <a:srgbClr val="212121"/>
                </a:solidFill>
                <a:latin typeface="Arial"/>
                <a:cs typeface="Arial"/>
              </a:rPr>
              <a:t>en</a:t>
            </a:r>
            <a:r>
              <a:rPr sz="1800" dirty="0">
                <a:solidFill>
                  <a:srgbClr val="212121"/>
                </a:solidFill>
                <a:latin typeface="Arial"/>
                <a:cs typeface="Arial"/>
              </a:rPr>
              <a:t>t</a:t>
            </a:r>
            <a:r>
              <a:rPr sz="1800" spc="5" dirty="0">
                <a:solidFill>
                  <a:srgbClr val="212121"/>
                </a:solidFill>
                <a:latin typeface="Arial"/>
                <a:cs typeface="Arial"/>
              </a:rPr>
              <a:t> </a:t>
            </a:r>
            <a:r>
              <a:rPr sz="1800" spc="10" dirty="0">
                <a:solidFill>
                  <a:srgbClr val="212121"/>
                </a:solidFill>
                <a:latin typeface="Arial"/>
                <a:cs typeface="Arial"/>
              </a:rPr>
              <a:t>r</a:t>
            </a:r>
            <a:r>
              <a:rPr sz="1800" spc="5" dirty="0">
                <a:solidFill>
                  <a:srgbClr val="212121"/>
                </a:solidFill>
                <a:latin typeface="Arial"/>
                <a:cs typeface="Arial"/>
              </a:rPr>
              <a:t>egi</a:t>
            </a:r>
            <a:r>
              <a:rPr sz="1800" spc="10" dirty="0">
                <a:solidFill>
                  <a:srgbClr val="212121"/>
                </a:solidFill>
                <a:latin typeface="Arial"/>
                <a:cs typeface="Arial"/>
              </a:rPr>
              <a:t>m</a:t>
            </a:r>
            <a:r>
              <a:rPr sz="1800" spc="5" dirty="0">
                <a:solidFill>
                  <a:srgbClr val="212121"/>
                </a:solidFill>
                <a:latin typeface="Arial"/>
                <a:cs typeface="Arial"/>
              </a:rPr>
              <a:t>ens</a:t>
            </a:r>
            <a:endParaRPr sz="1800" dirty="0">
              <a:latin typeface="Arial"/>
              <a:cs typeface="Arial"/>
            </a:endParaRPr>
          </a:p>
          <a:p>
            <a:pPr lvl="1">
              <a:lnSpc>
                <a:spcPct val="100000"/>
              </a:lnSpc>
              <a:buClr>
                <a:srgbClr val="D51F1A"/>
              </a:buClr>
              <a:buFont typeface="Wingdings"/>
              <a:buChar char=""/>
            </a:pPr>
            <a:endParaRPr sz="1800" dirty="0">
              <a:latin typeface="Times New Roman"/>
              <a:cs typeface="Times New Roman"/>
            </a:endParaRPr>
          </a:p>
          <a:p>
            <a:pPr marL="241300" indent="-228600">
              <a:lnSpc>
                <a:spcPct val="100000"/>
              </a:lnSpc>
              <a:spcBef>
                <a:spcPts val="1280"/>
              </a:spcBef>
              <a:buClr>
                <a:srgbClr val="D51F1A"/>
              </a:buClr>
              <a:buFont typeface="Wingdings"/>
              <a:buChar char=""/>
              <a:tabLst>
                <a:tab pos="241300" algn="l"/>
              </a:tabLst>
            </a:pPr>
            <a:r>
              <a:rPr sz="2000" dirty="0">
                <a:solidFill>
                  <a:srgbClr val="212121"/>
                </a:solidFill>
                <a:latin typeface="Arial"/>
                <a:cs typeface="Arial"/>
              </a:rPr>
              <a:t>De</a:t>
            </a:r>
            <a:r>
              <a:rPr sz="2000" spc="5" dirty="0">
                <a:solidFill>
                  <a:srgbClr val="212121"/>
                </a:solidFill>
                <a:latin typeface="Arial"/>
                <a:cs typeface="Arial"/>
              </a:rPr>
              <a:t>c</a:t>
            </a:r>
            <a:r>
              <a:rPr sz="2000" dirty="0">
                <a:solidFill>
                  <a:srgbClr val="212121"/>
                </a:solidFill>
                <a:latin typeface="Arial"/>
                <a:cs typeface="Arial"/>
              </a:rPr>
              <a:t>rea</a:t>
            </a:r>
            <a:r>
              <a:rPr sz="2000" spc="5" dirty="0">
                <a:solidFill>
                  <a:srgbClr val="212121"/>
                </a:solidFill>
                <a:latin typeface="Arial"/>
                <a:cs typeface="Arial"/>
              </a:rPr>
              <a:t>s</a:t>
            </a:r>
            <a:r>
              <a:rPr sz="2000" dirty="0">
                <a:solidFill>
                  <a:srgbClr val="212121"/>
                </a:solidFill>
                <a:latin typeface="Arial"/>
                <a:cs typeface="Arial"/>
              </a:rPr>
              <a:t>ed</a:t>
            </a:r>
            <a:r>
              <a:rPr sz="2000" spc="-5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s</a:t>
            </a:r>
            <a:r>
              <a:rPr sz="2000" dirty="0">
                <a:solidFill>
                  <a:srgbClr val="212121"/>
                </a:solidFill>
                <a:latin typeface="Arial"/>
                <a:cs typeface="Arial"/>
              </a:rPr>
              <a:t>t</a:t>
            </a:r>
            <a:r>
              <a:rPr sz="2000" spc="-3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dirty="0">
                <a:solidFill>
                  <a:srgbClr val="212121"/>
                </a:solidFill>
                <a:latin typeface="Arial"/>
                <a:cs typeface="Arial"/>
              </a:rPr>
              <a:t>w</a:t>
            </a:r>
            <a:r>
              <a:rPr sz="2000" spc="-5" dirty="0">
                <a:solidFill>
                  <a:srgbClr val="212121"/>
                </a:solidFill>
                <a:latin typeface="Arial"/>
                <a:cs typeface="Arial"/>
              </a:rPr>
              <a:t>i</a:t>
            </a:r>
            <a:r>
              <a:rPr sz="2000" dirty="0">
                <a:solidFill>
                  <a:srgbClr val="212121"/>
                </a:solidFill>
                <a:latin typeface="Arial"/>
                <a:cs typeface="Arial"/>
              </a:rPr>
              <a:t>der</a:t>
            </a:r>
            <a:r>
              <a:rPr sz="2000" spc="-15" dirty="0">
                <a:solidFill>
                  <a:srgbClr val="212121"/>
                </a:solidFill>
                <a:latin typeface="Arial"/>
                <a:cs typeface="Arial"/>
              </a:rPr>
              <a:t> </a:t>
            </a:r>
            <a:r>
              <a:rPr sz="2000" dirty="0">
                <a:solidFill>
                  <a:srgbClr val="212121"/>
                </a:solidFill>
                <a:latin typeface="Arial"/>
                <a:cs typeface="Arial"/>
              </a:rPr>
              <a:t>a</a:t>
            </a:r>
            <a:r>
              <a:rPr sz="2000" spc="-10" dirty="0">
                <a:solidFill>
                  <a:srgbClr val="212121"/>
                </a:solidFill>
                <a:latin typeface="Arial"/>
                <a:cs typeface="Arial"/>
              </a:rPr>
              <a:t>v</a:t>
            </a:r>
            <a:r>
              <a:rPr sz="2000" dirty="0">
                <a:solidFill>
                  <a:srgbClr val="212121"/>
                </a:solidFill>
                <a:latin typeface="Arial"/>
                <a:cs typeface="Arial"/>
              </a:rPr>
              <a:t>a</a:t>
            </a:r>
            <a:r>
              <a:rPr sz="2000" spc="-5" dirty="0">
                <a:solidFill>
                  <a:srgbClr val="212121"/>
                </a:solidFill>
                <a:latin typeface="Arial"/>
                <a:cs typeface="Arial"/>
              </a:rPr>
              <a:t>il</a:t>
            </a:r>
            <a:r>
              <a:rPr sz="2000" dirty="0">
                <a:solidFill>
                  <a:srgbClr val="212121"/>
                </a:solidFill>
                <a:latin typeface="Arial"/>
                <a:cs typeface="Arial"/>
              </a:rPr>
              <a:t>ab</a:t>
            </a:r>
            <a:r>
              <a:rPr sz="2000" spc="-5" dirty="0">
                <a:solidFill>
                  <a:srgbClr val="212121"/>
                </a:solidFill>
                <a:latin typeface="Arial"/>
                <a:cs typeface="Arial"/>
              </a:rPr>
              <a:t>ilit</a:t>
            </a:r>
            <a:r>
              <a:rPr sz="2000" dirty="0">
                <a:solidFill>
                  <a:srgbClr val="212121"/>
                </a:solidFill>
                <a:latin typeface="Arial"/>
                <a:cs typeface="Arial"/>
              </a:rPr>
              <a:t>y</a:t>
            </a:r>
            <a:r>
              <a:rPr sz="2000" spc="10" dirty="0">
                <a:solidFill>
                  <a:srgbClr val="212121"/>
                </a:solidFill>
                <a:latin typeface="Arial"/>
                <a:cs typeface="Arial"/>
              </a:rPr>
              <a:t> </a:t>
            </a:r>
            <a:r>
              <a:rPr sz="2000" dirty="0">
                <a:solidFill>
                  <a:srgbClr val="212121"/>
                </a:solidFill>
                <a:latin typeface="Arial"/>
                <a:cs typeface="Arial"/>
              </a:rPr>
              <a:t>of</a:t>
            </a:r>
            <a:r>
              <a:rPr sz="2000" spc="-2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AA</a:t>
            </a:r>
            <a:r>
              <a:rPr sz="2000" dirty="0">
                <a:solidFill>
                  <a:srgbClr val="212121"/>
                </a:solidFill>
                <a:latin typeface="Arial"/>
                <a:cs typeface="Arial"/>
              </a:rPr>
              <a:t>s</a:t>
            </a:r>
            <a:endParaRPr sz="20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71922" rIns="0" bIns="0" rtlCol="0">
            <a:spAutoFit/>
          </a:bodyPr>
          <a:lstStyle/>
          <a:p>
            <a:pPr marL="127635">
              <a:lnSpc>
                <a:spcPct val="100000"/>
              </a:lnSpc>
            </a:pPr>
            <a:r>
              <a:rPr spc="-125" dirty="0"/>
              <a:t>Kn</a:t>
            </a:r>
            <a:r>
              <a:rPr spc="-135" dirty="0"/>
              <a:t>ow</a:t>
            </a:r>
            <a:r>
              <a:rPr spc="-110" dirty="0"/>
              <a:t>l</a:t>
            </a:r>
            <a:r>
              <a:rPr spc="-130" dirty="0"/>
              <a:t>edg</a:t>
            </a:r>
            <a:r>
              <a:rPr spc="-25" dirty="0"/>
              <a:t>e</a:t>
            </a:r>
            <a:r>
              <a:rPr spc="-204" dirty="0"/>
              <a:t> </a:t>
            </a:r>
            <a:r>
              <a:rPr spc="-135" dirty="0"/>
              <a:t>Ch</a:t>
            </a:r>
            <a:r>
              <a:rPr spc="-125" dirty="0"/>
              <a:t>e</a:t>
            </a:r>
            <a:r>
              <a:rPr spc="-114" dirty="0"/>
              <a:t>c</a:t>
            </a:r>
            <a:r>
              <a:rPr spc="-20" dirty="0"/>
              <a:t>k</a:t>
            </a:r>
          </a:p>
        </p:txBody>
      </p:sp>
      <p:sp>
        <p:nvSpPr>
          <p:cNvPr id="4" name="object 4"/>
          <p:cNvSpPr txBox="1"/>
          <p:nvPr/>
        </p:nvSpPr>
        <p:spPr>
          <a:xfrm>
            <a:off x="688343" y="1644977"/>
            <a:ext cx="10257790" cy="4227195"/>
          </a:xfrm>
          <a:prstGeom prst="rect">
            <a:avLst/>
          </a:prstGeom>
        </p:spPr>
        <p:txBody>
          <a:bodyPr vert="horz" wrap="square" lIns="0" tIns="0" rIns="0" bIns="0" rtlCol="0">
            <a:spAutoFit/>
          </a:bodyPr>
          <a:lstStyle/>
          <a:p>
            <a:pPr marL="12700" marR="1691005">
              <a:lnSpc>
                <a:spcPct val="110000"/>
              </a:lnSpc>
            </a:pPr>
            <a:r>
              <a:rPr sz="2200" spc="-15" dirty="0">
                <a:solidFill>
                  <a:srgbClr val="212121"/>
                </a:solidFill>
                <a:latin typeface="Arial"/>
                <a:cs typeface="Arial"/>
              </a:rPr>
              <a:t>Whi</a:t>
            </a:r>
            <a:r>
              <a:rPr sz="2200" spc="-10" dirty="0">
                <a:solidFill>
                  <a:srgbClr val="212121"/>
                </a:solidFill>
                <a:latin typeface="Arial"/>
                <a:cs typeface="Arial"/>
              </a:rPr>
              <a:t>c</a:t>
            </a:r>
            <a:r>
              <a:rPr sz="2200" spc="-15" dirty="0">
                <a:solidFill>
                  <a:srgbClr val="212121"/>
                </a:solidFill>
                <a:latin typeface="Arial"/>
                <a:cs typeface="Arial"/>
              </a:rPr>
              <a:t>h</a:t>
            </a:r>
            <a:r>
              <a:rPr sz="2200" spc="-10" dirty="0">
                <a:solidFill>
                  <a:srgbClr val="212121"/>
                </a:solidFill>
                <a:latin typeface="Arial"/>
                <a:cs typeface="Arial"/>
              </a:rPr>
              <a:t> of</a:t>
            </a:r>
            <a:r>
              <a:rPr sz="2200" spc="15"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follo</a:t>
            </a:r>
            <a:r>
              <a:rPr sz="2200" spc="-25" dirty="0">
                <a:solidFill>
                  <a:srgbClr val="212121"/>
                </a:solidFill>
                <a:latin typeface="Arial"/>
                <a:cs typeface="Arial"/>
              </a:rPr>
              <a:t>w</a:t>
            </a:r>
            <a:r>
              <a:rPr sz="2200" spc="-10" dirty="0">
                <a:solidFill>
                  <a:srgbClr val="212121"/>
                </a:solidFill>
                <a:latin typeface="Arial"/>
                <a:cs typeface="Arial"/>
              </a:rPr>
              <a:t>ing patients</a:t>
            </a:r>
            <a:r>
              <a:rPr sz="2200" spc="5"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hould</a:t>
            </a:r>
            <a:r>
              <a:rPr sz="2200" dirty="0">
                <a:solidFill>
                  <a:srgbClr val="212121"/>
                </a:solidFill>
                <a:latin typeface="Arial"/>
                <a:cs typeface="Arial"/>
              </a:rPr>
              <a:t> </a:t>
            </a:r>
            <a:r>
              <a:rPr sz="2200" spc="-10" dirty="0">
                <a:solidFill>
                  <a:srgbClr val="212121"/>
                </a:solidFill>
                <a:latin typeface="Arial"/>
                <a:cs typeface="Arial"/>
              </a:rPr>
              <a:t>recei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25" dirty="0">
                <a:solidFill>
                  <a:srgbClr val="212121"/>
                </a:solidFill>
                <a:latin typeface="Arial"/>
                <a:cs typeface="Arial"/>
              </a:rPr>
              <a:t>H</a:t>
            </a:r>
            <a:r>
              <a:rPr sz="2200" spc="-10" dirty="0">
                <a:solidFill>
                  <a:srgbClr val="212121"/>
                </a:solidFill>
                <a:latin typeface="Arial"/>
                <a:cs typeface="Arial"/>
              </a:rPr>
              <a:t>epatitis </a:t>
            </a:r>
            <a:r>
              <a:rPr sz="2200" spc="-20" dirty="0">
                <a:solidFill>
                  <a:srgbClr val="212121"/>
                </a:solidFill>
                <a:latin typeface="Arial"/>
                <a:cs typeface="Arial"/>
              </a:rPr>
              <a:t>C</a:t>
            </a:r>
            <a:r>
              <a:rPr sz="2200" spc="-5" dirty="0">
                <a:solidFill>
                  <a:srgbClr val="212121"/>
                </a:solidFill>
                <a:latin typeface="Arial"/>
                <a:cs typeface="Arial"/>
              </a:rPr>
              <a:t> </a:t>
            </a:r>
            <a:r>
              <a:rPr sz="2200" spc="-10" dirty="0">
                <a:solidFill>
                  <a:srgbClr val="212121"/>
                </a:solidFill>
                <a:latin typeface="Arial"/>
                <a:cs typeface="Arial"/>
              </a:rPr>
              <a:t>sc</a:t>
            </a:r>
            <a:r>
              <a:rPr sz="2200" spc="-15" dirty="0">
                <a:solidFill>
                  <a:srgbClr val="212121"/>
                </a:solidFill>
                <a:latin typeface="Arial"/>
                <a:cs typeface="Arial"/>
              </a:rPr>
              <a:t>reening?</a:t>
            </a:r>
            <a:r>
              <a:rPr sz="2200" spc="-10" dirty="0">
                <a:solidFill>
                  <a:srgbClr val="212121"/>
                </a:solidFill>
                <a:latin typeface="Arial"/>
                <a:cs typeface="Arial"/>
              </a:rPr>
              <a:t> </a:t>
            </a:r>
            <a:r>
              <a:rPr sz="2200" spc="-20" dirty="0">
                <a:solidFill>
                  <a:srgbClr val="212121"/>
                </a:solidFill>
                <a:latin typeface="Arial"/>
                <a:cs typeface="Arial"/>
              </a:rPr>
              <a:t>S</a:t>
            </a:r>
            <a:r>
              <a:rPr sz="2200" spc="-10" dirty="0">
                <a:solidFill>
                  <a:srgbClr val="212121"/>
                </a:solidFill>
                <a:latin typeface="Arial"/>
                <a:cs typeface="Arial"/>
              </a:rPr>
              <a:t>elect all</a:t>
            </a:r>
            <a:r>
              <a:rPr sz="2200" spc="5" dirty="0">
                <a:solidFill>
                  <a:srgbClr val="212121"/>
                </a:solidFill>
                <a:latin typeface="Arial"/>
                <a:cs typeface="Arial"/>
              </a:rPr>
              <a:t> </a:t>
            </a:r>
            <a:r>
              <a:rPr sz="2200" spc="-10" dirty="0">
                <a:solidFill>
                  <a:srgbClr val="212121"/>
                </a:solidFill>
                <a:latin typeface="Arial"/>
                <a:cs typeface="Arial"/>
              </a:rPr>
              <a:t>that</a:t>
            </a:r>
            <a:r>
              <a:rPr sz="2200" dirty="0">
                <a:solidFill>
                  <a:srgbClr val="212121"/>
                </a:solidFill>
                <a:latin typeface="Arial"/>
                <a:cs typeface="Arial"/>
              </a:rPr>
              <a:t> </a:t>
            </a:r>
            <a:r>
              <a:rPr sz="2200" spc="-15" dirty="0">
                <a:solidFill>
                  <a:srgbClr val="212121"/>
                </a:solidFill>
                <a:latin typeface="Arial"/>
                <a:cs typeface="Arial"/>
              </a:rPr>
              <a:t>appl</a:t>
            </a:r>
            <a:r>
              <a:rPr sz="2200" spc="-190" dirty="0">
                <a:solidFill>
                  <a:srgbClr val="212121"/>
                </a:solidFill>
                <a:latin typeface="Arial"/>
                <a:cs typeface="Arial"/>
              </a:rPr>
              <a:t>y</a:t>
            </a:r>
            <a:r>
              <a:rPr sz="2200" spc="-10" dirty="0">
                <a:solidFill>
                  <a:srgbClr val="212121"/>
                </a:solidFill>
                <a:latin typeface="Arial"/>
                <a:cs typeface="Arial"/>
              </a:rPr>
              <a:t>.</a:t>
            </a:r>
            <a:endParaRPr sz="2200">
              <a:latin typeface="Arial"/>
              <a:cs typeface="Arial"/>
            </a:endParaRPr>
          </a:p>
          <a:p>
            <a:pPr>
              <a:lnSpc>
                <a:spcPct val="100000"/>
              </a:lnSpc>
              <a:spcBef>
                <a:spcPts val="15"/>
              </a:spcBef>
            </a:pPr>
            <a:endParaRPr sz="3000">
              <a:latin typeface="Times New Roman"/>
              <a:cs typeface="Times New Roman"/>
            </a:endParaRPr>
          </a:p>
          <a:p>
            <a:pPr marL="469900" marR="607060" indent="-457200">
              <a:lnSpc>
                <a:spcPts val="2380"/>
              </a:lnSpc>
              <a:buClr>
                <a:srgbClr val="D51F1A"/>
              </a:buClr>
              <a:buFont typeface="Arial"/>
              <a:buAutoNum type="alphaUcPeriod"/>
              <a:tabLst>
                <a:tab pos="469900" algn="l"/>
              </a:tabLst>
            </a:pP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26-</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10" dirty="0">
                <a:solidFill>
                  <a:srgbClr val="212121"/>
                </a:solidFill>
                <a:latin typeface="Arial"/>
                <a:cs typeface="Arial"/>
              </a:rPr>
              <a:t>fe</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10" dirty="0">
                <a:solidFill>
                  <a:srgbClr val="212121"/>
                </a:solidFill>
                <a:latin typeface="Arial"/>
                <a:cs typeface="Arial"/>
              </a:rPr>
              <a:t>patient</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pregnant</a:t>
            </a:r>
            <a:r>
              <a:rPr sz="2200" spc="1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5" dirty="0">
                <a:solidFill>
                  <a:srgbClr val="212121"/>
                </a:solidFill>
                <a:latin typeface="Arial"/>
                <a:cs typeface="Arial"/>
              </a:rPr>
              <a:t>her</a:t>
            </a:r>
            <a:r>
              <a:rPr sz="2200" spc="10" dirty="0">
                <a:solidFill>
                  <a:srgbClr val="212121"/>
                </a:solidFill>
                <a:latin typeface="Arial"/>
                <a:cs typeface="Arial"/>
              </a:rPr>
              <a:t> </a:t>
            </a:r>
            <a:r>
              <a:rPr sz="2200" spc="-15" dirty="0">
                <a:solidFill>
                  <a:srgbClr val="212121"/>
                </a:solidFill>
                <a:latin typeface="Arial"/>
                <a:cs typeface="Arial"/>
              </a:rPr>
              <a:t>3rd</a:t>
            </a:r>
            <a:r>
              <a:rPr sz="2200" dirty="0">
                <a:solidFill>
                  <a:srgbClr val="212121"/>
                </a:solidFill>
                <a:latin typeface="Arial"/>
                <a:cs typeface="Arial"/>
              </a:rPr>
              <a:t> </a:t>
            </a:r>
            <a:r>
              <a:rPr sz="2200" spc="-10" dirty="0">
                <a:solidFill>
                  <a:srgbClr val="212121"/>
                </a:solidFill>
                <a:latin typeface="Arial"/>
                <a:cs typeface="Arial"/>
              </a:rPr>
              <a:t>child</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10" dirty="0">
                <a:solidFill>
                  <a:srgbClr val="212121"/>
                </a:solidFill>
                <a:latin typeface="Arial"/>
                <a:cs typeface="Arial"/>
              </a:rPr>
              <a:t>tes</a:t>
            </a:r>
            <a:r>
              <a:rPr sz="2200" spc="-15" dirty="0">
                <a:solidFill>
                  <a:srgbClr val="212121"/>
                </a:solidFill>
                <a:latin typeface="Arial"/>
                <a:cs typeface="Arial"/>
              </a:rPr>
              <a:t>ted</a:t>
            </a:r>
            <a:r>
              <a:rPr sz="2200" spc="-10" dirty="0">
                <a:solidFill>
                  <a:srgbClr val="212121"/>
                </a:solidFill>
                <a:latin typeface="Arial"/>
                <a:cs typeface="Arial"/>
              </a:rPr>
              <a:t> negati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25" dirty="0">
                <a:solidFill>
                  <a:srgbClr val="212121"/>
                </a:solidFill>
                <a:latin typeface="Arial"/>
                <a:cs typeface="Arial"/>
              </a:rPr>
              <a:t>H</a:t>
            </a:r>
            <a:r>
              <a:rPr sz="2200" spc="-15" dirty="0">
                <a:solidFill>
                  <a:srgbClr val="212121"/>
                </a:solidFill>
                <a:latin typeface="Arial"/>
                <a:cs typeface="Arial"/>
              </a:rPr>
              <a:t>ep</a:t>
            </a:r>
            <a:r>
              <a:rPr sz="2200" spc="10" dirty="0">
                <a:solidFill>
                  <a:srgbClr val="212121"/>
                </a:solidFill>
                <a:latin typeface="Arial"/>
                <a:cs typeface="Arial"/>
              </a:rPr>
              <a:t> </a:t>
            </a:r>
            <a:r>
              <a:rPr sz="2200" spc="-20" dirty="0">
                <a:solidFill>
                  <a:srgbClr val="212121"/>
                </a:solidFill>
                <a:latin typeface="Arial"/>
                <a:cs typeface="Arial"/>
              </a:rPr>
              <a:t>C</a:t>
            </a:r>
            <a:r>
              <a:rPr sz="2200" spc="-5"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5" dirty="0">
                <a:solidFill>
                  <a:srgbClr val="212121"/>
                </a:solidFill>
                <a:latin typeface="Arial"/>
                <a:cs typeface="Arial"/>
              </a:rPr>
              <a:t>her</a:t>
            </a:r>
            <a:r>
              <a:rPr sz="2200" spc="10" dirty="0">
                <a:solidFill>
                  <a:srgbClr val="212121"/>
                </a:solidFill>
                <a:latin typeface="Arial"/>
                <a:cs typeface="Arial"/>
              </a:rPr>
              <a:t> </a:t>
            </a:r>
            <a:r>
              <a:rPr sz="2200" spc="-10" dirty="0">
                <a:solidFill>
                  <a:srgbClr val="212121"/>
                </a:solidFill>
                <a:latin typeface="Arial"/>
                <a:cs typeface="Arial"/>
              </a:rPr>
              <a:t>last </a:t>
            </a:r>
            <a:r>
              <a:rPr sz="2200" spc="-15" dirty="0">
                <a:solidFill>
                  <a:srgbClr val="212121"/>
                </a:solidFill>
                <a:latin typeface="Arial"/>
                <a:cs typeface="Arial"/>
              </a:rPr>
              <a:t>pregnan</a:t>
            </a:r>
            <a:r>
              <a:rPr sz="2200" spc="-10" dirty="0">
                <a:solidFill>
                  <a:srgbClr val="212121"/>
                </a:solidFill>
                <a:latin typeface="Arial"/>
                <a:cs typeface="Arial"/>
              </a:rPr>
              <a:t>c</a:t>
            </a:r>
            <a:r>
              <a:rPr sz="2200" spc="-15" dirty="0">
                <a:solidFill>
                  <a:srgbClr val="212121"/>
                </a:solidFill>
                <a:latin typeface="Arial"/>
                <a:cs typeface="Arial"/>
              </a:rPr>
              <a:t>y</a:t>
            </a:r>
            <a:endParaRPr sz="2200">
              <a:latin typeface="Arial"/>
              <a:cs typeface="Arial"/>
            </a:endParaRPr>
          </a:p>
          <a:p>
            <a:pPr>
              <a:lnSpc>
                <a:spcPct val="100000"/>
              </a:lnSpc>
              <a:spcBef>
                <a:spcPts val="27"/>
              </a:spcBef>
              <a:buClr>
                <a:srgbClr val="D51F1A"/>
              </a:buClr>
              <a:buFont typeface="Arial"/>
              <a:buAutoNum type="alphaUcPeriod"/>
            </a:pPr>
            <a:endParaRPr sz="2700">
              <a:latin typeface="Times New Roman"/>
              <a:cs typeface="Times New Roman"/>
            </a:endParaRPr>
          </a:p>
          <a:p>
            <a:pPr marL="469900" indent="-457200">
              <a:lnSpc>
                <a:spcPct val="100000"/>
              </a:lnSpc>
              <a:buClr>
                <a:srgbClr val="D51F1A"/>
              </a:buClr>
              <a:buFont typeface="Arial"/>
              <a:buAutoNum type="alphaUcPeriod"/>
              <a:tabLst>
                <a:tab pos="469900" algn="l"/>
              </a:tabLst>
            </a:pP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47-</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15" dirty="0">
                <a:solidFill>
                  <a:srgbClr val="212121"/>
                </a:solidFill>
                <a:latin typeface="Arial"/>
                <a:cs typeface="Arial"/>
              </a:rPr>
              <a:t>got</a:t>
            </a:r>
            <a:r>
              <a:rPr sz="2200" spc="15"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10" dirty="0">
                <a:solidFill>
                  <a:srgbClr val="212121"/>
                </a:solidFill>
                <a:latin typeface="Arial"/>
                <a:cs typeface="Arial"/>
              </a:rPr>
              <a:t>tattoo</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hile</a:t>
            </a:r>
            <a:r>
              <a:rPr sz="2200" dirty="0">
                <a:solidFill>
                  <a:srgbClr val="212121"/>
                </a:solidFill>
                <a:latin typeface="Arial"/>
                <a:cs typeface="Arial"/>
              </a:rPr>
              <a:t> </a:t>
            </a:r>
            <a:r>
              <a:rPr sz="2200" spc="-10" dirty="0">
                <a:solidFill>
                  <a:srgbClr val="212121"/>
                </a:solidFill>
                <a:latin typeface="Arial"/>
                <a:cs typeface="Arial"/>
              </a:rPr>
              <a:t>incarc</a:t>
            </a:r>
            <a:r>
              <a:rPr sz="2200" spc="-15" dirty="0">
                <a:solidFill>
                  <a:srgbClr val="212121"/>
                </a:solidFill>
                <a:latin typeface="Arial"/>
                <a:cs typeface="Arial"/>
              </a:rPr>
              <a:t>erated</a:t>
            </a:r>
            <a:endParaRPr sz="2200">
              <a:latin typeface="Arial"/>
              <a:cs typeface="Arial"/>
            </a:endParaRPr>
          </a:p>
          <a:p>
            <a:pPr>
              <a:lnSpc>
                <a:spcPct val="100000"/>
              </a:lnSpc>
              <a:spcBef>
                <a:spcPts val="14"/>
              </a:spcBef>
              <a:buClr>
                <a:srgbClr val="D51F1A"/>
              </a:buClr>
              <a:buFont typeface="Arial"/>
              <a:buAutoNum type="alphaUcPeriod"/>
            </a:pPr>
            <a:endParaRPr sz="3000">
              <a:latin typeface="Times New Roman"/>
              <a:cs typeface="Times New Roman"/>
            </a:endParaRPr>
          </a:p>
          <a:p>
            <a:pPr marL="469265" marR="5080" indent="-456565">
              <a:lnSpc>
                <a:spcPts val="2380"/>
              </a:lnSpc>
              <a:buClr>
                <a:srgbClr val="D51F1A"/>
              </a:buClr>
              <a:buFont typeface="Arial"/>
              <a:buAutoNum type="alphaUcPeriod"/>
              <a:tabLst>
                <a:tab pos="469900" algn="l"/>
                <a:tab pos="795655" algn="l"/>
              </a:tabLst>
            </a:pPr>
            <a:r>
              <a:rPr sz="2200" spc="-15" dirty="0">
                <a:solidFill>
                  <a:srgbClr val="212121"/>
                </a:solidFill>
                <a:latin typeface="Arial"/>
                <a:cs typeface="Arial"/>
              </a:rPr>
              <a:t>A</a:t>
            </a:r>
            <a:r>
              <a:rPr sz="2200" dirty="0">
                <a:solidFill>
                  <a:srgbClr val="212121"/>
                </a:solidFill>
                <a:latin typeface="Arial"/>
                <a:cs typeface="Arial"/>
              </a:rPr>
              <a:t>	</a:t>
            </a:r>
            <a:r>
              <a:rPr sz="2200" spc="-15" dirty="0">
                <a:solidFill>
                  <a:srgbClr val="212121"/>
                </a:solidFill>
                <a:latin typeface="Arial"/>
                <a:cs typeface="Arial"/>
              </a:rPr>
              <a:t>30-</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5" dirty="0">
                <a:solidFill>
                  <a:srgbClr val="212121"/>
                </a:solidFill>
                <a:latin typeface="Arial"/>
                <a:cs typeface="Arial"/>
              </a:rPr>
              <a:t>has</a:t>
            </a:r>
            <a:r>
              <a:rPr sz="2200" spc="-10" dirty="0">
                <a:solidFill>
                  <a:srgbClr val="212121"/>
                </a:solidFill>
                <a:latin typeface="Arial"/>
                <a:cs typeface="Arial"/>
              </a:rPr>
              <a:t> s</a:t>
            </a:r>
            <a:r>
              <a:rPr sz="2200" spc="-15" dirty="0">
                <a:solidFill>
                  <a:srgbClr val="212121"/>
                </a:solidFill>
                <a:latin typeface="Arial"/>
                <a:cs typeface="Arial"/>
              </a:rPr>
              <a:t>ex</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en</a:t>
            </a:r>
            <a:r>
              <a:rPr sz="2200" spc="10" dirty="0">
                <a:solidFill>
                  <a:srgbClr val="212121"/>
                </a:solidFill>
                <a:latin typeface="Arial"/>
                <a:cs typeface="Arial"/>
              </a:rPr>
              <a:t> </a:t>
            </a:r>
            <a:r>
              <a:rPr sz="2200" spc="-10" dirty="0">
                <a:solidFill>
                  <a:srgbClr val="212121"/>
                </a:solidFill>
                <a:latin typeface="Arial"/>
                <a:cs typeface="Arial"/>
              </a:rPr>
              <a:t>(</a:t>
            </a:r>
            <a:r>
              <a:rPr sz="2200" spc="-30" dirty="0">
                <a:solidFill>
                  <a:srgbClr val="212121"/>
                </a:solidFill>
                <a:latin typeface="Arial"/>
                <a:cs typeface="Arial"/>
              </a:rPr>
              <a:t>M</a:t>
            </a:r>
            <a:r>
              <a:rPr sz="2200" spc="-20" dirty="0">
                <a:solidFill>
                  <a:srgbClr val="212121"/>
                </a:solidFill>
                <a:latin typeface="Arial"/>
                <a:cs typeface="Arial"/>
              </a:rPr>
              <a:t>S</a:t>
            </a:r>
            <a:r>
              <a:rPr sz="2200" spc="-30" dirty="0">
                <a:solidFill>
                  <a:srgbClr val="212121"/>
                </a:solidFill>
                <a:latin typeface="Arial"/>
                <a:cs typeface="Arial"/>
              </a:rPr>
              <a:t>M</a:t>
            </a:r>
            <a:r>
              <a:rPr sz="2200" spc="-10" dirty="0">
                <a:solidFill>
                  <a:srgbClr val="212121"/>
                </a:solidFill>
                <a:latin typeface="Arial"/>
                <a:cs typeface="Arial"/>
              </a:rPr>
              <a:t>)</a:t>
            </a:r>
            <a:r>
              <a:rPr sz="2200" spc="35"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0" dirty="0">
                <a:solidFill>
                  <a:srgbClr val="212121"/>
                </a:solidFill>
                <a:latin typeface="Arial"/>
                <a:cs typeface="Arial"/>
              </a:rPr>
              <a:t>participates</a:t>
            </a:r>
            <a:r>
              <a:rPr sz="2200" spc="-5"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0" dirty="0">
                <a:solidFill>
                  <a:srgbClr val="212121"/>
                </a:solidFill>
                <a:latin typeface="Arial"/>
                <a:cs typeface="Arial"/>
              </a:rPr>
              <a:t>recepti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anal</a:t>
            </a:r>
            <a:r>
              <a:rPr sz="2200" spc="5"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ex</a:t>
            </a:r>
            <a:endParaRPr sz="2200">
              <a:latin typeface="Arial"/>
              <a:cs typeface="Arial"/>
            </a:endParaRPr>
          </a:p>
          <a:p>
            <a:pPr>
              <a:lnSpc>
                <a:spcPct val="100000"/>
              </a:lnSpc>
              <a:spcBef>
                <a:spcPts val="27"/>
              </a:spcBef>
              <a:buClr>
                <a:srgbClr val="D51F1A"/>
              </a:buClr>
              <a:buFont typeface="Arial"/>
              <a:buAutoNum type="alphaUcPeriod"/>
            </a:pPr>
            <a:endParaRPr sz="2700">
              <a:latin typeface="Times New Roman"/>
              <a:cs typeface="Times New Roman"/>
            </a:endParaRPr>
          </a:p>
          <a:p>
            <a:pPr marL="469900" indent="-457200">
              <a:lnSpc>
                <a:spcPct val="100000"/>
              </a:lnSpc>
              <a:buClr>
                <a:srgbClr val="D51F1A"/>
              </a:buClr>
              <a:buFont typeface="Arial"/>
              <a:buAutoNum type="alphaUcPeriod"/>
              <a:tabLst>
                <a:tab pos="469900" algn="l"/>
              </a:tabLst>
            </a:pP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50-</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10" dirty="0">
                <a:solidFill>
                  <a:srgbClr val="212121"/>
                </a:solidFill>
                <a:latin typeface="Arial"/>
                <a:cs typeface="Arial"/>
              </a:rPr>
              <a:t>fe</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15" dirty="0">
                <a:solidFill>
                  <a:srgbClr val="212121"/>
                </a:solidFill>
                <a:latin typeface="Arial"/>
                <a:cs typeface="Arial"/>
              </a:rPr>
              <a:t>nur</a:t>
            </a:r>
            <a:r>
              <a:rPr sz="2200" spc="-10" dirty="0">
                <a:solidFill>
                  <a:srgbClr val="212121"/>
                </a:solidFill>
                <a:latin typeface="Arial"/>
                <a:cs typeface="Arial"/>
              </a:rPr>
              <a:t>s</a:t>
            </a:r>
            <a:r>
              <a:rPr sz="2200" spc="-15" dirty="0">
                <a:solidFill>
                  <a:srgbClr val="212121"/>
                </a:solidFill>
                <a:latin typeface="Arial"/>
                <a:cs typeface="Arial"/>
              </a:rPr>
              <a:t>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ork</a:t>
            </a:r>
            <a:r>
              <a:rPr sz="2200" spc="-15" dirty="0">
                <a:solidFill>
                  <a:srgbClr val="212121"/>
                </a:solidFill>
                <a:latin typeface="Arial"/>
                <a:cs typeface="Arial"/>
              </a:rPr>
              <a:t>s</a:t>
            </a:r>
            <a:r>
              <a:rPr sz="2200" spc="5"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5" dirty="0">
                <a:solidFill>
                  <a:srgbClr val="212121"/>
                </a:solidFill>
                <a:latin typeface="Arial"/>
                <a:cs typeface="Arial"/>
              </a:rPr>
              <a:t>e</a:t>
            </a:r>
            <a:r>
              <a:rPr sz="2200" spc="-30" dirty="0">
                <a:solidFill>
                  <a:srgbClr val="212121"/>
                </a:solidFill>
                <a:latin typeface="Arial"/>
                <a:cs typeface="Arial"/>
              </a:rPr>
              <a:t>m</a:t>
            </a:r>
            <a:r>
              <a:rPr sz="2200" spc="-15" dirty="0">
                <a:solidFill>
                  <a:srgbClr val="212121"/>
                </a:solidFill>
                <a:latin typeface="Arial"/>
                <a:cs typeface="Arial"/>
              </a:rPr>
              <a:t>ergen</a:t>
            </a:r>
            <a:r>
              <a:rPr sz="2200" spc="-10" dirty="0">
                <a:solidFill>
                  <a:srgbClr val="212121"/>
                </a:solidFill>
                <a:latin typeface="Arial"/>
                <a:cs typeface="Arial"/>
              </a:rPr>
              <a:t>c</a:t>
            </a:r>
            <a:r>
              <a:rPr sz="2200" spc="-15" dirty="0">
                <a:solidFill>
                  <a:srgbClr val="212121"/>
                </a:solidFill>
                <a:latin typeface="Arial"/>
                <a:cs typeface="Arial"/>
              </a:rPr>
              <a:t>y</a:t>
            </a:r>
            <a:r>
              <a:rPr sz="2200" spc="30" dirty="0">
                <a:solidFill>
                  <a:srgbClr val="212121"/>
                </a:solidFill>
                <a:latin typeface="Arial"/>
                <a:cs typeface="Arial"/>
              </a:rPr>
              <a:t> </a:t>
            </a:r>
            <a:r>
              <a:rPr sz="2200" spc="-15" dirty="0">
                <a:solidFill>
                  <a:srgbClr val="212121"/>
                </a:solidFill>
                <a:latin typeface="Arial"/>
                <a:cs typeface="Arial"/>
              </a:rPr>
              <a:t>room</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07267" rIns="0" bIns="0" rtlCol="0">
            <a:spAutoFit/>
          </a:bodyPr>
          <a:lstStyle/>
          <a:p>
            <a:pPr marL="1023619">
              <a:lnSpc>
                <a:spcPct val="100000"/>
              </a:lnSpc>
            </a:pPr>
            <a:r>
              <a:rPr spc="-125" dirty="0"/>
              <a:t>Kn</a:t>
            </a:r>
            <a:r>
              <a:rPr spc="-135" dirty="0"/>
              <a:t>ow</a:t>
            </a:r>
            <a:r>
              <a:rPr spc="-110" dirty="0"/>
              <a:t>l</a:t>
            </a:r>
            <a:r>
              <a:rPr spc="-130" dirty="0"/>
              <a:t>edg</a:t>
            </a:r>
            <a:r>
              <a:rPr spc="-25" dirty="0"/>
              <a:t>e</a:t>
            </a:r>
            <a:r>
              <a:rPr spc="-204" dirty="0"/>
              <a:t> </a:t>
            </a:r>
            <a:r>
              <a:rPr spc="-135" dirty="0"/>
              <a:t>Ch</a:t>
            </a:r>
            <a:r>
              <a:rPr spc="-125" dirty="0"/>
              <a:t>e</a:t>
            </a:r>
            <a:r>
              <a:rPr spc="-114" dirty="0"/>
              <a:t>c</a:t>
            </a:r>
            <a:r>
              <a:rPr spc="-20" dirty="0"/>
              <a:t>k</a:t>
            </a:r>
          </a:p>
        </p:txBody>
      </p:sp>
      <p:sp>
        <p:nvSpPr>
          <p:cNvPr id="4" name="object 4"/>
          <p:cNvSpPr txBox="1"/>
          <p:nvPr/>
        </p:nvSpPr>
        <p:spPr>
          <a:xfrm>
            <a:off x="688343" y="1644977"/>
            <a:ext cx="10908030" cy="4160520"/>
          </a:xfrm>
          <a:prstGeom prst="rect">
            <a:avLst/>
          </a:prstGeom>
        </p:spPr>
        <p:txBody>
          <a:bodyPr vert="horz" wrap="square" lIns="0" tIns="0" rIns="0" bIns="0" rtlCol="0">
            <a:spAutoFit/>
          </a:bodyPr>
          <a:lstStyle/>
          <a:p>
            <a:pPr marL="12700" marR="584835">
              <a:lnSpc>
                <a:spcPts val="2380"/>
              </a:lnSpc>
            </a:pPr>
            <a:r>
              <a:rPr sz="2200" spc="-15" dirty="0">
                <a:solidFill>
                  <a:srgbClr val="212121"/>
                </a:solidFill>
                <a:latin typeface="Arial"/>
                <a:cs typeface="Arial"/>
              </a:rPr>
              <a:t>Whi</a:t>
            </a:r>
            <a:r>
              <a:rPr sz="2200" spc="-10" dirty="0">
                <a:solidFill>
                  <a:srgbClr val="212121"/>
                </a:solidFill>
                <a:latin typeface="Arial"/>
                <a:cs typeface="Arial"/>
              </a:rPr>
              <a:t>c</a:t>
            </a:r>
            <a:r>
              <a:rPr sz="2200" spc="-15" dirty="0">
                <a:solidFill>
                  <a:srgbClr val="212121"/>
                </a:solidFill>
                <a:latin typeface="Arial"/>
                <a:cs typeface="Arial"/>
              </a:rPr>
              <a:t>h</a:t>
            </a:r>
            <a:r>
              <a:rPr sz="2200" spc="-10" dirty="0">
                <a:solidFill>
                  <a:srgbClr val="212121"/>
                </a:solidFill>
                <a:latin typeface="Arial"/>
                <a:cs typeface="Arial"/>
              </a:rPr>
              <a:t> of</a:t>
            </a:r>
            <a:r>
              <a:rPr sz="2200" spc="15"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follo</a:t>
            </a:r>
            <a:r>
              <a:rPr sz="2200" spc="-25" dirty="0">
                <a:solidFill>
                  <a:srgbClr val="212121"/>
                </a:solidFill>
                <a:latin typeface="Arial"/>
                <a:cs typeface="Arial"/>
              </a:rPr>
              <a:t>w</a:t>
            </a:r>
            <a:r>
              <a:rPr sz="2200" spc="-10" dirty="0">
                <a:solidFill>
                  <a:srgbClr val="212121"/>
                </a:solidFill>
                <a:latin typeface="Arial"/>
                <a:cs typeface="Arial"/>
              </a:rPr>
              <a:t>ing patients</a:t>
            </a:r>
            <a:r>
              <a:rPr sz="2200" spc="5"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hould</a:t>
            </a:r>
            <a:r>
              <a:rPr sz="2200" dirty="0">
                <a:solidFill>
                  <a:srgbClr val="212121"/>
                </a:solidFill>
                <a:latin typeface="Arial"/>
                <a:cs typeface="Arial"/>
              </a:rPr>
              <a:t> </a:t>
            </a:r>
            <a:r>
              <a:rPr sz="2200" spc="-10" dirty="0">
                <a:solidFill>
                  <a:srgbClr val="212121"/>
                </a:solidFill>
                <a:latin typeface="Arial"/>
                <a:cs typeface="Arial"/>
              </a:rPr>
              <a:t>recei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25" dirty="0">
                <a:solidFill>
                  <a:srgbClr val="212121"/>
                </a:solidFill>
                <a:latin typeface="Arial"/>
                <a:cs typeface="Arial"/>
              </a:rPr>
              <a:t>H</a:t>
            </a:r>
            <a:r>
              <a:rPr sz="2200" spc="-10" dirty="0">
                <a:solidFill>
                  <a:srgbClr val="212121"/>
                </a:solidFill>
                <a:latin typeface="Arial"/>
                <a:cs typeface="Arial"/>
              </a:rPr>
              <a:t>epatitis </a:t>
            </a:r>
            <a:r>
              <a:rPr sz="2200" spc="-20" dirty="0">
                <a:solidFill>
                  <a:srgbClr val="212121"/>
                </a:solidFill>
                <a:latin typeface="Arial"/>
                <a:cs typeface="Arial"/>
              </a:rPr>
              <a:t>C</a:t>
            </a:r>
            <a:r>
              <a:rPr sz="2200" spc="-5" dirty="0">
                <a:solidFill>
                  <a:srgbClr val="212121"/>
                </a:solidFill>
                <a:latin typeface="Arial"/>
                <a:cs typeface="Arial"/>
              </a:rPr>
              <a:t> </a:t>
            </a:r>
            <a:r>
              <a:rPr sz="2200" spc="-10" dirty="0">
                <a:solidFill>
                  <a:srgbClr val="212121"/>
                </a:solidFill>
                <a:latin typeface="Arial"/>
                <a:cs typeface="Arial"/>
              </a:rPr>
              <a:t>sc</a:t>
            </a:r>
            <a:r>
              <a:rPr sz="2200" spc="-15" dirty="0">
                <a:solidFill>
                  <a:srgbClr val="212121"/>
                </a:solidFill>
                <a:latin typeface="Arial"/>
                <a:cs typeface="Arial"/>
              </a:rPr>
              <a:t>reening?</a:t>
            </a:r>
            <a:r>
              <a:rPr sz="2200" dirty="0">
                <a:solidFill>
                  <a:srgbClr val="212121"/>
                </a:solidFill>
                <a:latin typeface="Arial"/>
                <a:cs typeface="Arial"/>
              </a:rPr>
              <a:t> </a:t>
            </a:r>
            <a:r>
              <a:rPr sz="2200" spc="-20" dirty="0">
                <a:solidFill>
                  <a:srgbClr val="212121"/>
                </a:solidFill>
                <a:latin typeface="Arial"/>
                <a:cs typeface="Arial"/>
              </a:rPr>
              <a:t>S</a:t>
            </a:r>
            <a:r>
              <a:rPr sz="2200" spc="-10" dirty="0">
                <a:solidFill>
                  <a:srgbClr val="212121"/>
                </a:solidFill>
                <a:latin typeface="Arial"/>
                <a:cs typeface="Arial"/>
              </a:rPr>
              <a:t>elect</a:t>
            </a:r>
            <a:r>
              <a:rPr sz="2200" dirty="0">
                <a:solidFill>
                  <a:srgbClr val="212121"/>
                </a:solidFill>
                <a:latin typeface="Arial"/>
                <a:cs typeface="Arial"/>
              </a:rPr>
              <a:t> </a:t>
            </a:r>
            <a:r>
              <a:rPr sz="2200" spc="-10" dirty="0">
                <a:solidFill>
                  <a:srgbClr val="212121"/>
                </a:solidFill>
                <a:latin typeface="Arial"/>
                <a:cs typeface="Arial"/>
              </a:rPr>
              <a:t>all that appl</a:t>
            </a:r>
            <a:r>
              <a:rPr sz="2200" spc="-190" dirty="0">
                <a:solidFill>
                  <a:srgbClr val="212121"/>
                </a:solidFill>
                <a:latin typeface="Arial"/>
                <a:cs typeface="Arial"/>
              </a:rPr>
              <a:t>y</a:t>
            </a:r>
            <a:r>
              <a:rPr sz="2200" spc="-10" dirty="0">
                <a:solidFill>
                  <a:srgbClr val="212121"/>
                </a:solidFill>
                <a:latin typeface="Arial"/>
                <a:cs typeface="Arial"/>
              </a:rPr>
              <a:t>.</a:t>
            </a:r>
            <a:endParaRPr sz="2200">
              <a:latin typeface="Arial"/>
              <a:cs typeface="Arial"/>
            </a:endParaRPr>
          </a:p>
          <a:p>
            <a:pPr>
              <a:lnSpc>
                <a:spcPct val="100000"/>
              </a:lnSpc>
              <a:spcBef>
                <a:spcPts val="35"/>
              </a:spcBef>
            </a:pPr>
            <a:endParaRPr sz="2950">
              <a:latin typeface="Times New Roman"/>
              <a:cs typeface="Times New Roman"/>
            </a:endParaRPr>
          </a:p>
          <a:p>
            <a:pPr marL="469900" marR="547370" indent="-457200">
              <a:lnSpc>
                <a:spcPts val="2380"/>
              </a:lnSpc>
              <a:buClr>
                <a:srgbClr val="D51F1A"/>
              </a:buClr>
              <a:buFont typeface="Arial"/>
              <a:buAutoNum type="alphaUcPeriod"/>
              <a:tabLst>
                <a:tab pos="469900" algn="l"/>
              </a:tabLst>
            </a:pPr>
            <a:r>
              <a:rPr sz="2200" b="1" spc="-20" dirty="0">
                <a:solidFill>
                  <a:srgbClr val="15820B"/>
                </a:solidFill>
                <a:latin typeface="Arial"/>
                <a:cs typeface="Arial"/>
              </a:rPr>
              <a:t>A</a:t>
            </a:r>
            <a:r>
              <a:rPr sz="2200" b="1" spc="-75" dirty="0">
                <a:solidFill>
                  <a:srgbClr val="15820B"/>
                </a:solidFill>
                <a:latin typeface="Arial"/>
                <a:cs typeface="Arial"/>
              </a:rPr>
              <a:t> </a:t>
            </a:r>
            <a:r>
              <a:rPr sz="2200" b="1" spc="-15" dirty="0">
                <a:solidFill>
                  <a:srgbClr val="15820B"/>
                </a:solidFill>
                <a:latin typeface="Arial"/>
                <a:cs typeface="Arial"/>
              </a:rPr>
              <a:t>26-</a:t>
            </a:r>
            <a:r>
              <a:rPr sz="2200" b="1" spc="-40" dirty="0">
                <a:solidFill>
                  <a:srgbClr val="15820B"/>
                </a:solidFill>
                <a:latin typeface="Arial"/>
                <a:cs typeface="Arial"/>
              </a:rPr>
              <a:t>y</a:t>
            </a:r>
            <a:r>
              <a:rPr sz="2200" b="1" spc="-15" dirty="0">
                <a:solidFill>
                  <a:srgbClr val="15820B"/>
                </a:solidFill>
                <a:latin typeface="Arial"/>
                <a:cs typeface="Arial"/>
              </a:rPr>
              <a:t>ear-old</a:t>
            </a:r>
            <a:r>
              <a:rPr sz="2200" b="1" spc="50" dirty="0">
                <a:solidFill>
                  <a:srgbClr val="15820B"/>
                </a:solidFill>
                <a:latin typeface="Arial"/>
                <a:cs typeface="Arial"/>
              </a:rPr>
              <a:t> </a:t>
            </a:r>
            <a:r>
              <a:rPr sz="2200" b="1" spc="-15" dirty="0">
                <a:solidFill>
                  <a:srgbClr val="15820B"/>
                </a:solidFill>
                <a:latin typeface="Arial"/>
                <a:cs typeface="Arial"/>
              </a:rPr>
              <a:t>female</a:t>
            </a:r>
            <a:r>
              <a:rPr sz="2200" b="1" dirty="0">
                <a:solidFill>
                  <a:srgbClr val="15820B"/>
                </a:solidFill>
                <a:latin typeface="Arial"/>
                <a:cs typeface="Arial"/>
              </a:rPr>
              <a:t> </a:t>
            </a:r>
            <a:r>
              <a:rPr sz="2200" b="1" spc="-15" dirty="0">
                <a:solidFill>
                  <a:srgbClr val="15820B"/>
                </a:solidFill>
                <a:latin typeface="Arial"/>
                <a:cs typeface="Arial"/>
              </a:rPr>
              <a:t>patient</a:t>
            </a:r>
            <a:r>
              <a:rPr sz="2200" b="1" spc="20" dirty="0">
                <a:solidFill>
                  <a:srgbClr val="15820B"/>
                </a:solidFill>
                <a:latin typeface="Arial"/>
                <a:cs typeface="Arial"/>
              </a:rPr>
              <a:t> </a:t>
            </a:r>
            <a:r>
              <a:rPr sz="2200" b="1" dirty="0">
                <a:solidFill>
                  <a:srgbClr val="15820B"/>
                </a:solidFill>
                <a:latin typeface="Arial"/>
                <a:cs typeface="Arial"/>
              </a:rPr>
              <a:t>w</a:t>
            </a:r>
            <a:r>
              <a:rPr sz="2200" b="1" spc="-15" dirty="0">
                <a:solidFill>
                  <a:srgbClr val="15820B"/>
                </a:solidFill>
                <a:latin typeface="Arial"/>
                <a:cs typeface="Arial"/>
              </a:rPr>
              <a:t>ho</a:t>
            </a:r>
            <a:r>
              <a:rPr sz="2200" b="1" dirty="0">
                <a:solidFill>
                  <a:srgbClr val="15820B"/>
                </a:solidFill>
                <a:latin typeface="Arial"/>
                <a:cs typeface="Arial"/>
              </a:rPr>
              <a:t> </a:t>
            </a:r>
            <a:r>
              <a:rPr sz="2200" b="1" spc="-10" dirty="0">
                <a:solidFill>
                  <a:srgbClr val="15820B"/>
                </a:solidFill>
                <a:latin typeface="Arial"/>
                <a:cs typeface="Arial"/>
              </a:rPr>
              <a:t>is</a:t>
            </a:r>
            <a:r>
              <a:rPr sz="2200" b="1" dirty="0">
                <a:solidFill>
                  <a:srgbClr val="15820B"/>
                </a:solidFill>
                <a:latin typeface="Arial"/>
                <a:cs typeface="Arial"/>
              </a:rPr>
              <a:t> </a:t>
            </a:r>
            <a:r>
              <a:rPr sz="2200" b="1" spc="-15" dirty="0">
                <a:solidFill>
                  <a:srgbClr val="15820B"/>
                </a:solidFill>
                <a:latin typeface="Arial"/>
                <a:cs typeface="Arial"/>
              </a:rPr>
              <a:t>pregnant</a:t>
            </a:r>
            <a:r>
              <a:rPr sz="2200" b="1" spc="35" dirty="0">
                <a:solidFill>
                  <a:srgbClr val="15820B"/>
                </a:solidFill>
                <a:latin typeface="Arial"/>
                <a:cs typeface="Arial"/>
              </a:rPr>
              <a:t> </a:t>
            </a:r>
            <a:r>
              <a:rPr sz="2200" b="1" dirty="0">
                <a:solidFill>
                  <a:srgbClr val="15820B"/>
                </a:solidFill>
                <a:latin typeface="Arial"/>
                <a:cs typeface="Arial"/>
              </a:rPr>
              <a:t>w</a:t>
            </a:r>
            <a:r>
              <a:rPr sz="2200" b="1" spc="-10" dirty="0">
                <a:solidFill>
                  <a:srgbClr val="15820B"/>
                </a:solidFill>
                <a:latin typeface="Arial"/>
                <a:cs typeface="Arial"/>
              </a:rPr>
              <a:t>ith </a:t>
            </a:r>
            <a:r>
              <a:rPr sz="2200" b="1" spc="-15" dirty="0">
                <a:solidFill>
                  <a:srgbClr val="15820B"/>
                </a:solidFill>
                <a:latin typeface="Arial"/>
                <a:cs typeface="Arial"/>
              </a:rPr>
              <a:t>her</a:t>
            </a:r>
            <a:r>
              <a:rPr sz="2200" b="1" spc="5" dirty="0">
                <a:solidFill>
                  <a:srgbClr val="15820B"/>
                </a:solidFill>
                <a:latin typeface="Arial"/>
                <a:cs typeface="Arial"/>
              </a:rPr>
              <a:t> </a:t>
            </a:r>
            <a:r>
              <a:rPr sz="2200" b="1" spc="-15" dirty="0">
                <a:solidFill>
                  <a:srgbClr val="15820B"/>
                </a:solidFill>
                <a:latin typeface="Arial"/>
                <a:cs typeface="Arial"/>
              </a:rPr>
              <a:t>3rd</a:t>
            </a:r>
            <a:r>
              <a:rPr sz="2200" b="1" dirty="0">
                <a:solidFill>
                  <a:srgbClr val="15820B"/>
                </a:solidFill>
                <a:latin typeface="Arial"/>
                <a:cs typeface="Arial"/>
              </a:rPr>
              <a:t> </a:t>
            </a:r>
            <a:r>
              <a:rPr sz="2200" b="1" spc="-15" dirty="0">
                <a:solidFill>
                  <a:srgbClr val="15820B"/>
                </a:solidFill>
                <a:latin typeface="Arial"/>
                <a:cs typeface="Arial"/>
              </a:rPr>
              <a:t>child</a:t>
            </a:r>
            <a:r>
              <a:rPr sz="2200" b="1" spc="30" dirty="0">
                <a:solidFill>
                  <a:srgbClr val="15820B"/>
                </a:solidFill>
                <a:latin typeface="Arial"/>
                <a:cs typeface="Arial"/>
              </a:rPr>
              <a:t> </a:t>
            </a:r>
            <a:r>
              <a:rPr sz="2200" b="1" dirty="0">
                <a:solidFill>
                  <a:srgbClr val="15820B"/>
                </a:solidFill>
                <a:latin typeface="Arial"/>
                <a:cs typeface="Arial"/>
              </a:rPr>
              <a:t>w</a:t>
            </a:r>
            <a:r>
              <a:rPr sz="2200" b="1" spc="-15" dirty="0">
                <a:solidFill>
                  <a:srgbClr val="15820B"/>
                </a:solidFill>
                <a:latin typeface="Arial"/>
                <a:cs typeface="Arial"/>
              </a:rPr>
              <a:t>ho</a:t>
            </a:r>
            <a:r>
              <a:rPr sz="2200" b="1" spc="-10" dirty="0">
                <a:solidFill>
                  <a:srgbClr val="15820B"/>
                </a:solidFill>
                <a:latin typeface="Arial"/>
                <a:cs typeface="Arial"/>
              </a:rPr>
              <a:t> </a:t>
            </a:r>
            <a:r>
              <a:rPr sz="2200" b="1" spc="-15" dirty="0">
                <a:solidFill>
                  <a:srgbClr val="15820B"/>
                </a:solidFill>
                <a:latin typeface="Arial"/>
                <a:cs typeface="Arial"/>
              </a:rPr>
              <a:t>tested negative</a:t>
            </a:r>
            <a:r>
              <a:rPr sz="2200" b="1" spc="20" dirty="0">
                <a:solidFill>
                  <a:srgbClr val="15820B"/>
                </a:solidFill>
                <a:latin typeface="Arial"/>
                <a:cs typeface="Arial"/>
              </a:rPr>
              <a:t> </a:t>
            </a:r>
            <a:r>
              <a:rPr sz="2200" b="1" spc="-10" dirty="0">
                <a:solidFill>
                  <a:srgbClr val="15820B"/>
                </a:solidFill>
                <a:latin typeface="Arial"/>
                <a:cs typeface="Arial"/>
              </a:rPr>
              <a:t>for</a:t>
            </a:r>
            <a:r>
              <a:rPr sz="2200" b="1" spc="5" dirty="0">
                <a:solidFill>
                  <a:srgbClr val="15820B"/>
                </a:solidFill>
                <a:latin typeface="Arial"/>
                <a:cs typeface="Arial"/>
              </a:rPr>
              <a:t> </a:t>
            </a:r>
            <a:r>
              <a:rPr sz="2200" b="1" spc="-25" dirty="0">
                <a:solidFill>
                  <a:srgbClr val="15820B"/>
                </a:solidFill>
                <a:latin typeface="Arial"/>
                <a:cs typeface="Arial"/>
              </a:rPr>
              <a:t>H</a:t>
            </a:r>
            <a:r>
              <a:rPr sz="2200" b="1" spc="-15" dirty="0">
                <a:solidFill>
                  <a:srgbClr val="15820B"/>
                </a:solidFill>
                <a:latin typeface="Arial"/>
                <a:cs typeface="Arial"/>
              </a:rPr>
              <a:t>ep</a:t>
            </a:r>
            <a:r>
              <a:rPr sz="2200" b="1" spc="15" dirty="0">
                <a:solidFill>
                  <a:srgbClr val="15820B"/>
                </a:solidFill>
                <a:latin typeface="Arial"/>
                <a:cs typeface="Arial"/>
              </a:rPr>
              <a:t> </a:t>
            </a:r>
            <a:r>
              <a:rPr sz="2200" b="1" spc="-20" dirty="0">
                <a:solidFill>
                  <a:srgbClr val="15820B"/>
                </a:solidFill>
                <a:latin typeface="Arial"/>
                <a:cs typeface="Arial"/>
              </a:rPr>
              <a:t>C</a:t>
            </a:r>
            <a:r>
              <a:rPr sz="2200" b="1" spc="-5" dirty="0">
                <a:solidFill>
                  <a:srgbClr val="15820B"/>
                </a:solidFill>
                <a:latin typeface="Arial"/>
                <a:cs typeface="Arial"/>
              </a:rPr>
              <a:t> </a:t>
            </a:r>
            <a:r>
              <a:rPr sz="2200" b="1" spc="-10" dirty="0">
                <a:solidFill>
                  <a:srgbClr val="15820B"/>
                </a:solidFill>
                <a:latin typeface="Arial"/>
                <a:cs typeface="Arial"/>
              </a:rPr>
              <a:t>in</a:t>
            </a:r>
            <a:r>
              <a:rPr sz="2200" b="1" spc="10" dirty="0">
                <a:solidFill>
                  <a:srgbClr val="15820B"/>
                </a:solidFill>
                <a:latin typeface="Arial"/>
                <a:cs typeface="Arial"/>
              </a:rPr>
              <a:t> </a:t>
            </a:r>
            <a:r>
              <a:rPr sz="2200" b="1" spc="-15" dirty="0">
                <a:solidFill>
                  <a:srgbClr val="15820B"/>
                </a:solidFill>
                <a:latin typeface="Arial"/>
                <a:cs typeface="Arial"/>
              </a:rPr>
              <a:t>her</a:t>
            </a:r>
            <a:r>
              <a:rPr sz="2200" b="1" spc="-5" dirty="0">
                <a:solidFill>
                  <a:srgbClr val="15820B"/>
                </a:solidFill>
                <a:latin typeface="Arial"/>
                <a:cs typeface="Arial"/>
              </a:rPr>
              <a:t> </a:t>
            </a:r>
            <a:r>
              <a:rPr sz="2200" b="1" spc="-10" dirty="0">
                <a:solidFill>
                  <a:srgbClr val="15820B"/>
                </a:solidFill>
                <a:latin typeface="Arial"/>
                <a:cs typeface="Arial"/>
              </a:rPr>
              <a:t>last</a:t>
            </a:r>
            <a:r>
              <a:rPr sz="2200" b="1" spc="10" dirty="0">
                <a:solidFill>
                  <a:srgbClr val="15820B"/>
                </a:solidFill>
                <a:latin typeface="Arial"/>
                <a:cs typeface="Arial"/>
              </a:rPr>
              <a:t> </a:t>
            </a:r>
            <a:r>
              <a:rPr sz="2200" b="1" spc="-15" dirty="0">
                <a:solidFill>
                  <a:srgbClr val="15820B"/>
                </a:solidFill>
                <a:latin typeface="Arial"/>
                <a:cs typeface="Arial"/>
              </a:rPr>
              <a:t>pregnancy</a:t>
            </a:r>
            <a:endParaRPr sz="2200">
              <a:latin typeface="Arial"/>
              <a:cs typeface="Arial"/>
            </a:endParaRPr>
          </a:p>
          <a:p>
            <a:pPr>
              <a:lnSpc>
                <a:spcPct val="100000"/>
              </a:lnSpc>
              <a:spcBef>
                <a:spcPts val="27"/>
              </a:spcBef>
              <a:buClr>
                <a:srgbClr val="D51F1A"/>
              </a:buClr>
              <a:buFont typeface="Arial"/>
              <a:buAutoNum type="alphaUcPeriod"/>
            </a:pPr>
            <a:endParaRPr sz="2700">
              <a:latin typeface="Times New Roman"/>
              <a:cs typeface="Times New Roman"/>
            </a:endParaRPr>
          </a:p>
          <a:p>
            <a:pPr marL="469900" indent="-457200">
              <a:lnSpc>
                <a:spcPct val="100000"/>
              </a:lnSpc>
              <a:buClr>
                <a:srgbClr val="D51F1A"/>
              </a:buClr>
              <a:buFont typeface="Arial"/>
              <a:buAutoNum type="alphaUcPeriod"/>
              <a:tabLst>
                <a:tab pos="469900" algn="l"/>
              </a:tabLst>
            </a:pPr>
            <a:r>
              <a:rPr sz="2200" b="1" spc="-20" dirty="0">
                <a:solidFill>
                  <a:srgbClr val="15820B"/>
                </a:solidFill>
                <a:latin typeface="Arial"/>
                <a:cs typeface="Arial"/>
              </a:rPr>
              <a:t>A</a:t>
            </a:r>
            <a:r>
              <a:rPr sz="2200" b="1" spc="-75" dirty="0">
                <a:solidFill>
                  <a:srgbClr val="15820B"/>
                </a:solidFill>
                <a:latin typeface="Arial"/>
                <a:cs typeface="Arial"/>
              </a:rPr>
              <a:t> </a:t>
            </a:r>
            <a:r>
              <a:rPr sz="2200" b="1" spc="-15" dirty="0">
                <a:solidFill>
                  <a:srgbClr val="15820B"/>
                </a:solidFill>
                <a:latin typeface="Arial"/>
                <a:cs typeface="Arial"/>
              </a:rPr>
              <a:t>47-</a:t>
            </a:r>
            <a:r>
              <a:rPr sz="2200" b="1" spc="-40" dirty="0">
                <a:solidFill>
                  <a:srgbClr val="15820B"/>
                </a:solidFill>
                <a:latin typeface="Arial"/>
                <a:cs typeface="Arial"/>
              </a:rPr>
              <a:t>y</a:t>
            </a:r>
            <a:r>
              <a:rPr sz="2200" b="1" spc="-15" dirty="0">
                <a:solidFill>
                  <a:srgbClr val="15820B"/>
                </a:solidFill>
                <a:latin typeface="Arial"/>
                <a:cs typeface="Arial"/>
              </a:rPr>
              <a:t>ear-old</a:t>
            </a:r>
            <a:r>
              <a:rPr sz="2200" b="1" spc="50" dirty="0">
                <a:solidFill>
                  <a:srgbClr val="15820B"/>
                </a:solidFill>
                <a:latin typeface="Arial"/>
                <a:cs typeface="Arial"/>
              </a:rPr>
              <a:t> </a:t>
            </a:r>
            <a:r>
              <a:rPr sz="2200" b="1" spc="-15" dirty="0">
                <a:solidFill>
                  <a:srgbClr val="15820B"/>
                </a:solidFill>
                <a:latin typeface="Arial"/>
                <a:cs typeface="Arial"/>
              </a:rPr>
              <a:t>male</a:t>
            </a:r>
            <a:r>
              <a:rPr sz="2200" b="1" dirty="0">
                <a:solidFill>
                  <a:srgbClr val="15820B"/>
                </a:solidFill>
                <a:latin typeface="Arial"/>
                <a:cs typeface="Arial"/>
              </a:rPr>
              <a:t> w</a:t>
            </a:r>
            <a:r>
              <a:rPr sz="2200" b="1" spc="-15" dirty="0">
                <a:solidFill>
                  <a:srgbClr val="15820B"/>
                </a:solidFill>
                <a:latin typeface="Arial"/>
                <a:cs typeface="Arial"/>
              </a:rPr>
              <a:t>ho</a:t>
            </a:r>
            <a:r>
              <a:rPr sz="2200" b="1" spc="-10" dirty="0">
                <a:solidFill>
                  <a:srgbClr val="15820B"/>
                </a:solidFill>
                <a:latin typeface="Arial"/>
                <a:cs typeface="Arial"/>
              </a:rPr>
              <a:t> </a:t>
            </a:r>
            <a:r>
              <a:rPr sz="2200" b="1" spc="-15" dirty="0">
                <a:solidFill>
                  <a:srgbClr val="15820B"/>
                </a:solidFill>
                <a:latin typeface="Arial"/>
                <a:cs typeface="Arial"/>
              </a:rPr>
              <a:t>got</a:t>
            </a:r>
            <a:r>
              <a:rPr sz="2200" b="1" spc="25" dirty="0">
                <a:solidFill>
                  <a:srgbClr val="15820B"/>
                </a:solidFill>
                <a:latin typeface="Arial"/>
                <a:cs typeface="Arial"/>
              </a:rPr>
              <a:t> </a:t>
            </a:r>
            <a:r>
              <a:rPr sz="2200" b="1" spc="-15" dirty="0">
                <a:solidFill>
                  <a:srgbClr val="15820B"/>
                </a:solidFill>
                <a:latin typeface="Arial"/>
                <a:cs typeface="Arial"/>
              </a:rPr>
              <a:t>a</a:t>
            </a:r>
            <a:r>
              <a:rPr sz="2200" b="1" dirty="0">
                <a:solidFill>
                  <a:srgbClr val="15820B"/>
                </a:solidFill>
                <a:latin typeface="Arial"/>
                <a:cs typeface="Arial"/>
              </a:rPr>
              <a:t> </a:t>
            </a:r>
            <a:r>
              <a:rPr sz="2200" b="1" spc="-15" dirty="0">
                <a:solidFill>
                  <a:srgbClr val="15820B"/>
                </a:solidFill>
                <a:latin typeface="Arial"/>
                <a:cs typeface="Arial"/>
              </a:rPr>
              <a:t>tattoo</a:t>
            </a:r>
            <a:r>
              <a:rPr sz="2200" b="1" spc="25" dirty="0">
                <a:solidFill>
                  <a:srgbClr val="15820B"/>
                </a:solidFill>
                <a:latin typeface="Arial"/>
                <a:cs typeface="Arial"/>
              </a:rPr>
              <a:t> </a:t>
            </a:r>
            <a:r>
              <a:rPr sz="2200" b="1" dirty="0">
                <a:solidFill>
                  <a:srgbClr val="15820B"/>
                </a:solidFill>
                <a:latin typeface="Arial"/>
                <a:cs typeface="Arial"/>
              </a:rPr>
              <a:t>w</a:t>
            </a:r>
            <a:r>
              <a:rPr sz="2200" b="1" spc="-10" dirty="0">
                <a:solidFill>
                  <a:srgbClr val="15820B"/>
                </a:solidFill>
                <a:latin typeface="Arial"/>
                <a:cs typeface="Arial"/>
              </a:rPr>
              <a:t>hile</a:t>
            </a:r>
            <a:r>
              <a:rPr sz="2200" b="1" dirty="0">
                <a:solidFill>
                  <a:srgbClr val="15820B"/>
                </a:solidFill>
                <a:latin typeface="Arial"/>
                <a:cs typeface="Arial"/>
              </a:rPr>
              <a:t> </a:t>
            </a:r>
            <a:r>
              <a:rPr sz="2200" b="1" spc="-15" dirty="0">
                <a:solidFill>
                  <a:srgbClr val="15820B"/>
                </a:solidFill>
                <a:latin typeface="Arial"/>
                <a:cs typeface="Arial"/>
              </a:rPr>
              <a:t>incarcerated</a:t>
            </a:r>
            <a:endParaRPr sz="2200">
              <a:latin typeface="Arial"/>
              <a:cs typeface="Arial"/>
            </a:endParaRPr>
          </a:p>
          <a:p>
            <a:pPr>
              <a:lnSpc>
                <a:spcPct val="100000"/>
              </a:lnSpc>
              <a:spcBef>
                <a:spcPts val="14"/>
              </a:spcBef>
              <a:buClr>
                <a:srgbClr val="D51F1A"/>
              </a:buClr>
              <a:buFont typeface="Arial"/>
              <a:buAutoNum type="alphaUcPeriod"/>
            </a:pPr>
            <a:endParaRPr sz="3000">
              <a:latin typeface="Times New Roman"/>
              <a:cs typeface="Times New Roman"/>
            </a:endParaRPr>
          </a:p>
          <a:p>
            <a:pPr marL="469900" marR="5080" indent="-457200">
              <a:lnSpc>
                <a:spcPts val="2380"/>
              </a:lnSpc>
              <a:buClr>
                <a:srgbClr val="D51F1A"/>
              </a:buClr>
              <a:buFont typeface="Arial"/>
              <a:buAutoNum type="alphaUcPeriod"/>
              <a:tabLst>
                <a:tab pos="469900" algn="l"/>
                <a:tab pos="817244" algn="l"/>
              </a:tabLst>
            </a:pPr>
            <a:r>
              <a:rPr sz="2200" b="1" spc="-20" dirty="0">
                <a:solidFill>
                  <a:srgbClr val="15820B"/>
                </a:solidFill>
                <a:latin typeface="Arial"/>
                <a:cs typeface="Arial"/>
              </a:rPr>
              <a:t>A</a:t>
            </a:r>
            <a:r>
              <a:rPr sz="2200" b="1" dirty="0">
                <a:solidFill>
                  <a:srgbClr val="15820B"/>
                </a:solidFill>
                <a:latin typeface="Arial"/>
                <a:cs typeface="Arial"/>
              </a:rPr>
              <a:t>	</a:t>
            </a:r>
            <a:r>
              <a:rPr sz="2200" b="1" spc="-15" dirty="0">
                <a:solidFill>
                  <a:srgbClr val="15820B"/>
                </a:solidFill>
                <a:latin typeface="Arial"/>
                <a:cs typeface="Arial"/>
              </a:rPr>
              <a:t>30-</a:t>
            </a:r>
            <a:r>
              <a:rPr sz="2200" b="1" spc="-40" dirty="0">
                <a:solidFill>
                  <a:srgbClr val="15820B"/>
                </a:solidFill>
                <a:latin typeface="Arial"/>
                <a:cs typeface="Arial"/>
              </a:rPr>
              <a:t>y</a:t>
            </a:r>
            <a:r>
              <a:rPr sz="2200" b="1" spc="-15" dirty="0">
                <a:solidFill>
                  <a:srgbClr val="15820B"/>
                </a:solidFill>
                <a:latin typeface="Arial"/>
                <a:cs typeface="Arial"/>
              </a:rPr>
              <a:t>ear-old</a:t>
            </a:r>
            <a:r>
              <a:rPr sz="2200" b="1" spc="50" dirty="0">
                <a:solidFill>
                  <a:srgbClr val="15820B"/>
                </a:solidFill>
                <a:latin typeface="Arial"/>
                <a:cs typeface="Arial"/>
              </a:rPr>
              <a:t> </a:t>
            </a:r>
            <a:r>
              <a:rPr sz="2200" b="1" spc="-15" dirty="0">
                <a:solidFill>
                  <a:srgbClr val="15820B"/>
                </a:solidFill>
                <a:latin typeface="Arial"/>
                <a:cs typeface="Arial"/>
              </a:rPr>
              <a:t>male</a:t>
            </a:r>
            <a:r>
              <a:rPr sz="2200" b="1" dirty="0">
                <a:solidFill>
                  <a:srgbClr val="15820B"/>
                </a:solidFill>
                <a:latin typeface="Arial"/>
                <a:cs typeface="Arial"/>
              </a:rPr>
              <a:t> w</a:t>
            </a:r>
            <a:r>
              <a:rPr sz="2200" b="1" spc="-15" dirty="0">
                <a:solidFill>
                  <a:srgbClr val="15820B"/>
                </a:solidFill>
                <a:latin typeface="Arial"/>
                <a:cs typeface="Arial"/>
              </a:rPr>
              <a:t>ho</a:t>
            </a:r>
            <a:r>
              <a:rPr sz="2200" b="1" spc="-10" dirty="0">
                <a:solidFill>
                  <a:srgbClr val="15820B"/>
                </a:solidFill>
                <a:latin typeface="Arial"/>
                <a:cs typeface="Arial"/>
              </a:rPr>
              <a:t> </a:t>
            </a:r>
            <a:r>
              <a:rPr sz="2200" b="1" spc="-15" dirty="0">
                <a:solidFill>
                  <a:srgbClr val="15820B"/>
                </a:solidFill>
                <a:latin typeface="Arial"/>
                <a:cs typeface="Arial"/>
              </a:rPr>
              <a:t>has</a:t>
            </a:r>
            <a:r>
              <a:rPr sz="2200" b="1" spc="10" dirty="0">
                <a:solidFill>
                  <a:srgbClr val="15820B"/>
                </a:solidFill>
                <a:latin typeface="Arial"/>
                <a:cs typeface="Arial"/>
              </a:rPr>
              <a:t> </a:t>
            </a:r>
            <a:r>
              <a:rPr sz="2200" b="1" spc="-15" dirty="0">
                <a:solidFill>
                  <a:srgbClr val="15820B"/>
                </a:solidFill>
                <a:latin typeface="Arial"/>
                <a:cs typeface="Arial"/>
              </a:rPr>
              <a:t>sex</a:t>
            </a:r>
            <a:r>
              <a:rPr sz="2200" b="1" dirty="0">
                <a:solidFill>
                  <a:srgbClr val="15820B"/>
                </a:solidFill>
                <a:latin typeface="Arial"/>
                <a:cs typeface="Arial"/>
              </a:rPr>
              <a:t> w</a:t>
            </a:r>
            <a:r>
              <a:rPr sz="2200" b="1" spc="-10" dirty="0">
                <a:solidFill>
                  <a:srgbClr val="15820B"/>
                </a:solidFill>
                <a:latin typeface="Arial"/>
                <a:cs typeface="Arial"/>
              </a:rPr>
              <a:t>ith</a:t>
            </a:r>
            <a:r>
              <a:rPr sz="2200" b="1" dirty="0">
                <a:solidFill>
                  <a:srgbClr val="15820B"/>
                </a:solidFill>
                <a:latin typeface="Arial"/>
                <a:cs typeface="Arial"/>
              </a:rPr>
              <a:t> </a:t>
            </a:r>
            <a:r>
              <a:rPr sz="2200" b="1" spc="-15" dirty="0">
                <a:solidFill>
                  <a:srgbClr val="15820B"/>
                </a:solidFill>
                <a:latin typeface="Arial"/>
                <a:cs typeface="Arial"/>
              </a:rPr>
              <a:t>men</a:t>
            </a:r>
            <a:r>
              <a:rPr sz="2200" b="1" dirty="0">
                <a:solidFill>
                  <a:srgbClr val="15820B"/>
                </a:solidFill>
                <a:latin typeface="Arial"/>
                <a:cs typeface="Arial"/>
              </a:rPr>
              <a:t> </a:t>
            </a:r>
            <a:r>
              <a:rPr sz="2200" b="1" spc="-10" dirty="0">
                <a:solidFill>
                  <a:srgbClr val="15820B"/>
                </a:solidFill>
                <a:latin typeface="Arial"/>
                <a:cs typeface="Arial"/>
              </a:rPr>
              <a:t>(</a:t>
            </a:r>
            <a:r>
              <a:rPr sz="2200" b="1" spc="-30" dirty="0">
                <a:solidFill>
                  <a:srgbClr val="15820B"/>
                </a:solidFill>
                <a:latin typeface="Arial"/>
                <a:cs typeface="Arial"/>
              </a:rPr>
              <a:t>M</a:t>
            </a:r>
            <a:r>
              <a:rPr sz="2200" b="1" spc="-20" dirty="0">
                <a:solidFill>
                  <a:srgbClr val="15820B"/>
                </a:solidFill>
                <a:latin typeface="Arial"/>
                <a:cs typeface="Arial"/>
              </a:rPr>
              <a:t>S</a:t>
            </a:r>
            <a:r>
              <a:rPr sz="2200" b="1" spc="-30" dirty="0">
                <a:solidFill>
                  <a:srgbClr val="15820B"/>
                </a:solidFill>
                <a:latin typeface="Arial"/>
                <a:cs typeface="Arial"/>
              </a:rPr>
              <a:t>M</a:t>
            </a:r>
            <a:r>
              <a:rPr sz="2200" b="1" spc="-10" dirty="0">
                <a:solidFill>
                  <a:srgbClr val="15820B"/>
                </a:solidFill>
                <a:latin typeface="Arial"/>
                <a:cs typeface="Arial"/>
              </a:rPr>
              <a:t>)</a:t>
            </a:r>
            <a:r>
              <a:rPr sz="2200" b="1" spc="35" dirty="0">
                <a:solidFill>
                  <a:srgbClr val="15820B"/>
                </a:solidFill>
                <a:latin typeface="Arial"/>
                <a:cs typeface="Arial"/>
              </a:rPr>
              <a:t> </a:t>
            </a:r>
            <a:r>
              <a:rPr sz="2200" b="1" dirty="0">
                <a:solidFill>
                  <a:srgbClr val="15820B"/>
                </a:solidFill>
                <a:latin typeface="Arial"/>
                <a:cs typeface="Arial"/>
              </a:rPr>
              <a:t>w</a:t>
            </a:r>
            <a:r>
              <a:rPr sz="2200" b="1" spc="-15" dirty="0">
                <a:solidFill>
                  <a:srgbClr val="15820B"/>
                </a:solidFill>
                <a:latin typeface="Arial"/>
                <a:cs typeface="Arial"/>
              </a:rPr>
              <a:t>ho</a:t>
            </a:r>
            <a:r>
              <a:rPr sz="2200" b="1" dirty="0">
                <a:solidFill>
                  <a:srgbClr val="15820B"/>
                </a:solidFill>
                <a:latin typeface="Arial"/>
                <a:cs typeface="Arial"/>
              </a:rPr>
              <a:t> </a:t>
            </a:r>
            <a:r>
              <a:rPr sz="2200" b="1" spc="-15" dirty="0">
                <a:solidFill>
                  <a:srgbClr val="15820B"/>
                </a:solidFill>
                <a:latin typeface="Arial"/>
                <a:cs typeface="Arial"/>
              </a:rPr>
              <a:t>par</a:t>
            </a:r>
            <a:r>
              <a:rPr sz="2200" b="1" spc="-10" dirty="0">
                <a:solidFill>
                  <a:srgbClr val="15820B"/>
                </a:solidFill>
                <a:latin typeface="Arial"/>
                <a:cs typeface="Arial"/>
              </a:rPr>
              <a:t>ticipa</a:t>
            </a:r>
            <a:r>
              <a:rPr sz="2200" b="1" spc="-15" dirty="0">
                <a:solidFill>
                  <a:srgbClr val="15820B"/>
                </a:solidFill>
                <a:latin typeface="Arial"/>
                <a:cs typeface="Arial"/>
              </a:rPr>
              <a:t>tes</a:t>
            </a:r>
            <a:r>
              <a:rPr sz="2200" b="1" spc="25" dirty="0">
                <a:solidFill>
                  <a:srgbClr val="15820B"/>
                </a:solidFill>
                <a:latin typeface="Arial"/>
                <a:cs typeface="Arial"/>
              </a:rPr>
              <a:t> </a:t>
            </a:r>
            <a:r>
              <a:rPr sz="2200" b="1" spc="-10" dirty="0">
                <a:solidFill>
                  <a:srgbClr val="15820B"/>
                </a:solidFill>
                <a:latin typeface="Arial"/>
                <a:cs typeface="Arial"/>
              </a:rPr>
              <a:t>in</a:t>
            </a:r>
            <a:r>
              <a:rPr sz="2200" b="1" spc="10" dirty="0">
                <a:solidFill>
                  <a:srgbClr val="15820B"/>
                </a:solidFill>
                <a:latin typeface="Arial"/>
                <a:cs typeface="Arial"/>
              </a:rPr>
              <a:t> </a:t>
            </a:r>
            <a:r>
              <a:rPr sz="2200" b="1" spc="-15" dirty="0">
                <a:solidFill>
                  <a:srgbClr val="15820B"/>
                </a:solidFill>
                <a:latin typeface="Arial"/>
                <a:cs typeface="Arial"/>
              </a:rPr>
              <a:t>receptive</a:t>
            </a:r>
            <a:r>
              <a:rPr sz="2200" b="1" spc="-10" dirty="0">
                <a:solidFill>
                  <a:srgbClr val="15820B"/>
                </a:solidFill>
                <a:latin typeface="Arial"/>
                <a:cs typeface="Arial"/>
              </a:rPr>
              <a:t> anal</a:t>
            </a:r>
            <a:r>
              <a:rPr sz="2200" b="1" spc="15" dirty="0">
                <a:solidFill>
                  <a:srgbClr val="15820B"/>
                </a:solidFill>
                <a:latin typeface="Arial"/>
                <a:cs typeface="Arial"/>
              </a:rPr>
              <a:t> </a:t>
            </a:r>
            <a:r>
              <a:rPr sz="2200" b="1" spc="-15" dirty="0">
                <a:solidFill>
                  <a:srgbClr val="15820B"/>
                </a:solidFill>
                <a:latin typeface="Arial"/>
                <a:cs typeface="Arial"/>
              </a:rPr>
              <a:t>sex</a:t>
            </a:r>
            <a:endParaRPr sz="2200">
              <a:latin typeface="Arial"/>
              <a:cs typeface="Arial"/>
            </a:endParaRPr>
          </a:p>
          <a:p>
            <a:pPr>
              <a:lnSpc>
                <a:spcPct val="100000"/>
              </a:lnSpc>
              <a:spcBef>
                <a:spcPts val="27"/>
              </a:spcBef>
              <a:buClr>
                <a:srgbClr val="D51F1A"/>
              </a:buClr>
              <a:buFont typeface="Arial"/>
              <a:buAutoNum type="alphaUcPeriod"/>
            </a:pPr>
            <a:endParaRPr sz="2700">
              <a:latin typeface="Times New Roman"/>
              <a:cs typeface="Times New Roman"/>
            </a:endParaRPr>
          </a:p>
          <a:p>
            <a:pPr marL="469900" indent="-457200">
              <a:lnSpc>
                <a:spcPct val="100000"/>
              </a:lnSpc>
              <a:buClr>
                <a:srgbClr val="D51F1A"/>
              </a:buClr>
              <a:buFont typeface="Arial"/>
              <a:buAutoNum type="alphaUcPeriod"/>
              <a:tabLst>
                <a:tab pos="469900" algn="l"/>
              </a:tabLst>
            </a:pPr>
            <a:r>
              <a:rPr sz="2200" b="1" spc="-20" dirty="0">
                <a:solidFill>
                  <a:srgbClr val="15820B"/>
                </a:solidFill>
                <a:latin typeface="Arial"/>
                <a:cs typeface="Arial"/>
              </a:rPr>
              <a:t>A</a:t>
            </a:r>
            <a:r>
              <a:rPr sz="2200" b="1" spc="-75" dirty="0">
                <a:solidFill>
                  <a:srgbClr val="15820B"/>
                </a:solidFill>
                <a:latin typeface="Arial"/>
                <a:cs typeface="Arial"/>
              </a:rPr>
              <a:t> </a:t>
            </a:r>
            <a:r>
              <a:rPr sz="2200" b="1" spc="-15" dirty="0">
                <a:solidFill>
                  <a:srgbClr val="15820B"/>
                </a:solidFill>
                <a:latin typeface="Arial"/>
                <a:cs typeface="Arial"/>
              </a:rPr>
              <a:t>50-</a:t>
            </a:r>
            <a:r>
              <a:rPr sz="2200" b="1" spc="-40" dirty="0">
                <a:solidFill>
                  <a:srgbClr val="15820B"/>
                </a:solidFill>
                <a:latin typeface="Arial"/>
                <a:cs typeface="Arial"/>
              </a:rPr>
              <a:t>y</a:t>
            </a:r>
            <a:r>
              <a:rPr sz="2200" b="1" spc="-15" dirty="0">
                <a:solidFill>
                  <a:srgbClr val="15820B"/>
                </a:solidFill>
                <a:latin typeface="Arial"/>
                <a:cs typeface="Arial"/>
              </a:rPr>
              <a:t>ear-old</a:t>
            </a:r>
            <a:r>
              <a:rPr sz="2200" b="1" spc="50" dirty="0">
                <a:solidFill>
                  <a:srgbClr val="15820B"/>
                </a:solidFill>
                <a:latin typeface="Arial"/>
                <a:cs typeface="Arial"/>
              </a:rPr>
              <a:t> </a:t>
            </a:r>
            <a:r>
              <a:rPr sz="2200" b="1" spc="-15" dirty="0">
                <a:solidFill>
                  <a:srgbClr val="15820B"/>
                </a:solidFill>
                <a:latin typeface="Arial"/>
                <a:cs typeface="Arial"/>
              </a:rPr>
              <a:t>female</a:t>
            </a:r>
            <a:r>
              <a:rPr sz="2200" b="1" dirty="0">
                <a:solidFill>
                  <a:srgbClr val="15820B"/>
                </a:solidFill>
                <a:latin typeface="Arial"/>
                <a:cs typeface="Arial"/>
              </a:rPr>
              <a:t> </a:t>
            </a:r>
            <a:r>
              <a:rPr sz="2200" b="1" spc="-15" dirty="0">
                <a:solidFill>
                  <a:srgbClr val="15820B"/>
                </a:solidFill>
                <a:latin typeface="Arial"/>
                <a:cs typeface="Arial"/>
              </a:rPr>
              <a:t>nurse</a:t>
            </a:r>
            <a:r>
              <a:rPr sz="2200" b="1" spc="10" dirty="0">
                <a:solidFill>
                  <a:srgbClr val="15820B"/>
                </a:solidFill>
                <a:latin typeface="Arial"/>
                <a:cs typeface="Arial"/>
              </a:rPr>
              <a:t> </a:t>
            </a:r>
            <a:r>
              <a:rPr sz="2200" b="1" dirty="0">
                <a:solidFill>
                  <a:srgbClr val="15820B"/>
                </a:solidFill>
                <a:latin typeface="Arial"/>
                <a:cs typeface="Arial"/>
              </a:rPr>
              <a:t>w</a:t>
            </a:r>
            <a:r>
              <a:rPr sz="2200" b="1" spc="-15" dirty="0">
                <a:solidFill>
                  <a:srgbClr val="15820B"/>
                </a:solidFill>
                <a:latin typeface="Arial"/>
                <a:cs typeface="Arial"/>
              </a:rPr>
              <a:t>ho</a:t>
            </a:r>
            <a:r>
              <a:rPr sz="2200" b="1" dirty="0">
                <a:solidFill>
                  <a:srgbClr val="15820B"/>
                </a:solidFill>
                <a:latin typeface="Arial"/>
                <a:cs typeface="Arial"/>
              </a:rPr>
              <a:t> w</a:t>
            </a:r>
            <a:r>
              <a:rPr sz="2200" b="1" spc="-15" dirty="0">
                <a:solidFill>
                  <a:srgbClr val="15820B"/>
                </a:solidFill>
                <a:latin typeface="Arial"/>
                <a:cs typeface="Arial"/>
              </a:rPr>
              <a:t>orks</a:t>
            </a:r>
            <a:r>
              <a:rPr sz="2200" b="1" spc="-10" dirty="0">
                <a:solidFill>
                  <a:srgbClr val="15820B"/>
                </a:solidFill>
                <a:latin typeface="Arial"/>
                <a:cs typeface="Arial"/>
              </a:rPr>
              <a:t> in</a:t>
            </a:r>
            <a:r>
              <a:rPr sz="2200" b="1" spc="10" dirty="0">
                <a:solidFill>
                  <a:srgbClr val="15820B"/>
                </a:solidFill>
                <a:latin typeface="Arial"/>
                <a:cs typeface="Arial"/>
              </a:rPr>
              <a:t> </a:t>
            </a:r>
            <a:r>
              <a:rPr sz="2200" b="1" spc="-15" dirty="0">
                <a:solidFill>
                  <a:srgbClr val="15820B"/>
                </a:solidFill>
                <a:latin typeface="Arial"/>
                <a:cs typeface="Arial"/>
              </a:rPr>
              <a:t>the</a:t>
            </a:r>
            <a:r>
              <a:rPr sz="2200" b="1" spc="10" dirty="0">
                <a:solidFill>
                  <a:srgbClr val="15820B"/>
                </a:solidFill>
                <a:latin typeface="Arial"/>
                <a:cs typeface="Arial"/>
              </a:rPr>
              <a:t> </a:t>
            </a:r>
            <a:r>
              <a:rPr sz="2200" b="1" spc="-15" dirty="0">
                <a:solidFill>
                  <a:srgbClr val="15820B"/>
                </a:solidFill>
                <a:latin typeface="Arial"/>
                <a:cs typeface="Arial"/>
              </a:rPr>
              <a:t>emergency</a:t>
            </a:r>
            <a:r>
              <a:rPr sz="2200" b="1" spc="10" dirty="0">
                <a:solidFill>
                  <a:srgbClr val="15820B"/>
                </a:solidFill>
                <a:latin typeface="Arial"/>
                <a:cs typeface="Arial"/>
              </a:rPr>
              <a:t> </a:t>
            </a:r>
            <a:r>
              <a:rPr sz="2200" b="1" spc="-15" dirty="0">
                <a:solidFill>
                  <a:srgbClr val="15820B"/>
                </a:solidFill>
                <a:latin typeface="Arial"/>
                <a:cs typeface="Arial"/>
              </a:rPr>
              <a:t>r</a:t>
            </a:r>
            <a:r>
              <a:rPr sz="2200" b="1" spc="-20" dirty="0">
                <a:solidFill>
                  <a:srgbClr val="15820B"/>
                </a:solidFill>
                <a:latin typeface="Arial"/>
                <a:cs typeface="Arial"/>
              </a:rPr>
              <a:t>oom</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75730" rIns="0" bIns="0" rtlCol="0">
            <a:spAutoFit/>
          </a:bodyPr>
          <a:lstStyle/>
          <a:p>
            <a:pPr marL="367665">
              <a:lnSpc>
                <a:spcPct val="100000"/>
              </a:lnSpc>
            </a:pPr>
            <a:r>
              <a:rPr sz="5000" spc="-645" dirty="0">
                <a:solidFill>
                  <a:srgbClr val="C00000"/>
                </a:solidFill>
              </a:rPr>
              <a:t>T</a:t>
            </a:r>
            <a:r>
              <a:rPr sz="5000" spc="-95" dirty="0">
                <a:solidFill>
                  <a:srgbClr val="C00000"/>
                </a:solidFill>
              </a:rPr>
              <a:t>e</a:t>
            </a:r>
            <a:r>
              <a:rPr sz="5000" spc="-90" dirty="0">
                <a:solidFill>
                  <a:srgbClr val="C00000"/>
                </a:solidFill>
              </a:rPr>
              <a:t>s</a:t>
            </a:r>
            <a:r>
              <a:rPr sz="5000" spc="-105" dirty="0">
                <a:solidFill>
                  <a:srgbClr val="C00000"/>
                </a:solidFill>
              </a:rPr>
              <a:t>ting</a:t>
            </a:r>
            <a:endParaRPr sz="5000"/>
          </a:p>
        </p:txBody>
      </p:sp>
      <p:sp>
        <p:nvSpPr>
          <p:cNvPr id="4" name="object 4"/>
          <p:cNvSpPr/>
          <p:nvPr/>
        </p:nvSpPr>
        <p:spPr>
          <a:xfrm>
            <a:off x="3535680" y="4488180"/>
            <a:ext cx="4363211" cy="2369819"/>
          </a:xfrm>
          <a:prstGeom prst="rect">
            <a:avLst/>
          </a:prstGeom>
          <a:blipFill>
            <a:blip r:embed="rId5" cstate="print"/>
            <a:stretch>
              <a:fillRect/>
            </a:stretch>
          </a:blipFill>
        </p:spPr>
        <p:txBody>
          <a:bodyPr wrap="square" lIns="0" tIns="0" rIns="0" bIns="0" rtlCol="0"/>
          <a:lstStyle/>
          <a:p>
            <a:endParaRPr lang="en-US" dirty="0"/>
          </a:p>
        </p:txBody>
      </p:sp>
      <p:sp>
        <p:nvSpPr>
          <p:cNvPr id="5" name="object 5"/>
          <p:cNvSpPr/>
          <p:nvPr/>
        </p:nvSpPr>
        <p:spPr>
          <a:xfrm>
            <a:off x="3550920" y="1610865"/>
            <a:ext cx="4333240" cy="2887980"/>
          </a:xfrm>
          <a:custGeom>
            <a:avLst/>
            <a:gdLst/>
            <a:ahLst/>
            <a:cxnLst/>
            <a:rect l="l" t="t" r="r" b="b"/>
            <a:pathLst>
              <a:path w="4333240" h="2887979">
                <a:moveTo>
                  <a:pt x="4084535" y="0"/>
                </a:moveTo>
                <a:lnTo>
                  <a:pt x="248196" y="0"/>
                </a:lnTo>
                <a:lnTo>
                  <a:pt x="227840" y="822"/>
                </a:lnTo>
                <a:lnTo>
                  <a:pt x="188552" y="7213"/>
                </a:lnTo>
                <a:lnTo>
                  <a:pt x="151588" y="19505"/>
                </a:lnTo>
                <a:lnTo>
                  <a:pt x="117458" y="37186"/>
                </a:lnTo>
                <a:lnTo>
                  <a:pt x="86674" y="59746"/>
                </a:lnTo>
                <a:lnTo>
                  <a:pt x="47888" y="101616"/>
                </a:lnTo>
                <a:lnTo>
                  <a:pt x="27703" y="134137"/>
                </a:lnTo>
                <a:lnTo>
                  <a:pt x="12653" y="169748"/>
                </a:lnTo>
                <a:lnTo>
                  <a:pt x="3248" y="207938"/>
                </a:lnTo>
                <a:lnTo>
                  <a:pt x="0" y="248196"/>
                </a:lnTo>
                <a:lnTo>
                  <a:pt x="0" y="2639783"/>
                </a:lnTo>
                <a:lnTo>
                  <a:pt x="3248" y="2680044"/>
                </a:lnTo>
                <a:lnTo>
                  <a:pt x="12653" y="2718236"/>
                </a:lnTo>
                <a:lnTo>
                  <a:pt x="27703" y="2753848"/>
                </a:lnTo>
                <a:lnTo>
                  <a:pt x="47888" y="2786369"/>
                </a:lnTo>
                <a:lnTo>
                  <a:pt x="72696" y="2815288"/>
                </a:lnTo>
                <a:lnTo>
                  <a:pt x="101616" y="2840095"/>
                </a:lnTo>
                <a:lnTo>
                  <a:pt x="134137" y="2860278"/>
                </a:lnTo>
                <a:lnTo>
                  <a:pt x="169748" y="2875327"/>
                </a:lnTo>
                <a:lnTo>
                  <a:pt x="207938" y="2884731"/>
                </a:lnTo>
                <a:lnTo>
                  <a:pt x="248196" y="2887980"/>
                </a:lnTo>
                <a:lnTo>
                  <a:pt x="4084535" y="2887980"/>
                </a:lnTo>
                <a:lnTo>
                  <a:pt x="4124793" y="2884731"/>
                </a:lnTo>
                <a:lnTo>
                  <a:pt x="4162983" y="2875327"/>
                </a:lnTo>
                <a:lnTo>
                  <a:pt x="4198594" y="2860278"/>
                </a:lnTo>
                <a:lnTo>
                  <a:pt x="4231115" y="2840095"/>
                </a:lnTo>
                <a:lnTo>
                  <a:pt x="4260035" y="2815288"/>
                </a:lnTo>
                <a:lnTo>
                  <a:pt x="4284843" y="2786369"/>
                </a:lnTo>
                <a:lnTo>
                  <a:pt x="4305028" y="2753848"/>
                </a:lnTo>
                <a:lnTo>
                  <a:pt x="4320078" y="2718236"/>
                </a:lnTo>
                <a:lnTo>
                  <a:pt x="4329483" y="2680044"/>
                </a:lnTo>
                <a:lnTo>
                  <a:pt x="4332732" y="2639783"/>
                </a:lnTo>
                <a:lnTo>
                  <a:pt x="4332732" y="248196"/>
                </a:lnTo>
                <a:lnTo>
                  <a:pt x="4329483" y="207938"/>
                </a:lnTo>
                <a:lnTo>
                  <a:pt x="4320078" y="169748"/>
                </a:lnTo>
                <a:lnTo>
                  <a:pt x="4305028" y="134137"/>
                </a:lnTo>
                <a:lnTo>
                  <a:pt x="4284843" y="101616"/>
                </a:lnTo>
                <a:lnTo>
                  <a:pt x="4260035" y="72696"/>
                </a:lnTo>
                <a:lnTo>
                  <a:pt x="4231115" y="47888"/>
                </a:lnTo>
                <a:lnTo>
                  <a:pt x="4198594" y="27703"/>
                </a:lnTo>
                <a:lnTo>
                  <a:pt x="4162983" y="12653"/>
                </a:lnTo>
                <a:lnTo>
                  <a:pt x="4124793" y="3248"/>
                </a:lnTo>
                <a:lnTo>
                  <a:pt x="4084535" y="0"/>
                </a:lnTo>
                <a:close/>
              </a:path>
            </a:pathLst>
          </a:custGeom>
          <a:solidFill>
            <a:srgbClr val="ECECEC"/>
          </a:solidFill>
        </p:spPr>
        <p:txBody>
          <a:bodyPr wrap="square" lIns="0" tIns="0" rIns="0" bIns="0" rtlCol="0"/>
          <a:lstStyle/>
          <a:p>
            <a:endParaRPr/>
          </a:p>
        </p:txBody>
      </p:sp>
      <p:sp>
        <p:nvSpPr>
          <p:cNvPr id="6" name="object 6"/>
          <p:cNvSpPr/>
          <p:nvPr/>
        </p:nvSpPr>
        <p:spPr>
          <a:xfrm>
            <a:off x="3550920" y="1610867"/>
            <a:ext cx="4332732" cy="2887941"/>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8" name="object 8"/>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9" name="object 9"/>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
        <p:nvSpPr>
          <p:cNvPr id="10" name="object 11">
            <a:extLst>
              <a:ext uri="{FF2B5EF4-FFF2-40B4-BE49-F238E27FC236}">
                <a16:creationId xmlns:a16="http://schemas.microsoft.com/office/drawing/2014/main" id="{04C13878-F86E-EE33-027F-DB62D60309FD}"/>
              </a:ext>
            </a:extLst>
          </p:cNvPr>
          <p:cNvSpPr txBox="1"/>
          <p:nvPr/>
        </p:nvSpPr>
        <p:spPr>
          <a:xfrm>
            <a:off x="4419600" y="4522168"/>
            <a:ext cx="2052955" cy="127635"/>
          </a:xfrm>
          <a:prstGeom prst="rect">
            <a:avLst/>
          </a:prstGeom>
        </p:spPr>
        <p:txBody>
          <a:bodyPr vert="horz" wrap="square" lIns="0" tIns="0" rIns="0" bIns="0" rtlCol="0">
            <a:spAutoFit/>
          </a:bodyPr>
          <a:lstStyle/>
          <a:p>
            <a:pPr marL="12700">
              <a:lnSpc>
                <a:spcPct val="100000"/>
              </a:lnSpc>
            </a:pPr>
            <a:r>
              <a:rPr sz="800" dirty="0">
                <a:solidFill>
                  <a:srgbClr val="212121"/>
                </a:solidFill>
                <a:latin typeface="Arial"/>
                <a:cs typeface="Arial"/>
              </a:rPr>
              <a:t>I</a:t>
            </a:r>
            <a:r>
              <a:rPr sz="800" spc="10" dirty="0">
                <a:solidFill>
                  <a:srgbClr val="212121"/>
                </a:solidFill>
                <a:latin typeface="Arial"/>
                <a:cs typeface="Arial"/>
              </a:rPr>
              <a:t>m</a:t>
            </a:r>
            <a:r>
              <a:rPr sz="800" spc="-5" dirty="0">
                <a:solidFill>
                  <a:srgbClr val="212121"/>
                </a:solidFill>
                <a:latin typeface="Arial"/>
                <a:cs typeface="Arial"/>
              </a:rPr>
              <a:t>ag</a:t>
            </a:r>
            <a:r>
              <a:rPr sz="800" dirty="0">
                <a:solidFill>
                  <a:srgbClr val="212121"/>
                </a:solidFill>
                <a:latin typeface="Arial"/>
                <a:cs typeface="Arial"/>
              </a:rPr>
              <a:t>e</a:t>
            </a:r>
            <a:r>
              <a:rPr sz="800" spc="-10" dirty="0">
                <a:solidFill>
                  <a:srgbClr val="212121"/>
                </a:solidFill>
                <a:latin typeface="Arial"/>
                <a:cs typeface="Arial"/>
              </a:rPr>
              <a:t> </a:t>
            </a:r>
            <a:r>
              <a:rPr sz="800" dirty="0">
                <a:solidFill>
                  <a:srgbClr val="212121"/>
                </a:solidFill>
                <a:latin typeface="Arial"/>
                <a:cs typeface="Arial"/>
              </a:rPr>
              <a:t>S</a:t>
            </a:r>
            <a:r>
              <a:rPr sz="800" spc="-5" dirty="0">
                <a:solidFill>
                  <a:srgbClr val="212121"/>
                </a:solidFill>
                <a:latin typeface="Arial"/>
                <a:cs typeface="Arial"/>
              </a:rPr>
              <a:t>our</a:t>
            </a:r>
            <a:r>
              <a:rPr sz="800" spc="5" dirty="0">
                <a:solidFill>
                  <a:srgbClr val="212121"/>
                </a:solidFill>
                <a:latin typeface="Arial"/>
                <a:cs typeface="Arial"/>
              </a:rPr>
              <a:t>c</a:t>
            </a:r>
            <a:r>
              <a:rPr sz="800" spc="-5" dirty="0">
                <a:solidFill>
                  <a:srgbClr val="212121"/>
                </a:solidFill>
                <a:latin typeface="Arial"/>
                <a:cs typeface="Arial"/>
              </a:rPr>
              <a:t>e</a:t>
            </a:r>
            <a:r>
              <a:rPr sz="800" dirty="0">
                <a:solidFill>
                  <a:srgbClr val="212121"/>
                </a:solidFill>
                <a:latin typeface="Arial"/>
                <a:cs typeface="Arial"/>
              </a:rPr>
              <a:t>:</a:t>
            </a:r>
            <a:r>
              <a:rPr sz="800" spc="10" dirty="0">
                <a:solidFill>
                  <a:srgbClr val="212121"/>
                </a:solidFill>
                <a:latin typeface="Arial"/>
                <a:cs typeface="Arial"/>
              </a:rPr>
              <a:t> </a:t>
            </a:r>
            <a:r>
              <a:rPr sz="800" spc="-10" dirty="0">
                <a:solidFill>
                  <a:srgbClr val="212121"/>
                </a:solidFill>
                <a:latin typeface="Arial"/>
                <a:cs typeface="Arial"/>
              </a:rPr>
              <a:t>M</a:t>
            </a:r>
            <a:r>
              <a:rPr sz="800" dirty="0">
                <a:solidFill>
                  <a:srgbClr val="212121"/>
                </a:solidFill>
                <a:latin typeface="Arial"/>
                <a:cs typeface="Arial"/>
              </a:rPr>
              <a:t>S</a:t>
            </a:r>
            <a:r>
              <a:rPr sz="800" spc="5" dirty="0">
                <a:solidFill>
                  <a:srgbClr val="212121"/>
                </a:solidFill>
                <a:latin typeface="Arial"/>
                <a:cs typeface="Arial"/>
              </a:rPr>
              <a:t> </a:t>
            </a:r>
            <a:r>
              <a:rPr sz="800" dirty="0">
                <a:solidFill>
                  <a:srgbClr val="212121"/>
                </a:solidFill>
                <a:latin typeface="Arial"/>
                <a:cs typeface="Arial"/>
              </a:rPr>
              <a:t>P</a:t>
            </a:r>
            <a:r>
              <a:rPr sz="800" spc="-5" dirty="0">
                <a:solidFill>
                  <a:srgbClr val="212121"/>
                </a:solidFill>
                <a:latin typeface="Arial"/>
                <a:cs typeface="Arial"/>
              </a:rPr>
              <a:t>o</a:t>
            </a:r>
            <a:r>
              <a:rPr sz="800" spc="-20" dirty="0">
                <a:solidFill>
                  <a:srgbClr val="212121"/>
                </a:solidFill>
                <a:latin typeface="Arial"/>
                <a:cs typeface="Arial"/>
              </a:rPr>
              <a:t>w</a:t>
            </a:r>
            <a:r>
              <a:rPr sz="800" spc="-5" dirty="0">
                <a:solidFill>
                  <a:srgbClr val="212121"/>
                </a:solidFill>
                <a:latin typeface="Arial"/>
                <a:cs typeface="Arial"/>
              </a:rPr>
              <a:t>er</a:t>
            </a:r>
            <a:r>
              <a:rPr sz="800" dirty="0">
                <a:solidFill>
                  <a:srgbClr val="212121"/>
                </a:solidFill>
                <a:latin typeface="Arial"/>
                <a:cs typeface="Arial"/>
              </a:rPr>
              <a:t>P</a:t>
            </a:r>
            <a:r>
              <a:rPr sz="800" spc="-5" dirty="0">
                <a:solidFill>
                  <a:srgbClr val="212121"/>
                </a:solidFill>
                <a:latin typeface="Arial"/>
                <a:cs typeface="Arial"/>
              </a:rPr>
              <a:t>o</a:t>
            </a:r>
            <a:r>
              <a:rPr sz="800" dirty="0">
                <a:solidFill>
                  <a:srgbClr val="212121"/>
                </a:solidFill>
                <a:latin typeface="Arial"/>
                <a:cs typeface="Arial"/>
              </a:rPr>
              <a:t>i</a:t>
            </a:r>
            <a:r>
              <a:rPr sz="800" spc="-5" dirty="0">
                <a:solidFill>
                  <a:srgbClr val="212121"/>
                </a:solidFill>
                <a:latin typeface="Arial"/>
                <a:cs typeface="Arial"/>
              </a:rPr>
              <a:t>n</a:t>
            </a:r>
            <a:r>
              <a:rPr sz="800" dirty="0">
                <a:solidFill>
                  <a:srgbClr val="212121"/>
                </a:solidFill>
                <a:latin typeface="Arial"/>
                <a:cs typeface="Arial"/>
              </a:rPr>
              <a:t>t</a:t>
            </a:r>
            <a:r>
              <a:rPr sz="800" spc="20" dirty="0">
                <a:solidFill>
                  <a:srgbClr val="212121"/>
                </a:solidFill>
                <a:latin typeface="Arial"/>
                <a:cs typeface="Arial"/>
              </a:rPr>
              <a:t> </a:t>
            </a:r>
            <a:r>
              <a:rPr sz="800" dirty="0">
                <a:solidFill>
                  <a:srgbClr val="212121"/>
                </a:solidFill>
                <a:latin typeface="Arial"/>
                <a:cs typeface="Arial"/>
              </a:rPr>
              <a:t>St</a:t>
            </a:r>
            <a:r>
              <a:rPr sz="800" spc="-5" dirty="0">
                <a:solidFill>
                  <a:srgbClr val="212121"/>
                </a:solidFill>
                <a:latin typeface="Arial"/>
                <a:cs typeface="Arial"/>
              </a:rPr>
              <a:t>o</a:t>
            </a:r>
            <a:r>
              <a:rPr sz="800" spc="5" dirty="0">
                <a:solidFill>
                  <a:srgbClr val="212121"/>
                </a:solidFill>
                <a:latin typeface="Arial"/>
                <a:cs typeface="Arial"/>
              </a:rPr>
              <a:t>c</a:t>
            </a:r>
            <a:r>
              <a:rPr sz="800" dirty="0">
                <a:solidFill>
                  <a:srgbClr val="212121"/>
                </a:solidFill>
                <a:latin typeface="Arial"/>
                <a:cs typeface="Arial"/>
              </a:rPr>
              <a:t>k P</a:t>
            </a:r>
            <a:r>
              <a:rPr sz="800" spc="-5" dirty="0">
                <a:solidFill>
                  <a:srgbClr val="212121"/>
                </a:solidFill>
                <a:latin typeface="Arial"/>
                <a:cs typeface="Arial"/>
              </a:rPr>
              <a:t>ho</a:t>
            </a:r>
            <a:r>
              <a:rPr sz="800" dirty="0">
                <a:solidFill>
                  <a:srgbClr val="212121"/>
                </a:solidFill>
                <a:latin typeface="Arial"/>
                <a:cs typeface="Arial"/>
              </a:rPr>
              <a:t>t</a:t>
            </a:r>
            <a:r>
              <a:rPr sz="800" spc="-5" dirty="0">
                <a:solidFill>
                  <a:srgbClr val="212121"/>
                </a:solidFill>
                <a:latin typeface="Arial"/>
                <a:cs typeface="Arial"/>
              </a:rPr>
              <a:t>os</a:t>
            </a:r>
            <a:endParaRPr sz="800" dirty="0">
              <a:latin typeface="Arial"/>
              <a:cs typeface="Arial"/>
            </a:endParaRPr>
          </a:p>
        </p:txBody>
      </p:sp>
    </p:spTree>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33018" rIns="0" bIns="0" rtlCol="0">
            <a:spAutoFit/>
          </a:bodyPr>
          <a:lstStyle/>
          <a:p>
            <a:pPr marL="129539">
              <a:lnSpc>
                <a:spcPts val="5235"/>
              </a:lnSpc>
            </a:pPr>
            <a:r>
              <a:rPr sz="4400" spc="-100" dirty="0"/>
              <a:t>Re</a:t>
            </a:r>
            <a:r>
              <a:rPr sz="4400" spc="-90" dirty="0"/>
              <a:t>c</a:t>
            </a:r>
            <a:r>
              <a:rPr sz="4400" spc="-100" dirty="0"/>
              <a:t>o</a:t>
            </a:r>
            <a:r>
              <a:rPr sz="4400" spc="-95" dirty="0"/>
              <a:t>m</a:t>
            </a:r>
            <a:r>
              <a:rPr sz="4400" spc="-105" dirty="0"/>
              <a:t>m</a:t>
            </a:r>
            <a:r>
              <a:rPr sz="4400" spc="-100" dirty="0"/>
              <a:t>e</a:t>
            </a:r>
            <a:r>
              <a:rPr sz="4400" spc="-110" dirty="0"/>
              <a:t>n</a:t>
            </a:r>
            <a:r>
              <a:rPr sz="4400" spc="-100" dirty="0"/>
              <a:t>de</a:t>
            </a:r>
            <a:r>
              <a:rPr sz="4400" dirty="0"/>
              <a:t>d</a:t>
            </a:r>
            <a:r>
              <a:rPr sz="4400" spc="-315" dirty="0"/>
              <a:t> </a:t>
            </a:r>
            <a:r>
              <a:rPr sz="4400" spc="-595" dirty="0"/>
              <a:t>T</a:t>
            </a:r>
            <a:r>
              <a:rPr sz="4400" spc="-100" dirty="0"/>
              <a:t>e</a:t>
            </a:r>
            <a:r>
              <a:rPr sz="4400" spc="-90" dirty="0"/>
              <a:t>s</a:t>
            </a:r>
            <a:r>
              <a:rPr sz="4400" spc="-100" dirty="0"/>
              <a:t>t</a:t>
            </a:r>
            <a:r>
              <a:rPr sz="4400" spc="-95" dirty="0"/>
              <a:t>i</a:t>
            </a:r>
            <a:r>
              <a:rPr sz="4400" spc="-100" dirty="0"/>
              <a:t>n</a:t>
            </a:r>
            <a:r>
              <a:rPr sz="4400" dirty="0"/>
              <a:t>g</a:t>
            </a:r>
            <a:r>
              <a:rPr sz="4400" spc="-229" dirty="0"/>
              <a:t> </a:t>
            </a:r>
            <a:r>
              <a:rPr sz="4400" spc="-95" dirty="0"/>
              <a:t>S</a:t>
            </a:r>
            <a:r>
              <a:rPr sz="4400" spc="-100" dirty="0"/>
              <a:t>equen</a:t>
            </a:r>
            <a:r>
              <a:rPr sz="4400" spc="-90" dirty="0"/>
              <a:t>c</a:t>
            </a:r>
            <a:r>
              <a:rPr sz="4400" dirty="0"/>
              <a:t>e</a:t>
            </a:r>
            <a:endParaRPr sz="4400"/>
          </a:p>
        </p:txBody>
      </p:sp>
      <p:sp>
        <p:nvSpPr>
          <p:cNvPr id="4" name="object 4"/>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5" name="object 5"/>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6" name="object 6"/>
          <p:cNvSpPr txBox="1"/>
          <p:nvPr/>
        </p:nvSpPr>
        <p:spPr>
          <a:xfrm>
            <a:off x="688343" y="1480458"/>
            <a:ext cx="10307320" cy="4897755"/>
          </a:xfrm>
          <a:prstGeom prst="rect">
            <a:avLst/>
          </a:prstGeom>
        </p:spPr>
        <p:txBody>
          <a:bodyPr vert="horz" wrap="square" lIns="0" tIns="0" rIns="0" bIns="0" rtlCol="0">
            <a:spAutoFit/>
          </a:bodyPr>
          <a:lstStyle/>
          <a:p>
            <a:pPr marL="350520" indent="-337820">
              <a:lnSpc>
                <a:spcPct val="100000"/>
              </a:lnSpc>
              <a:buClr>
                <a:srgbClr val="212121"/>
              </a:buClr>
              <a:buFont typeface="Arial"/>
              <a:buAutoNum type="arabicPeriod"/>
              <a:tabLst>
                <a:tab pos="351155" algn="l"/>
              </a:tabLst>
            </a:pPr>
            <a:r>
              <a:rPr sz="2400" dirty="0">
                <a:solidFill>
                  <a:srgbClr val="212121"/>
                </a:solidFill>
                <a:latin typeface="Arial"/>
                <a:cs typeface="Arial"/>
              </a:rPr>
              <a:t>– </a:t>
            </a:r>
            <a:r>
              <a:rPr sz="2400" spc="-25" dirty="0">
                <a:solidFill>
                  <a:srgbClr val="212121"/>
                </a:solidFill>
                <a:latin typeface="Arial"/>
                <a:cs typeface="Arial"/>
              </a:rPr>
              <a:t>S</a:t>
            </a:r>
            <a:r>
              <a:rPr sz="2400" dirty="0">
                <a:solidFill>
                  <a:srgbClr val="212121"/>
                </a:solidFill>
                <a:latin typeface="Arial"/>
                <a:cs typeface="Arial"/>
              </a:rPr>
              <a:t>cr</a:t>
            </a:r>
            <a:r>
              <a:rPr sz="2400" spc="-5" dirty="0">
                <a:solidFill>
                  <a:srgbClr val="212121"/>
                </a:solidFill>
                <a:latin typeface="Arial"/>
                <a:cs typeface="Arial"/>
              </a:rPr>
              <a:t>een</a:t>
            </a:r>
            <a:endParaRPr sz="2400">
              <a:latin typeface="Arial"/>
              <a:cs typeface="Arial"/>
            </a:endParaRPr>
          </a:p>
          <a:p>
            <a:pPr marL="469900" lvl="1" indent="-342900">
              <a:lnSpc>
                <a:spcPct val="100000"/>
              </a:lnSpc>
              <a:spcBef>
                <a:spcPts val="575"/>
              </a:spcBef>
              <a:buClr>
                <a:srgbClr val="D51F1A"/>
              </a:buClr>
              <a:buFont typeface="Wingdings"/>
              <a:buChar char=""/>
              <a:tabLst>
                <a:tab pos="469900" algn="l"/>
              </a:tabLst>
            </a:pPr>
            <a:r>
              <a:rPr sz="2400" spc="-10" dirty="0">
                <a:solidFill>
                  <a:srgbClr val="212121"/>
                </a:solidFill>
                <a:latin typeface="Arial"/>
                <a:cs typeface="Arial"/>
              </a:rPr>
              <a:t>HC</a:t>
            </a:r>
            <a:r>
              <a:rPr sz="2400" spc="-20" dirty="0">
                <a:solidFill>
                  <a:srgbClr val="212121"/>
                </a:solidFill>
                <a:latin typeface="Arial"/>
                <a:cs typeface="Arial"/>
              </a:rPr>
              <a:t>V</a:t>
            </a:r>
            <a:r>
              <a:rPr sz="2400" spc="10" dirty="0">
                <a:solidFill>
                  <a:srgbClr val="212121"/>
                </a:solidFill>
                <a:latin typeface="Arial"/>
                <a:cs typeface="Arial"/>
              </a:rPr>
              <a:t> </a:t>
            </a:r>
            <a:r>
              <a:rPr sz="2400" spc="-5" dirty="0">
                <a:solidFill>
                  <a:srgbClr val="212121"/>
                </a:solidFill>
                <a:latin typeface="Arial"/>
                <a:cs typeface="Arial"/>
              </a:rPr>
              <a:t>an</a:t>
            </a:r>
            <a:r>
              <a:rPr sz="2400" spc="5" dirty="0">
                <a:solidFill>
                  <a:srgbClr val="212121"/>
                </a:solidFill>
                <a:latin typeface="Arial"/>
                <a:cs typeface="Arial"/>
              </a:rPr>
              <a:t>t</a:t>
            </a:r>
            <a:r>
              <a:rPr sz="2400" spc="-5" dirty="0">
                <a:solidFill>
                  <a:srgbClr val="212121"/>
                </a:solidFill>
                <a:latin typeface="Arial"/>
                <a:cs typeface="Arial"/>
              </a:rPr>
              <a:t>ibod</a:t>
            </a:r>
            <a:r>
              <a:rPr sz="2400" dirty="0">
                <a:solidFill>
                  <a:srgbClr val="212121"/>
                </a:solidFill>
                <a:latin typeface="Arial"/>
                <a:cs typeface="Arial"/>
              </a:rPr>
              <a:t>y</a:t>
            </a:r>
            <a:r>
              <a:rPr sz="2400" spc="25"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endParaRPr sz="2400">
              <a:latin typeface="Arial"/>
              <a:cs typeface="Arial"/>
            </a:endParaRPr>
          </a:p>
          <a:p>
            <a:pPr marL="1130935" lvl="2" indent="-342900">
              <a:lnSpc>
                <a:spcPct val="100000"/>
              </a:lnSpc>
              <a:spcBef>
                <a:spcPts val="480"/>
              </a:spcBef>
              <a:buClr>
                <a:srgbClr val="D51F1A"/>
              </a:buClr>
              <a:buFont typeface="Wingdings"/>
              <a:buChar char=""/>
              <a:tabLst>
                <a:tab pos="1131570" algn="l"/>
              </a:tabLst>
            </a:pPr>
            <a:r>
              <a:rPr sz="2000" spc="10" dirty="0">
                <a:solidFill>
                  <a:srgbClr val="212121"/>
                </a:solidFill>
                <a:latin typeface="Arial"/>
                <a:cs typeface="Arial"/>
              </a:rPr>
              <a:t>Labo</a:t>
            </a:r>
            <a:r>
              <a:rPr sz="2000" spc="15" dirty="0">
                <a:solidFill>
                  <a:srgbClr val="212121"/>
                </a:solidFill>
                <a:latin typeface="Arial"/>
                <a:cs typeface="Arial"/>
              </a:rPr>
              <a:t>r</a:t>
            </a:r>
            <a:r>
              <a:rPr sz="2000" spc="10" dirty="0">
                <a:solidFill>
                  <a:srgbClr val="212121"/>
                </a:solidFill>
                <a:latin typeface="Arial"/>
                <a:cs typeface="Arial"/>
              </a:rPr>
              <a:t>a</a:t>
            </a:r>
            <a:r>
              <a:rPr sz="2000" spc="-5" dirty="0">
                <a:solidFill>
                  <a:srgbClr val="212121"/>
                </a:solidFill>
                <a:latin typeface="Arial"/>
                <a:cs typeface="Arial"/>
              </a:rPr>
              <a:t>t</a:t>
            </a:r>
            <a:r>
              <a:rPr sz="2000" spc="10" dirty="0">
                <a:solidFill>
                  <a:srgbClr val="212121"/>
                </a:solidFill>
                <a:latin typeface="Arial"/>
                <a:cs typeface="Arial"/>
              </a:rPr>
              <a:t>o</a:t>
            </a:r>
            <a:r>
              <a:rPr sz="2000" dirty="0">
                <a:solidFill>
                  <a:srgbClr val="212121"/>
                </a:solidFill>
                <a:latin typeface="Arial"/>
                <a:cs typeface="Arial"/>
              </a:rPr>
              <a:t>ry-</a:t>
            </a:r>
            <a:r>
              <a:rPr sz="2000" spc="10" dirty="0">
                <a:solidFill>
                  <a:srgbClr val="212121"/>
                </a:solidFill>
                <a:latin typeface="Arial"/>
                <a:cs typeface="Arial"/>
              </a:rPr>
              <a:t>b</a:t>
            </a:r>
            <a:r>
              <a:rPr sz="2000" dirty="0">
                <a:solidFill>
                  <a:srgbClr val="212121"/>
                </a:solidFill>
                <a:latin typeface="Arial"/>
                <a:cs typeface="Arial"/>
              </a:rPr>
              <a:t>a</a:t>
            </a:r>
            <a:r>
              <a:rPr sz="2000" spc="5" dirty="0">
                <a:solidFill>
                  <a:srgbClr val="212121"/>
                </a:solidFill>
                <a:latin typeface="Arial"/>
                <a:cs typeface="Arial"/>
              </a:rPr>
              <a:t>s</a:t>
            </a:r>
            <a:r>
              <a:rPr sz="2000" spc="10" dirty="0">
                <a:solidFill>
                  <a:srgbClr val="212121"/>
                </a:solidFill>
                <a:latin typeface="Arial"/>
                <a:cs typeface="Arial"/>
              </a:rPr>
              <a:t>e</a:t>
            </a:r>
            <a:r>
              <a:rPr sz="2000" dirty="0">
                <a:solidFill>
                  <a:srgbClr val="212121"/>
                </a:solidFill>
                <a:latin typeface="Arial"/>
                <a:cs typeface="Arial"/>
              </a:rPr>
              <a:t>d</a:t>
            </a:r>
            <a:r>
              <a:rPr sz="2000" spc="-30" dirty="0">
                <a:solidFill>
                  <a:srgbClr val="212121"/>
                </a:solidFill>
                <a:latin typeface="Arial"/>
                <a:cs typeface="Arial"/>
              </a:rPr>
              <a:t> </a:t>
            </a:r>
            <a:r>
              <a:rPr sz="2000" spc="10" dirty="0">
                <a:solidFill>
                  <a:srgbClr val="212121"/>
                </a:solidFill>
                <a:latin typeface="Arial"/>
                <a:cs typeface="Arial"/>
              </a:rPr>
              <a:t>o</a:t>
            </a:r>
            <a:r>
              <a:rPr sz="2000" dirty="0">
                <a:solidFill>
                  <a:srgbClr val="212121"/>
                </a:solidFill>
                <a:latin typeface="Arial"/>
                <a:cs typeface="Arial"/>
              </a:rPr>
              <a:t>r </a:t>
            </a:r>
            <a:r>
              <a:rPr sz="2000" spc="15" dirty="0">
                <a:solidFill>
                  <a:srgbClr val="212121"/>
                </a:solidFill>
                <a:latin typeface="Arial"/>
                <a:cs typeface="Arial"/>
              </a:rPr>
              <a:t>r</a:t>
            </a:r>
            <a:r>
              <a:rPr sz="2000" spc="10" dirty="0">
                <a:solidFill>
                  <a:srgbClr val="212121"/>
                </a:solidFill>
                <a:latin typeface="Arial"/>
                <a:cs typeface="Arial"/>
              </a:rPr>
              <a:t>api</a:t>
            </a:r>
            <a:r>
              <a:rPr sz="2000" dirty="0">
                <a:solidFill>
                  <a:srgbClr val="212121"/>
                </a:solidFill>
                <a:latin typeface="Arial"/>
                <a:cs typeface="Arial"/>
              </a:rPr>
              <a:t>d</a:t>
            </a:r>
            <a:endParaRPr sz="2000">
              <a:latin typeface="Arial"/>
              <a:cs typeface="Arial"/>
            </a:endParaRPr>
          </a:p>
          <a:p>
            <a:pPr marL="1130935" lvl="2" indent="-342900">
              <a:lnSpc>
                <a:spcPct val="100000"/>
              </a:lnSpc>
              <a:spcBef>
                <a:spcPts val="480"/>
              </a:spcBef>
              <a:buClr>
                <a:srgbClr val="D51F1A"/>
              </a:buClr>
              <a:buFont typeface="Wingdings"/>
              <a:buChar char=""/>
              <a:tabLst>
                <a:tab pos="1131570" algn="l"/>
              </a:tabLst>
            </a:pPr>
            <a:r>
              <a:rPr sz="2000" spc="10" dirty="0">
                <a:solidFill>
                  <a:srgbClr val="212121"/>
                </a:solidFill>
                <a:latin typeface="Arial"/>
                <a:cs typeface="Arial"/>
              </a:rPr>
              <a:t>O</a:t>
            </a:r>
            <a:r>
              <a:rPr sz="2000" spc="15" dirty="0">
                <a:solidFill>
                  <a:srgbClr val="212121"/>
                </a:solidFill>
                <a:latin typeface="Arial"/>
                <a:cs typeface="Arial"/>
              </a:rPr>
              <a:t>r</a:t>
            </a:r>
            <a:r>
              <a:rPr sz="2000" spc="10" dirty="0">
                <a:solidFill>
                  <a:srgbClr val="212121"/>
                </a:solidFill>
                <a:latin typeface="Arial"/>
                <a:cs typeface="Arial"/>
              </a:rPr>
              <a:t>aQ</a:t>
            </a:r>
            <a:r>
              <a:rPr sz="2000" dirty="0">
                <a:solidFill>
                  <a:srgbClr val="212121"/>
                </a:solidFill>
                <a:latin typeface="Arial"/>
                <a:cs typeface="Arial"/>
              </a:rPr>
              <a:t>u</a:t>
            </a:r>
            <a:r>
              <a:rPr sz="2000" spc="10" dirty="0">
                <a:solidFill>
                  <a:srgbClr val="212121"/>
                </a:solidFill>
                <a:latin typeface="Arial"/>
                <a:cs typeface="Arial"/>
              </a:rPr>
              <a:t>i</a:t>
            </a:r>
            <a:r>
              <a:rPr sz="2000" spc="15" dirty="0">
                <a:solidFill>
                  <a:srgbClr val="212121"/>
                </a:solidFill>
                <a:latin typeface="Arial"/>
                <a:cs typeface="Arial"/>
              </a:rPr>
              <a:t>c</a:t>
            </a:r>
            <a:r>
              <a:rPr sz="2000" dirty="0">
                <a:solidFill>
                  <a:srgbClr val="212121"/>
                </a:solidFill>
                <a:latin typeface="Arial"/>
                <a:cs typeface="Arial"/>
              </a:rPr>
              <a:t>k</a:t>
            </a:r>
            <a:r>
              <a:rPr sz="2000" spc="-35" dirty="0">
                <a:solidFill>
                  <a:srgbClr val="212121"/>
                </a:solidFill>
                <a:latin typeface="Arial"/>
                <a:cs typeface="Arial"/>
              </a:rPr>
              <a:t> </a:t>
            </a:r>
            <a:r>
              <a:rPr sz="2000" dirty="0">
                <a:solidFill>
                  <a:srgbClr val="212121"/>
                </a:solidFill>
                <a:latin typeface="Arial"/>
                <a:cs typeface="Arial"/>
              </a:rPr>
              <a:t>®</a:t>
            </a:r>
            <a:r>
              <a:rPr sz="2000" spc="15" dirty="0">
                <a:solidFill>
                  <a:srgbClr val="212121"/>
                </a:solidFill>
                <a:latin typeface="Arial"/>
                <a:cs typeface="Arial"/>
              </a:rPr>
              <a:t> HC</a:t>
            </a:r>
            <a:r>
              <a:rPr sz="2000" dirty="0">
                <a:solidFill>
                  <a:srgbClr val="212121"/>
                </a:solidFill>
                <a:latin typeface="Arial"/>
                <a:cs typeface="Arial"/>
              </a:rPr>
              <a:t>V </a:t>
            </a:r>
            <a:r>
              <a:rPr sz="2000" spc="15" dirty="0">
                <a:solidFill>
                  <a:srgbClr val="212121"/>
                </a:solidFill>
                <a:latin typeface="Arial"/>
                <a:cs typeface="Arial"/>
              </a:rPr>
              <a:t>R</a:t>
            </a:r>
            <a:r>
              <a:rPr sz="2000" spc="10" dirty="0">
                <a:solidFill>
                  <a:srgbClr val="212121"/>
                </a:solidFill>
                <a:latin typeface="Arial"/>
                <a:cs typeface="Arial"/>
              </a:rPr>
              <a:t>api</a:t>
            </a:r>
            <a:r>
              <a:rPr sz="2000" dirty="0">
                <a:solidFill>
                  <a:srgbClr val="212121"/>
                </a:solidFill>
                <a:latin typeface="Arial"/>
                <a:cs typeface="Arial"/>
              </a:rPr>
              <a:t>d</a:t>
            </a:r>
            <a:r>
              <a:rPr sz="2000" spc="-40" dirty="0">
                <a:solidFill>
                  <a:srgbClr val="212121"/>
                </a:solidFill>
                <a:latin typeface="Arial"/>
                <a:cs typeface="Arial"/>
              </a:rPr>
              <a:t> </a:t>
            </a:r>
            <a:r>
              <a:rPr sz="2000" spc="-204" dirty="0">
                <a:solidFill>
                  <a:srgbClr val="212121"/>
                </a:solidFill>
                <a:latin typeface="Arial"/>
                <a:cs typeface="Arial"/>
              </a:rPr>
              <a:t>T</a:t>
            </a:r>
            <a:r>
              <a:rPr sz="2000" spc="10" dirty="0">
                <a:solidFill>
                  <a:srgbClr val="212121"/>
                </a:solidFill>
                <a:latin typeface="Arial"/>
                <a:cs typeface="Arial"/>
              </a:rPr>
              <a:t>e</a:t>
            </a:r>
            <a:r>
              <a:rPr sz="2000" spc="15" dirty="0">
                <a:solidFill>
                  <a:srgbClr val="212121"/>
                </a:solidFill>
                <a:latin typeface="Arial"/>
                <a:cs typeface="Arial"/>
              </a:rPr>
              <a:t>s</a:t>
            </a:r>
            <a:r>
              <a:rPr sz="2000" dirty="0">
                <a:solidFill>
                  <a:srgbClr val="212121"/>
                </a:solidFill>
                <a:latin typeface="Arial"/>
                <a:cs typeface="Arial"/>
              </a:rPr>
              <a:t>t</a:t>
            </a:r>
            <a:r>
              <a:rPr sz="2000" spc="-10" dirty="0">
                <a:solidFill>
                  <a:srgbClr val="212121"/>
                </a:solidFill>
                <a:latin typeface="Arial"/>
                <a:cs typeface="Arial"/>
              </a:rPr>
              <a:t> </a:t>
            </a:r>
            <a:r>
              <a:rPr sz="2000" spc="10" dirty="0">
                <a:solidFill>
                  <a:srgbClr val="212121"/>
                </a:solidFill>
                <a:latin typeface="Arial"/>
                <a:cs typeface="Arial"/>
              </a:rPr>
              <a:t>ha</a:t>
            </a:r>
            <a:r>
              <a:rPr sz="2000" dirty="0">
                <a:solidFill>
                  <a:srgbClr val="212121"/>
                </a:solidFill>
                <a:latin typeface="Arial"/>
                <a:cs typeface="Arial"/>
              </a:rPr>
              <a:t>s </a:t>
            </a:r>
            <a:r>
              <a:rPr sz="2000" spc="15" dirty="0">
                <a:solidFill>
                  <a:srgbClr val="212121"/>
                </a:solidFill>
                <a:latin typeface="Arial"/>
                <a:cs typeface="Arial"/>
              </a:rPr>
              <a:t>s</a:t>
            </a:r>
            <a:r>
              <a:rPr sz="2000" spc="10" dirty="0">
                <a:solidFill>
                  <a:srgbClr val="212121"/>
                </a:solidFill>
                <a:latin typeface="Arial"/>
                <a:cs typeface="Arial"/>
              </a:rPr>
              <a:t>imila</a:t>
            </a:r>
            <a:r>
              <a:rPr sz="2000" dirty="0">
                <a:solidFill>
                  <a:srgbClr val="212121"/>
                </a:solidFill>
                <a:latin typeface="Arial"/>
                <a:cs typeface="Arial"/>
              </a:rPr>
              <a:t>r</a:t>
            </a:r>
            <a:r>
              <a:rPr sz="2000" spc="-5" dirty="0">
                <a:solidFill>
                  <a:srgbClr val="212121"/>
                </a:solidFill>
                <a:latin typeface="Arial"/>
                <a:cs typeface="Arial"/>
              </a:rPr>
              <a:t> </a:t>
            </a:r>
            <a:r>
              <a:rPr sz="2000" spc="15" dirty="0">
                <a:solidFill>
                  <a:srgbClr val="212121"/>
                </a:solidFill>
                <a:latin typeface="Arial"/>
                <a:cs typeface="Arial"/>
              </a:rPr>
              <a:t>s</a:t>
            </a:r>
            <a:r>
              <a:rPr sz="2000" spc="10" dirty="0">
                <a:solidFill>
                  <a:srgbClr val="212121"/>
                </a:solidFill>
                <a:latin typeface="Arial"/>
                <a:cs typeface="Arial"/>
              </a:rPr>
              <a:t>en</a:t>
            </a:r>
            <a:r>
              <a:rPr sz="2000" spc="15" dirty="0">
                <a:solidFill>
                  <a:srgbClr val="212121"/>
                </a:solidFill>
                <a:latin typeface="Arial"/>
                <a:cs typeface="Arial"/>
              </a:rPr>
              <a:t>s</a:t>
            </a:r>
            <a:r>
              <a:rPr sz="2000" spc="5" dirty="0">
                <a:solidFill>
                  <a:srgbClr val="212121"/>
                </a:solidFill>
                <a:latin typeface="Arial"/>
                <a:cs typeface="Arial"/>
              </a:rPr>
              <a:t>.</a:t>
            </a:r>
            <a:r>
              <a:rPr sz="2000" spc="-5" dirty="0">
                <a:solidFill>
                  <a:srgbClr val="212121"/>
                </a:solidFill>
                <a:latin typeface="Arial"/>
                <a:cs typeface="Arial"/>
              </a:rPr>
              <a:t>/</a:t>
            </a:r>
            <a:r>
              <a:rPr sz="2000" spc="15" dirty="0">
                <a:solidFill>
                  <a:srgbClr val="212121"/>
                </a:solidFill>
                <a:latin typeface="Arial"/>
                <a:cs typeface="Arial"/>
              </a:rPr>
              <a:t>s</a:t>
            </a:r>
            <a:r>
              <a:rPr sz="2000" dirty="0">
                <a:solidFill>
                  <a:srgbClr val="212121"/>
                </a:solidFill>
                <a:latin typeface="Arial"/>
                <a:cs typeface="Arial"/>
              </a:rPr>
              <a:t>p</a:t>
            </a:r>
            <a:r>
              <a:rPr sz="2000" spc="10" dirty="0">
                <a:solidFill>
                  <a:srgbClr val="212121"/>
                </a:solidFill>
                <a:latin typeface="Arial"/>
                <a:cs typeface="Arial"/>
              </a:rPr>
              <a:t>e</a:t>
            </a:r>
            <a:r>
              <a:rPr sz="2000" spc="5" dirty="0">
                <a:solidFill>
                  <a:srgbClr val="212121"/>
                </a:solidFill>
                <a:latin typeface="Arial"/>
                <a:cs typeface="Arial"/>
              </a:rPr>
              <a:t>c</a:t>
            </a:r>
            <a:r>
              <a:rPr sz="2000" dirty="0">
                <a:solidFill>
                  <a:srgbClr val="212121"/>
                </a:solidFill>
                <a:latin typeface="Arial"/>
                <a:cs typeface="Arial"/>
              </a:rPr>
              <a:t>.</a:t>
            </a:r>
            <a:r>
              <a:rPr sz="2000" spc="-35" dirty="0">
                <a:solidFill>
                  <a:srgbClr val="212121"/>
                </a:solidFill>
                <a:latin typeface="Arial"/>
                <a:cs typeface="Arial"/>
              </a:rPr>
              <a:t> </a:t>
            </a:r>
            <a:r>
              <a:rPr sz="2000" spc="10" dirty="0">
                <a:solidFill>
                  <a:srgbClr val="212121"/>
                </a:solidFill>
                <a:latin typeface="Arial"/>
                <a:cs typeface="Arial"/>
              </a:rPr>
              <a:t>a</a:t>
            </a:r>
            <a:r>
              <a:rPr sz="2000" dirty="0">
                <a:solidFill>
                  <a:srgbClr val="212121"/>
                </a:solidFill>
                <a:latin typeface="Arial"/>
                <a:cs typeface="Arial"/>
              </a:rPr>
              <a:t>s</a:t>
            </a:r>
            <a:r>
              <a:rPr sz="2000" spc="10" dirty="0">
                <a:solidFill>
                  <a:srgbClr val="212121"/>
                </a:solidFill>
                <a:latin typeface="Arial"/>
                <a:cs typeface="Arial"/>
              </a:rPr>
              <a:t> lab</a:t>
            </a:r>
            <a:r>
              <a:rPr sz="2000" spc="15" dirty="0">
                <a:solidFill>
                  <a:srgbClr val="212121"/>
                </a:solidFill>
                <a:latin typeface="Arial"/>
                <a:cs typeface="Arial"/>
              </a:rPr>
              <a:t>-</a:t>
            </a:r>
            <a:r>
              <a:rPr sz="2000" spc="10" dirty="0">
                <a:solidFill>
                  <a:srgbClr val="212121"/>
                </a:solidFill>
                <a:latin typeface="Arial"/>
                <a:cs typeface="Arial"/>
              </a:rPr>
              <a:t>ba</a:t>
            </a:r>
            <a:r>
              <a:rPr sz="2000" spc="5" dirty="0">
                <a:solidFill>
                  <a:srgbClr val="212121"/>
                </a:solidFill>
                <a:latin typeface="Arial"/>
                <a:cs typeface="Arial"/>
              </a:rPr>
              <a:t>s</a:t>
            </a:r>
            <a:r>
              <a:rPr sz="2000" spc="10" dirty="0">
                <a:solidFill>
                  <a:srgbClr val="212121"/>
                </a:solidFill>
                <a:latin typeface="Arial"/>
                <a:cs typeface="Arial"/>
              </a:rPr>
              <a:t>e</a:t>
            </a:r>
            <a:r>
              <a:rPr sz="2000" dirty="0">
                <a:solidFill>
                  <a:srgbClr val="212121"/>
                </a:solidFill>
                <a:latin typeface="Arial"/>
                <a:cs typeface="Arial"/>
              </a:rPr>
              <a:t>d</a:t>
            </a:r>
            <a:r>
              <a:rPr sz="2000" spc="-30" dirty="0">
                <a:solidFill>
                  <a:srgbClr val="212121"/>
                </a:solidFill>
                <a:latin typeface="Arial"/>
                <a:cs typeface="Arial"/>
              </a:rPr>
              <a:t> </a:t>
            </a:r>
            <a:r>
              <a:rPr sz="2000" spc="5" dirty="0">
                <a:solidFill>
                  <a:srgbClr val="212121"/>
                </a:solidFill>
                <a:latin typeface="Arial"/>
                <a:cs typeface="Arial"/>
              </a:rPr>
              <a:t>t</a:t>
            </a:r>
            <a:r>
              <a:rPr sz="2000" spc="10" dirty="0">
                <a:solidFill>
                  <a:srgbClr val="212121"/>
                </a:solidFill>
                <a:latin typeface="Arial"/>
                <a:cs typeface="Arial"/>
              </a:rPr>
              <a:t>e</a:t>
            </a:r>
            <a:r>
              <a:rPr sz="2000" spc="15" dirty="0">
                <a:solidFill>
                  <a:srgbClr val="212121"/>
                </a:solidFill>
                <a:latin typeface="Arial"/>
                <a:cs typeface="Arial"/>
              </a:rPr>
              <a:t>s</a:t>
            </a:r>
            <a:r>
              <a:rPr sz="2000" dirty="0">
                <a:solidFill>
                  <a:srgbClr val="212121"/>
                </a:solidFill>
                <a:latin typeface="Arial"/>
                <a:cs typeface="Arial"/>
              </a:rPr>
              <a:t>t</a:t>
            </a:r>
            <a:endParaRPr sz="2000">
              <a:latin typeface="Arial"/>
              <a:cs typeface="Arial"/>
            </a:endParaRPr>
          </a:p>
          <a:p>
            <a:pPr marL="1130935" marR="5080" lvl="2" indent="-342900">
              <a:lnSpc>
                <a:spcPct val="100000"/>
              </a:lnSpc>
              <a:spcBef>
                <a:spcPts val="480"/>
              </a:spcBef>
              <a:buClr>
                <a:srgbClr val="D51F1A"/>
              </a:buClr>
              <a:buFont typeface="Wingdings"/>
              <a:buChar char=""/>
              <a:tabLst>
                <a:tab pos="1131570" algn="l"/>
              </a:tabLst>
            </a:pPr>
            <a:r>
              <a:rPr sz="2000" spc="15" dirty="0">
                <a:solidFill>
                  <a:srgbClr val="212121"/>
                </a:solidFill>
                <a:latin typeface="Arial"/>
                <a:cs typeface="Arial"/>
              </a:rPr>
              <a:t>W</a:t>
            </a:r>
            <a:r>
              <a:rPr sz="2000" spc="5" dirty="0">
                <a:solidFill>
                  <a:srgbClr val="212121"/>
                </a:solidFill>
                <a:latin typeface="Arial"/>
                <a:cs typeface="Arial"/>
              </a:rPr>
              <a:t>i</a:t>
            </a:r>
            <a:r>
              <a:rPr sz="2000" spc="10" dirty="0">
                <a:solidFill>
                  <a:srgbClr val="212121"/>
                </a:solidFill>
                <a:latin typeface="Arial"/>
                <a:cs typeface="Arial"/>
              </a:rPr>
              <a:t>l</a:t>
            </a:r>
            <a:r>
              <a:rPr sz="2000" dirty="0">
                <a:solidFill>
                  <a:srgbClr val="212121"/>
                </a:solidFill>
                <a:latin typeface="Arial"/>
                <a:cs typeface="Arial"/>
              </a:rPr>
              <a:t>l</a:t>
            </a:r>
            <a:r>
              <a:rPr sz="2000" spc="15" dirty="0">
                <a:solidFill>
                  <a:srgbClr val="212121"/>
                </a:solidFill>
                <a:latin typeface="Arial"/>
                <a:cs typeface="Arial"/>
              </a:rPr>
              <a:t> </a:t>
            </a:r>
            <a:r>
              <a:rPr sz="2000" spc="10" dirty="0">
                <a:solidFill>
                  <a:srgbClr val="212121"/>
                </a:solidFill>
                <a:latin typeface="Arial"/>
                <a:cs typeface="Arial"/>
              </a:rPr>
              <a:t>de</a:t>
            </a:r>
            <a:r>
              <a:rPr sz="2000" spc="5" dirty="0">
                <a:solidFill>
                  <a:srgbClr val="212121"/>
                </a:solidFill>
                <a:latin typeface="Arial"/>
                <a:cs typeface="Arial"/>
              </a:rPr>
              <a:t>t</a:t>
            </a:r>
            <a:r>
              <a:rPr sz="2000" spc="10" dirty="0">
                <a:solidFill>
                  <a:srgbClr val="212121"/>
                </a:solidFill>
                <a:latin typeface="Arial"/>
                <a:cs typeface="Arial"/>
              </a:rPr>
              <a:t>e</a:t>
            </a:r>
            <a:r>
              <a:rPr sz="2000" spc="15" dirty="0">
                <a:solidFill>
                  <a:srgbClr val="212121"/>
                </a:solidFill>
                <a:latin typeface="Arial"/>
                <a:cs typeface="Arial"/>
              </a:rPr>
              <a:t>c</a:t>
            </a:r>
            <a:r>
              <a:rPr sz="2000" dirty="0">
                <a:solidFill>
                  <a:srgbClr val="212121"/>
                </a:solidFill>
                <a:latin typeface="Arial"/>
                <a:cs typeface="Arial"/>
              </a:rPr>
              <a:t>t</a:t>
            </a:r>
            <a:r>
              <a:rPr sz="2000" spc="-20" dirty="0">
                <a:solidFill>
                  <a:srgbClr val="212121"/>
                </a:solidFill>
                <a:latin typeface="Arial"/>
                <a:cs typeface="Arial"/>
              </a:rPr>
              <a:t> </a:t>
            </a:r>
            <a:r>
              <a:rPr sz="2000" spc="15" dirty="0">
                <a:solidFill>
                  <a:srgbClr val="212121"/>
                </a:solidFill>
                <a:latin typeface="Arial"/>
                <a:cs typeface="Arial"/>
              </a:rPr>
              <a:t>c</a:t>
            </a:r>
            <a:r>
              <a:rPr sz="2000" spc="10" dirty="0">
                <a:solidFill>
                  <a:srgbClr val="212121"/>
                </a:solidFill>
                <a:latin typeface="Arial"/>
                <a:cs typeface="Arial"/>
              </a:rPr>
              <a:t>u</a:t>
            </a:r>
            <a:r>
              <a:rPr sz="2000" spc="15" dirty="0">
                <a:solidFill>
                  <a:srgbClr val="212121"/>
                </a:solidFill>
                <a:latin typeface="Arial"/>
                <a:cs typeface="Arial"/>
              </a:rPr>
              <a:t>r</a:t>
            </a:r>
            <a:r>
              <a:rPr sz="2000" dirty="0">
                <a:solidFill>
                  <a:srgbClr val="212121"/>
                </a:solidFill>
                <a:latin typeface="Arial"/>
                <a:cs typeface="Arial"/>
              </a:rPr>
              <a:t>r</a:t>
            </a:r>
            <a:r>
              <a:rPr sz="2000" spc="10" dirty="0">
                <a:solidFill>
                  <a:srgbClr val="212121"/>
                </a:solidFill>
                <a:latin typeface="Arial"/>
                <a:cs typeface="Arial"/>
              </a:rPr>
              <a:t>e</a:t>
            </a:r>
            <a:r>
              <a:rPr sz="2000" dirty="0">
                <a:solidFill>
                  <a:srgbClr val="212121"/>
                </a:solidFill>
                <a:latin typeface="Arial"/>
                <a:cs typeface="Arial"/>
              </a:rPr>
              <a:t>n</a:t>
            </a:r>
            <a:r>
              <a:rPr sz="2000" spc="5" dirty="0">
                <a:solidFill>
                  <a:srgbClr val="212121"/>
                </a:solidFill>
                <a:latin typeface="Arial"/>
                <a:cs typeface="Arial"/>
              </a:rPr>
              <a:t>t/</a:t>
            </a:r>
            <a:r>
              <a:rPr sz="2000" dirty="0">
                <a:solidFill>
                  <a:srgbClr val="212121"/>
                </a:solidFill>
                <a:latin typeface="Arial"/>
                <a:cs typeface="Arial"/>
              </a:rPr>
              <a:t>a</a:t>
            </a:r>
            <a:r>
              <a:rPr sz="2000" spc="15" dirty="0">
                <a:solidFill>
                  <a:srgbClr val="212121"/>
                </a:solidFill>
                <a:latin typeface="Arial"/>
                <a:cs typeface="Arial"/>
              </a:rPr>
              <a:t>c</a:t>
            </a:r>
            <a:r>
              <a:rPr sz="2000" spc="-5" dirty="0">
                <a:solidFill>
                  <a:srgbClr val="212121"/>
                </a:solidFill>
                <a:latin typeface="Arial"/>
                <a:cs typeface="Arial"/>
              </a:rPr>
              <a:t>t</a:t>
            </a:r>
            <a:r>
              <a:rPr sz="2000" spc="10" dirty="0">
                <a:solidFill>
                  <a:srgbClr val="212121"/>
                </a:solidFill>
                <a:latin typeface="Arial"/>
                <a:cs typeface="Arial"/>
              </a:rPr>
              <a:t>i</a:t>
            </a:r>
            <a:r>
              <a:rPr sz="2000" spc="5" dirty="0">
                <a:solidFill>
                  <a:srgbClr val="212121"/>
                </a:solidFill>
                <a:latin typeface="Arial"/>
                <a:cs typeface="Arial"/>
              </a:rPr>
              <a:t>v</a:t>
            </a:r>
            <a:r>
              <a:rPr sz="2000" dirty="0">
                <a:solidFill>
                  <a:srgbClr val="212121"/>
                </a:solidFill>
                <a:latin typeface="Arial"/>
                <a:cs typeface="Arial"/>
              </a:rPr>
              <a:t>e</a:t>
            </a:r>
            <a:r>
              <a:rPr sz="2000" spc="-15" dirty="0">
                <a:solidFill>
                  <a:srgbClr val="212121"/>
                </a:solidFill>
                <a:latin typeface="Arial"/>
                <a:cs typeface="Arial"/>
              </a:rPr>
              <a:t> </a:t>
            </a:r>
            <a:r>
              <a:rPr sz="2000" spc="10" dirty="0">
                <a:solidFill>
                  <a:srgbClr val="212121"/>
                </a:solidFill>
                <a:latin typeface="Arial"/>
                <a:cs typeface="Arial"/>
              </a:rPr>
              <a:t>in</a:t>
            </a:r>
            <a:r>
              <a:rPr sz="2000" spc="5" dirty="0">
                <a:solidFill>
                  <a:srgbClr val="212121"/>
                </a:solidFill>
                <a:latin typeface="Arial"/>
                <a:cs typeface="Arial"/>
              </a:rPr>
              <a:t>f</a:t>
            </a:r>
            <a:r>
              <a:rPr sz="2000" spc="10" dirty="0">
                <a:solidFill>
                  <a:srgbClr val="212121"/>
                </a:solidFill>
                <a:latin typeface="Arial"/>
                <a:cs typeface="Arial"/>
              </a:rPr>
              <a:t>e</a:t>
            </a:r>
            <a:r>
              <a:rPr sz="2000" spc="15" dirty="0">
                <a:solidFill>
                  <a:srgbClr val="212121"/>
                </a:solidFill>
                <a:latin typeface="Arial"/>
                <a:cs typeface="Arial"/>
              </a:rPr>
              <a:t>c</a:t>
            </a:r>
            <a:r>
              <a:rPr sz="2000" spc="5" dirty="0">
                <a:solidFill>
                  <a:srgbClr val="212121"/>
                </a:solidFill>
                <a:latin typeface="Arial"/>
                <a:cs typeface="Arial"/>
              </a:rPr>
              <a:t>t</a:t>
            </a:r>
            <a:r>
              <a:rPr sz="2000" spc="10" dirty="0">
                <a:solidFill>
                  <a:srgbClr val="212121"/>
                </a:solidFill>
                <a:latin typeface="Arial"/>
                <a:cs typeface="Arial"/>
              </a:rPr>
              <a:t>io</a:t>
            </a:r>
            <a:r>
              <a:rPr sz="2000" dirty="0">
                <a:solidFill>
                  <a:srgbClr val="212121"/>
                </a:solidFill>
                <a:latin typeface="Arial"/>
                <a:cs typeface="Arial"/>
              </a:rPr>
              <a:t>n</a:t>
            </a:r>
            <a:r>
              <a:rPr sz="2000" spc="-15" dirty="0">
                <a:solidFill>
                  <a:srgbClr val="212121"/>
                </a:solidFill>
                <a:latin typeface="Arial"/>
                <a:cs typeface="Arial"/>
              </a:rPr>
              <a:t> </a:t>
            </a:r>
            <a:r>
              <a:rPr sz="2000" spc="15" dirty="0">
                <a:solidFill>
                  <a:srgbClr val="212121"/>
                </a:solidFill>
                <a:latin typeface="Arial"/>
                <a:cs typeface="Arial"/>
              </a:rPr>
              <a:t>(</a:t>
            </a:r>
            <a:r>
              <a:rPr sz="2000" spc="10" dirty="0">
                <a:solidFill>
                  <a:srgbClr val="212121"/>
                </a:solidFill>
                <a:latin typeface="Arial"/>
                <a:cs typeface="Arial"/>
              </a:rPr>
              <a:t>a</a:t>
            </a:r>
            <a:r>
              <a:rPr sz="2000" spc="15" dirty="0">
                <a:solidFill>
                  <a:srgbClr val="212121"/>
                </a:solidFill>
                <a:latin typeface="Arial"/>
                <a:cs typeface="Arial"/>
              </a:rPr>
              <a:t>c</a:t>
            </a:r>
            <a:r>
              <a:rPr sz="2000" spc="10" dirty="0">
                <a:solidFill>
                  <a:srgbClr val="212121"/>
                </a:solidFill>
                <a:latin typeface="Arial"/>
                <a:cs typeface="Arial"/>
              </a:rPr>
              <a:t>u</a:t>
            </a:r>
            <a:r>
              <a:rPr sz="2000" spc="5" dirty="0">
                <a:solidFill>
                  <a:srgbClr val="212121"/>
                </a:solidFill>
                <a:latin typeface="Arial"/>
                <a:cs typeface="Arial"/>
              </a:rPr>
              <a:t>t</a:t>
            </a:r>
            <a:r>
              <a:rPr sz="2000" dirty="0">
                <a:solidFill>
                  <a:srgbClr val="212121"/>
                </a:solidFill>
                <a:latin typeface="Arial"/>
                <a:cs typeface="Arial"/>
              </a:rPr>
              <a:t>e</a:t>
            </a:r>
            <a:r>
              <a:rPr sz="2000" spc="-30" dirty="0">
                <a:solidFill>
                  <a:srgbClr val="212121"/>
                </a:solidFill>
                <a:latin typeface="Arial"/>
                <a:cs typeface="Arial"/>
              </a:rPr>
              <a:t> </a:t>
            </a:r>
            <a:r>
              <a:rPr sz="2000" spc="10" dirty="0">
                <a:solidFill>
                  <a:srgbClr val="212121"/>
                </a:solidFill>
                <a:latin typeface="Arial"/>
                <a:cs typeface="Arial"/>
              </a:rPr>
              <a:t>o</a:t>
            </a:r>
            <a:r>
              <a:rPr sz="2000" dirty="0">
                <a:solidFill>
                  <a:srgbClr val="212121"/>
                </a:solidFill>
                <a:latin typeface="Arial"/>
                <a:cs typeface="Arial"/>
              </a:rPr>
              <a:t>r </a:t>
            </a:r>
            <a:r>
              <a:rPr sz="2000" spc="15" dirty="0">
                <a:solidFill>
                  <a:srgbClr val="212121"/>
                </a:solidFill>
                <a:latin typeface="Arial"/>
                <a:cs typeface="Arial"/>
              </a:rPr>
              <a:t>c</a:t>
            </a:r>
            <a:r>
              <a:rPr sz="2000" spc="10" dirty="0">
                <a:solidFill>
                  <a:srgbClr val="212121"/>
                </a:solidFill>
                <a:latin typeface="Arial"/>
                <a:cs typeface="Arial"/>
              </a:rPr>
              <a:t>h</a:t>
            </a:r>
            <a:r>
              <a:rPr sz="2000" spc="15" dirty="0">
                <a:solidFill>
                  <a:srgbClr val="212121"/>
                </a:solidFill>
                <a:latin typeface="Arial"/>
                <a:cs typeface="Arial"/>
              </a:rPr>
              <a:t>r</a:t>
            </a:r>
            <a:r>
              <a:rPr sz="2000" spc="10" dirty="0">
                <a:solidFill>
                  <a:srgbClr val="212121"/>
                </a:solidFill>
                <a:latin typeface="Arial"/>
                <a:cs typeface="Arial"/>
              </a:rPr>
              <a:t>oni</a:t>
            </a:r>
            <a:r>
              <a:rPr sz="2000" spc="15" dirty="0">
                <a:solidFill>
                  <a:srgbClr val="212121"/>
                </a:solidFill>
                <a:latin typeface="Arial"/>
                <a:cs typeface="Arial"/>
              </a:rPr>
              <a:t>c</a:t>
            </a:r>
            <a:r>
              <a:rPr sz="2000" dirty="0">
                <a:solidFill>
                  <a:srgbClr val="212121"/>
                </a:solidFill>
                <a:latin typeface="Arial"/>
                <a:cs typeface="Arial"/>
              </a:rPr>
              <a:t>),</a:t>
            </a:r>
            <a:r>
              <a:rPr sz="2000" spc="-35" dirty="0">
                <a:solidFill>
                  <a:srgbClr val="212121"/>
                </a:solidFill>
                <a:latin typeface="Arial"/>
                <a:cs typeface="Arial"/>
              </a:rPr>
              <a:t> </a:t>
            </a:r>
            <a:r>
              <a:rPr sz="2000" spc="10" dirty="0">
                <a:solidFill>
                  <a:srgbClr val="212121"/>
                </a:solidFill>
                <a:latin typeface="Arial"/>
                <a:cs typeface="Arial"/>
              </a:rPr>
              <a:t>pa</a:t>
            </a:r>
            <a:r>
              <a:rPr sz="2000" spc="15" dirty="0">
                <a:solidFill>
                  <a:srgbClr val="212121"/>
                </a:solidFill>
                <a:latin typeface="Arial"/>
                <a:cs typeface="Arial"/>
              </a:rPr>
              <a:t>s</a:t>
            </a:r>
            <a:r>
              <a:rPr sz="2000" spc="5" dirty="0">
                <a:solidFill>
                  <a:srgbClr val="212121"/>
                </a:solidFill>
                <a:latin typeface="Arial"/>
                <a:cs typeface="Arial"/>
              </a:rPr>
              <a:t>t/</a:t>
            </a:r>
            <a:r>
              <a:rPr sz="2000" spc="15" dirty="0">
                <a:solidFill>
                  <a:srgbClr val="212121"/>
                </a:solidFill>
                <a:latin typeface="Arial"/>
                <a:cs typeface="Arial"/>
              </a:rPr>
              <a:t>r</a:t>
            </a:r>
            <a:r>
              <a:rPr sz="2000" dirty="0">
                <a:solidFill>
                  <a:srgbClr val="212121"/>
                </a:solidFill>
                <a:latin typeface="Arial"/>
                <a:cs typeface="Arial"/>
              </a:rPr>
              <a:t>e</a:t>
            </a:r>
            <a:r>
              <a:rPr sz="2000" spc="5" dirty="0">
                <a:solidFill>
                  <a:srgbClr val="212121"/>
                </a:solidFill>
                <a:latin typeface="Arial"/>
                <a:cs typeface="Arial"/>
              </a:rPr>
              <a:t>s</a:t>
            </a:r>
            <a:r>
              <a:rPr sz="2000" spc="10" dirty="0">
                <a:solidFill>
                  <a:srgbClr val="212121"/>
                </a:solidFill>
                <a:latin typeface="Arial"/>
                <a:cs typeface="Arial"/>
              </a:rPr>
              <a:t>ol</a:t>
            </a:r>
            <a:r>
              <a:rPr sz="2000" spc="5" dirty="0">
                <a:solidFill>
                  <a:srgbClr val="212121"/>
                </a:solidFill>
                <a:latin typeface="Arial"/>
                <a:cs typeface="Arial"/>
              </a:rPr>
              <a:t>v</a:t>
            </a:r>
            <a:r>
              <a:rPr sz="2000" spc="10" dirty="0">
                <a:solidFill>
                  <a:srgbClr val="212121"/>
                </a:solidFill>
                <a:latin typeface="Arial"/>
                <a:cs typeface="Arial"/>
              </a:rPr>
              <a:t>e</a:t>
            </a:r>
            <a:r>
              <a:rPr sz="2000" dirty="0">
                <a:solidFill>
                  <a:srgbClr val="212121"/>
                </a:solidFill>
                <a:latin typeface="Arial"/>
                <a:cs typeface="Arial"/>
              </a:rPr>
              <a:t>d</a:t>
            </a:r>
            <a:r>
              <a:rPr sz="2000" spc="-30" dirty="0">
                <a:solidFill>
                  <a:srgbClr val="212121"/>
                </a:solidFill>
                <a:latin typeface="Arial"/>
                <a:cs typeface="Arial"/>
              </a:rPr>
              <a:t> </a:t>
            </a:r>
            <a:r>
              <a:rPr sz="2000" spc="10" dirty="0">
                <a:solidFill>
                  <a:srgbClr val="212121"/>
                </a:solidFill>
                <a:latin typeface="Arial"/>
                <a:cs typeface="Arial"/>
              </a:rPr>
              <a:t>in</a:t>
            </a:r>
            <a:r>
              <a:rPr sz="2000" spc="5" dirty="0">
                <a:solidFill>
                  <a:srgbClr val="212121"/>
                </a:solidFill>
                <a:latin typeface="Arial"/>
                <a:cs typeface="Arial"/>
              </a:rPr>
              <a:t>f</a:t>
            </a:r>
            <a:r>
              <a:rPr sz="2000" spc="10" dirty="0">
                <a:solidFill>
                  <a:srgbClr val="212121"/>
                </a:solidFill>
                <a:latin typeface="Arial"/>
                <a:cs typeface="Arial"/>
              </a:rPr>
              <a:t>e</a:t>
            </a:r>
            <a:r>
              <a:rPr sz="2000" spc="15" dirty="0">
                <a:solidFill>
                  <a:srgbClr val="212121"/>
                </a:solidFill>
                <a:latin typeface="Arial"/>
                <a:cs typeface="Arial"/>
              </a:rPr>
              <a:t>c</a:t>
            </a:r>
            <a:r>
              <a:rPr sz="2000" spc="5" dirty="0">
                <a:solidFill>
                  <a:srgbClr val="212121"/>
                </a:solidFill>
                <a:latin typeface="Arial"/>
                <a:cs typeface="Arial"/>
              </a:rPr>
              <a:t>t</a:t>
            </a:r>
            <a:r>
              <a:rPr sz="2000" spc="10" dirty="0">
                <a:solidFill>
                  <a:srgbClr val="212121"/>
                </a:solidFill>
                <a:latin typeface="Arial"/>
                <a:cs typeface="Arial"/>
              </a:rPr>
              <a:t>ion</a:t>
            </a:r>
            <a:r>
              <a:rPr sz="2000" dirty="0">
                <a:solidFill>
                  <a:srgbClr val="212121"/>
                </a:solidFill>
                <a:latin typeface="Arial"/>
                <a:cs typeface="Arial"/>
              </a:rPr>
              <a:t>,</a:t>
            </a:r>
            <a:r>
              <a:rPr sz="2000" spc="-25" dirty="0">
                <a:solidFill>
                  <a:srgbClr val="212121"/>
                </a:solidFill>
                <a:latin typeface="Arial"/>
                <a:cs typeface="Arial"/>
              </a:rPr>
              <a:t> </a:t>
            </a:r>
            <a:r>
              <a:rPr sz="2000" spc="10" dirty="0">
                <a:solidFill>
                  <a:srgbClr val="212121"/>
                </a:solidFill>
                <a:latin typeface="Arial"/>
                <a:cs typeface="Arial"/>
              </a:rPr>
              <a:t>and </a:t>
            </a:r>
            <a:r>
              <a:rPr sz="2000" u="heavy" spc="15" dirty="0">
                <a:solidFill>
                  <a:srgbClr val="212121"/>
                </a:solidFill>
                <a:latin typeface="Arial"/>
                <a:cs typeface="Arial"/>
              </a:rPr>
              <a:t>R</a:t>
            </a:r>
            <a:r>
              <a:rPr sz="2000" u="heavy" spc="5" dirty="0">
                <a:solidFill>
                  <a:srgbClr val="212121"/>
                </a:solidFill>
                <a:latin typeface="Arial"/>
                <a:cs typeface="Arial"/>
              </a:rPr>
              <a:t>A</a:t>
            </a:r>
            <a:r>
              <a:rPr sz="2000" u="heavy" spc="15" dirty="0">
                <a:solidFill>
                  <a:srgbClr val="212121"/>
                </a:solidFill>
                <a:latin typeface="Arial"/>
                <a:cs typeface="Arial"/>
              </a:rPr>
              <a:t>R</a:t>
            </a:r>
            <a:r>
              <a:rPr sz="2000" u="heavy" spc="5" dirty="0">
                <a:solidFill>
                  <a:srgbClr val="212121"/>
                </a:solidFill>
                <a:latin typeface="Arial"/>
                <a:cs typeface="Arial"/>
              </a:rPr>
              <a:t>E</a:t>
            </a:r>
            <a:r>
              <a:rPr sz="2000" u="heavy" spc="-135" dirty="0">
                <a:solidFill>
                  <a:srgbClr val="212121"/>
                </a:solidFill>
                <a:latin typeface="Arial"/>
                <a:cs typeface="Arial"/>
              </a:rPr>
              <a:t>L</a:t>
            </a:r>
            <a:r>
              <a:rPr sz="2000" u="heavy" dirty="0">
                <a:solidFill>
                  <a:srgbClr val="212121"/>
                </a:solidFill>
                <a:latin typeface="Arial"/>
                <a:cs typeface="Arial"/>
              </a:rPr>
              <a:t>Y</a:t>
            </a:r>
            <a:r>
              <a:rPr sz="2000" spc="-35" dirty="0">
                <a:solidFill>
                  <a:srgbClr val="212121"/>
                </a:solidFill>
                <a:latin typeface="Arial"/>
                <a:cs typeface="Arial"/>
              </a:rPr>
              <a:t> </a:t>
            </a:r>
            <a:r>
              <a:rPr sz="2000" spc="5" dirty="0">
                <a:solidFill>
                  <a:srgbClr val="212121"/>
                </a:solidFill>
                <a:latin typeface="Arial"/>
                <a:cs typeface="Arial"/>
              </a:rPr>
              <a:t>f</a:t>
            </a:r>
            <a:r>
              <a:rPr sz="2000" spc="10" dirty="0">
                <a:solidFill>
                  <a:srgbClr val="212121"/>
                </a:solidFill>
                <a:latin typeface="Arial"/>
                <a:cs typeface="Arial"/>
              </a:rPr>
              <a:t>al</a:t>
            </a:r>
            <a:r>
              <a:rPr sz="2000" spc="15" dirty="0">
                <a:solidFill>
                  <a:srgbClr val="212121"/>
                </a:solidFill>
                <a:latin typeface="Arial"/>
                <a:cs typeface="Arial"/>
              </a:rPr>
              <a:t>s</a:t>
            </a:r>
            <a:r>
              <a:rPr sz="2000" dirty="0">
                <a:solidFill>
                  <a:srgbClr val="212121"/>
                </a:solidFill>
                <a:latin typeface="Arial"/>
                <a:cs typeface="Arial"/>
              </a:rPr>
              <a:t>e</a:t>
            </a:r>
            <a:r>
              <a:rPr sz="2000" spc="-5" dirty="0">
                <a:solidFill>
                  <a:srgbClr val="212121"/>
                </a:solidFill>
                <a:latin typeface="Arial"/>
                <a:cs typeface="Arial"/>
              </a:rPr>
              <a:t> </a:t>
            </a:r>
            <a:r>
              <a:rPr sz="2000" spc="10" dirty="0">
                <a:solidFill>
                  <a:srgbClr val="212121"/>
                </a:solidFill>
                <a:latin typeface="Arial"/>
                <a:cs typeface="Arial"/>
              </a:rPr>
              <a:t>po</a:t>
            </a:r>
            <a:r>
              <a:rPr sz="2000" spc="15" dirty="0">
                <a:solidFill>
                  <a:srgbClr val="212121"/>
                </a:solidFill>
                <a:latin typeface="Arial"/>
                <a:cs typeface="Arial"/>
              </a:rPr>
              <a:t>s</a:t>
            </a:r>
            <a:r>
              <a:rPr sz="2000" spc="10" dirty="0">
                <a:solidFill>
                  <a:srgbClr val="212121"/>
                </a:solidFill>
                <a:latin typeface="Arial"/>
                <a:cs typeface="Arial"/>
              </a:rPr>
              <a:t>i</a:t>
            </a:r>
            <a:r>
              <a:rPr sz="2000" spc="5" dirty="0">
                <a:solidFill>
                  <a:srgbClr val="212121"/>
                </a:solidFill>
                <a:latin typeface="Arial"/>
                <a:cs typeface="Arial"/>
              </a:rPr>
              <a:t>t</a:t>
            </a:r>
            <a:r>
              <a:rPr sz="2000" spc="10" dirty="0">
                <a:solidFill>
                  <a:srgbClr val="212121"/>
                </a:solidFill>
                <a:latin typeface="Arial"/>
                <a:cs typeface="Arial"/>
              </a:rPr>
              <a:t>i</a:t>
            </a:r>
            <a:r>
              <a:rPr sz="2000" spc="5" dirty="0">
                <a:solidFill>
                  <a:srgbClr val="212121"/>
                </a:solidFill>
                <a:latin typeface="Arial"/>
                <a:cs typeface="Arial"/>
              </a:rPr>
              <a:t>v</a:t>
            </a:r>
            <a:r>
              <a:rPr sz="2000" dirty="0">
                <a:solidFill>
                  <a:srgbClr val="212121"/>
                </a:solidFill>
                <a:latin typeface="Arial"/>
                <a:cs typeface="Arial"/>
              </a:rPr>
              <a:t>e</a:t>
            </a:r>
            <a:endParaRPr sz="2000">
              <a:latin typeface="Arial"/>
              <a:cs typeface="Arial"/>
            </a:endParaRPr>
          </a:p>
          <a:p>
            <a:pPr lvl="2">
              <a:lnSpc>
                <a:spcPct val="100000"/>
              </a:lnSpc>
              <a:spcBef>
                <a:spcPts val="43"/>
              </a:spcBef>
              <a:buClr>
                <a:srgbClr val="D51F1A"/>
              </a:buClr>
              <a:buFont typeface="Wingdings"/>
              <a:buChar char=""/>
            </a:pPr>
            <a:endParaRPr sz="1850">
              <a:latin typeface="Times New Roman"/>
              <a:cs typeface="Times New Roman"/>
            </a:endParaRPr>
          </a:p>
          <a:p>
            <a:pPr marL="2345690">
              <a:lnSpc>
                <a:spcPct val="100000"/>
              </a:lnSpc>
            </a:pPr>
            <a:r>
              <a:rPr sz="3200" b="1" spc="-5" dirty="0">
                <a:solidFill>
                  <a:srgbClr val="212121"/>
                </a:solidFill>
                <a:latin typeface="Arial"/>
                <a:cs typeface="Arial"/>
              </a:rPr>
              <a:t>I</a:t>
            </a:r>
            <a:r>
              <a:rPr sz="3200" b="1" dirty="0">
                <a:solidFill>
                  <a:srgbClr val="212121"/>
                </a:solidFill>
                <a:latin typeface="Arial"/>
                <a:cs typeface="Arial"/>
              </a:rPr>
              <a:t>f</a:t>
            </a:r>
            <a:r>
              <a:rPr sz="3200" b="1" spc="-15" dirty="0">
                <a:solidFill>
                  <a:srgbClr val="212121"/>
                </a:solidFill>
                <a:latin typeface="Arial"/>
                <a:cs typeface="Arial"/>
              </a:rPr>
              <a:t> </a:t>
            </a:r>
            <a:r>
              <a:rPr sz="3200" b="1" dirty="0">
                <a:solidFill>
                  <a:srgbClr val="212121"/>
                </a:solidFill>
                <a:latin typeface="Arial"/>
                <a:cs typeface="Arial"/>
              </a:rPr>
              <a:t>t</a:t>
            </a:r>
            <a:r>
              <a:rPr sz="3200" b="1" spc="-5" dirty="0">
                <a:solidFill>
                  <a:srgbClr val="212121"/>
                </a:solidFill>
                <a:latin typeface="Arial"/>
                <a:cs typeface="Arial"/>
              </a:rPr>
              <a:t>h</a:t>
            </a:r>
            <a:r>
              <a:rPr sz="3200" b="1" dirty="0">
                <a:solidFill>
                  <a:srgbClr val="212121"/>
                </a:solidFill>
                <a:latin typeface="Arial"/>
                <a:cs typeface="Arial"/>
              </a:rPr>
              <a:t>e</a:t>
            </a:r>
            <a:r>
              <a:rPr sz="3200" b="1" spc="-20" dirty="0">
                <a:solidFill>
                  <a:srgbClr val="212121"/>
                </a:solidFill>
                <a:latin typeface="Arial"/>
                <a:cs typeface="Arial"/>
              </a:rPr>
              <a:t> </a:t>
            </a:r>
            <a:r>
              <a:rPr sz="3200" b="1" spc="-10" dirty="0">
                <a:solidFill>
                  <a:srgbClr val="212121"/>
                </a:solidFill>
                <a:latin typeface="Arial"/>
                <a:cs typeface="Arial"/>
              </a:rPr>
              <a:t>sc</a:t>
            </a:r>
            <a:r>
              <a:rPr sz="3200" b="1" spc="-5" dirty="0">
                <a:solidFill>
                  <a:srgbClr val="212121"/>
                </a:solidFill>
                <a:latin typeface="Arial"/>
                <a:cs typeface="Arial"/>
              </a:rPr>
              <a:t>r</a:t>
            </a:r>
            <a:r>
              <a:rPr sz="3200" b="1" spc="-10" dirty="0">
                <a:solidFill>
                  <a:srgbClr val="212121"/>
                </a:solidFill>
                <a:latin typeface="Arial"/>
                <a:cs typeface="Arial"/>
              </a:rPr>
              <a:t>ee</a:t>
            </a:r>
            <a:r>
              <a:rPr sz="3200" b="1" spc="-5" dirty="0">
                <a:solidFill>
                  <a:srgbClr val="212121"/>
                </a:solidFill>
                <a:latin typeface="Arial"/>
                <a:cs typeface="Arial"/>
              </a:rPr>
              <a:t>nin</a:t>
            </a:r>
            <a:r>
              <a:rPr sz="3200" b="1" dirty="0">
                <a:solidFill>
                  <a:srgbClr val="212121"/>
                </a:solidFill>
                <a:latin typeface="Arial"/>
                <a:cs typeface="Arial"/>
              </a:rPr>
              <a:t>g</a:t>
            </a:r>
            <a:r>
              <a:rPr sz="3200" b="1" spc="-15" dirty="0">
                <a:solidFill>
                  <a:srgbClr val="212121"/>
                </a:solidFill>
                <a:latin typeface="Arial"/>
                <a:cs typeface="Arial"/>
              </a:rPr>
              <a:t> </a:t>
            </a:r>
            <a:r>
              <a:rPr sz="3200" b="1" dirty="0">
                <a:solidFill>
                  <a:srgbClr val="212121"/>
                </a:solidFill>
                <a:latin typeface="Arial"/>
                <a:cs typeface="Arial"/>
              </a:rPr>
              <a:t>t</a:t>
            </a:r>
            <a:r>
              <a:rPr sz="3200" b="1" spc="-10" dirty="0">
                <a:solidFill>
                  <a:srgbClr val="212121"/>
                </a:solidFill>
                <a:latin typeface="Arial"/>
                <a:cs typeface="Arial"/>
              </a:rPr>
              <a:t>es</a:t>
            </a:r>
            <a:r>
              <a:rPr sz="3200" b="1" dirty="0">
                <a:solidFill>
                  <a:srgbClr val="212121"/>
                </a:solidFill>
                <a:latin typeface="Arial"/>
                <a:cs typeface="Arial"/>
              </a:rPr>
              <a:t>t</a:t>
            </a:r>
            <a:r>
              <a:rPr sz="3200" b="1" spc="-15" dirty="0">
                <a:solidFill>
                  <a:srgbClr val="212121"/>
                </a:solidFill>
                <a:latin typeface="Arial"/>
                <a:cs typeface="Arial"/>
              </a:rPr>
              <a:t> </a:t>
            </a:r>
            <a:r>
              <a:rPr sz="3200" b="1" spc="-5" dirty="0">
                <a:solidFill>
                  <a:srgbClr val="212121"/>
                </a:solidFill>
                <a:latin typeface="Arial"/>
                <a:cs typeface="Arial"/>
              </a:rPr>
              <a:t>i</a:t>
            </a:r>
            <a:r>
              <a:rPr sz="3200" b="1" dirty="0">
                <a:solidFill>
                  <a:srgbClr val="212121"/>
                </a:solidFill>
                <a:latin typeface="Arial"/>
                <a:cs typeface="Arial"/>
              </a:rPr>
              <a:t>s</a:t>
            </a:r>
            <a:r>
              <a:rPr sz="3200" b="1" spc="-20" dirty="0">
                <a:solidFill>
                  <a:srgbClr val="212121"/>
                </a:solidFill>
                <a:latin typeface="Arial"/>
                <a:cs typeface="Arial"/>
              </a:rPr>
              <a:t> </a:t>
            </a:r>
            <a:r>
              <a:rPr sz="3200" b="1" spc="-5" dirty="0">
                <a:solidFill>
                  <a:srgbClr val="212121"/>
                </a:solidFill>
                <a:latin typeface="Arial"/>
                <a:cs typeface="Arial"/>
              </a:rPr>
              <a:t>po</a:t>
            </a:r>
            <a:r>
              <a:rPr sz="3200" b="1" spc="-10" dirty="0">
                <a:solidFill>
                  <a:srgbClr val="212121"/>
                </a:solidFill>
                <a:latin typeface="Arial"/>
                <a:cs typeface="Arial"/>
              </a:rPr>
              <a:t>s</a:t>
            </a:r>
            <a:r>
              <a:rPr sz="3200" b="1" spc="-5" dirty="0">
                <a:solidFill>
                  <a:srgbClr val="212121"/>
                </a:solidFill>
                <a:latin typeface="Arial"/>
                <a:cs typeface="Arial"/>
              </a:rPr>
              <a:t>i</a:t>
            </a:r>
            <a:r>
              <a:rPr sz="3200" b="1" dirty="0">
                <a:solidFill>
                  <a:srgbClr val="212121"/>
                </a:solidFill>
                <a:latin typeface="Arial"/>
                <a:cs typeface="Arial"/>
              </a:rPr>
              <a:t>t</a:t>
            </a:r>
            <a:r>
              <a:rPr sz="3200" b="1" spc="-5" dirty="0">
                <a:solidFill>
                  <a:srgbClr val="212121"/>
                </a:solidFill>
                <a:latin typeface="Arial"/>
                <a:cs typeface="Arial"/>
              </a:rPr>
              <a:t>i</a:t>
            </a:r>
            <a:r>
              <a:rPr sz="3200" b="1" spc="-10" dirty="0">
                <a:solidFill>
                  <a:srgbClr val="212121"/>
                </a:solidFill>
                <a:latin typeface="Arial"/>
                <a:cs typeface="Arial"/>
              </a:rPr>
              <a:t>ve</a:t>
            </a:r>
            <a:r>
              <a:rPr sz="3200" b="1" spc="-5" dirty="0">
                <a:solidFill>
                  <a:srgbClr val="212121"/>
                </a:solidFill>
                <a:latin typeface="Arial"/>
                <a:cs typeface="Arial"/>
              </a:rPr>
              <a:t>..</a:t>
            </a:r>
            <a:r>
              <a:rPr sz="3200" b="1" dirty="0">
                <a:solidFill>
                  <a:srgbClr val="212121"/>
                </a:solidFill>
                <a:latin typeface="Arial"/>
                <a:cs typeface="Arial"/>
              </a:rPr>
              <a:t>.</a:t>
            </a:r>
            <a:endParaRPr sz="3200">
              <a:latin typeface="Arial"/>
              <a:cs typeface="Arial"/>
            </a:endParaRPr>
          </a:p>
          <a:p>
            <a:pPr marL="350520" indent="-337820">
              <a:lnSpc>
                <a:spcPct val="100000"/>
              </a:lnSpc>
              <a:spcBef>
                <a:spcPts val="605"/>
              </a:spcBef>
              <a:buClr>
                <a:srgbClr val="212121"/>
              </a:buClr>
              <a:buFont typeface="Arial"/>
              <a:buAutoNum type="arabicPeriod" startAt="2"/>
              <a:tabLst>
                <a:tab pos="351155" algn="l"/>
              </a:tabLst>
            </a:pPr>
            <a:r>
              <a:rPr sz="2400" dirty="0">
                <a:solidFill>
                  <a:srgbClr val="212121"/>
                </a:solidFill>
                <a:latin typeface="Arial"/>
                <a:cs typeface="Arial"/>
              </a:rPr>
              <a:t>– </a:t>
            </a:r>
            <a:r>
              <a:rPr sz="2400" spc="-10" dirty="0">
                <a:solidFill>
                  <a:srgbClr val="212121"/>
                </a:solidFill>
                <a:latin typeface="Arial"/>
                <a:cs typeface="Arial"/>
              </a:rPr>
              <a:t>C</a:t>
            </a:r>
            <a:r>
              <a:rPr sz="2400" spc="-5" dirty="0">
                <a:solidFill>
                  <a:srgbClr val="212121"/>
                </a:solidFill>
                <a:latin typeface="Arial"/>
                <a:cs typeface="Arial"/>
              </a:rPr>
              <a:t>onf</a:t>
            </a:r>
            <a:r>
              <a:rPr sz="2400" spc="-10" dirty="0">
                <a:solidFill>
                  <a:srgbClr val="212121"/>
                </a:solidFill>
                <a:latin typeface="Arial"/>
                <a:cs typeface="Arial"/>
              </a:rPr>
              <a:t>i</a:t>
            </a:r>
            <a:r>
              <a:rPr sz="2400" dirty="0">
                <a:solidFill>
                  <a:srgbClr val="212121"/>
                </a:solidFill>
                <a:latin typeface="Arial"/>
                <a:cs typeface="Arial"/>
              </a:rPr>
              <a:t>rm</a:t>
            </a:r>
            <a:endParaRPr sz="2400">
              <a:latin typeface="Arial"/>
              <a:cs typeface="Arial"/>
            </a:endParaRPr>
          </a:p>
          <a:p>
            <a:pPr marL="355600" indent="-228600">
              <a:lnSpc>
                <a:spcPct val="100000"/>
              </a:lnSpc>
              <a:spcBef>
                <a:spcPts val="575"/>
              </a:spcBef>
              <a:buClr>
                <a:srgbClr val="D51F1A"/>
              </a:buClr>
              <a:buFont typeface="Wingdings"/>
              <a:buChar char=""/>
              <a:tabLst>
                <a:tab pos="355600" algn="l"/>
              </a:tabLst>
            </a:pP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RN</a:t>
            </a:r>
            <a:r>
              <a:rPr sz="2400" dirty="0">
                <a:solidFill>
                  <a:srgbClr val="212121"/>
                </a:solidFill>
                <a:latin typeface="Arial"/>
                <a:cs typeface="Arial"/>
              </a:rPr>
              <a:t>A</a:t>
            </a:r>
            <a:r>
              <a:rPr sz="2400" spc="-120"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endParaRPr sz="2400">
              <a:latin typeface="Arial"/>
              <a:cs typeface="Arial"/>
            </a:endParaRPr>
          </a:p>
          <a:p>
            <a:pPr marL="1016635" lvl="1" indent="-228600">
              <a:lnSpc>
                <a:spcPct val="100000"/>
              </a:lnSpc>
              <a:spcBef>
                <a:spcPts val="480"/>
              </a:spcBef>
              <a:buClr>
                <a:srgbClr val="D51F1A"/>
              </a:buClr>
              <a:buFont typeface="Wingdings"/>
              <a:buChar char=""/>
              <a:tabLst>
                <a:tab pos="1017269" algn="l"/>
              </a:tabLst>
            </a:pPr>
            <a:r>
              <a:rPr sz="2000" spc="15" dirty="0">
                <a:solidFill>
                  <a:srgbClr val="212121"/>
                </a:solidFill>
                <a:latin typeface="Arial"/>
                <a:cs typeface="Arial"/>
              </a:rPr>
              <a:t>N</a:t>
            </a:r>
            <a:r>
              <a:rPr sz="2000" spc="10" dirty="0">
                <a:solidFill>
                  <a:srgbClr val="212121"/>
                </a:solidFill>
                <a:latin typeface="Arial"/>
                <a:cs typeface="Arial"/>
              </a:rPr>
              <a:t>u</a:t>
            </a:r>
            <a:r>
              <a:rPr sz="2000" spc="15" dirty="0">
                <a:solidFill>
                  <a:srgbClr val="212121"/>
                </a:solidFill>
                <a:latin typeface="Arial"/>
                <a:cs typeface="Arial"/>
              </a:rPr>
              <a:t>c</a:t>
            </a:r>
            <a:r>
              <a:rPr sz="2000" spc="5" dirty="0">
                <a:solidFill>
                  <a:srgbClr val="212121"/>
                </a:solidFill>
                <a:latin typeface="Arial"/>
                <a:cs typeface="Arial"/>
              </a:rPr>
              <a:t>l</a:t>
            </a:r>
            <a:r>
              <a:rPr sz="2000" spc="10" dirty="0">
                <a:solidFill>
                  <a:srgbClr val="212121"/>
                </a:solidFill>
                <a:latin typeface="Arial"/>
                <a:cs typeface="Arial"/>
              </a:rPr>
              <a:t>e</a:t>
            </a:r>
            <a:r>
              <a:rPr sz="2000" spc="5" dirty="0">
                <a:solidFill>
                  <a:srgbClr val="212121"/>
                </a:solidFill>
                <a:latin typeface="Arial"/>
                <a:cs typeface="Arial"/>
              </a:rPr>
              <a:t>i</a:t>
            </a:r>
            <a:r>
              <a:rPr sz="2000" dirty="0">
                <a:solidFill>
                  <a:srgbClr val="212121"/>
                </a:solidFill>
                <a:latin typeface="Arial"/>
                <a:cs typeface="Arial"/>
              </a:rPr>
              <a:t>c</a:t>
            </a:r>
            <a:r>
              <a:rPr sz="2000" spc="-120" dirty="0">
                <a:solidFill>
                  <a:srgbClr val="212121"/>
                </a:solidFill>
                <a:latin typeface="Arial"/>
                <a:cs typeface="Arial"/>
              </a:rPr>
              <a:t> </a:t>
            </a:r>
            <a:r>
              <a:rPr sz="2000" spc="5" dirty="0">
                <a:solidFill>
                  <a:srgbClr val="212121"/>
                </a:solidFill>
                <a:latin typeface="Arial"/>
                <a:cs typeface="Arial"/>
              </a:rPr>
              <a:t>A</a:t>
            </a:r>
            <a:r>
              <a:rPr sz="2000" spc="1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d</a:t>
            </a:r>
            <a:r>
              <a:rPr sz="2000" spc="-100" dirty="0">
                <a:solidFill>
                  <a:srgbClr val="212121"/>
                </a:solidFill>
                <a:latin typeface="Arial"/>
                <a:cs typeface="Arial"/>
              </a:rPr>
              <a:t> </a:t>
            </a:r>
            <a:r>
              <a:rPr sz="2000" spc="5" dirty="0">
                <a:solidFill>
                  <a:srgbClr val="212121"/>
                </a:solidFill>
                <a:latin typeface="Arial"/>
                <a:cs typeface="Arial"/>
              </a:rPr>
              <a:t>A</a:t>
            </a:r>
            <a:r>
              <a:rPr sz="2000" spc="10" dirty="0">
                <a:solidFill>
                  <a:srgbClr val="212121"/>
                </a:solidFill>
                <a:latin typeface="Arial"/>
                <a:cs typeface="Arial"/>
              </a:rPr>
              <a:t>mpl</a:t>
            </a:r>
            <a:r>
              <a:rPr sz="2000" spc="5" dirty="0">
                <a:solidFill>
                  <a:srgbClr val="212121"/>
                </a:solidFill>
                <a:latin typeface="Arial"/>
                <a:cs typeface="Arial"/>
              </a:rPr>
              <a:t>if</a:t>
            </a:r>
            <a:r>
              <a:rPr sz="2000" spc="10" dirty="0">
                <a:solidFill>
                  <a:srgbClr val="212121"/>
                </a:solidFill>
                <a:latin typeface="Arial"/>
                <a:cs typeface="Arial"/>
              </a:rPr>
              <a:t>i</a:t>
            </a:r>
            <a:r>
              <a:rPr sz="2000" spc="15" dirty="0">
                <a:solidFill>
                  <a:srgbClr val="212121"/>
                </a:solidFill>
                <a:latin typeface="Arial"/>
                <a:cs typeface="Arial"/>
              </a:rPr>
              <a:t>c</a:t>
            </a:r>
            <a:r>
              <a:rPr sz="2000" spc="10" dirty="0">
                <a:solidFill>
                  <a:srgbClr val="212121"/>
                </a:solidFill>
                <a:latin typeface="Arial"/>
                <a:cs typeface="Arial"/>
              </a:rPr>
              <a:t>a</a:t>
            </a:r>
            <a:r>
              <a:rPr sz="2000" spc="5" dirty="0">
                <a:solidFill>
                  <a:srgbClr val="212121"/>
                </a:solidFill>
                <a:latin typeface="Arial"/>
                <a:cs typeface="Arial"/>
              </a:rPr>
              <a:t>t</a:t>
            </a:r>
            <a:r>
              <a:rPr sz="2000" spc="10" dirty="0">
                <a:solidFill>
                  <a:srgbClr val="212121"/>
                </a:solidFill>
                <a:latin typeface="Arial"/>
                <a:cs typeface="Arial"/>
              </a:rPr>
              <a:t>io</a:t>
            </a:r>
            <a:r>
              <a:rPr sz="2000" dirty="0">
                <a:solidFill>
                  <a:srgbClr val="212121"/>
                </a:solidFill>
                <a:latin typeface="Arial"/>
                <a:cs typeface="Arial"/>
              </a:rPr>
              <a:t>n</a:t>
            </a:r>
            <a:r>
              <a:rPr sz="2000" spc="-15" dirty="0">
                <a:solidFill>
                  <a:srgbClr val="212121"/>
                </a:solidFill>
                <a:latin typeface="Arial"/>
                <a:cs typeface="Arial"/>
              </a:rPr>
              <a:t> </a:t>
            </a:r>
            <a:r>
              <a:rPr sz="2000" spc="5" dirty="0">
                <a:solidFill>
                  <a:srgbClr val="212121"/>
                </a:solidFill>
                <a:latin typeface="Arial"/>
                <a:cs typeface="Arial"/>
              </a:rPr>
              <a:t>t</a:t>
            </a:r>
            <a:r>
              <a:rPr sz="2000" spc="10" dirty="0">
                <a:solidFill>
                  <a:srgbClr val="212121"/>
                </a:solidFill>
                <a:latin typeface="Arial"/>
                <a:cs typeface="Arial"/>
              </a:rPr>
              <a:t>e</a:t>
            </a:r>
            <a:r>
              <a:rPr sz="2000" spc="15" dirty="0">
                <a:solidFill>
                  <a:srgbClr val="212121"/>
                </a:solidFill>
                <a:latin typeface="Arial"/>
                <a:cs typeface="Arial"/>
              </a:rPr>
              <a:t>s</a:t>
            </a:r>
            <a:r>
              <a:rPr sz="2000" dirty="0">
                <a:solidFill>
                  <a:srgbClr val="212121"/>
                </a:solidFill>
                <a:latin typeface="Arial"/>
                <a:cs typeface="Arial"/>
              </a:rPr>
              <a:t>t</a:t>
            </a:r>
            <a:r>
              <a:rPr sz="2000" spc="-10" dirty="0">
                <a:solidFill>
                  <a:srgbClr val="212121"/>
                </a:solidFill>
                <a:latin typeface="Arial"/>
                <a:cs typeface="Arial"/>
              </a:rPr>
              <a:t> </a:t>
            </a:r>
            <a:r>
              <a:rPr sz="2000" spc="15" dirty="0">
                <a:solidFill>
                  <a:srgbClr val="212121"/>
                </a:solidFill>
                <a:latin typeface="Arial"/>
                <a:cs typeface="Arial"/>
              </a:rPr>
              <a:t>(N</a:t>
            </a:r>
            <a:r>
              <a:rPr sz="2000" spc="5" dirty="0">
                <a:solidFill>
                  <a:srgbClr val="212121"/>
                </a:solidFill>
                <a:latin typeface="Arial"/>
                <a:cs typeface="Arial"/>
              </a:rPr>
              <a:t>A</a:t>
            </a:r>
            <a:r>
              <a:rPr sz="2000" spc="-140" dirty="0">
                <a:solidFill>
                  <a:srgbClr val="212121"/>
                </a:solidFill>
                <a:latin typeface="Arial"/>
                <a:cs typeface="Arial"/>
              </a:rPr>
              <a:t>A</a:t>
            </a:r>
            <a:r>
              <a:rPr sz="2000" spc="10" dirty="0">
                <a:solidFill>
                  <a:srgbClr val="212121"/>
                </a:solidFill>
                <a:latin typeface="Arial"/>
                <a:cs typeface="Arial"/>
              </a:rPr>
              <a:t>T</a:t>
            </a:r>
            <a:r>
              <a:rPr sz="2000" dirty="0">
                <a:solidFill>
                  <a:srgbClr val="212121"/>
                </a:solidFill>
                <a:latin typeface="Arial"/>
                <a:cs typeface="Arial"/>
              </a:rPr>
              <a:t>)</a:t>
            </a:r>
            <a:endParaRPr sz="2000">
              <a:latin typeface="Arial"/>
              <a:cs typeface="Arial"/>
            </a:endParaRPr>
          </a:p>
          <a:p>
            <a:pPr>
              <a:lnSpc>
                <a:spcPct val="100000"/>
              </a:lnSpc>
            </a:pPr>
            <a:endParaRPr sz="2000">
              <a:latin typeface="Times New Roman"/>
              <a:cs typeface="Times New Roman"/>
            </a:endParaRPr>
          </a:p>
          <a:p>
            <a:pPr marL="833119">
              <a:lnSpc>
                <a:spcPct val="100000"/>
              </a:lnSpc>
              <a:spcBef>
                <a:spcPts val="1255"/>
              </a:spcBef>
            </a:pPr>
            <a:r>
              <a:rPr sz="1800" i="1" spc="-5" dirty="0">
                <a:solidFill>
                  <a:srgbClr val="212121"/>
                </a:solidFill>
                <a:latin typeface="Arial"/>
                <a:cs typeface="Arial"/>
              </a:rPr>
              <a:t>**</a:t>
            </a:r>
            <a:r>
              <a:rPr sz="1800" i="1" dirty="0">
                <a:solidFill>
                  <a:srgbClr val="212121"/>
                </a:solidFill>
                <a:latin typeface="Arial"/>
                <a:cs typeface="Arial"/>
              </a:rPr>
              <a:t>*</a:t>
            </a:r>
            <a:r>
              <a:rPr sz="1800" i="1" spc="10" dirty="0">
                <a:solidFill>
                  <a:srgbClr val="212121"/>
                </a:solidFill>
                <a:latin typeface="Arial"/>
                <a:cs typeface="Arial"/>
              </a:rPr>
              <a:t> </a:t>
            </a:r>
            <a:r>
              <a:rPr sz="1800" i="1" spc="-20" dirty="0">
                <a:solidFill>
                  <a:srgbClr val="212121"/>
                </a:solidFill>
                <a:latin typeface="Arial"/>
                <a:cs typeface="Arial"/>
              </a:rPr>
              <a:t>B</a:t>
            </a:r>
            <a:r>
              <a:rPr sz="1800" i="1" spc="-10" dirty="0">
                <a:solidFill>
                  <a:srgbClr val="212121"/>
                </a:solidFill>
                <a:latin typeface="Arial"/>
                <a:cs typeface="Arial"/>
              </a:rPr>
              <a:t>e</a:t>
            </a:r>
            <a:r>
              <a:rPr sz="1800" i="1" dirty="0">
                <a:solidFill>
                  <a:srgbClr val="212121"/>
                </a:solidFill>
                <a:latin typeface="Arial"/>
                <a:cs typeface="Arial"/>
              </a:rPr>
              <a:t>s</a:t>
            </a:r>
            <a:r>
              <a:rPr sz="1800" i="1" spc="-5" dirty="0">
                <a:solidFill>
                  <a:srgbClr val="212121"/>
                </a:solidFill>
                <a:latin typeface="Arial"/>
                <a:cs typeface="Arial"/>
              </a:rPr>
              <a:t>t </a:t>
            </a:r>
            <a:r>
              <a:rPr sz="1800" i="1" spc="-10" dirty="0">
                <a:solidFill>
                  <a:srgbClr val="212121"/>
                </a:solidFill>
                <a:latin typeface="Arial"/>
                <a:cs typeface="Arial"/>
              </a:rPr>
              <a:t>p</a:t>
            </a:r>
            <a:r>
              <a:rPr sz="1800" i="1" dirty="0">
                <a:solidFill>
                  <a:srgbClr val="212121"/>
                </a:solidFill>
                <a:latin typeface="Arial"/>
                <a:cs typeface="Arial"/>
              </a:rPr>
              <a:t>r</a:t>
            </a:r>
            <a:r>
              <a:rPr sz="1800" i="1" spc="-10" dirty="0">
                <a:solidFill>
                  <a:srgbClr val="212121"/>
                </a:solidFill>
                <a:latin typeface="Arial"/>
                <a:cs typeface="Arial"/>
              </a:rPr>
              <a:t>a</a:t>
            </a:r>
            <a:r>
              <a:rPr sz="1800" i="1" dirty="0">
                <a:solidFill>
                  <a:srgbClr val="212121"/>
                </a:solidFill>
                <a:latin typeface="Arial"/>
                <a:cs typeface="Arial"/>
              </a:rPr>
              <a:t>c</a:t>
            </a:r>
            <a:r>
              <a:rPr sz="1800" i="1" spc="-5" dirty="0">
                <a:solidFill>
                  <a:srgbClr val="212121"/>
                </a:solidFill>
                <a:latin typeface="Arial"/>
                <a:cs typeface="Arial"/>
              </a:rPr>
              <a:t>ti</a:t>
            </a:r>
            <a:r>
              <a:rPr sz="1800" i="1" dirty="0">
                <a:solidFill>
                  <a:srgbClr val="212121"/>
                </a:solidFill>
                <a:latin typeface="Arial"/>
                <a:cs typeface="Arial"/>
              </a:rPr>
              <a:t>c</a:t>
            </a:r>
            <a:r>
              <a:rPr sz="1800" i="1" spc="-20" dirty="0">
                <a:solidFill>
                  <a:srgbClr val="212121"/>
                </a:solidFill>
                <a:latin typeface="Arial"/>
                <a:cs typeface="Arial"/>
              </a:rPr>
              <a:t>e</a:t>
            </a:r>
            <a:r>
              <a:rPr sz="1800" i="1" spc="-5" dirty="0">
                <a:solidFill>
                  <a:srgbClr val="212121"/>
                </a:solidFill>
                <a:latin typeface="Arial"/>
                <a:cs typeface="Arial"/>
              </a:rPr>
              <a:t>:</a:t>
            </a:r>
            <a:r>
              <a:rPr sz="1800" i="1" spc="20" dirty="0">
                <a:solidFill>
                  <a:srgbClr val="212121"/>
                </a:solidFill>
                <a:latin typeface="Arial"/>
                <a:cs typeface="Arial"/>
              </a:rPr>
              <a:t> </a:t>
            </a:r>
            <a:r>
              <a:rPr sz="1800" i="1" spc="-10" dirty="0">
                <a:solidFill>
                  <a:srgbClr val="212121"/>
                </a:solidFill>
                <a:latin typeface="Arial"/>
                <a:cs typeface="Arial"/>
              </a:rPr>
              <a:t>o</a:t>
            </a:r>
            <a:r>
              <a:rPr sz="1800" i="1" dirty="0">
                <a:solidFill>
                  <a:srgbClr val="212121"/>
                </a:solidFill>
                <a:latin typeface="Arial"/>
                <a:cs typeface="Arial"/>
              </a:rPr>
              <a:t>r</a:t>
            </a:r>
            <a:r>
              <a:rPr sz="1800" i="1" spc="-10" dirty="0">
                <a:solidFill>
                  <a:srgbClr val="212121"/>
                </a:solidFill>
                <a:latin typeface="Arial"/>
                <a:cs typeface="Arial"/>
              </a:rPr>
              <a:t>de</a:t>
            </a:r>
            <a:r>
              <a:rPr sz="1800" i="1" dirty="0">
                <a:solidFill>
                  <a:srgbClr val="212121"/>
                </a:solidFill>
                <a:latin typeface="Arial"/>
                <a:cs typeface="Arial"/>
              </a:rPr>
              <a:t>r</a:t>
            </a:r>
            <a:r>
              <a:rPr sz="1800" i="1" spc="-60" dirty="0">
                <a:solidFill>
                  <a:srgbClr val="212121"/>
                </a:solidFill>
                <a:latin typeface="Arial"/>
                <a:cs typeface="Arial"/>
              </a:rPr>
              <a:t> </a:t>
            </a:r>
            <a:r>
              <a:rPr sz="1800" i="1" spc="-20" dirty="0">
                <a:solidFill>
                  <a:srgbClr val="212121"/>
                </a:solidFill>
                <a:latin typeface="Arial"/>
                <a:cs typeface="Arial"/>
              </a:rPr>
              <a:t>An</a:t>
            </a:r>
            <a:r>
              <a:rPr sz="1800" i="1" spc="-5" dirty="0">
                <a:solidFill>
                  <a:srgbClr val="212121"/>
                </a:solidFill>
                <a:latin typeface="Arial"/>
                <a:cs typeface="Arial"/>
              </a:rPr>
              <a:t>ti</a:t>
            </a:r>
            <a:r>
              <a:rPr sz="1800" i="1" dirty="0">
                <a:solidFill>
                  <a:srgbClr val="212121"/>
                </a:solidFill>
                <a:latin typeface="Arial"/>
                <a:cs typeface="Arial"/>
              </a:rPr>
              <a:t>-</a:t>
            </a:r>
            <a:r>
              <a:rPr sz="1800" i="1" spc="-5" dirty="0">
                <a:solidFill>
                  <a:srgbClr val="212121"/>
                </a:solidFill>
                <a:latin typeface="Arial"/>
                <a:cs typeface="Arial"/>
              </a:rPr>
              <a:t>HC</a:t>
            </a:r>
            <a:r>
              <a:rPr sz="1800" i="1" dirty="0">
                <a:solidFill>
                  <a:srgbClr val="212121"/>
                </a:solidFill>
                <a:latin typeface="Arial"/>
                <a:cs typeface="Arial"/>
              </a:rPr>
              <a:t>V </a:t>
            </a:r>
            <a:r>
              <a:rPr sz="1800" i="1" spc="5" dirty="0">
                <a:solidFill>
                  <a:srgbClr val="212121"/>
                </a:solidFill>
                <a:latin typeface="Arial"/>
                <a:cs typeface="Arial"/>
              </a:rPr>
              <a:t>w</a:t>
            </a:r>
            <a:r>
              <a:rPr sz="1800" i="1" spc="-5" dirty="0">
                <a:solidFill>
                  <a:srgbClr val="212121"/>
                </a:solidFill>
                <a:latin typeface="Arial"/>
                <a:cs typeface="Arial"/>
              </a:rPr>
              <a:t>i</a:t>
            </a:r>
            <a:r>
              <a:rPr sz="1800" i="1" dirty="0">
                <a:solidFill>
                  <a:srgbClr val="212121"/>
                </a:solidFill>
                <a:latin typeface="Arial"/>
                <a:cs typeface="Arial"/>
              </a:rPr>
              <a:t>th</a:t>
            </a:r>
            <a:r>
              <a:rPr sz="1800" i="1" spc="-5" dirty="0">
                <a:solidFill>
                  <a:srgbClr val="212121"/>
                </a:solidFill>
                <a:latin typeface="Arial"/>
                <a:cs typeface="Arial"/>
              </a:rPr>
              <a:t> </a:t>
            </a:r>
            <a:r>
              <a:rPr sz="1800" i="1" dirty="0">
                <a:solidFill>
                  <a:srgbClr val="212121"/>
                </a:solidFill>
                <a:latin typeface="Arial"/>
                <a:cs typeface="Arial"/>
              </a:rPr>
              <a:t>r</a:t>
            </a:r>
            <a:r>
              <a:rPr sz="1800" i="1" spc="-5" dirty="0">
                <a:solidFill>
                  <a:srgbClr val="212121"/>
                </a:solidFill>
                <a:latin typeface="Arial"/>
                <a:cs typeface="Arial"/>
              </a:rPr>
              <a:t>efl</a:t>
            </a:r>
            <a:r>
              <a:rPr sz="1800" i="1" spc="-10" dirty="0">
                <a:solidFill>
                  <a:srgbClr val="212121"/>
                </a:solidFill>
                <a:latin typeface="Arial"/>
                <a:cs typeface="Arial"/>
              </a:rPr>
              <a:t>e</a:t>
            </a:r>
            <a:r>
              <a:rPr sz="1800" i="1" dirty="0">
                <a:solidFill>
                  <a:srgbClr val="212121"/>
                </a:solidFill>
                <a:latin typeface="Arial"/>
                <a:cs typeface="Arial"/>
              </a:rPr>
              <a:t>x </a:t>
            </a:r>
            <a:r>
              <a:rPr sz="1800" i="1" spc="-5" dirty="0">
                <a:solidFill>
                  <a:srgbClr val="212121"/>
                </a:solidFill>
                <a:latin typeface="Arial"/>
                <a:cs typeface="Arial"/>
              </a:rPr>
              <a:t>t</a:t>
            </a:r>
            <a:r>
              <a:rPr sz="1800" i="1" dirty="0">
                <a:solidFill>
                  <a:srgbClr val="212121"/>
                </a:solidFill>
                <a:latin typeface="Arial"/>
                <a:cs typeface="Arial"/>
              </a:rPr>
              <a:t>o</a:t>
            </a:r>
            <a:r>
              <a:rPr sz="1800" i="1" spc="-5" dirty="0">
                <a:solidFill>
                  <a:srgbClr val="212121"/>
                </a:solidFill>
                <a:latin typeface="Arial"/>
                <a:cs typeface="Arial"/>
              </a:rPr>
              <a:t> HC</a:t>
            </a:r>
            <a:r>
              <a:rPr sz="1800" i="1" dirty="0">
                <a:solidFill>
                  <a:srgbClr val="212121"/>
                </a:solidFill>
                <a:latin typeface="Arial"/>
                <a:cs typeface="Arial"/>
              </a:rPr>
              <a:t>V </a:t>
            </a:r>
            <a:r>
              <a:rPr sz="1800" i="1" spc="-5" dirty="0">
                <a:solidFill>
                  <a:srgbClr val="212121"/>
                </a:solidFill>
                <a:latin typeface="Arial"/>
                <a:cs typeface="Arial"/>
              </a:rPr>
              <a:t>RN</a:t>
            </a:r>
            <a:r>
              <a:rPr sz="1800" i="1" dirty="0">
                <a:solidFill>
                  <a:srgbClr val="212121"/>
                </a:solidFill>
                <a:latin typeface="Arial"/>
                <a:cs typeface="Arial"/>
              </a:rPr>
              <a:t>A</a:t>
            </a:r>
            <a:r>
              <a:rPr sz="1800" i="1" spc="-60" dirty="0">
                <a:solidFill>
                  <a:srgbClr val="212121"/>
                </a:solidFill>
                <a:latin typeface="Arial"/>
                <a:cs typeface="Arial"/>
              </a:rPr>
              <a:t> </a:t>
            </a:r>
            <a:r>
              <a:rPr sz="1800" i="1" spc="-5" dirty="0">
                <a:solidFill>
                  <a:srgbClr val="212121"/>
                </a:solidFill>
                <a:latin typeface="Arial"/>
                <a:cs typeface="Arial"/>
              </a:rPr>
              <a:t>i</a:t>
            </a:r>
            <a:r>
              <a:rPr sz="1800" i="1" dirty="0">
                <a:solidFill>
                  <a:srgbClr val="212121"/>
                </a:solidFill>
                <a:latin typeface="Arial"/>
                <a:cs typeface="Arial"/>
              </a:rPr>
              <a:t>f</a:t>
            </a:r>
            <a:r>
              <a:rPr sz="1800" i="1" spc="5" dirty="0">
                <a:solidFill>
                  <a:srgbClr val="212121"/>
                </a:solidFill>
                <a:latin typeface="Arial"/>
                <a:cs typeface="Arial"/>
              </a:rPr>
              <a:t> </a:t>
            </a:r>
            <a:r>
              <a:rPr sz="1800" i="1" spc="-10" dirty="0">
                <a:solidFill>
                  <a:srgbClr val="212121"/>
                </a:solidFill>
                <a:latin typeface="Arial"/>
                <a:cs typeface="Arial"/>
              </a:rPr>
              <a:t>p</a:t>
            </a:r>
            <a:r>
              <a:rPr sz="1800" i="1" spc="-5" dirty="0">
                <a:solidFill>
                  <a:srgbClr val="212121"/>
                </a:solidFill>
                <a:latin typeface="Arial"/>
                <a:cs typeface="Arial"/>
              </a:rPr>
              <a:t>o</a:t>
            </a:r>
            <a:r>
              <a:rPr sz="1800" i="1" dirty="0">
                <a:solidFill>
                  <a:srgbClr val="212121"/>
                </a:solidFill>
                <a:latin typeface="Arial"/>
                <a:cs typeface="Arial"/>
              </a:rPr>
              <a:t>s</a:t>
            </a:r>
            <a:r>
              <a:rPr sz="1800" i="1" spc="-5" dirty="0">
                <a:solidFill>
                  <a:srgbClr val="212121"/>
                </a:solidFill>
                <a:latin typeface="Arial"/>
                <a:cs typeface="Arial"/>
              </a:rPr>
              <a:t>i</a:t>
            </a:r>
            <a:r>
              <a:rPr sz="1800" i="1" dirty="0">
                <a:solidFill>
                  <a:srgbClr val="212121"/>
                </a:solidFill>
                <a:latin typeface="Arial"/>
                <a:cs typeface="Arial"/>
              </a:rPr>
              <a:t>t</a:t>
            </a:r>
            <a:r>
              <a:rPr sz="1800" i="1" spc="-5" dirty="0">
                <a:solidFill>
                  <a:srgbClr val="212121"/>
                </a:solidFill>
                <a:latin typeface="Arial"/>
                <a:cs typeface="Arial"/>
              </a:rPr>
              <a:t>i</a:t>
            </a:r>
            <a:r>
              <a:rPr sz="1800" i="1" dirty="0">
                <a:solidFill>
                  <a:srgbClr val="212121"/>
                </a:solidFill>
                <a:latin typeface="Arial"/>
                <a:cs typeface="Arial"/>
              </a:rPr>
              <a:t>v</a:t>
            </a:r>
            <a:r>
              <a:rPr sz="1800" i="1" spc="-10" dirty="0">
                <a:solidFill>
                  <a:srgbClr val="212121"/>
                </a:solidFill>
                <a:latin typeface="Arial"/>
                <a:cs typeface="Arial"/>
              </a:rPr>
              <a:t>e</a:t>
            </a:r>
            <a:r>
              <a:rPr sz="1800" i="1" spc="-5" dirty="0">
                <a:solidFill>
                  <a:srgbClr val="212121"/>
                </a:solidFill>
                <a:latin typeface="Arial"/>
                <a:cs typeface="Arial"/>
              </a:rPr>
              <a:t>***</a:t>
            </a:r>
            <a:endParaRPr sz="1800">
              <a:latin typeface="Arial"/>
              <a:cs typeface="Arial"/>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30" dirty="0"/>
              <a:t>Ma</a:t>
            </a:r>
            <a:r>
              <a:rPr spc="-114" dirty="0"/>
              <a:t>k</a:t>
            </a:r>
            <a:r>
              <a:rPr spc="-110" dirty="0"/>
              <a:t>i</a:t>
            </a:r>
            <a:r>
              <a:rPr spc="-130" dirty="0"/>
              <a:t>n</a:t>
            </a:r>
            <a:r>
              <a:rPr spc="-25" dirty="0"/>
              <a:t>g</a:t>
            </a:r>
            <a:r>
              <a:rPr spc="-280" dirty="0"/>
              <a:t> </a:t>
            </a:r>
            <a:r>
              <a:rPr spc="-130" dirty="0"/>
              <a:t>T</a:t>
            </a:r>
            <a:r>
              <a:rPr spc="-125" dirty="0"/>
              <a:t>h</a:t>
            </a:r>
            <a:r>
              <a:rPr spc="-25" dirty="0"/>
              <a:t>e</a:t>
            </a:r>
            <a:r>
              <a:rPr spc="-195" dirty="0"/>
              <a:t> </a:t>
            </a:r>
            <a:r>
              <a:rPr spc="-135" dirty="0"/>
              <a:t>D</a:t>
            </a:r>
            <a:r>
              <a:rPr spc="-120" dirty="0"/>
              <a:t>ia</a:t>
            </a:r>
            <a:r>
              <a:rPr spc="-130" dirty="0"/>
              <a:t>gno</a:t>
            </a:r>
            <a:r>
              <a:rPr spc="-110" dirty="0"/>
              <a:t>si</a:t>
            </a:r>
            <a:r>
              <a:rPr spc="-20" dirty="0"/>
              <a:t>s</a:t>
            </a:r>
            <a:r>
              <a:rPr spc="-195" dirty="0"/>
              <a:t> </a:t>
            </a:r>
            <a:r>
              <a:rPr spc="-25" dirty="0"/>
              <a:t>–</a:t>
            </a:r>
            <a:r>
              <a:rPr spc="-204" dirty="0"/>
              <a:t> </a:t>
            </a:r>
            <a:r>
              <a:rPr spc="-135" dirty="0"/>
              <a:t>Ho</a:t>
            </a:r>
            <a:r>
              <a:rPr spc="-30" dirty="0"/>
              <a:t>w</a:t>
            </a:r>
            <a:r>
              <a:rPr spc="-265" dirty="0"/>
              <a:t> </a:t>
            </a:r>
            <a:r>
              <a:rPr spc="-575" dirty="0"/>
              <a:t>T</a:t>
            </a:r>
            <a:r>
              <a:rPr spc="-25" dirty="0"/>
              <a:t>o</a:t>
            </a:r>
            <a:r>
              <a:rPr spc="-204" dirty="0"/>
              <a:t> </a:t>
            </a:r>
            <a:r>
              <a:rPr spc="-110" dirty="0"/>
              <a:t>I</a:t>
            </a:r>
            <a:r>
              <a:rPr spc="-125" dirty="0"/>
              <a:t>n</a:t>
            </a:r>
            <a:r>
              <a:rPr spc="-110" dirty="0"/>
              <a:t>t</a:t>
            </a:r>
            <a:r>
              <a:rPr spc="-130" dirty="0"/>
              <a:t>e</a:t>
            </a:r>
            <a:r>
              <a:rPr spc="-110" dirty="0"/>
              <a:t>r</a:t>
            </a:r>
            <a:r>
              <a:rPr spc="-125" dirty="0"/>
              <a:t>p</a:t>
            </a:r>
            <a:r>
              <a:rPr spc="-110" dirty="0"/>
              <a:t>r</a:t>
            </a:r>
            <a:r>
              <a:rPr spc="-130" dirty="0"/>
              <a:t>e</a:t>
            </a:r>
            <a:r>
              <a:rPr spc="-15" dirty="0"/>
              <a:t>t</a:t>
            </a:r>
            <a:r>
              <a:rPr spc="-210" dirty="0"/>
              <a:t> </a:t>
            </a:r>
            <a:r>
              <a:rPr spc="-135" dirty="0"/>
              <a:t>Re</a:t>
            </a:r>
            <a:r>
              <a:rPr spc="-110" dirty="0"/>
              <a:t>s</a:t>
            </a:r>
            <a:r>
              <a:rPr spc="-130" dirty="0"/>
              <a:t>u</a:t>
            </a:r>
            <a:r>
              <a:rPr spc="-110" dirty="0"/>
              <a:t>l</a:t>
            </a:r>
            <a:r>
              <a:rPr spc="-105" dirty="0"/>
              <a:t>t</a:t>
            </a:r>
            <a:r>
              <a:rPr spc="-20" dirty="0"/>
              <a:t>s</a:t>
            </a:r>
          </a:p>
        </p:txBody>
      </p:sp>
      <p:sp>
        <p:nvSpPr>
          <p:cNvPr id="4" name="object 4"/>
          <p:cNvSpPr txBox="1"/>
          <p:nvPr/>
        </p:nvSpPr>
        <p:spPr>
          <a:xfrm>
            <a:off x="806957" y="1560708"/>
            <a:ext cx="9960610" cy="4621778"/>
          </a:xfrm>
          <a:prstGeom prst="rect">
            <a:avLst/>
          </a:prstGeom>
        </p:spPr>
        <p:txBody>
          <a:bodyPr vert="horz" wrap="square" lIns="0" tIns="0" rIns="0" bIns="0" rtlCol="0">
            <a:spAutoFit/>
          </a:bodyPr>
          <a:lstStyle/>
          <a:p>
            <a:pPr marL="12700">
              <a:lnSpc>
                <a:spcPct val="100000"/>
              </a:lnSpc>
            </a:pPr>
            <a:r>
              <a:rPr sz="2600" dirty="0">
                <a:solidFill>
                  <a:srgbClr val="212121"/>
                </a:solidFill>
                <a:latin typeface="Arial"/>
                <a:cs typeface="Arial"/>
              </a:rPr>
              <a:t>HCV</a:t>
            </a:r>
            <a:r>
              <a:rPr sz="2600" spc="-155" dirty="0">
                <a:solidFill>
                  <a:srgbClr val="212121"/>
                </a:solidFill>
                <a:latin typeface="Arial"/>
                <a:cs typeface="Arial"/>
              </a:rPr>
              <a:t> </a:t>
            </a:r>
            <a:r>
              <a:rPr sz="2600" dirty="0">
                <a:solidFill>
                  <a:srgbClr val="212121"/>
                </a:solidFill>
                <a:latin typeface="Arial"/>
                <a:cs typeface="Arial"/>
              </a:rPr>
              <a:t>An</a:t>
            </a:r>
            <a:r>
              <a:rPr sz="2600" spc="-5" dirty="0">
                <a:solidFill>
                  <a:srgbClr val="212121"/>
                </a:solidFill>
                <a:latin typeface="Arial"/>
                <a:cs typeface="Arial"/>
              </a:rPr>
              <a:t>ti</a:t>
            </a:r>
            <a:r>
              <a:rPr sz="2600" dirty="0">
                <a:solidFill>
                  <a:srgbClr val="212121"/>
                </a:solidFill>
                <a:latin typeface="Arial"/>
                <a:cs typeface="Arial"/>
              </a:rPr>
              <a:t>body</a:t>
            </a:r>
            <a:r>
              <a:rPr sz="2600" spc="-10" dirty="0">
                <a:solidFill>
                  <a:srgbClr val="212121"/>
                </a:solidFill>
                <a:latin typeface="Arial"/>
                <a:cs typeface="Arial"/>
              </a:rPr>
              <a:t> </a:t>
            </a:r>
            <a:r>
              <a:rPr sz="2600" spc="-5" dirty="0">
                <a:solidFill>
                  <a:srgbClr val="212121"/>
                </a:solidFill>
                <a:latin typeface="Arial"/>
                <a:cs typeface="Arial"/>
              </a:rPr>
              <a:t>(</a:t>
            </a:r>
            <a:r>
              <a:rPr sz="2600" dirty="0">
                <a:solidFill>
                  <a:srgbClr val="212121"/>
                </a:solidFill>
                <a:latin typeface="Arial"/>
                <a:cs typeface="Arial"/>
              </a:rPr>
              <a:t>An</a:t>
            </a:r>
            <a:r>
              <a:rPr sz="2600" spc="-5" dirty="0">
                <a:solidFill>
                  <a:srgbClr val="212121"/>
                </a:solidFill>
                <a:latin typeface="Arial"/>
                <a:cs typeface="Arial"/>
              </a:rPr>
              <a:t>t</a:t>
            </a:r>
            <a:r>
              <a:rPr sz="2600" spc="-10" dirty="0">
                <a:solidFill>
                  <a:srgbClr val="212121"/>
                </a:solidFill>
                <a:latin typeface="Arial"/>
                <a:cs typeface="Arial"/>
              </a:rPr>
              <a:t>i</a:t>
            </a:r>
            <a:r>
              <a:rPr sz="2600" spc="-5" dirty="0">
                <a:solidFill>
                  <a:srgbClr val="212121"/>
                </a:solidFill>
                <a:latin typeface="Arial"/>
                <a:cs typeface="Arial"/>
              </a:rPr>
              <a:t>-</a:t>
            </a:r>
            <a:r>
              <a:rPr sz="2600" dirty="0">
                <a:solidFill>
                  <a:srgbClr val="212121"/>
                </a:solidFill>
                <a:latin typeface="Arial"/>
                <a:cs typeface="Arial"/>
              </a:rPr>
              <a:t>HCV)</a:t>
            </a:r>
            <a:endParaRPr sz="2600" dirty="0">
              <a:latin typeface="Arial"/>
              <a:cs typeface="Arial"/>
            </a:endParaRPr>
          </a:p>
          <a:p>
            <a:pPr marL="536575" indent="-226695">
              <a:lnSpc>
                <a:spcPct val="100000"/>
              </a:lnSpc>
              <a:spcBef>
                <a:spcPts val="265"/>
              </a:spcBef>
              <a:buClr>
                <a:srgbClr val="D51F1A"/>
              </a:buClr>
              <a:buFont typeface="Wingdings"/>
              <a:buChar char=""/>
              <a:tabLst>
                <a:tab pos="537210" algn="l"/>
              </a:tabLst>
            </a:pPr>
            <a:r>
              <a:rPr sz="2200" spc="-10" dirty="0">
                <a:solidFill>
                  <a:srgbClr val="212121"/>
                </a:solidFill>
                <a:latin typeface="Arial"/>
                <a:cs typeface="Arial"/>
              </a:rPr>
              <a:t>If</a:t>
            </a:r>
            <a:r>
              <a:rPr sz="2200" dirty="0">
                <a:solidFill>
                  <a:srgbClr val="212121"/>
                </a:solidFill>
                <a:latin typeface="Arial"/>
                <a:cs typeface="Arial"/>
              </a:rPr>
              <a:t> </a:t>
            </a:r>
            <a:r>
              <a:rPr sz="2200" b="1" spc="-15" dirty="0">
                <a:solidFill>
                  <a:srgbClr val="009900"/>
                </a:solidFill>
                <a:latin typeface="Arial"/>
                <a:cs typeface="Arial"/>
              </a:rPr>
              <a:t>negative</a:t>
            </a:r>
            <a:r>
              <a:rPr sz="2200" b="1" spc="25" dirty="0">
                <a:solidFill>
                  <a:srgbClr val="009900"/>
                </a:solidFill>
                <a:latin typeface="Arial"/>
                <a:cs typeface="Arial"/>
              </a:rPr>
              <a:t> </a:t>
            </a:r>
            <a:r>
              <a:rPr sz="2200" spc="-15" dirty="0">
                <a:solidFill>
                  <a:srgbClr val="212121"/>
                </a:solidFill>
                <a:latin typeface="Arial"/>
                <a:cs typeface="Arial"/>
              </a:rPr>
              <a:t>–</a:t>
            </a:r>
            <a:r>
              <a:rPr sz="2200" dirty="0">
                <a:solidFill>
                  <a:srgbClr val="212121"/>
                </a:solidFill>
                <a:latin typeface="Arial"/>
                <a:cs typeface="Arial"/>
              </a:rPr>
              <a:t> </a:t>
            </a:r>
            <a:r>
              <a:rPr sz="2200" spc="-15" dirty="0">
                <a:solidFill>
                  <a:srgbClr val="212121"/>
                </a:solidFill>
                <a:latin typeface="Arial"/>
                <a:cs typeface="Arial"/>
              </a:rPr>
              <a:t>no</a:t>
            </a:r>
            <a:r>
              <a:rPr sz="2200" dirty="0">
                <a:solidFill>
                  <a:srgbClr val="212121"/>
                </a:solidFill>
                <a:latin typeface="Arial"/>
                <a:cs typeface="Arial"/>
              </a:rPr>
              <a:t> </a:t>
            </a:r>
            <a:r>
              <a:rPr sz="2200" spc="-10" dirty="0">
                <a:solidFill>
                  <a:srgbClr val="212121"/>
                </a:solidFill>
                <a:latin typeface="Arial"/>
                <a:cs typeface="Arial"/>
              </a:rPr>
              <a:t>further</a:t>
            </a:r>
            <a:r>
              <a:rPr sz="2200" spc="20" dirty="0">
                <a:solidFill>
                  <a:srgbClr val="212121"/>
                </a:solidFill>
                <a:latin typeface="Arial"/>
                <a:cs typeface="Arial"/>
              </a:rPr>
              <a:t> </a:t>
            </a:r>
            <a:r>
              <a:rPr sz="2200" spc="-10" dirty="0">
                <a:solidFill>
                  <a:srgbClr val="212121"/>
                </a:solidFill>
                <a:latin typeface="Arial"/>
                <a:cs typeface="Arial"/>
              </a:rPr>
              <a:t>testing is</a:t>
            </a:r>
            <a:r>
              <a:rPr sz="2200" spc="5" dirty="0">
                <a:solidFill>
                  <a:srgbClr val="212121"/>
                </a:solidFill>
                <a:latin typeface="Arial"/>
                <a:cs typeface="Arial"/>
              </a:rPr>
              <a:t> </a:t>
            </a:r>
            <a:r>
              <a:rPr sz="2200" spc="-15" dirty="0">
                <a:solidFill>
                  <a:srgbClr val="212121"/>
                </a:solidFill>
                <a:latin typeface="Arial"/>
                <a:cs typeface="Arial"/>
              </a:rPr>
              <a:t>ne</a:t>
            </a:r>
            <a:r>
              <a:rPr sz="2200" spc="-10" dirty="0">
                <a:solidFill>
                  <a:srgbClr val="212121"/>
                </a:solidFill>
                <a:latin typeface="Arial"/>
                <a:cs typeface="Arial"/>
              </a:rPr>
              <a:t>c</a:t>
            </a:r>
            <a:r>
              <a:rPr sz="2200" spc="-15" dirty="0">
                <a:solidFill>
                  <a:srgbClr val="212121"/>
                </a:solidFill>
                <a:latin typeface="Arial"/>
                <a:cs typeface="Arial"/>
              </a:rPr>
              <a:t>e</a:t>
            </a:r>
            <a:r>
              <a:rPr sz="2200" spc="-10" dirty="0">
                <a:solidFill>
                  <a:srgbClr val="212121"/>
                </a:solidFill>
                <a:latin typeface="Arial"/>
                <a:cs typeface="Arial"/>
              </a:rPr>
              <a:t>ss</a:t>
            </a:r>
            <a:r>
              <a:rPr sz="2200" spc="-15" dirty="0">
                <a:solidFill>
                  <a:srgbClr val="212121"/>
                </a:solidFill>
                <a:latin typeface="Arial"/>
                <a:cs typeface="Arial"/>
              </a:rPr>
              <a:t>ary</a:t>
            </a:r>
            <a:endParaRPr sz="2200" dirty="0">
              <a:latin typeface="Arial"/>
              <a:cs typeface="Arial"/>
            </a:endParaRPr>
          </a:p>
          <a:p>
            <a:pPr marL="902335" marR="5080" lvl="1" indent="-228600">
              <a:lnSpc>
                <a:spcPts val="2050"/>
              </a:lnSpc>
              <a:spcBef>
                <a:spcPts val="500"/>
              </a:spcBef>
              <a:buClr>
                <a:srgbClr val="D51F1A"/>
              </a:buClr>
              <a:buFont typeface="Wingdings"/>
              <a:buChar char=""/>
              <a:tabLst>
                <a:tab pos="902969" algn="l"/>
              </a:tabLst>
            </a:pPr>
            <a:r>
              <a:rPr sz="1900" spc="-20" dirty="0">
                <a:solidFill>
                  <a:srgbClr val="212121"/>
                </a:solidFill>
                <a:latin typeface="Arial"/>
                <a:cs typeface="Arial"/>
              </a:rPr>
              <a:t>C</a:t>
            </a:r>
            <a:r>
              <a:rPr sz="1900" spc="-15" dirty="0">
                <a:solidFill>
                  <a:srgbClr val="212121"/>
                </a:solidFill>
                <a:latin typeface="Arial"/>
                <a:cs typeface="Arial"/>
              </a:rPr>
              <a:t>ons</a:t>
            </a:r>
            <a:r>
              <a:rPr sz="1900" spc="-10" dirty="0">
                <a:solidFill>
                  <a:srgbClr val="212121"/>
                </a:solidFill>
                <a:latin typeface="Arial"/>
                <a:cs typeface="Arial"/>
              </a:rPr>
              <a:t>ider</a:t>
            </a:r>
            <a:r>
              <a:rPr sz="1900" spc="40" dirty="0">
                <a:solidFill>
                  <a:srgbClr val="212121"/>
                </a:solidFill>
                <a:latin typeface="Arial"/>
                <a:cs typeface="Arial"/>
              </a:rPr>
              <a:t> </a:t>
            </a:r>
            <a:r>
              <a:rPr sz="1900" spc="-10" dirty="0">
                <a:solidFill>
                  <a:srgbClr val="212121"/>
                </a:solidFill>
                <a:latin typeface="Arial"/>
                <a:cs typeface="Arial"/>
              </a:rPr>
              <a:t>this</a:t>
            </a:r>
            <a:r>
              <a:rPr sz="1900" spc="10" dirty="0">
                <a:solidFill>
                  <a:srgbClr val="212121"/>
                </a:solidFill>
                <a:latin typeface="Arial"/>
                <a:cs typeface="Arial"/>
              </a:rPr>
              <a:t> </a:t>
            </a:r>
            <a:r>
              <a:rPr sz="1900" spc="-10" dirty="0">
                <a:solidFill>
                  <a:srgbClr val="212121"/>
                </a:solidFill>
                <a:latin typeface="Arial"/>
                <a:cs typeface="Arial"/>
              </a:rPr>
              <a:t>patient</a:t>
            </a:r>
            <a:r>
              <a:rPr sz="1900" spc="25" dirty="0">
                <a:solidFill>
                  <a:srgbClr val="212121"/>
                </a:solidFill>
                <a:latin typeface="Arial"/>
                <a:cs typeface="Arial"/>
              </a:rPr>
              <a:t> </a:t>
            </a:r>
            <a:r>
              <a:rPr sz="1900" spc="-10" dirty="0">
                <a:solidFill>
                  <a:srgbClr val="212121"/>
                </a:solidFill>
                <a:latin typeface="Arial"/>
                <a:cs typeface="Arial"/>
              </a:rPr>
              <a:t>not</a:t>
            </a:r>
            <a:r>
              <a:rPr sz="1900" dirty="0">
                <a:solidFill>
                  <a:srgbClr val="212121"/>
                </a:solidFill>
                <a:latin typeface="Arial"/>
                <a:cs typeface="Arial"/>
              </a:rPr>
              <a:t> </a:t>
            </a:r>
            <a:r>
              <a:rPr sz="1900" spc="-10" dirty="0">
                <a:solidFill>
                  <a:srgbClr val="212121"/>
                </a:solidFill>
                <a:latin typeface="Arial"/>
                <a:cs typeface="Arial"/>
              </a:rPr>
              <a:t>infected</a:t>
            </a:r>
            <a:r>
              <a:rPr sz="1900" spc="20" dirty="0">
                <a:solidFill>
                  <a:srgbClr val="212121"/>
                </a:solidFill>
                <a:latin typeface="Arial"/>
                <a:cs typeface="Arial"/>
              </a:rPr>
              <a:t> </a:t>
            </a:r>
            <a:r>
              <a:rPr sz="1900" b="1" spc="-20" dirty="0">
                <a:solidFill>
                  <a:srgbClr val="212121"/>
                </a:solidFill>
                <a:latin typeface="Arial"/>
                <a:cs typeface="Arial"/>
              </a:rPr>
              <a:t>UN</a:t>
            </a:r>
            <a:r>
              <a:rPr sz="1900" b="1" spc="-10" dirty="0">
                <a:solidFill>
                  <a:srgbClr val="212121"/>
                </a:solidFill>
                <a:latin typeface="Arial"/>
                <a:cs typeface="Arial"/>
              </a:rPr>
              <a:t>L</a:t>
            </a:r>
            <a:r>
              <a:rPr sz="1900" b="1" spc="-20" dirty="0">
                <a:solidFill>
                  <a:srgbClr val="212121"/>
                </a:solidFill>
                <a:latin typeface="Arial"/>
                <a:cs typeface="Arial"/>
              </a:rPr>
              <a:t>ES</a:t>
            </a:r>
            <a:r>
              <a:rPr sz="1900" b="1" spc="-15" dirty="0">
                <a:solidFill>
                  <a:srgbClr val="212121"/>
                </a:solidFill>
                <a:latin typeface="Arial"/>
                <a:cs typeface="Arial"/>
              </a:rPr>
              <a:t>S</a:t>
            </a:r>
            <a:r>
              <a:rPr sz="1900" b="1" spc="15" dirty="0">
                <a:solidFill>
                  <a:srgbClr val="212121"/>
                </a:solidFill>
                <a:latin typeface="Arial"/>
                <a:cs typeface="Arial"/>
              </a:rPr>
              <a:t> </a:t>
            </a:r>
            <a:r>
              <a:rPr sz="1900" spc="-10" dirty="0">
                <a:solidFill>
                  <a:srgbClr val="212121"/>
                </a:solidFill>
                <a:latin typeface="Arial"/>
                <a:cs typeface="Arial"/>
              </a:rPr>
              <a:t>there</a:t>
            </a:r>
            <a:r>
              <a:rPr sz="1900" spc="10" dirty="0">
                <a:solidFill>
                  <a:srgbClr val="212121"/>
                </a:solidFill>
                <a:latin typeface="Arial"/>
                <a:cs typeface="Arial"/>
              </a:rPr>
              <a:t> </a:t>
            </a:r>
            <a:r>
              <a:rPr sz="1900" spc="-10" dirty="0">
                <a:solidFill>
                  <a:srgbClr val="212121"/>
                </a:solidFill>
                <a:latin typeface="Arial"/>
                <a:cs typeface="Arial"/>
              </a:rPr>
              <a:t>is</a:t>
            </a:r>
            <a:r>
              <a:rPr sz="1900" spc="-5" dirty="0">
                <a:solidFill>
                  <a:srgbClr val="212121"/>
                </a:solidFill>
                <a:latin typeface="Arial"/>
                <a:cs typeface="Arial"/>
              </a:rPr>
              <a:t> </a:t>
            </a:r>
            <a:r>
              <a:rPr sz="1900" spc="-15" dirty="0">
                <a:solidFill>
                  <a:srgbClr val="212121"/>
                </a:solidFill>
                <a:latin typeface="Arial"/>
                <a:cs typeface="Arial"/>
              </a:rPr>
              <a:t>a</a:t>
            </a:r>
            <a:r>
              <a:rPr sz="1900" spc="10" dirty="0">
                <a:solidFill>
                  <a:srgbClr val="212121"/>
                </a:solidFill>
                <a:latin typeface="Arial"/>
                <a:cs typeface="Arial"/>
              </a:rPr>
              <a:t> </a:t>
            </a:r>
            <a:r>
              <a:rPr sz="1900" spc="-10" dirty="0">
                <a:solidFill>
                  <a:srgbClr val="212121"/>
                </a:solidFill>
                <a:latin typeface="Arial"/>
                <a:cs typeface="Arial"/>
              </a:rPr>
              <a:t>ri</a:t>
            </a:r>
            <a:r>
              <a:rPr sz="1900" spc="-15" dirty="0">
                <a:solidFill>
                  <a:srgbClr val="212121"/>
                </a:solidFill>
                <a:latin typeface="Arial"/>
                <a:cs typeface="Arial"/>
              </a:rPr>
              <a:t>s</a:t>
            </a:r>
            <a:r>
              <a:rPr sz="1900" spc="-10" dirty="0">
                <a:solidFill>
                  <a:srgbClr val="212121"/>
                </a:solidFill>
                <a:latin typeface="Arial"/>
                <a:cs typeface="Arial"/>
              </a:rPr>
              <a:t>k</a:t>
            </a:r>
            <a:r>
              <a:rPr sz="1900" spc="-5" dirty="0">
                <a:solidFill>
                  <a:srgbClr val="212121"/>
                </a:solidFill>
                <a:latin typeface="Arial"/>
                <a:cs typeface="Arial"/>
              </a:rPr>
              <a:t> </a:t>
            </a:r>
            <a:r>
              <a:rPr sz="1900" spc="-10" dirty="0">
                <a:solidFill>
                  <a:srgbClr val="212121"/>
                </a:solidFill>
                <a:latin typeface="Arial"/>
                <a:cs typeface="Arial"/>
              </a:rPr>
              <a:t>of</a:t>
            </a:r>
            <a:r>
              <a:rPr sz="1900" dirty="0">
                <a:solidFill>
                  <a:srgbClr val="212121"/>
                </a:solidFill>
                <a:latin typeface="Arial"/>
                <a:cs typeface="Arial"/>
              </a:rPr>
              <a:t> </a:t>
            </a:r>
            <a:r>
              <a:rPr sz="1900" spc="-15" dirty="0">
                <a:solidFill>
                  <a:srgbClr val="212121"/>
                </a:solidFill>
                <a:latin typeface="Arial"/>
                <a:cs typeface="Arial"/>
              </a:rPr>
              <a:t>a</a:t>
            </a:r>
            <a:r>
              <a:rPr sz="1900" spc="10" dirty="0">
                <a:solidFill>
                  <a:srgbClr val="212121"/>
                </a:solidFill>
                <a:latin typeface="Arial"/>
                <a:cs typeface="Arial"/>
              </a:rPr>
              <a:t> </a:t>
            </a:r>
            <a:r>
              <a:rPr sz="1900" spc="-10" dirty="0">
                <a:solidFill>
                  <a:srgbClr val="212121"/>
                </a:solidFill>
                <a:latin typeface="Arial"/>
                <a:cs typeface="Arial"/>
              </a:rPr>
              <a:t>false</a:t>
            </a:r>
            <a:r>
              <a:rPr sz="1900" spc="10" dirty="0">
                <a:solidFill>
                  <a:srgbClr val="212121"/>
                </a:solidFill>
                <a:latin typeface="Arial"/>
                <a:cs typeface="Arial"/>
              </a:rPr>
              <a:t> </a:t>
            </a:r>
            <a:r>
              <a:rPr sz="1900" spc="-10" dirty="0">
                <a:solidFill>
                  <a:srgbClr val="212121"/>
                </a:solidFill>
                <a:latin typeface="Arial"/>
                <a:cs typeface="Arial"/>
              </a:rPr>
              <a:t>negative</a:t>
            </a:r>
            <a:r>
              <a:rPr sz="1900" spc="25" dirty="0">
                <a:solidFill>
                  <a:srgbClr val="212121"/>
                </a:solidFill>
                <a:latin typeface="Arial"/>
                <a:cs typeface="Arial"/>
              </a:rPr>
              <a:t> </a:t>
            </a:r>
            <a:r>
              <a:rPr sz="1900" spc="-15" dirty="0">
                <a:solidFill>
                  <a:srgbClr val="212121"/>
                </a:solidFill>
                <a:latin typeface="Arial"/>
                <a:cs typeface="Arial"/>
              </a:rPr>
              <a:t>due</a:t>
            </a:r>
            <a:r>
              <a:rPr sz="1900" spc="25" dirty="0">
                <a:solidFill>
                  <a:srgbClr val="212121"/>
                </a:solidFill>
                <a:latin typeface="Arial"/>
                <a:cs typeface="Arial"/>
              </a:rPr>
              <a:t> </a:t>
            </a:r>
            <a:r>
              <a:rPr sz="1900" spc="-10" dirty="0">
                <a:solidFill>
                  <a:srgbClr val="212121"/>
                </a:solidFill>
                <a:latin typeface="Arial"/>
                <a:cs typeface="Arial"/>
              </a:rPr>
              <a:t>to</a:t>
            </a:r>
            <a:r>
              <a:rPr sz="1900" dirty="0">
                <a:solidFill>
                  <a:srgbClr val="212121"/>
                </a:solidFill>
                <a:latin typeface="Arial"/>
                <a:cs typeface="Arial"/>
              </a:rPr>
              <a:t> </a:t>
            </a:r>
            <a:r>
              <a:rPr sz="1900" spc="-15" dirty="0">
                <a:solidFill>
                  <a:srgbClr val="212121"/>
                </a:solidFill>
                <a:latin typeface="Arial"/>
                <a:cs typeface="Arial"/>
              </a:rPr>
              <a:t>a</a:t>
            </a:r>
            <a:r>
              <a:rPr sz="1900" spc="-10" dirty="0">
                <a:solidFill>
                  <a:srgbClr val="212121"/>
                </a:solidFill>
                <a:latin typeface="Arial"/>
                <a:cs typeface="Arial"/>
              </a:rPr>
              <a:t> possi</a:t>
            </a:r>
            <a:r>
              <a:rPr sz="1900" spc="-15" dirty="0">
                <a:solidFill>
                  <a:srgbClr val="212121"/>
                </a:solidFill>
                <a:latin typeface="Arial"/>
                <a:cs typeface="Arial"/>
              </a:rPr>
              <a:t>b</a:t>
            </a:r>
            <a:r>
              <a:rPr sz="1900" spc="-10" dirty="0">
                <a:solidFill>
                  <a:srgbClr val="212121"/>
                </a:solidFill>
                <a:latin typeface="Arial"/>
                <a:cs typeface="Arial"/>
              </a:rPr>
              <a:t>l</a:t>
            </a:r>
            <a:r>
              <a:rPr sz="1900" spc="-15" dirty="0">
                <a:solidFill>
                  <a:srgbClr val="212121"/>
                </a:solidFill>
                <a:latin typeface="Arial"/>
                <a:cs typeface="Arial"/>
              </a:rPr>
              <a:t>e</a:t>
            </a:r>
            <a:r>
              <a:rPr sz="1900" spc="35" dirty="0">
                <a:solidFill>
                  <a:srgbClr val="212121"/>
                </a:solidFill>
                <a:latin typeface="Arial"/>
                <a:cs typeface="Arial"/>
              </a:rPr>
              <a:t> </a:t>
            </a:r>
            <a:r>
              <a:rPr sz="1900" spc="-10" dirty="0">
                <a:solidFill>
                  <a:srgbClr val="212121"/>
                </a:solidFill>
                <a:latin typeface="Arial"/>
                <a:cs typeface="Arial"/>
              </a:rPr>
              <a:t>or</a:t>
            </a:r>
            <a:r>
              <a:rPr sz="1900" dirty="0">
                <a:solidFill>
                  <a:srgbClr val="212121"/>
                </a:solidFill>
                <a:latin typeface="Arial"/>
                <a:cs typeface="Arial"/>
              </a:rPr>
              <a:t> </a:t>
            </a:r>
            <a:r>
              <a:rPr sz="1900" spc="-15" dirty="0">
                <a:solidFill>
                  <a:srgbClr val="212121"/>
                </a:solidFill>
                <a:latin typeface="Arial"/>
                <a:cs typeface="Arial"/>
              </a:rPr>
              <a:t>kno</a:t>
            </a:r>
            <a:r>
              <a:rPr sz="1900" spc="-30" dirty="0">
                <a:solidFill>
                  <a:srgbClr val="212121"/>
                </a:solidFill>
                <a:latin typeface="Arial"/>
                <a:cs typeface="Arial"/>
              </a:rPr>
              <a:t>w</a:t>
            </a:r>
            <a:r>
              <a:rPr sz="1900" spc="-15" dirty="0">
                <a:solidFill>
                  <a:srgbClr val="212121"/>
                </a:solidFill>
                <a:latin typeface="Arial"/>
                <a:cs typeface="Arial"/>
              </a:rPr>
              <a:t>n</a:t>
            </a:r>
            <a:r>
              <a:rPr sz="1900" spc="45" dirty="0">
                <a:solidFill>
                  <a:srgbClr val="212121"/>
                </a:solidFill>
                <a:latin typeface="Arial"/>
                <a:cs typeface="Arial"/>
              </a:rPr>
              <a:t> </a:t>
            </a:r>
            <a:r>
              <a:rPr sz="1900" spc="-15" dirty="0">
                <a:solidFill>
                  <a:srgbClr val="212121"/>
                </a:solidFill>
                <a:latin typeface="Arial"/>
                <a:cs typeface="Arial"/>
              </a:rPr>
              <a:t>e</a:t>
            </a:r>
            <a:r>
              <a:rPr sz="1900" spc="-25" dirty="0">
                <a:solidFill>
                  <a:srgbClr val="212121"/>
                </a:solidFill>
                <a:latin typeface="Arial"/>
                <a:cs typeface="Arial"/>
              </a:rPr>
              <a:t>x</a:t>
            </a:r>
            <a:r>
              <a:rPr sz="1900" spc="-10" dirty="0">
                <a:solidFill>
                  <a:srgbClr val="212121"/>
                </a:solidFill>
                <a:latin typeface="Arial"/>
                <a:cs typeface="Arial"/>
              </a:rPr>
              <a:t>posure</a:t>
            </a:r>
            <a:r>
              <a:rPr sz="1900" spc="45" dirty="0">
                <a:solidFill>
                  <a:srgbClr val="212121"/>
                </a:solidFill>
                <a:latin typeface="Arial"/>
                <a:cs typeface="Arial"/>
              </a:rPr>
              <a:t> </a:t>
            </a:r>
            <a:r>
              <a:rPr sz="1900" spc="-10" dirty="0">
                <a:solidFill>
                  <a:srgbClr val="212121"/>
                </a:solidFill>
                <a:latin typeface="Arial"/>
                <a:cs typeface="Arial"/>
              </a:rPr>
              <a:t>(a</a:t>
            </a:r>
            <a:r>
              <a:rPr sz="1900" spc="-15" dirty="0">
                <a:solidFill>
                  <a:srgbClr val="212121"/>
                </a:solidFill>
                <a:latin typeface="Arial"/>
                <a:cs typeface="Arial"/>
              </a:rPr>
              <a:t>c</a:t>
            </a:r>
            <a:r>
              <a:rPr sz="1900" spc="-10" dirty="0">
                <a:solidFill>
                  <a:srgbClr val="212121"/>
                </a:solidFill>
                <a:latin typeface="Arial"/>
                <a:cs typeface="Arial"/>
              </a:rPr>
              <a:t>ute</a:t>
            </a:r>
            <a:r>
              <a:rPr sz="1900" spc="10" dirty="0">
                <a:solidFill>
                  <a:srgbClr val="212121"/>
                </a:solidFill>
                <a:latin typeface="Arial"/>
                <a:cs typeface="Arial"/>
              </a:rPr>
              <a:t> </a:t>
            </a:r>
            <a:r>
              <a:rPr sz="1900" spc="-10" dirty="0">
                <a:solidFill>
                  <a:srgbClr val="212121"/>
                </a:solidFill>
                <a:latin typeface="Arial"/>
                <a:cs typeface="Arial"/>
              </a:rPr>
              <a:t>infection,</a:t>
            </a:r>
            <a:r>
              <a:rPr sz="1900" spc="20" dirty="0">
                <a:solidFill>
                  <a:srgbClr val="212121"/>
                </a:solidFill>
                <a:latin typeface="Arial"/>
                <a:cs typeface="Arial"/>
              </a:rPr>
              <a:t> </a:t>
            </a:r>
            <a:r>
              <a:rPr sz="1900" spc="-10" dirty="0">
                <a:solidFill>
                  <a:srgbClr val="212121"/>
                </a:solidFill>
                <a:latin typeface="Arial"/>
                <a:cs typeface="Arial"/>
              </a:rPr>
              <a:t>chronic</a:t>
            </a:r>
            <a:r>
              <a:rPr sz="1900" spc="20" dirty="0">
                <a:solidFill>
                  <a:srgbClr val="212121"/>
                </a:solidFill>
                <a:latin typeface="Arial"/>
                <a:cs typeface="Arial"/>
              </a:rPr>
              <a:t> </a:t>
            </a:r>
            <a:r>
              <a:rPr sz="1900" spc="-15" dirty="0">
                <a:solidFill>
                  <a:srgbClr val="212121"/>
                </a:solidFill>
                <a:latin typeface="Arial"/>
                <a:cs typeface="Arial"/>
              </a:rPr>
              <a:t>hemod</a:t>
            </a:r>
            <a:r>
              <a:rPr sz="1900" spc="-10" dirty="0">
                <a:solidFill>
                  <a:srgbClr val="212121"/>
                </a:solidFill>
                <a:latin typeface="Arial"/>
                <a:cs typeface="Arial"/>
              </a:rPr>
              <a:t>i</a:t>
            </a:r>
            <a:r>
              <a:rPr sz="1900" spc="-15" dirty="0">
                <a:solidFill>
                  <a:srgbClr val="212121"/>
                </a:solidFill>
                <a:latin typeface="Arial"/>
                <a:cs typeface="Arial"/>
              </a:rPr>
              <a:t>a</a:t>
            </a:r>
            <a:r>
              <a:rPr sz="1900" spc="-10" dirty="0">
                <a:solidFill>
                  <a:srgbClr val="212121"/>
                </a:solidFill>
                <a:latin typeface="Arial"/>
                <a:cs typeface="Arial"/>
              </a:rPr>
              <a:t>lysis</a:t>
            </a:r>
            <a:r>
              <a:rPr sz="1900" spc="55" dirty="0">
                <a:solidFill>
                  <a:srgbClr val="212121"/>
                </a:solidFill>
                <a:latin typeface="Arial"/>
                <a:cs typeface="Arial"/>
              </a:rPr>
              <a:t> </a:t>
            </a:r>
            <a:r>
              <a:rPr sz="1900" spc="-10" dirty="0">
                <a:solidFill>
                  <a:srgbClr val="212121"/>
                </a:solidFill>
                <a:latin typeface="Arial"/>
                <a:cs typeface="Arial"/>
              </a:rPr>
              <a:t>or i</a:t>
            </a:r>
            <a:r>
              <a:rPr sz="1900" spc="-15" dirty="0">
                <a:solidFill>
                  <a:srgbClr val="212121"/>
                </a:solidFill>
                <a:latin typeface="Arial"/>
                <a:cs typeface="Arial"/>
              </a:rPr>
              <a:t>mmunocompro</a:t>
            </a:r>
            <a:r>
              <a:rPr sz="1900" spc="-5" dirty="0">
                <a:solidFill>
                  <a:srgbClr val="212121"/>
                </a:solidFill>
                <a:latin typeface="Arial"/>
                <a:cs typeface="Arial"/>
              </a:rPr>
              <a:t>m</a:t>
            </a:r>
            <a:r>
              <a:rPr sz="1900" spc="-10" dirty="0">
                <a:solidFill>
                  <a:srgbClr val="212121"/>
                </a:solidFill>
                <a:latin typeface="Arial"/>
                <a:cs typeface="Arial"/>
              </a:rPr>
              <a:t>is</a:t>
            </a:r>
            <a:r>
              <a:rPr sz="1900" spc="0" dirty="0">
                <a:solidFill>
                  <a:srgbClr val="212121"/>
                </a:solidFill>
                <a:latin typeface="Arial"/>
                <a:cs typeface="Arial"/>
              </a:rPr>
              <a:t>i</a:t>
            </a:r>
            <a:r>
              <a:rPr sz="1900" spc="-15" dirty="0">
                <a:solidFill>
                  <a:srgbClr val="212121"/>
                </a:solidFill>
                <a:latin typeface="Arial"/>
                <a:cs typeface="Arial"/>
              </a:rPr>
              <a:t>ng</a:t>
            </a:r>
            <a:r>
              <a:rPr sz="1900" spc="60" dirty="0">
                <a:solidFill>
                  <a:srgbClr val="212121"/>
                </a:solidFill>
                <a:latin typeface="Arial"/>
                <a:cs typeface="Arial"/>
              </a:rPr>
              <a:t> </a:t>
            </a:r>
            <a:r>
              <a:rPr sz="1900" spc="-15" dirty="0">
                <a:solidFill>
                  <a:srgbClr val="212121"/>
                </a:solidFill>
                <a:latin typeface="Arial"/>
                <a:cs typeface="Arial"/>
              </a:rPr>
              <a:t>cond</a:t>
            </a:r>
            <a:r>
              <a:rPr sz="1900" spc="-10" dirty="0">
                <a:solidFill>
                  <a:srgbClr val="212121"/>
                </a:solidFill>
                <a:latin typeface="Arial"/>
                <a:cs typeface="Arial"/>
              </a:rPr>
              <a:t>iti</a:t>
            </a:r>
            <a:r>
              <a:rPr sz="1900" spc="-15" dirty="0">
                <a:solidFill>
                  <a:srgbClr val="212121"/>
                </a:solidFill>
                <a:latin typeface="Arial"/>
                <a:cs typeface="Arial"/>
              </a:rPr>
              <a:t>on</a:t>
            </a:r>
            <a:r>
              <a:rPr sz="1900" spc="35" dirty="0">
                <a:solidFill>
                  <a:srgbClr val="212121"/>
                </a:solidFill>
                <a:latin typeface="Arial"/>
                <a:cs typeface="Arial"/>
              </a:rPr>
              <a:t> </a:t>
            </a:r>
            <a:r>
              <a:rPr sz="1900" spc="-10" dirty="0">
                <a:solidFill>
                  <a:srgbClr val="212121"/>
                </a:solidFill>
                <a:latin typeface="Arial"/>
                <a:cs typeface="Arial"/>
              </a:rPr>
              <a:t>such</a:t>
            </a:r>
            <a:r>
              <a:rPr sz="1900" spc="10" dirty="0">
                <a:solidFill>
                  <a:srgbClr val="212121"/>
                </a:solidFill>
                <a:latin typeface="Arial"/>
                <a:cs typeface="Arial"/>
              </a:rPr>
              <a:t> </a:t>
            </a:r>
            <a:r>
              <a:rPr sz="1900" spc="-10" dirty="0">
                <a:solidFill>
                  <a:srgbClr val="212121"/>
                </a:solidFill>
                <a:latin typeface="Arial"/>
                <a:cs typeface="Arial"/>
              </a:rPr>
              <a:t>as</a:t>
            </a:r>
            <a:r>
              <a:rPr sz="1900" spc="10" dirty="0">
                <a:solidFill>
                  <a:srgbClr val="212121"/>
                </a:solidFill>
                <a:latin typeface="Arial"/>
                <a:cs typeface="Arial"/>
              </a:rPr>
              <a:t> </a:t>
            </a:r>
            <a:r>
              <a:rPr sz="1900" spc="-20" dirty="0">
                <a:solidFill>
                  <a:srgbClr val="212121"/>
                </a:solidFill>
                <a:latin typeface="Arial"/>
                <a:cs typeface="Arial"/>
              </a:rPr>
              <a:t>H</a:t>
            </a:r>
            <a:r>
              <a:rPr sz="1900" spc="-10" dirty="0">
                <a:solidFill>
                  <a:srgbClr val="212121"/>
                </a:solidFill>
                <a:latin typeface="Arial"/>
                <a:cs typeface="Arial"/>
              </a:rPr>
              <a:t>IV</a:t>
            </a:r>
            <a:r>
              <a:rPr sz="1900" spc="-5" dirty="0">
                <a:solidFill>
                  <a:srgbClr val="212121"/>
                </a:solidFill>
                <a:latin typeface="Arial"/>
                <a:cs typeface="Arial"/>
              </a:rPr>
              <a:t> </a:t>
            </a:r>
            <a:r>
              <a:rPr sz="1900" spc="-30" dirty="0">
                <a:solidFill>
                  <a:srgbClr val="212121"/>
                </a:solidFill>
                <a:latin typeface="Arial"/>
                <a:cs typeface="Arial"/>
              </a:rPr>
              <a:t>w</a:t>
            </a:r>
            <a:r>
              <a:rPr sz="1900" spc="-10" dirty="0">
                <a:solidFill>
                  <a:srgbClr val="212121"/>
                </a:solidFill>
                <a:latin typeface="Arial"/>
                <a:cs typeface="Arial"/>
              </a:rPr>
              <a:t>/</a:t>
            </a:r>
            <a:r>
              <a:rPr sz="1900" spc="10" dirty="0">
                <a:solidFill>
                  <a:srgbClr val="212121"/>
                </a:solidFill>
                <a:latin typeface="Arial"/>
                <a:cs typeface="Arial"/>
              </a:rPr>
              <a:t> </a:t>
            </a:r>
            <a:r>
              <a:rPr sz="1900" spc="-10" dirty="0">
                <a:solidFill>
                  <a:srgbClr val="212121"/>
                </a:solidFill>
                <a:latin typeface="Arial"/>
                <a:cs typeface="Arial"/>
              </a:rPr>
              <a:t>l</a:t>
            </a:r>
            <a:r>
              <a:rPr sz="1900" spc="-15" dirty="0">
                <a:solidFill>
                  <a:srgbClr val="212121"/>
                </a:solidFill>
                <a:latin typeface="Arial"/>
                <a:cs typeface="Arial"/>
              </a:rPr>
              <a:t>ow</a:t>
            </a:r>
            <a:r>
              <a:rPr sz="1900" spc="10" dirty="0">
                <a:solidFill>
                  <a:srgbClr val="212121"/>
                </a:solidFill>
                <a:latin typeface="Arial"/>
                <a:cs typeface="Arial"/>
              </a:rPr>
              <a:t> </a:t>
            </a:r>
            <a:r>
              <a:rPr sz="1900" spc="-20" dirty="0">
                <a:solidFill>
                  <a:srgbClr val="212121"/>
                </a:solidFill>
                <a:latin typeface="Arial"/>
                <a:cs typeface="Arial"/>
              </a:rPr>
              <a:t>CD</a:t>
            </a:r>
            <a:r>
              <a:rPr sz="1900" spc="-15" dirty="0">
                <a:solidFill>
                  <a:srgbClr val="212121"/>
                </a:solidFill>
                <a:latin typeface="Arial"/>
                <a:cs typeface="Arial"/>
              </a:rPr>
              <a:t>4</a:t>
            </a:r>
            <a:r>
              <a:rPr sz="1900" spc="25" dirty="0">
                <a:solidFill>
                  <a:srgbClr val="212121"/>
                </a:solidFill>
                <a:latin typeface="Arial"/>
                <a:cs typeface="Arial"/>
              </a:rPr>
              <a:t> </a:t>
            </a:r>
            <a:r>
              <a:rPr sz="1900" spc="-10" dirty="0">
                <a:solidFill>
                  <a:srgbClr val="212121"/>
                </a:solidFill>
                <a:latin typeface="Arial"/>
                <a:cs typeface="Arial"/>
              </a:rPr>
              <a:t>count)</a:t>
            </a:r>
            <a:endParaRPr sz="1900" dirty="0">
              <a:latin typeface="Arial"/>
              <a:cs typeface="Arial"/>
            </a:endParaRPr>
          </a:p>
          <a:p>
            <a:pPr marL="536575" indent="-226695">
              <a:lnSpc>
                <a:spcPct val="100000"/>
              </a:lnSpc>
              <a:spcBef>
                <a:spcPts val="220"/>
              </a:spcBef>
              <a:buClr>
                <a:srgbClr val="D51F1A"/>
              </a:buClr>
              <a:buFont typeface="Wingdings"/>
              <a:buChar char=""/>
              <a:tabLst>
                <a:tab pos="537210" algn="l"/>
              </a:tabLst>
            </a:pPr>
            <a:r>
              <a:rPr sz="2200" spc="-10" dirty="0">
                <a:solidFill>
                  <a:srgbClr val="212121"/>
                </a:solidFill>
                <a:latin typeface="Arial"/>
                <a:cs typeface="Arial"/>
              </a:rPr>
              <a:t>If</a:t>
            </a:r>
            <a:r>
              <a:rPr sz="2200" dirty="0">
                <a:solidFill>
                  <a:srgbClr val="212121"/>
                </a:solidFill>
                <a:latin typeface="Arial"/>
                <a:cs typeface="Arial"/>
              </a:rPr>
              <a:t> </a:t>
            </a:r>
            <a:r>
              <a:rPr sz="2200" b="1" spc="-15" dirty="0">
                <a:solidFill>
                  <a:srgbClr val="FF0000"/>
                </a:solidFill>
                <a:latin typeface="Arial"/>
                <a:cs typeface="Arial"/>
              </a:rPr>
              <a:t>positive</a:t>
            </a:r>
            <a:r>
              <a:rPr sz="2200" b="1" spc="25" dirty="0">
                <a:solidFill>
                  <a:srgbClr val="FF0000"/>
                </a:solidFill>
                <a:latin typeface="Arial"/>
                <a:cs typeface="Arial"/>
              </a:rPr>
              <a:t> </a:t>
            </a:r>
            <a:r>
              <a:rPr sz="2200" spc="-15" dirty="0">
                <a:solidFill>
                  <a:srgbClr val="212121"/>
                </a:solidFill>
                <a:latin typeface="Arial"/>
                <a:cs typeface="Arial"/>
              </a:rPr>
              <a:t>–</a:t>
            </a:r>
            <a:r>
              <a:rPr sz="2200" dirty="0">
                <a:solidFill>
                  <a:srgbClr val="212121"/>
                </a:solidFill>
                <a:latin typeface="Arial"/>
                <a:cs typeface="Arial"/>
              </a:rPr>
              <a:t> </a:t>
            </a:r>
            <a:r>
              <a:rPr sz="2200" spc="-25" dirty="0">
                <a:solidFill>
                  <a:srgbClr val="212121"/>
                </a:solidFill>
                <a:latin typeface="Arial"/>
                <a:cs typeface="Arial"/>
              </a:rPr>
              <a:t>C</a:t>
            </a:r>
            <a:r>
              <a:rPr sz="2200" spc="-15" dirty="0">
                <a:solidFill>
                  <a:srgbClr val="212121"/>
                </a:solidFill>
                <a:latin typeface="Arial"/>
                <a:cs typeface="Arial"/>
              </a:rPr>
              <a:t>ondu</a:t>
            </a:r>
            <a:r>
              <a:rPr sz="2200" spc="-10" dirty="0">
                <a:solidFill>
                  <a:srgbClr val="212121"/>
                </a:solidFill>
                <a:latin typeface="Arial"/>
                <a:cs typeface="Arial"/>
              </a:rPr>
              <a:t>ct</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a:t>
            </a:r>
            <a:r>
              <a:rPr sz="2200" spc="-25" dirty="0">
                <a:solidFill>
                  <a:srgbClr val="212121"/>
                </a:solidFill>
                <a:latin typeface="Arial"/>
                <a:cs typeface="Arial"/>
              </a:rPr>
              <a:t>RNA</a:t>
            </a:r>
            <a:endParaRPr sz="2200" dirty="0">
              <a:latin typeface="Arial"/>
              <a:cs typeface="Arial"/>
            </a:endParaRPr>
          </a:p>
          <a:p>
            <a:pPr>
              <a:lnSpc>
                <a:spcPct val="100000"/>
              </a:lnSpc>
              <a:spcBef>
                <a:spcPts val="2"/>
              </a:spcBef>
              <a:buClr>
                <a:srgbClr val="D51F1A"/>
              </a:buClr>
              <a:buFont typeface="Wingdings"/>
              <a:buChar char=""/>
            </a:pPr>
            <a:endParaRPr sz="3250" dirty="0">
              <a:latin typeface="Times New Roman"/>
              <a:cs typeface="Times New Roman"/>
            </a:endParaRPr>
          </a:p>
          <a:p>
            <a:pPr marL="12700">
              <a:lnSpc>
                <a:spcPct val="100000"/>
              </a:lnSpc>
            </a:pPr>
            <a:r>
              <a:rPr sz="2600" dirty="0">
                <a:solidFill>
                  <a:srgbClr val="212121"/>
                </a:solidFill>
                <a:latin typeface="Arial"/>
                <a:cs typeface="Arial"/>
              </a:rPr>
              <a:t>HCV</a:t>
            </a:r>
            <a:r>
              <a:rPr sz="2600" spc="-15" dirty="0">
                <a:solidFill>
                  <a:srgbClr val="212121"/>
                </a:solidFill>
                <a:latin typeface="Arial"/>
                <a:cs typeface="Arial"/>
              </a:rPr>
              <a:t> </a:t>
            </a:r>
            <a:r>
              <a:rPr sz="2600" dirty="0">
                <a:solidFill>
                  <a:srgbClr val="212121"/>
                </a:solidFill>
                <a:latin typeface="Arial"/>
                <a:cs typeface="Arial"/>
              </a:rPr>
              <a:t>RNA</a:t>
            </a:r>
            <a:endParaRPr sz="2600" dirty="0">
              <a:latin typeface="Arial"/>
              <a:cs typeface="Arial"/>
            </a:endParaRPr>
          </a:p>
          <a:p>
            <a:pPr marL="536575" indent="-226695">
              <a:lnSpc>
                <a:spcPct val="100000"/>
              </a:lnSpc>
              <a:spcBef>
                <a:spcPts val="265"/>
              </a:spcBef>
              <a:buClr>
                <a:srgbClr val="D51F1A"/>
              </a:buClr>
              <a:buFont typeface="Wingdings"/>
              <a:buChar char=""/>
              <a:tabLst>
                <a:tab pos="537210" algn="l"/>
              </a:tabLst>
            </a:pPr>
            <a:r>
              <a:rPr sz="2200" spc="-10" dirty="0">
                <a:solidFill>
                  <a:srgbClr val="212121"/>
                </a:solidFill>
                <a:latin typeface="Arial"/>
                <a:cs typeface="Arial"/>
              </a:rPr>
              <a:t>If</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a:t>
            </a:r>
            <a:r>
              <a:rPr lang="en-US" sz="2200" spc="10" dirty="0">
                <a:solidFill>
                  <a:srgbClr val="212121"/>
                </a:solidFill>
                <a:latin typeface="Arial"/>
                <a:cs typeface="Arial"/>
              </a:rPr>
              <a:t>Ribonucleic Acid (</a:t>
            </a:r>
            <a:r>
              <a:rPr sz="2200" spc="-25" dirty="0">
                <a:solidFill>
                  <a:srgbClr val="212121"/>
                </a:solidFill>
                <a:latin typeface="Arial"/>
                <a:cs typeface="Arial"/>
              </a:rPr>
              <a:t>RN</a:t>
            </a:r>
            <a:r>
              <a:rPr sz="2200" spc="-15" dirty="0">
                <a:solidFill>
                  <a:srgbClr val="212121"/>
                </a:solidFill>
                <a:latin typeface="Arial"/>
                <a:cs typeface="Arial"/>
              </a:rPr>
              <a:t>A</a:t>
            </a:r>
            <a:r>
              <a:rPr lang="en-US" sz="2200" spc="-15" dirty="0">
                <a:solidFill>
                  <a:srgbClr val="212121"/>
                </a:solidFill>
                <a:latin typeface="Arial"/>
                <a:cs typeface="Arial"/>
              </a:rPr>
              <a:t>)</a:t>
            </a:r>
            <a:r>
              <a:rPr sz="2200" spc="-120"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b="1" spc="-15" dirty="0">
                <a:solidFill>
                  <a:srgbClr val="009900"/>
                </a:solidFill>
                <a:latin typeface="Arial"/>
                <a:cs typeface="Arial"/>
              </a:rPr>
              <a:t>negative</a:t>
            </a:r>
            <a:r>
              <a:rPr sz="2200" b="1" spc="25" dirty="0">
                <a:solidFill>
                  <a:srgbClr val="009900"/>
                </a:solidFill>
                <a:latin typeface="Arial"/>
                <a:cs typeface="Arial"/>
              </a:rPr>
              <a:t> </a:t>
            </a:r>
            <a:r>
              <a:rPr sz="2200" spc="-15" dirty="0">
                <a:solidFill>
                  <a:srgbClr val="212121"/>
                </a:solidFill>
                <a:latin typeface="Arial"/>
                <a:cs typeface="Arial"/>
              </a:rPr>
              <a:t>–</a:t>
            </a:r>
            <a:r>
              <a:rPr sz="2200" dirty="0">
                <a:solidFill>
                  <a:srgbClr val="212121"/>
                </a:solidFill>
                <a:latin typeface="Arial"/>
                <a:cs typeface="Arial"/>
              </a:rPr>
              <a:t> </a:t>
            </a:r>
            <a:r>
              <a:rPr sz="2200" spc="-15" dirty="0">
                <a:solidFill>
                  <a:srgbClr val="212121"/>
                </a:solidFill>
                <a:latin typeface="Arial"/>
                <a:cs typeface="Arial"/>
              </a:rPr>
              <a:t>there</a:t>
            </a:r>
            <a:r>
              <a:rPr sz="2200" spc="10"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no</a:t>
            </a:r>
            <a:r>
              <a:rPr sz="2200" spc="1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v</a:t>
            </a:r>
            <a:r>
              <a:rPr sz="2200" spc="-15" dirty="0">
                <a:solidFill>
                  <a:srgbClr val="212121"/>
                </a:solidFill>
                <a:latin typeface="Arial"/>
                <a:cs typeface="Arial"/>
              </a:rPr>
              <a:t>iden</a:t>
            </a:r>
            <a:r>
              <a:rPr sz="2200" spc="-10" dirty="0">
                <a:solidFill>
                  <a:srgbClr val="212121"/>
                </a:solidFill>
                <a:latin typeface="Arial"/>
                <a:cs typeface="Arial"/>
              </a:rPr>
              <a:t>c</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10" dirty="0">
                <a:solidFill>
                  <a:srgbClr val="212121"/>
                </a:solidFill>
                <a:latin typeface="Arial"/>
                <a:cs typeface="Arial"/>
              </a:rPr>
              <a:t>current/acti</a:t>
            </a:r>
            <a:r>
              <a:rPr sz="2200" spc="-25" dirty="0">
                <a:solidFill>
                  <a:srgbClr val="212121"/>
                </a:solidFill>
                <a:latin typeface="Arial"/>
                <a:cs typeface="Arial"/>
              </a:rPr>
              <a:t>v</a:t>
            </a:r>
            <a:r>
              <a:rPr sz="2200" spc="-15" dirty="0">
                <a:solidFill>
                  <a:srgbClr val="212121"/>
                </a:solidFill>
                <a:latin typeface="Arial"/>
                <a:cs typeface="Arial"/>
              </a:rPr>
              <a:t>e</a:t>
            </a:r>
            <a:r>
              <a:rPr sz="2200" spc="25" dirty="0">
                <a:solidFill>
                  <a:srgbClr val="212121"/>
                </a:solidFill>
                <a:latin typeface="Arial"/>
                <a:cs typeface="Arial"/>
              </a:rPr>
              <a:t> </a:t>
            </a:r>
            <a:r>
              <a:rPr sz="2200" spc="-10" dirty="0">
                <a:solidFill>
                  <a:srgbClr val="212121"/>
                </a:solidFill>
                <a:latin typeface="Arial"/>
                <a:cs typeface="Arial"/>
              </a:rPr>
              <a:t>infection</a:t>
            </a:r>
            <a:endParaRPr sz="2200" dirty="0">
              <a:latin typeface="Arial"/>
              <a:cs typeface="Arial"/>
            </a:endParaRPr>
          </a:p>
          <a:p>
            <a:pPr marL="902335" marR="673735" lvl="1" indent="-228600">
              <a:lnSpc>
                <a:spcPts val="2160"/>
              </a:lnSpc>
              <a:spcBef>
                <a:spcPts val="520"/>
              </a:spcBef>
              <a:buClr>
                <a:srgbClr val="D51F1A"/>
              </a:buClr>
              <a:buSzPct val="95000"/>
              <a:buFont typeface="Wingdings"/>
              <a:buChar char=""/>
              <a:tabLst>
                <a:tab pos="902969" algn="l"/>
              </a:tabLst>
            </a:pPr>
            <a:r>
              <a:rPr sz="2000" dirty="0">
                <a:solidFill>
                  <a:srgbClr val="212121"/>
                </a:solidFill>
                <a:latin typeface="Arial"/>
                <a:cs typeface="Arial"/>
              </a:rPr>
              <a:t>Re</a:t>
            </a:r>
            <a:r>
              <a:rPr sz="2000" spc="-5" dirty="0">
                <a:solidFill>
                  <a:srgbClr val="212121"/>
                </a:solidFill>
                <a:latin typeface="Arial"/>
                <a:cs typeface="Arial"/>
              </a:rPr>
              <a:t>t</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t</a:t>
            </a:r>
            <a:r>
              <a:rPr sz="2000" spc="-3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15" dirty="0">
                <a:solidFill>
                  <a:srgbClr val="212121"/>
                </a:solidFill>
                <a:latin typeface="Arial"/>
                <a:cs typeface="Arial"/>
              </a:rPr>
              <a:t> </a:t>
            </a:r>
            <a:r>
              <a:rPr sz="2000" dirty="0">
                <a:solidFill>
                  <a:srgbClr val="212121"/>
                </a:solidFill>
                <a:latin typeface="Arial"/>
                <a:cs typeface="Arial"/>
              </a:rPr>
              <a:t>HCV</a:t>
            </a:r>
            <a:r>
              <a:rPr sz="2000" spc="-10" dirty="0">
                <a:solidFill>
                  <a:srgbClr val="212121"/>
                </a:solidFill>
                <a:latin typeface="Arial"/>
                <a:cs typeface="Arial"/>
              </a:rPr>
              <a:t> </a:t>
            </a:r>
            <a:r>
              <a:rPr sz="2000" dirty="0">
                <a:solidFill>
                  <a:srgbClr val="212121"/>
                </a:solidFill>
                <a:latin typeface="Arial"/>
                <a:cs typeface="Arial"/>
              </a:rPr>
              <a:t>an</a:t>
            </a:r>
            <a:r>
              <a:rPr sz="2000" spc="-5" dirty="0">
                <a:solidFill>
                  <a:srgbClr val="212121"/>
                </a:solidFill>
                <a:latin typeface="Arial"/>
                <a:cs typeface="Arial"/>
              </a:rPr>
              <a:t>ti</a:t>
            </a:r>
            <a:r>
              <a:rPr sz="2000" dirty="0">
                <a:solidFill>
                  <a:srgbClr val="212121"/>
                </a:solidFill>
                <a:latin typeface="Arial"/>
                <a:cs typeface="Arial"/>
              </a:rPr>
              <a:t>bod</a:t>
            </a:r>
            <a:r>
              <a:rPr sz="2000" spc="-5" dirty="0">
                <a:solidFill>
                  <a:srgbClr val="212121"/>
                </a:solidFill>
                <a:latin typeface="Arial"/>
                <a:cs typeface="Arial"/>
              </a:rPr>
              <a:t>i</a:t>
            </a:r>
            <a:r>
              <a:rPr sz="2000" dirty="0">
                <a:solidFill>
                  <a:srgbClr val="212121"/>
                </a:solidFill>
                <a:latin typeface="Arial"/>
                <a:cs typeface="Arial"/>
              </a:rPr>
              <a:t>es</a:t>
            </a:r>
            <a:r>
              <a:rPr sz="2000" spc="-25" dirty="0">
                <a:solidFill>
                  <a:srgbClr val="212121"/>
                </a:solidFill>
                <a:latin typeface="Arial"/>
                <a:cs typeface="Arial"/>
              </a:rPr>
              <a:t> </a:t>
            </a:r>
            <a:r>
              <a:rPr sz="2000" dirty="0">
                <a:solidFill>
                  <a:srgbClr val="212121"/>
                </a:solidFill>
                <a:latin typeface="Arial"/>
                <a:cs typeface="Arial"/>
              </a:rPr>
              <a:t>u</a:t>
            </a:r>
            <a:r>
              <a:rPr sz="2000" spc="5" dirty="0">
                <a:solidFill>
                  <a:srgbClr val="212121"/>
                </a:solidFill>
                <a:latin typeface="Arial"/>
                <a:cs typeface="Arial"/>
              </a:rPr>
              <a:t>s</a:t>
            </a:r>
            <a:r>
              <a:rPr sz="2000" spc="-5" dirty="0">
                <a:solidFill>
                  <a:srgbClr val="212121"/>
                </a:solidFill>
                <a:latin typeface="Arial"/>
                <a:cs typeface="Arial"/>
              </a:rPr>
              <a:t>i</a:t>
            </a:r>
            <a:r>
              <a:rPr sz="2000" dirty="0">
                <a:solidFill>
                  <a:srgbClr val="212121"/>
                </a:solidFill>
                <a:latin typeface="Arial"/>
                <a:cs typeface="Arial"/>
              </a:rPr>
              <a:t>ng</a:t>
            </a:r>
            <a:r>
              <a:rPr sz="2000" spc="-15" dirty="0">
                <a:solidFill>
                  <a:srgbClr val="212121"/>
                </a:solidFill>
                <a:latin typeface="Arial"/>
                <a:cs typeface="Arial"/>
              </a:rPr>
              <a:t> </a:t>
            </a:r>
            <a:r>
              <a:rPr sz="2000" dirty="0">
                <a:solidFill>
                  <a:srgbClr val="212121"/>
                </a:solidFill>
                <a:latin typeface="Arial"/>
                <a:cs typeface="Arial"/>
              </a:rPr>
              <a:t>a</a:t>
            </a:r>
            <a:r>
              <a:rPr sz="2000" spc="-1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spc="-45" dirty="0">
                <a:solidFill>
                  <a:srgbClr val="212121"/>
                </a:solidFill>
                <a:latin typeface="Arial"/>
                <a:cs typeface="Arial"/>
              </a:rPr>
              <a:t>f</a:t>
            </a:r>
            <a:r>
              <a:rPr sz="2000" spc="-5" dirty="0">
                <a:solidFill>
                  <a:srgbClr val="212121"/>
                </a:solidFill>
                <a:latin typeface="Arial"/>
                <a:cs typeface="Arial"/>
              </a:rPr>
              <a:t>f</a:t>
            </a:r>
            <a:r>
              <a:rPr sz="2000" dirty="0">
                <a:solidFill>
                  <a:srgbClr val="212121"/>
                </a:solidFill>
                <a:latin typeface="Arial"/>
                <a:cs typeface="Arial"/>
              </a:rPr>
              <a:t>erent</a:t>
            </a:r>
            <a:r>
              <a:rPr sz="2000" spc="-35" dirty="0">
                <a:solidFill>
                  <a:srgbClr val="212121"/>
                </a:solidFill>
                <a:latin typeface="Arial"/>
                <a:cs typeface="Arial"/>
              </a:rPr>
              <a:t> </a:t>
            </a:r>
            <a:r>
              <a:rPr sz="2000" dirty="0">
                <a:solidFill>
                  <a:srgbClr val="212121"/>
                </a:solidFill>
                <a:latin typeface="Arial"/>
                <a:cs typeface="Arial"/>
              </a:rPr>
              <a:t>FDA</a:t>
            </a:r>
            <a:r>
              <a:rPr sz="2000" spc="-120" dirty="0">
                <a:solidFill>
                  <a:srgbClr val="212121"/>
                </a:solidFill>
                <a:latin typeface="Arial"/>
                <a:cs typeface="Arial"/>
              </a:rPr>
              <a:t> </a:t>
            </a:r>
            <a:r>
              <a:rPr sz="2000" dirty="0">
                <a:solidFill>
                  <a:srgbClr val="212121"/>
                </a:solidFill>
                <a:latin typeface="Arial"/>
                <a:cs typeface="Arial"/>
              </a:rPr>
              <a:t>appro</a:t>
            </a:r>
            <a:r>
              <a:rPr sz="2000" spc="-10" dirty="0">
                <a:solidFill>
                  <a:srgbClr val="212121"/>
                </a:solidFill>
                <a:latin typeface="Arial"/>
                <a:cs typeface="Arial"/>
              </a:rPr>
              <a:t>v</a:t>
            </a:r>
            <a:r>
              <a:rPr sz="2000" dirty="0">
                <a:solidFill>
                  <a:srgbClr val="212121"/>
                </a:solidFill>
                <a:latin typeface="Arial"/>
                <a:cs typeface="Arial"/>
              </a:rPr>
              <a:t>ed</a:t>
            </a:r>
            <a:r>
              <a:rPr sz="2000" spc="-135" dirty="0">
                <a:solidFill>
                  <a:srgbClr val="212121"/>
                </a:solidFill>
                <a:latin typeface="Arial"/>
                <a:cs typeface="Arial"/>
              </a:rPr>
              <a:t> </a:t>
            </a:r>
            <a:r>
              <a:rPr sz="2000" spc="-5" dirty="0">
                <a:solidFill>
                  <a:srgbClr val="212121"/>
                </a:solidFill>
                <a:latin typeface="Arial"/>
                <a:cs typeface="Arial"/>
              </a:rPr>
              <a:t>A</a:t>
            </a:r>
            <a:r>
              <a:rPr sz="2000" dirty="0">
                <a:solidFill>
                  <a:srgbClr val="212121"/>
                </a:solidFill>
                <a:latin typeface="Arial"/>
                <a:cs typeface="Arial"/>
              </a:rPr>
              <a:t>n</a:t>
            </a:r>
            <a:r>
              <a:rPr sz="2000" spc="-5" dirty="0">
                <a:solidFill>
                  <a:srgbClr val="212121"/>
                </a:solidFill>
                <a:latin typeface="Arial"/>
                <a:cs typeface="Arial"/>
              </a:rPr>
              <a:t>t</a:t>
            </a:r>
            <a:r>
              <a:rPr sz="2000" spc="-10" dirty="0">
                <a:solidFill>
                  <a:srgbClr val="212121"/>
                </a:solidFill>
                <a:latin typeface="Arial"/>
                <a:cs typeface="Arial"/>
              </a:rPr>
              <a:t>i</a:t>
            </a:r>
            <a:r>
              <a:rPr sz="2000" dirty="0">
                <a:solidFill>
                  <a:srgbClr val="212121"/>
                </a:solidFill>
                <a:latin typeface="Arial"/>
                <a:cs typeface="Arial"/>
              </a:rPr>
              <a:t>-HCV</a:t>
            </a:r>
            <a:r>
              <a:rPr sz="2000" spc="-2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t</a:t>
            </a:r>
            <a:r>
              <a:rPr sz="2000" spc="-2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o d</a:t>
            </a:r>
            <a:r>
              <a:rPr sz="2000" spc="-5" dirty="0">
                <a:solidFill>
                  <a:srgbClr val="212121"/>
                </a:solidFill>
                <a:latin typeface="Arial"/>
                <a:cs typeface="Arial"/>
              </a:rPr>
              <a:t>i</a:t>
            </a:r>
            <a:r>
              <a:rPr sz="2000" spc="-45" dirty="0">
                <a:solidFill>
                  <a:srgbClr val="212121"/>
                </a:solidFill>
                <a:latin typeface="Arial"/>
                <a:cs typeface="Arial"/>
              </a:rPr>
              <a:t>f</a:t>
            </a:r>
            <a:r>
              <a:rPr sz="2000" spc="-5" dirty="0">
                <a:solidFill>
                  <a:srgbClr val="212121"/>
                </a:solidFill>
                <a:latin typeface="Arial"/>
                <a:cs typeface="Arial"/>
              </a:rPr>
              <a:t>f</a:t>
            </a:r>
            <a:r>
              <a:rPr sz="2000" dirty="0">
                <a:solidFill>
                  <a:srgbClr val="212121"/>
                </a:solidFill>
                <a:latin typeface="Arial"/>
                <a:cs typeface="Arial"/>
              </a:rPr>
              <a:t>eren</a:t>
            </a:r>
            <a:r>
              <a:rPr sz="2000" spc="-5" dirty="0">
                <a:solidFill>
                  <a:srgbClr val="212121"/>
                </a:solidFill>
                <a:latin typeface="Arial"/>
                <a:cs typeface="Arial"/>
              </a:rPr>
              <a:t>ti</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a:t>
            </a:r>
            <a:r>
              <a:rPr sz="2000" spc="-30" dirty="0">
                <a:solidFill>
                  <a:srgbClr val="212121"/>
                </a:solidFill>
                <a:latin typeface="Arial"/>
                <a:cs typeface="Arial"/>
              </a:rPr>
              <a:t> </a:t>
            </a:r>
            <a:r>
              <a:rPr sz="2000" dirty="0">
                <a:solidFill>
                  <a:srgbClr val="212121"/>
                </a:solidFill>
                <a:latin typeface="Arial"/>
                <a:cs typeface="Arial"/>
              </a:rPr>
              <a:t>be</a:t>
            </a:r>
            <a:r>
              <a:rPr sz="2000" spc="-5" dirty="0">
                <a:solidFill>
                  <a:srgbClr val="212121"/>
                </a:solidFill>
                <a:latin typeface="Arial"/>
                <a:cs typeface="Arial"/>
              </a:rPr>
              <a:t>t</a:t>
            </a:r>
            <a:r>
              <a:rPr sz="2000" dirty="0">
                <a:solidFill>
                  <a:srgbClr val="212121"/>
                </a:solidFill>
                <a:latin typeface="Arial"/>
                <a:cs typeface="Arial"/>
              </a:rPr>
              <a:t>ween</a:t>
            </a:r>
            <a:r>
              <a:rPr sz="2000" spc="-30" dirty="0">
                <a:solidFill>
                  <a:srgbClr val="212121"/>
                </a:solidFill>
                <a:latin typeface="Arial"/>
                <a:cs typeface="Arial"/>
              </a:rPr>
              <a:t> </a:t>
            </a:r>
            <a:r>
              <a:rPr sz="2000" dirty="0">
                <a:solidFill>
                  <a:srgbClr val="212121"/>
                </a:solidFill>
                <a:latin typeface="Arial"/>
                <a:cs typeface="Arial"/>
              </a:rPr>
              <a:t>a</a:t>
            </a:r>
            <a:r>
              <a:rPr sz="2000" spc="-15" dirty="0">
                <a:solidFill>
                  <a:srgbClr val="212121"/>
                </a:solidFill>
                <a:latin typeface="Arial"/>
                <a:cs typeface="Arial"/>
              </a:rPr>
              <a:t> </a:t>
            </a:r>
            <a:r>
              <a:rPr sz="2000" dirty="0">
                <a:solidFill>
                  <a:srgbClr val="212121"/>
                </a:solidFill>
                <a:latin typeface="Arial"/>
                <a:cs typeface="Arial"/>
              </a:rPr>
              <a:t>pre</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ous</a:t>
            </a:r>
            <a:r>
              <a:rPr sz="2000" spc="-2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f</a:t>
            </a:r>
            <a:r>
              <a:rPr sz="2000" dirty="0">
                <a:solidFill>
                  <a:srgbClr val="212121"/>
                </a:solidFill>
                <a:latin typeface="Arial"/>
                <a:cs typeface="Arial"/>
              </a:rPr>
              <a:t>e</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on</a:t>
            </a:r>
            <a:r>
              <a:rPr sz="2000" spc="-1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dirty="0">
                <a:solidFill>
                  <a:srgbClr val="212121"/>
                </a:solidFill>
                <a:latin typeface="Arial"/>
                <a:cs typeface="Arial"/>
              </a:rPr>
              <a:t>a</a:t>
            </a:r>
            <a:r>
              <a:rPr sz="2000" spc="-15" dirty="0">
                <a:solidFill>
                  <a:srgbClr val="212121"/>
                </a:solidFill>
                <a:latin typeface="Arial"/>
                <a:cs typeface="Arial"/>
              </a:rPr>
              <a:t> </a:t>
            </a:r>
            <a:r>
              <a:rPr sz="2000" dirty="0">
                <a:solidFill>
                  <a:srgbClr val="212121"/>
                </a:solidFill>
                <a:latin typeface="Arial"/>
                <a:cs typeface="Arial"/>
              </a:rPr>
              <a:t>b</a:t>
            </a:r>
            <a:r>
              <a:rPr sz="2000" spc="-5" dirty="0">
                <a:solidFill>
                  <a:srgbClr val="212121"/>
                </a:solidFill>
                <a:latin typeface="Arial"/>
                <a:cs typeface="Arial"/>
              </a:rPr>
              <a:t>i</a:t>
            </a:r>
            <a:r>
              <a:rPr sz="2000" dirty="0">
                <a:solidFill>
                  <a:srgbClr val="212121"/>
                </a:solidFill>
                <a:latin typeface="Arial"/>
                <a:cs typeface="Arial"/>
              </a:rPr>
              <a:t>o</a:t>
            </a:r>
            <a:r>
              <a:rPr sz="2000" spc="-5" dirty="0">
                <a:solidFill>
                  <a:srgbClr val="212121"/>
                </a:solidFill>
                <a:latin typeface="Arial"/>
                <a:cs typeface="Arial"/>
              </a:rPr>
              <a:t>l</a:t>
            </a:r>
            <a:r>
              <a:rPr sz="2000" dirty="0">
                <a:solidFill>
                  <a:srgbClr val="212121"/>
                </a:solidFill>
                <a:latin typeface="Arial"/>
                <a:cs typeface="Arial"/>
              </a:rPr>
              <a:t>og</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al</a:t>
            </a:r>
            <a:r>
              <a:rPr sz="2000" spc="-1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a</a:t>
            </a:r>
            <a:r>
              <a:rPr sz="2000" spc="-5" dirty="0">
                <a:solidFill>
                  <a:srgbClr val="212121"/>
                </a:solidFill>
                <a:latin typeface="Arial"/>
                <a:cs typeface="Arial"/>
              </a:rPr>
              <a:t>l</a:t>
            </a:r>
            <a:r>
              <a:rPr sz="2000" spc="5" dirty="0">
                <a:solidFill>
                  <a:srgbClr val="212121"/>
                </a:solidFill>
                <a:latin typeface="Arial"/>
                <a:cs typeface="Arial"/>
              </a:rPr>
              <a:t>s</a:t>
            </a:r>
            <a:r>
              <a:rPr sz="2000" dirty="0">
                <a:solidFill>
                  <a:srgbClr val="212121"/>
                </a:solidFill>
                <a:latin typeface="Arial"/>
                <a:cs typeface="Arial"/>
              </a:rPr>
              <a:t>e</a:t>
            </a:r>
            <a:r>
              <a:rPr sz="2000" spc="-15" dirty="0">
                <a:solidFill>
                  <a:srgbClr val="212121"/>
                </a:solidFill>
                <a:latin typeface="Arial"/>
                <a:cs typeface="Arial"/>
              </a:rPr>
              <a:t> </a:t>
            </a:r>
            <a:r>
              <a:rPr sz="2000" dirty="0">
                <a:solidFill>
                  <a:srgbClr val="212121"/>
                </a:solidFill>
                <a:latin typeface="Arial"/>
                <a:cs typeface="Arial"/>
              </a:rPr>
              <a:t>po</a:t>
            </a:r>
            <a:r>
              <a:rPr sz="2000" spc="5" dirty="0">
                <a:solidFill>
                  <a:srgbClr val="212121"/>
                </a:solidFill>
                <a:latin typeface="Arial"/>
                <a:cs typeface="Arial"/>
              </a:rPr>
              <a:t>s</a:t>
            </a:r>
            <a:r>
              <a:rPr sz="2000" spc="-5" dirty="0">
                <a:solidFill>
                  <a:srgbClr val="212121"/>
                </a:solidFill>
                <a:latin typeface="Arial"/>
                <a:cs typeface="Arial"/>
              </a:rPr>
              <a:t>iti</a:t>
            </a:r>
            <a:r>
              <a:rPr sz="2000" spc="-10" dirty="0">
                <a:solidFill>
                  <a:srgbClr val="212121"/>
                </a:solidFill>
                <a:latin typeface="Arial"/>
                <a:cs typeface="Arial"/>
              </a:rPr>
              <a:t>v</a:t>
            </a:r>
            <a:r>
              <a:rPr sz="2000" dirty="0">
                <a:solidFill>
                  <a:srgbClr val="212121"/>
                </a:solidFill>
                <a:latin typeface="Arial"/>
                <a:cs typeface="Arial"/>
              </a:rPr>
              <a:t>e</a:t>
            </a:r>
            <a:endParaRPr sz="2000" dirty="0">
              <a:latin typeface="Arial"/>
              <a:cs typeface="Arial"/>
            </a:endParaRPr>
          </a:p>
          <a:p>
            <a:pPr marL="536575" indent="-226695">
              <a:lnSpc>
                <a:spcPct val="100000"/>
              </a:lnSpc>
              <a:spcBef>
                <a:spcPts val="220"/>
              </a:spcBef>
              <a:buClr>
                <a:srgbClr val="D51F1A"/>
              </a:buClr>
              <a:buFont typeface="Wingdings"/>
              <a:buChar char=""/>
              <a:tabLst>
                <a:tab pos="537210" algn="l"/>
              </a:tabLst>
            </a:pPr>
            <a:r>
              <a:rPr sz="2200" spc="-10" dirty="0">
                <a:solidFill>
                  <a:srgbClr val="212121"/>
                </a:solidFill>
                <a:latin typeface="Arial"/>
                <a:cs typeface="Arial"/>
              </a:rPr>
              <a:t>If</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a:t>
            </a:r>
            <a:r>
              <a:rPr sz="2200" spc="-25" dirty="0">
                <a:solidFill>
                  <a:srgbClr val="212121"/>
                </a:solidFill>
                <a:latin typeface="Arial"/>
                <a:cs typeface="Arial"/>
              </a:rPr>
              <a:t>RN</a:t>
            </a:r>
            <a:r>
              <a:rPr sz="2200" spc="-15" dirty="0">
                <a:solidFill>
                  <a:srgbClr val="212121"/>
                </a:solidFill>
                <a:latin typeface="Arial"/>
                <a:cs typeface="Arial"/>
              </a:rPr>
              <a:t>A</a:t>
            </a:r>
            <a:r>
              <a:rPr sz="2200" spc="-120"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b="1" spc="-15" dirty="0">
                <a:solidFill>
                  <a:srgbClr val="FF0000"/>
                </a:solidFill>
                <a:latin typeface="Arial"/>
                <a:cs typeface="Arial"/>
              </a:rPr>
              <a:t>positive</a:t>
            </a:r>
            <a:r>
              <a:rPr sz="2200" b="1" spc="25" dirty="0">
                <a:solidFill>
                  <a:srgbClr val="FF0000"/>
                </a:solidFill>
                <a:latin typeface="Arial"/>
                <a:cs typeface="Arial"/>
              </a:rPr>
              <a:t> </a:t>
            </a:r>
            <a:r>
              <a:rPr sz="2200" spc="-15" dirty="0">
                <a:solidFill>
                  <a:srgbClr val="212121"/>
                </a:solidFill>
                <a:latin typeface="Arial"/>
                <a:cs typeface="Arial"/>
              </a:rPr>
              <a:t>–</a:t>
            </a:r>
            <a:r>
              <a:rPr sz="2200" dirty="0">
                <a:solidFill>
                  <a:srgbClr val="212121"/>
                </a:solidFill>
                <a:latin typeface="Arial"/>
                <a:cs typeface="Arial"/>
              </a:rPr>
              <a:t> </a:t>
            </a:r>
            <a:r>
              <a:rPr sz="2200" spc="-10" dirty="0">
                <a:solidFill>
                  <a:srgbClr val="212121"/>
                </a:solidFill>
                <a:latin typeface="Arial"/>
                <a:cs typeface="Arial"/>
              </a:rPr>
              <a:t>c</a:t>
            </a:r>
            <a:r>
              <a:rPr sz="2200" spc="-15" dirty="0">
                <a:solidFill>
                  <a:srgbClr val="212121"/>
                </a:solidFill>
                <a:latin typeface="Arial"/>
                <a:cs typeface="Arial"/>
              </a:rPr>
              <a:t>on</a:t>
            </a:r>
            <a:r>
              <a:rPr sz="2200" spc="-10" dirty="0">
                <a:solidFill>
                  <a:srgbClr val="212121"/>
                </a:solidFill>
                <a:latin typeface="Arial"/>
                <a:cs typeface="Arial"/>
              </a:rPr>
              <a:t>s</a:t>
            </a:r>
            <a:r>
              <a:rPr sz="2200" spc="-15" dirty="0">
                <a:solidFill>
                  <a:srgbClr val="212121"/>
                </a:solidFill>
                <a:latin typeface="Arial"/>
                <a:cs typeface="Arial"/>
              </a:rPr>
              <a:t>idered</a:t>
            </a:r>
            <a:r>
              <a:rPr sz="2200"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15" dirty="0">
                <a:solidFill>
                  <a:srgbClr val="212121"/>
                </a:solidFill>
                <a:latin typeface="Arial"/>
                <a:cs typeface="Arial"/>
              </a:rPr>
              <a:t>ha</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current/acti</a:t>
            </a:r>
            <a:r>
              <a:rPr sz="2200" spc="-25" dirty="0">
                <a:solidFill>
                  <a:srgbClr val="212121"/>
                </a:solidFill>
                <a:latin typeface="Arial"/>
                <a:cs typeface="Arial"/>
              </a:rPr>
              <a:t>v</a:t>
            </a:r>
            <a:r>
              <a:rPr sz="2200" spc="-15" dirty="0">
                <a:solidFill>
                  <a:srgbClr val="212121"/>
                </a:solidFill>
                <a:latin typeface="Arial"/>
                <a:cs typeface="Arial"/>
              </a:rPr>
              <a:t>e</a:t>
            </a:r>
            <a:r>
              <a:rPr sz="2200" spc="25" dirty="0">
                <a:solidFill>
                  <a:srgbClr val="212121"/>
                </a:solidFill>
                <a:latin typeface="Arial"/>
                <a:cs typeface="Arial"/>
              </a:rPr>
              <a:t> </a:t>
            </a:r>
            <a:r>
              <a:rPr sz="2200" spc="-10" dirty="0">
                <a:solidFill>
                  <a:srgbClr val="212121"/>
                </a:solidFill>
                <a:latin typeface="Arial"/>
                <a:cs typeface="Arial"/>
              </a:rPr>
              <a:t>infection</a:t>
            </a:r>
            <a:endParaRPr sz="22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49421" rIns="0" bIns="0" rtlCol="0">
            <a:spAutoFit/>
          </a:bodyPr>
          <a:lstStyle/>
          <a:p>
            <a:pPr marL="266065">
              <a:lnSpc>
                <a:spcPct val="100000"/>
              </a:lnSpc>
            </a:pPr>
            <a:r>
              <a:rPr spc="-125" dirty="0"/>
              <a:t>Kn</a:t>
            </a:r>
            <a:r>
              <a:rPr spc="-135" dirty="0"/>
              <a:t>ow</a:t>
            </a:r>
            <a:r>
              <a:rPr spc="-110" dirty="0"/>
              <a:t>l</a:t>
            </a:r>
            <a:r>
              <a:rPr spc="-130" dirty="0"/>
              <a:t>edg</a:t>
            </a:r>
            <a:r>
              <a:rPr spc="-25" dirty="0"/>
              <a:t>e</a:t>
            </a:r>
            <a:r>
              <a:rPr spc="-204" dirty="0"/>
              <a:t> </a:t>
            </a:r>
            <a:r>
              <a:rPr spc="-135" dirty="0"/>
              <a:t>Ch</a:t>
            </a:r>
            <a:r>
              <a:rPr spc="-125" dirty="0"/>
              <a:t>e</a:t>
            </a:r>
            <a:r>
              <a:rPr spc="-114" dirty="0"/>
              <a:t>c</a:t>
            </a:r>
            <a:r>
              <a:rPr spc="-20" dirty="0"/>
              <a:t>k</a:t>
            </a:r>
          </a:p>
        </p:txBody>
      </p:sp>
      <p:sp>
        <p:nvSpPr>
          <p:cNvPr id="4" name="object 4"/>
          <p:cNvSpPr txBox="1"/>
          <p:nvPr/>
        </p:nvSpPr>
        <p:spPr>
          <a:xfrm>
            <a:off x="688343" y="1683418"/>
            <a:ext cx="9944100" cy="4207510"/>
          </a:xfrm>
          <a:prstGeom prst="rect">
            <a:avLst/>
          </a:prstGeom>
        </p:spPr>
        <p:txBody>
          <a:bodyPr vert="horz" wrap="square" lIns="0" tIns="0" rIns="0" bIns="0" rtlCol="0">
            <a:spAutoFit/>
          </a:bodyPr>
          <a:lstStyle/>
          <a:p>
            <a:pPr marL="12700" marR="5080">
              <a:lnSpc>
                <a:spcPct val="100000"/>
              </a:lnSpc>
            </a:pPr>
            <a:r>
              <a:rPr sz="2400" spc="-5" dirty="0">
                <a:solidFill>
                  <a:srgbClr val="212121"/>
                </a:solidFill>
                <a:latin typeface="Arial"/>
                <a:cs typeface="Arial"/>
              </a:rPr>
              <a:t>Th</a:t>
            </a:r>
            <a:r>
              <a:rPr sz="2400" dirty="0">
                <a:solidFill>
                  <a:srgbClr val="212121"/>
                </a:solidFill>
                <a:latin typeface="Arial"/>
                <a:cs typeface="Arial"/>
              </a:rPr>
              <a:t>e c</a:t>
            </a:r>
            <a:r>
              <a:rPr sz="2400" spc="-10" dirty="0">
                <a:solidFill>
                  <a:srgbClr val="212121"/>
                </a:solidFill>
                <a:latin typeface="Arial"/>
                <a:cs typeface="Arial"/>
              </a:rPr>
              <a:t>li</a:t>
            </a:r>
            <a:r>
              <a:rPr sz="2400" spc="-5" dirty="0">
                <a:solidFill>
                  <a:srgbClr val="212121"/>
                </a:solidFill>
                <a:latin typeface="Arial"/>
                <a:cs typeface="Arial"/>
              </a:rPr>
              <a:t>n</a:t>
            </a:r>
            <a:r>
              <a:rPr sz="2400" spc="-10" dirty="0">
                <a:solidFill>
                  <a:srgbClr val="212121"/>
                </a:solidFill>
                <a:latin typeface="Arial"/>
                <a:cs typeface="Arial"/>
              </a:rPr>
              <a:t>i</a:t>
            </a:r>
            <a:r>
              <a:rPr sz="2400" dirty="0">
                <a:solidFill>
                  <a:srgbClr val="212121"/>
                </a:solidFill>
                <a:latin typeface="Arial"/>
                <a:cs typeface="Arial"/>
              </a:rPr>
              <a:t>c</a:t>
            </a:r>
            <a:r>
              <a:rPr sz="2400" spc="-10" dirty="0">
                <a:solidFill>
                  <a:srgbClr val="212121"/>
                </a:solidFill>
                <a:latin typeface="Arial"/>
                <a:cs typeface="Arial"/>
              </a:rPr>
              <a:t>i</a:t>
            </a:r>
            <a:r>
              <a:rPr sz="2400" spc="-5" dirty="0">
                <a:solidFill>
                  <a:srgbClr val="212121"/>
                </a:solidFill>
                <a:latin typeface="Arial"/>
                <a:cs typeface="Arial"/>
              </a:rPr>
              <a:t>a</a:t>
            </a:r>
            <a:r>
              <a:rPr sz="2400" dirty="0">
                <a:solidFill>
                  <a:srgbClr val="212121"/>
                </a:solidFill>
                <a:latin typeface="Arial"/>
                <a:cs typeface="Arial"/>
              </a:rPr>
              <a:t>n</a:t>
            </a:r>
            <a:r>
              <a:rPr sz="2400" spc="50"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c</a:t>
            </a:r>
            <a:r>
              <a:rPr sz="2400" spc="-5" dirty="0">
                <a:solidFill>
                  <a:srgbClr val="212121"/>
                </a:solidFill>
                <a:latin typeface="Arial"/>
                <a:cs typeface="Arial"/>
              </a:rPr>
              <a:t>ondu</a:t>
            </a:r>
            <a:r>
              <a:rPr sz="2400" dirty="0">
                <a:solidFill>
                  <a:srgbClr val="212121"/>
                </a:solidFill>
                <a:latin typeface="Arial"/>
                <a:cs typeface="Arial"/>
              </a:rPr>
              <a:t>c</a:t>
            </a:r>
            <a:r>
              <a:rPr sz="2400" spc="-5" dirty="0">
                <a:solidFill>
                  <a:srgbClr val="212121"/>
                </a:solidFill>
                <a:latin typeface="Arial"/>
                <a:cs typeface="Arial"/>
              </a:rPr>
              <a:t>tin</a:t>
            </a:r>
            <a:r>
              <a:rPr sz="2400" dirty="0">
                <a:solidFill>
                  <a:srgbClr val="212121"/>
                </a:solidFill>
                <a:latin typeface="Arial"/>
                <a:cs typeface="Arial"/>
              </a:rPr>
              <a:t>g</a:t>
            </a:r>
            <a:r>
              <a:rPr sz="2400" spc="25" dirty="0">
                <a:solidFill>
                  <a:srgbClr val="212121"/>
                </a:solidFill>
                <a:latin typeface="Arial"/>
                <a:cs typeface="Arial"/>
              </a:rPr>
              <a:t> </a:t>
            </a:r>
            <a:r>
              <a:rPr sz="2400" spc="-10" dirty="0">
                <a:solidFill>
                  <a:srgbClr val="212121"/>
                </a:solidFill>
                <a:latin typeface="Arial"/>
                <a:cs typeface="Arial"/>
              </a:rPr>
              <a:t>H</a:t>
            </a:r>
            <a:r>
              <a:rPr sz="2400" spc="-5" dirty="0">
                <a:solidFill>
                  <a:srgbClr val="212121"/>
                </a:solidFill>
                <a:latin typeface="Arial"/>
                <a:cs typeface="Arial"/>
              </a:rPr>
              <a:t>e</a:t>
            </a:r>
            <a:r>
              <a:rPr sz="2400" dirty="0">
                <a:solidFill>
                  <a:srgbClr val="212121"/>
                </a:solidFill>
                <a:latin typeface="Arial"/>
                <a:cs typeface="Arial"/>
              </a:rPr>
              <a:t>p</a:t>
            </a:r>
            <a:r>
              <a:rPr sz="2400" spc="10" dirty="0">
                <a:solidFill>
                  <a:srgbClr val="212121"/>
                </a:solidFill>
                <a:latin typeface="Arial"/>
                <a:cs typeface="Arial"/>
              </a:rPr>
              <a:t> </a:t>
            </a:r>
            <a:r>
              <a:rPr sz="2400" dirty="0">
                <a:solidFill>
                  <a:srgbClr val="212121"/>
                </a:solidFill>
                <a:latin typeface="Arial"/>
                <a:cs typeface="Arial"/>
              </a:rPr>
              <a:t>C</a:t>
            </a:r>
            <a:r>
              <a:rPr sz="2400" spc="-5" dirty="0">
                <a:solidFill>
                  <a:srgbClr val="212121"/>
                </a:solidFill>
                <a:latin typeface="Arial"/>
                <a:cs typeface="Arial"/>
              </a:rPr>
              <a:t> </a:t>
            </a:r>
            <a:r>
              <a:rPr sz="2400" dirty="0">
                <a:solidFill>
                  <a:srgbClr val="212121"/>
                </a:solidFill>
                <a:latin typeface="Arial"/>
                <a:cs typeface="Arial"/>
              </a:rPr>
              <a:t>scr</a:t>
            </a:r>
            <a:r>
              <a:rPr sz="2400" spc="-5" dirty="0">
                <a:solidFill>
                  <a:srgbClr val="212121"/>
                </a:solidFill>
                <a:latin typeface="Arial"/>
                <a:cs typeface="Arial"/>
              </a:rPr>
              <a:t>eenin</a:t>
            </a:r>
            <a:r>
              <a:rPr sz="2400" dirty="0">
                <a:solidFill>
                  <a:srgbClr val="212121"/>
                </a:solidFill>
                <a:latin typeface="Arial"/>
                <a:cs typeface="Arial"/>
              </a:rPr>
              <a:t>g</a:t>
            </a:r>
            <a:r>
              <a:rPr sz="2400" spc="25"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n a</a:t>
            </a:r>
            <a:r>
              <a:rPr sz="2400" spc="-10" dirty="0">
                <a:solidFill>
                  <a:srgbClr val="212121"/>
                </a:solidFill>
                <a:latin typeface="Arial"/>
                <a:cs typeface="Arial"/>
              </a:rPr>
              <a:t>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dirty="0">
                <a:solidFill>
                  <a:srgbClr val="212121"/>
                </a:solidFill>
                <a:latin typeface="Arial"/>
                <a:cs typeface="Arial"/>
              </a:rPr>
              <a:t>t</a:t>
            </a:r>
            <a:r>
              <a:rPr sz="2400" spc="20" dirty="0">
                <a:solidFill>
                  <a:srgbClr val="212121"/>
                </a:solidFill>
                <a:latin typeface="Arial"/>
                <a:cs typeface="Arial"/>
              </a:rPr>
              <a:t> </a:t>
            </a:r>
            <a:r>
              <a:rPr sz="2400" spc="-5" dirty="0">
                <a:solidFill>
                  <a:srgbClr val="212121"/>
                </a:solidFill>
                <a:latin typeface="Arial"/>
                <a:cs typeface="Arial"/>
              </a:rPr>
              <a:t>wh</a:t>
            </a:r>
            <a:r>
              <a:rPr sz="2400" dirty="0">
                <a:solidFill>
                  <a:srgbClr val="212121"/>
                </a:solidFill>
                <a:latin typeface="Arial"/>
                <a:cs typeface="Arial"/>
              </a:rPr>
              <a:t>o</a:t>
            </a:r>
            <a:r>
              <a:rPr sz="2400" spc="10" dirty="0">
                <a:solidFill>
                  <a:srgbClr val="212121"/>
                </a:solidFill>
                <a:latin typeface="Arial"/>
                <a:cs typeface="Arial"/>
              </a:rPr>
              <a:t> </a:t>
            </a:r>
            <a:r>
              <a:rPr sz="2400" spc="-5" dirty="0">
                <a:solidFill>
                  <a:srgbClr val="212121"/>
                </a:solidFill>
                <a:latin typeface="Arial"/>
                <a:cs typeface="Arial"/>
              </a:rPr>
              <a:t>ha</a:t>
            </a:r>
            <a:r>
              <a:rPr sz="2400" dirty="0">
                <a:solidFill>
                  <a:srgbClr val="212121"/>
                </a:solidFill>
                <a:latin typeface="Arial"/>
                <a:cs typeface="Arial"/>
              </a:rPr>
              <a:t>s </a:t>
            </a:r>
            <a:r>
              <a:rPr sz="2400" spc="-5" dirty="0">
                <a:solidFill>
                  <a:srgbClr val="212121"/>
                </a:solidFill>
                <a:latin typeface="Arial"/>
                <a:cs typeface="Arial"/>
              </a:rPr>
              <a:t>no</a:t>
            </a:r>
            <a:r>
              <a:rPr sz="2400" dirty="0">
                <a:solidFill>
                  <a:srgbClr val="212121"/>
                </a:solidFill>
                <a:latin typeface="Arial"/>
                <a:cs typeface="Arial"/>
              </a:rPr>
              <a:t>t</a:t>
            </a:r>
            <a:r>
              <a:rPr sz="2400" spc="-5" dirty="0">
                <a:solidFill>
                  <a:srgbClr val="212121"/>
                </a:solidFill>
                <a:latin typeface="Arial"/>
                <a:cs typeface="Arial"/>
              </a:rPr>
              <a:t> had </a:t>
            </a:r>
            <a:r>
              <a:rPr sz="2400" dirty="0">
                <a:solidFill>
                  <a:srgbClr val="212121"/>
                </a:solidFill>
                <a:latin typeface="Arial"/>
                <a:cs typeface="Arial"/>
              </a:rPr>
              <a:t>scr</a:t>
            </a:r>
            <a:r>
              <a:rPr sz="2400" spc="-5" dirty="0">
                <a:solidFill>
                  <a:srgbClr val="212121"/>
                </a:solidFill>
                <a:latin typeface="Arial"/>
                <a:cs typeface="Arial"/>
              </a:rPr>
              <a:t>een</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25" dirty="0">
                <a:solidFill>
                  <a:srgbClr val="212121"/>
                </a:solidFill>
                <a:latin typeface="Arial"/>
                <a:cs typeface="Arial"/>
              </a:rPr>
              <a:t> </a:t>
            </a:r>
            <a:r>
              <a:rPr sz="2400" spc="-5" dirty="0">
                <a:solidFill>
                  <a:srgbClr val="212121"/>
                </a:solidFill>
                <a:latin typeface="Arial"/>
                <a:cs typeface="Arial"/>
              </a:rPr>
              <a:t>be</a:t>
            </a:r>
            <a:r>
              <a:rPr sz="2400" spc="5" dirty="0">
                <a:solidFill>
                  <a:srgbClr val="212121"/>
                </a:solidFill>
                <a:latin typeface="Arial"/>
                <a:cs typeface="Arial"/>
              </a:rPr>
              <a:t>f</a:t>
            </a:r>
            <a:r>
              <a:rPr sz="2400" spc="-5" dirty="0">
                <a:solidFill>
                  <a:srgbClr val="212121"/>
                </a:solidFill>
                <a:latin typeface="Arial"/>
                <a:cs typeface="Arial"/>
              </a:rPr>
              <a:t>o</a:t>
            </a:r>
            <a:r>
              <a:rPr sz="2400" dirty="0">
                <a:solidFill>
                  <a:srgbClr val="212121"/>
                </a:solidFill>
                <a:latin typeface="Arial"/>
                <a:cs typeface="Arial"/>
              </a:rPr>
              <a:t>r</a:t>
            </a:r>
            <a:r>
              <a:rPr sz="2400" spc="-20" dirty="0">
                <a:solidFill>
                  <a:srgbClr val="212121"/>
                </a:solidFill>
                <a:latin typeface="Arial"/>
                <a:cs typeface="Arial"/>
              </a:rPr>
              <a:t>e</a:t>
            </a:r>
            <a:r>
              <a:rPr sz="2400" spc="-10" dirty="0">
                <a:solidFill>
                  <a:srgbClr val="212121"/>
                </a:solidFill>
                <a:latin typeface="Arial"/>
                <a:cs typeface="Arial"/>
              </a:rPr>
              <a:t>.</a:t>
            </a:r>
            <a:r>
              <a:rPr sz="2400" spc="-5" dirty="0">
                <a:solidFill>
                  <a:srgbClr val="212121"/>
                </a:solidFill>
                <a:latin typeface="Arial"/>
                <a:cs typeface="Arial"/>
              </a:rPr>
              <a:t> </a:t>
            </a:r>
            <a:r>
              <a:rPr sz="2400" spc="-25" dirty="0">
                <a:solidFill>
                  <a:srgbClr val="212121"/>
                </a:solidFill>
                <a:latin typeface="Arial"/>
                <a:cs typeface="Arial"/>
              </a:rPr>
              <a:t>W</a:t>
            </a:r>
            <a:r>
              <a:rPr sz="2400" spc="-5" dirty="0">
                <a:solidFill>
                  <a:srgbClr val="212121"/>
                </a:solidFill>
                <a:latin typeface="Arial"/>
                <a:cs typeface="Arial"/>
              </a:rPr>
              <a:t>hi</a:t>
            </a:r>
            <a:r>
              <a:rPr sz="2400" dirty="0">
                <a:solidFill>
                  <a:srgbClr val="212121"/>
                </a:solidFill>
                <a:latin typeface="Arial"/>
                <a:cs typeface="Arial"/>
              </a:rPr>
              <a:t>ch</a:t>
            </a:r>
            <a:r>
              <a:rPr sz="2400" spc="10"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15"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houl</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th</a:t>
            </a:r>
            <a:r>
              <a:rPr sz="2400" dirty="0">
                <a:solidFill>
                  <a:srgbClr val="212121"/>
                </a:solidFill>
                <a:latin typeface="Arial"/>
                <a:cs typeface="Arial"/>
              </a:rPr>
              <a:t>e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de</a:t>
            </a:r>
            <a:r>
              <a:rPr sz="2400" dirty="0">
                <a:solidFill>
                  <a:srgbClr val="212121"/>
                </a:solidFill>
                <a:latin typeface="Arial"/>
                <a:cs typeface="Arial"/>
              </a:rPr>
              <a:t>r</a:t>
            </a:r>
            <a:r>
              <a:rPr sz="2400" spc="2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de</a:t>
            </a:r>
            <a:r>
              <a:rPr sz="2400" dirty="0">
                <a:solidFill>
                  <a:srgbClr val="212121"/>
                </a:solidFill>
                <a:latin typeface="Arial"/>
                <a:cs typeface="Arial"/>
              </a:rPr>
              <a:t>r</a:t>
            </a:r>
            <a:r>
              <a:rPr sz="2400" spc="5" dirty="0">
                <a:solidFill>
                  <a:srgbClr val="212121"/>
                </a:solidFill>
                <a:latin typeface="Arial"/>
                <a:cs typeface="Arial"/>
              </a:rPr>
              <a:t> </a:t>
            </a:r>
            <a:r>
              <a:rPr sz="2400" spc="-5" dirty="0">
                <a:solidFill>
                  <a:srgbClr val="212121"/>
                </a:solidFill>
                <a:latin typeface="Arial"/>
                <a:cs typeface="Arial"/>
              </a:rPr>
              <a:t>f</a:t>
            </a:r>
            <a:r>
              <a:rPr sz="2400" spc="-10" dirty="0">
                <a:solidFill>
                  <a:srgbClr val="212121"/>
                </a:solidFill>
                <a:latin typeface="Arial"/>
                <a:cs typeface="Arial"/>
              </a:rPr>
              <a:t>i</a:t>
            </a:r>
            <a:r>
              <a:rPr sz="2400" spc="5" dirty="0">
                <a:solidFill>
                  <a:srgbClr val="212121"/>
                </a:solidFill>
                <a:latin typeface="Arial"/>
                <a:cs typeface="Arial"/>
              </a:rPr>
              <a:t>r</a:t>
            </a:r>
            <a:r>
              <a:rPr sz="2400" spc="-5" dirty="0">
                <a:solidFill>
                  <a:srgbClr val="212121"/>
                </a:solidFill>
                <a:latin typeface="Arial"/>
                <a:cs typeface="Arial"/>
              </a:rPr>
              <a:t>st</a:t>
            </a:r>
            <a:r>
              <a:rPr sz="2400" dirty="0">
                <a:solidFill>
                  <a:srgbClr val="212121"/>
                </a:solidFill>
                <a:latin typeface="Arial"/>
                <a:cs typeface="Arial"/>
              </a:rPr>
              <a:t>?</a:t>
            </a:r>
            <a:endParaRPr sz="2400" dirty="0">
              <a:latin typeface="Arial"/>
              <a:cs typeface="Arial"/>
            </a:endParaRPr>
          </a:p>
          <a:p>
            <a:pPr>
              <a:lnSpc>
                <a:spcPct val="100000"/>
              </a:lnSpc>
              <a:spcBef>
                <a:spcPts val="7"/>
              </a:spcBef>
            </a:pPr>
            <a:endParaRPr sz="3500" dirty="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10" dirty="0">
                <a:solidFill>
                  <a:srgbClr val="212121"/>
                </a:solidFill>
                <a:latin typeface="Arial"/>
                <a:cs typeface="Arial"/>
              </a:rPr>
              <a:t>HC</a:t>
            </a:r>
            <a:r>
              <a:rPr sz="2400" dirty="0">
                <a:solidFill>
                  <a:srgbClr val="212121"/>
                </a:solidFill>
                <a:latin typeface="Arial"/>
                <a:cs typeface="Arial"/>
              </a:rPr>
              <a:t>V</a:t>
            </a:r>
            <a:r>
              <a:rPr sz="2400" spc="-120" dirty="0">
                <a:solidFill>
                  <a:srgbClr val="212121"/>
                </a:solidFill>
                <a:latin typeface="Arial"/>
                <a:cs typeface="Arial"/>
              </a:rPr>
              <a:t> </a:t>
            </a:r>
            <a:r>
              <a:rPr sz="2400" spc="-5" dirty="0">
                <a:solidFill>
                  <a:srgbClr val="212121"/>
                </a:solidFill>
                <a:latin typeface="Arial"/>
                <a:cs typeface="Arial"/>
              </a:rPr>
              <a:t>Ant</a:t>
            </a:r>
            <a:r>
              <a:rPr sz="2400" spc="-10" dirty="0">
                <a:solidFill>
                  <a:srgbClr val="212121"/>
                </a:solidFill>
                <a:latin typeface="Arial"/>
                <a:cs typeface="Arial"/>
              </a:rPr>
              <a:t>i</a:t>
            </a:r>
            <a:r>
              <a:rPr sz="2400" spc="-5" dirty="0">
                <a:solidFill>
                  <a:srgbClr val="212121"/>
                </a:solidFill>
                <a:latin typeface="Arial"/>
                <a:cs typeface="Arial"/>
              </a:rPr>
              <a:t>bod</a:t>
            </a:r>
            <a:r>
              <a:rPr sz="2400" dirty="0">
                <a:solidFill>
                  <a:srgbClr val="212121"/>
                </a:solidFill>
                <a:latin typeface="Arial"/>
                <a:cs typeface="Arial"/>
              </a:rPr>
              <a:t>y</a:t>
            </a:r>
            <a:r>
              <a:rPr sz="2400" spc="15"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a:t>
            </a:r>
            <a:r>
              <a:rPr sz="2400" spc="-5" dirty="0">
                <a:solidFill>
                  <a:srgbClr val="212121"/>
                </a:solidFill>
                <a:latin typeface="Arial"/>
                <a:cs typeface="Arial"/>
              </a:rPr>
              <a:t>Ant</a:t>
            </a:r>
            <a:r>
              <a:rPr sz="2400" spc="-10" dirty="0">
                <a:solidFill>
                  <a:srgbClr val="212121"/>
                </a:solidFill>
                <a:latin typeface="Arial"/>
                <a:cs typeface="Arial"/>
              </a:rPr>
              <a:t>i</a:t>
            </a:r>
            <a:r>
              <a:rPr sz="2400" dirty="0">
                <a:solidFill>
                  <a:srgbClr val="212121"/>
                </a:solidFill>
                <a:latin typeface="Arial"/>
                <a:cs typeface="Arial"/>
              </a:rPr>
              <a:t>-</a:t>
            </a:r>
            <a:r>
              <a:rPr sz="2400" spc="-10" dirty="0">
                <a:solidFill>
                  <a:srgbClr val="212121"/>
                </a:solidFill>
                <a:latin typeface="Arial"/>
                <a:cs typeface="Arial"/>
              </a:rPr>
              <a:t>HC</a:t>
            </a:r>
            <a:r>
              <a:rPr sz="2400" spc="-25" dirty="0">
                <a:solidFill>
                  <a:srgbClr val="212121"/>
                </a:solidFill>
                <a:latin typeface="Arial"/>
                <a:cs typeface="Arial"/>
              </a:rPr>
              <a:t>V</a:t>
            </a:r>
            <a:r>
              <a:rPr sz="2400" dirty="0">
                <a:solidFill>
                  <a:srgbClr val="212121"/>
                </a:solidFill>
                <a:latin typeface="Arial"/>
                <a:cs typeface="Arial"/>
              </a:rPr>
              <a:t>)</a:t>
            </a:r>
            <a:r>
              <a:rPr sz="2400" spc="5" dirty="0">
                <a:solidFill>
                  <a:srgbClr val="212121"/>
                </a:solidFill>
                <a:latin typeface="Arial"/>
                <a:cs typeface="Arial"/>
              </a:rPr>
              <a:t> </a:t>
            </a:r>
            <a:r>
              <a:rPr sz="2400" dirty="0">
                <a:solidFill>
                  <a:srgbClr val="212121"/>
                </a:solidFill>
                <a:latin typeface="Arial"/>
                <a:cs typeface="Arial"/>
              </a:rPr>
              <a:t>r</a:t>
            </a:r>
            <a:r>
              <a:rPr sz="2400" spc="-5" dirty="0">
                <a:solidFill>
                  <a:srgbClr val="212121"/>
                </a:solidFill>
                <a:latin typeface="Arial"/>
                <a:cs typeface="Arial"/>
              </a:rPr>
              <a:t>ap</a:t>
            </a:r>
            <a:r>
              <a:rPr sz="2400" spc="-10" dirty="0">
                <a:solidFill>
                  <a:srgbClr val="212121"/>
                </a:solidFill>
                <a:latin typeface="Arial"/>
                <a:cs typeface="Arial"/>
              </a:rPr>
              <a:t>i</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a:t>
            </a:r>
            <a:r>
              <a:rPr sz="2400" spc="-10" dirty="0">
                <a:solidFill>
                  <a:srgbClr val="212121"/>
                </a:solidFill>
                <a:latin typeface="Arial"/>
                <a:cs typeface="Arial"/>
              </a:rPr>
              <a:t>l</a:t>
            </a:r>
            <a:r>
              <a:rPr sz="2400" spc="-5" dirty="0">
                <a:solidFill>
                  <a:srgbClr val="212121"/>
                </a:solidFill>
                <a:latin typeface="Arial"/>
                <a:cs typeface="Arial"/>
              </a:rPr>
              <a:t>abo</a:t>
            </a:r>
            <a:r>
              <a:rPr sz="2400" dirty="0">
                <a:solidFill>
                  <a:srgbClr val="212121"/>
                </a:solidFill>
                <a:latin typeface="Arial"/>
                <a:cs typeface="Arial"/>
              </a:rPr>
              <a:t>r</a:t>
            </a:r>
            <a:r>
              <a:rPr sz="2400" spc="-20" dirty="0">
                <a:solidFill>
                  <a:srgbClr val="212121"/>
                </a:solidFill>
                <a:latin typeface="Arial"/>
                <a:cs typeface="Arial"/>
              </a:rPr>
              <a:t>a</a:t>
            </a:r>
            <a:r>
              <a:rPr sz="2400" spc="-5" dirty="0">
                <a:solidFill>
                  <a:srgbClr val="212121"/>
                </a:solidFill>
                <a:latin typeface="Arial"/>
                <a:cs typeface="Arial"/>
              </a:rPr>
              <a:t>to</a:t>
            </a:r>
            <a:r>
              <a:rPr sz="2400" dirty="0">
                <a:solidFill>
                  <a:srgbClr val="212121"/>
                </a:solidFill>
                <a:latin typeface="Arial"/>
                <a:cs typeface="Arial"/>
              </a:rPr>
              <a:t>ry-</a:t>
            </a:r>
            <a:r>
              <a:rPr sz="2400" spc="-5" dirty="0">
                <a:solidFill>
                  <a:srgbClr val="212121"/>
                </a:solidFill>
                <a:latin typeface="Arial"/>
                <a:cs typeface="Arial"/>
              </a:rPr>
              <a:t>ba</a:t>
            </a:r>
            <a:r>
              <a:rPr sz="2400" dirty="0">
                <a:solidFill>
                  <a:srgbClr val="212121"/>
                </a:solidFill>
                <a:latin typeface="Arial"/>
                <a:cs typeface="Arial"/>
              </a:rPr>
              <a:t>s</a:t>
            </a:r>
            <a:r>
              <a:rPr sz="2400" spc="-5" dirty="0">
                <a:solidFill>
                  <a:srgbClr val="212121"/>
                </a:solidFill>
                <a:latin typeface="Arial"/>
                <a:cs typeface="Arial"/>
              </a:rPr>
              <a:t>ed</a:t>
            </a:r>
            <a:endParaRPr sz="2400" dirty="0">
              <a:latin typeface="Arial"/>
              <a:cs typeface="Arial"/>
            </a:endParaRPr>
          </a:p>
          <a:p>
            <a:pPr>
              <a:lnSpc>
                <a:spcPct val="100000"/>
              </a:lnSpc>
              <a:spcBef>
                <a:spcPts val="7"/>
              </a:spcBef>
              <a:buClr>
                <a:srgbClr val="D51F1A"/>
              </a:buClr>
              <a:buFont typeface="Arial"/>
              <a:buAutoNum type="alphaUcPeriod"/>
            </a:pPr>
            <a:endParaRPr sz="3500" dirty="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10" dirty="0">
                <a:solidFill>
                  <a:srgbClr val="212121"/>
                </a:solidFill>
                <a:latin typeface="Arial"/>
                <a:cs typeface="Arial"/>
              </a:rPr>
              <a:t>HC</a:t>
            </a:r>
            <a:r>
              <a:rPr sz="2400" spc="-20" dirty="0">
                <a:solidFill>
                  <a:srgbClr val="212121"/>
                </a:solidFill>
                <a:latin typeface="Arial"/>
                <a:cs typeface="Arial"/>
              </a:rPr>
              <a:t>V</a:t>
            </a:r>
            <a:r>
              <a:rPr sz="2400" spc="-120" dirty="0">
                <a:solidFill>
                  <a:srgbClr val="212121"/>
                </a:solidFill>
                <a:latin typeface="Arial"/>
                <a:cs typeface="Arial"/>
              </a:rPr>
              <a:t> </a:t>
            </a:r>
            <a:r>
              <a:rPr sz="2400" spc="-20" dirty="0">
                <a:solidFill>
                  <a:srgbClr val="212121"/>
                </a:solidFill>
                <a:latin typeface="Arial"/>
                <a:cs typeface="Arial"/>
              </a:rPr>
              <a:t>An</a:t>
            </a:r>
            <a:r>
              <a:rPr sz="2400" spc="-5" dirty="0">
                <a:solidFill>
                  <a:srgbClr val="212121"/>
                </a:solidFill>
                <a:latin typeface="Arial"/>
                <a:cs typeface="Arial"/>
              </a:rPr>
              <a:t>tige</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a:t>
            </a:r>
            <a:r>
              <a:rPr sz="2400" spc="-10" dirty="0">
                <a:solidFill>
                  <a:srgbClr val="212121"/>
                </a:solidFill>
                <a:latin typeface="Arial"/>
                <a:cs typeface="Arial"/>
              </a:rPr>
              <a:t>HC</a:t>
            </a:r>
            <a:r>
              <a:rPr sz="2400" spc="-20" dirty="0">
                <a:solidFill>
                  <a:srgbClr val="212121"/>
                </a:solidFill>
                <a:latin typeface="Arial"/>
                <a:cs typeface="Arial"/>
              </a:rPr>
              <a:t>V</a:t>
            </a:r>
            <a:r>
              <a:rPr sz="2400" spc="-135" dirty="0">
                <a:solidFill>
                  <a:srgbClr val="212121"/>
                </a:solidFill>
                <a:latin typeface="Arial"/>
                <a:cs typeface="Arial"/>
              </a:rPr>
              <a:t> </a:t>
            </a:r>
            <a:r>
              <a:rPr sz="2400" spc="-25" dirty="0">
                <a:solidFill>
                  <a:srgbClr val="212121"/>
                </a:solidFill>
                <a:latin typeface="Arial"/>
                <a:cs typeface="Arial"/>
              </a:rPr>
              <a:t>A</a:t>
            </a:r>
            <a:r>
              <a:rPr sz="2400" spc="-5" dirty="0">
                <a:solidFill>
                  <a:srgbClr val="212121"/>
                </a:solidFill>
                <a:latin typeface="Arial"/>
                <a:cs typeface="Arial"/>
              </a:rPr>
              <a:t>g</a:t>
            </a:r>
            <a:r>
              <a:rPr sz="2400" dirty="0">
                <a:solidFill>
                  <a:srgbClr val="212121"/>
                </a:solidFill>
                <a:latin typeface="Arial"/>
                <a:cs typeface="Arial"/>
              </a:rPr>
              <a:t>)</a:t>
            </a:r>
            <a:r>
              <a:rPr sz="2400" spc="5" dirty="0">
                <a:solidFill>
                  <a:srgbClr val="212121"/>
                </a:solidFill>
                <a:latin typeface="Arial"/>
                <a:cs typeface="Arial"/>
              </a:rPr>
              <a:t> </a:t>
            </a:r>
            <a:r>
              <a:rPr sz="2400" dirty="0">
                <a:solidFill>
                  <a:srgbClr val="212121"/>
                </a:solidFill>
                <a:latin typeface="Arial"/>
                <a:cs typeface="Arial"/>
              </a:rPr>
              <a:t>r</a:t>
            </a:r>
            <a:r>
              <a:rPr sz="2400" spc="-5" dirty="0">
                <a:solidFill>
                  <a:srgbClr val="212121"/>
                </a:solidFill>
                <a:latin typeface="Arial"/>
                <a:cs typeface="Arial"/>
              </a:rPr>
              <a:t>ap</a:t>
            </a:r>
            <a:r>
              <a:rPr sz="2400" spc="-10" dirty="0">
                <a:solidFill>
                  <a:srgbClr val="212121"/>
                </a:solidFill>
                <a:latin typeface="Arial"/>
                <a:cs typeface="Arial"/>
              </a:rPr>
              <a:t>i</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labo</a:t>
            </a:r>
            <a:r>
              <a:rPr sz="2400" dirty="0">
                <a:solidFill>
                  <a:srgbClr val="212121"/>
                </a:solidFill>
                <a:latin typeface="Arial"/>
                <a:cs typeface="Arial"/>
              </a:rPr>
              <a:t>r</a:t>
            </a:r>
            <a:r>
              <a:rPr sz="2400" spc="-20" dirty="0">
                <a:solidFill>
                  <a:srgbClr val="212121"/>
                </a:solidFill>
                <a:latin typeface="Arial"/>
                <a:cs typeface="Arial"/>
              </a:rPr>
              <a:t>a</a:t>
            </a:r>
            <a:r>
              <a:rPr sz="2400" spc="-5" dirty="0">
                <a:solidFill>
                  <a:srgbClr val="212121"/>
                </a:solidFill>
                <a:latin typeface="Arial"/>
                <a:cs typeface="Arial"/>
              </a:rPr>
              <a:t>to</a:t>
            </a:r>
            <a:r>
              <a:rPr sz="2400" dirty="0">
                <a:solidFill>
                  <a:srgbClr val="212121"/>
                </a:solidFill>
                <a:latin typeface="Arial"/>
                <a:cs typeface="Arial"/>
              </a:rPr>
              <a:t>r</a:t>
            </a:r>
            <a:r>
              <a:rPr sz="2400" spc="-5" dirty="0">
                <a:solidFill>
                  <a:srgbClr val="212121"/>
                </a:solidFill>
                <a:latin typeface="Arial"/>
                <a:cs typeface="Arial"/>
              </a:rPr>
              <a:t>y</a:t>
            </a:r>
            <a:r>
              <a:rPr sz="2400" dirty="0">
                <a:solidFill>
                  <a:srgbClr val="212121"/>
                </a:solidFill>
                <a:latin typeface="Arial"/>
                <a:cs typeface="Arial"/>
              </a:rPr>
              <a:t>-</a:t>
            </a:r>
            <a:r>
              <a:rPr sz="2400" spc="-5" dirty="0">
                <a:solidFill>
                  <a:srgbClr val="212121"/>
                </a:solidFill>
                <a:latin typeface="Arial"/>
                <a:cs typeface="Arial"/>
              </a:rPr>
              <a:t>ba</a:t>
            </a:r>
            <a:r>
              <a:rPr sz="2400" dirty="0">
                <a:solidFill>
                  <a:srgbClr val="212121"/>
                </a:solidFill>
                <a:latin typeface="Arial"/>
                <a:cs typeface="Arial"/>
              </a:rPr>
              <a:t>s</a:t>
            </a:r>
            <a:r>
              <a:rPr sz="2400" spc="-5" dirty="0">
                <a:solidFill>
                  <a:srgbClr val="212121"/>
                </a:solidFill>
                <a:latin typeface="Arial"/>
                <a:cs typeface="Arial"/>
              </a:rPr>
              <a:t>ed</a:t>
            </a:r>
            <a:endParaRPr sz="2400" dirty="0">
              <a:latin typeface="Arial"/>
              <a:cs typeface="Arial"/>
            </a:endParaRPr>
          </a:p>
          <a:p>
            <a:pPr>
              <a:lnSpc>
                <a:spcPct val="100000"/>
              </a:lnSpc>
              <a:spcBef>
                <a:spcPts val="7"/>
              </a:spcBef>
              <a:buClr>
                <a:srgbClr val="D51F1A"/>
              </a:buClr>
              <a:buFont typeface="Arial"/>
              <a:buAutoNum type="alphaUcPeriod"/>
            </a:pPr>
            <a:endParaRPr sz="3500" dirty="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RNA</a:t>
            </a:r>
            <a:endParaRPr sz="2400" dirty="0">
              <a:latin typeface="Arial"/>
              <a:cs typeface="Arial"/>
            </a:endParaRPr>
          </a:p>
          <a:p>
            <a:pPr>
              <a:lnSpc>
                <a:spcPct val="100000"/>
              </a:lnSpc>
              <a:spcBef>
                <a:spcPts val="7"/>
              </a:spcBef>
              <a:buClr>
                <a:srgbClr val="D51F1A"/>
              </a:buClr>
              <a:buFont typeface="Arial"/>
              <a:buAutoNum type="alphaUcPeriod"/>
            </a:pPr>
            <a:endParaRPr sz="3500" dirty="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NA</a:t>
            </a:r>
            <a:r>
              <a:rPr sz="2400" spc="-204" dirty="0">
                <a:solidFill>
                  <a:srgbClr val="212121"/>
                </a:solidFill>
                <a:latin typeface="Arial"/>
                <a:cs typeface="Arial"/>
              </a:rPr>
              <a:t>A</a:t>
            </a:r>
            <a:r>
              <a:rPr sz="2400" spc="-15" dirty="0">
                <a:solidFill>
                  <a:srgbClr val="212121"/>
                </a:solidFill>
                <a:latin typeface="Arial"/>
                <a:cs typeface="Arial"/>
              </a:rPr>
              <a:t>T</a:t>
            </a:r>
            <a:endParaRPr sz="24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93525" rIns="0" bIns="0" rtlCol="0">
            <a:spAutoFit/>
          </a:bodyPr>
          <a:lstStyle/>
          <a:p>
            <a:pPr marL="314325">
              <a:lnSpc>
                <a:spcPts val="4760"/>
              </a:lnSpc>
            </a:pPr>
            <a:r>
              <a:rPr spc="-125" dirty="0"/>
              <a:t>Kn</a:t>
            </a:r>
            <a:r>
              <a:rPr spc="-135" dirty="0"/>
              <a:t>ow</a:t>
            </a:r>
            <a:r>
              <a:rPr spc="-110" dirty="0"/>
              <a:t>l</a:t>
            </a:r>
            <a:r>
              <a:rPr spc="-130" dirty="0"/>
              <a:t>edg</a:t>
            </a:r>
            <a:r>
              <a:rPr spc="-25" dirty="0"/>
              <a:t>e</a:t>
            </a:r>
            <a:r>
              <a:rPr spc="-204" dirty="0"/>
              <a:t> </a:t>
            </a:r>
            <a:r>
              <a:rPr spc="-135" dirty="0"/>
              <a:t>Ch</a:t>
            </a:r>
            <a:r>
              <a:rPr spc="-125" dirty="0"/>
              <a:t>e</a:t>
            </a:r>
            <a:r>
              <a:rPr spc="-114" dirty="0"/>
              <a:t>c</a:t>
            </a:r>
            <a:r>
              <a:rPr spc="-20" dirty="0"/>
              <a:t>k</a:t>
            </a:r>
          </a:p>
        </p:txBody>
      </p:sp>
      <p:sp>
        <p:nvSpPr>
          <p:cNvPr id="4" name="object 4"/>
          <p:cNvSpPr txBox="1"/>
          <p:nvPr/>
        </p:nvSpPr>
        <p:spPr>
          <a:xfrm>
            <a:off x="631027" y="1495730"/>
            <a:ext cx="9944100" cy="4370427"/>
          </a:xfrm>
          <a:prstGeom prst="rect">
            <a:avLst/>
          </a:prstGeom>
        </p:spPr>
        <p:txBody>
          <a:bodyPr vert="horz" wrap="square" lIns="0" tIns="0" rIns="0" bIns="0" rtlCol="0">
            <a:spAutoFit/>
          </a:bodyPr>
          <a:lstStyle/>
          <a:p>
            <a:pPr marL="12700" marR="5080">
              <a:lnSpc>
                <a:spcPct val="100000"/>
              </a:lnSpc>
            </a:pPr>
            <a:r>
              <a:rPr sz="2400" spc="-5" dirty="0">
                <a:solidFill>
                  <a:srgbClr val="212121"/>
                </a:solidFill>
                <a:latin typeface="Arial"/>
                <a:cs typeface="Arial"/>
              </a:rPr>
              <a:t>Th</a:t>
            </a:r>
            <a:r>
              <a:rPr sz="2400" dirty="0">
                <a:solidFill>
                  <a:srgbClr val="212121"/>
                </a:solidFill>
                <a:latin typeface="Arial"/>
                <a:cs typeface="Arial"/>
              </a:rPr>
              <a:t>e c</a:t>
            </a:r>
            <a:r>
              <a:rPr sz="2400" spc="-10" dirty="0">
                <a:solidFill>
                  <a:srgbClr val="212121"/>
                </a:solidFill>
                <a:latin typeface="Arial"/>
                <a:cs typeface="Arial"/>
              </a:rPr>
              <a:t>li</a:t>
            </a:r>
            <a:r>
              <a:rPr sz="2400" spc="-5" dirty="0">
                <a:solidFill>
                  <a:srgbClr val="212121"/>
                </a:solidFill>
                <a:latin typeface="Arial"/>
                <a:cs typeface="Arial"/>
              </a:rPr>
              <a:t>n</a:t>
            </a:r>
            <a:r>
              <a:rPr sz="2400" spc="-10" dirty="0">
                <a:solidFill>
                  <a:srgbClr val="212121"/>
                </a:solidFill>
                <a:latin typeface="Arial"/>
                <a:cs typeface="Arial"/>
              </a:rPr>
              <a:t>i</a:t>
            </a:r>
            <a:r>
              <a:rPr sz="2400" dirty="0">
                <a:solidFill>
                  <a:srgbClr val="212121"/>
                </a:solidFill>
                <a:latin typeface="Arial"/>
                <a:cs typeface="Arial"/>
              </a:rPr>
              <a:t>c</a:t>
            </a:r>
            <a:r>
              <a:rPr sz="2400" spc="-10" dirty="0">
                <a:solidFill>
                  <a:srgbClr val="212121"/>
                </a:solidFill>
                <a:latin typeface="Arial"/>
                <a:cs typeface="Arial"/>
              </a:rPr>
              <a:t>i</a:t>
            </a:r>
            <a:r>
              <a:rPr sz="2400" spc="-5" dirty="0">
                <a:solidFill>
                  <a:srgbClr val="212121"/>
                </a:solidFill>
                <a:latin typeface="Arial"/>
                <a:cs typeface="Arial"/>
              </a:rPr>
              <a:t>a</a:t>
            </a:r>
            <a:r>
              <a:rPr sz="2400" dirty="0">
                <a:solidFill>
                  <a:srgbClr val="212121"/>
                </a:solidFill>
                <a:latin typeface="Arial"/>
                <a:cs typeface="Arial"/>
              </a:rPr>
              <a:t>n</a:t>
            </a:r>
            <a:r>
              <a:rPr sz="2400" spc="50"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c</a:t>
            </a:r>
            <a:r>
              <a:rPr sz="2400" spc="-5" dirty="0">
                <a:solidFill>
                  <a:srgbClr val="212121"/>
                </a:solidFill>
                <a:latin typeface="Arial"/>
                <a:cs typeface="Arial"/>
              </a:rPr>
              <a:t>ondu</a:t>
            </a:r>
            <a:r>
              <a:rPr sz="2400" dirty="0">
                <a:solidFill>
                  <a:srgbClr val="212121"/>
                </a:solidFill>
                <a:latin typeface="Arial"/>
                <a:cs typeface="Arial"/>
              </a:rPr>
              <a:t>c</a:t>
            </a:r>
            <a:r>
              <a:rPr sz="2400" spc="-5" dirty="0">
                <a:solidFill>
                  <a:srgbClr val="212121"/>
                </a:solidFill>
                <a:latin typeface="Arial"/>
                <a:cs typeface="Arial"/>
              </a:rPr>
              <a:t>tin</a:t>
            </a:r>
            <a:r>
              <a:rPr sz="2400" dirty="0">
                <a:solidFill>
                  <a:srgbClr val="212121"/>
                </a:solidFill>
                <a:latin typeface="Arial"/>
                <a:cs typeface="Arial"/>
              </a:rPr>
              <a:t>g</a:t>
            </a:r>
            <a:r>
              <a:rPr sz="2400" spc="25" dirty="0">
                <a:solidFill>
                  <a:srgbClr val="212121"/>
                </a:solidFill>
                <a:latin typeface="Arial"/>
                <a:cs typeface="Arial"/>
              </a:rPr>
              <a:t> </a:t>
            </a:r>
            <a:r>
              <a:rPr sz="2400" spc="-10" dirty="0">
                <a:solidFill>
                  <a:srgbClr val="212121"/>
                </a:solidFill>
                <a:latin typeface="Arial"/>
                <a:cs typeface="Arial"/>
              </a:rPr>
              <a:t>H</a:t>
            </a:r>
            <a:r>
              <a:rPr sz="2400" spc="-5" dirty="0">
                <a:solidFill>
                  <a:srgbClr val="212121"/>
                </a:solidFill>
                <a:latin typeface="Arial"/>
                <a:cs typeface="Arial"/>
              </a:rPr>
              <a:t>e</a:t>
            </a:r>
            <a:r>
              <a:rPr sz="2400" dirty="0">
                <a:solidFill>
                  <a:srgbClr val="212121"/>
                </a:solidFill>
                <a:latin typeface="Arial"/>
                <a:cs typeface="Arial"/>
              </a:rPr>
              <a:t>p</a:t>
            </a:r>
            <a:r>
              <a:rPr sz="2400" spc="10" dirty="0">
                <a:solidFill>
                  <a:srgbClr val="212121"/>
                </a:solidFill>
                <a:latin typeface="Arial"/>
                <a:cs typeface="Arial"/>
              </a:rPr>
              <a:t> </a:t>
            </a:r>
            <a:r>
              <a:rPr sz="2400" dirty="0">
                <a:solidFill>
                  <a:srgbClr val="212121"/>
                </a:solidFill>
                <a:latin typeface="Arial"/>
                <a:cs typeface="Arial"/>
              </a:rPr>
              <a:t>C</a:t>
            </a:r>
            <a:r>
              <a:rPr sz="2400" spc="-5" dirty="0">
                <a:solidFill>
                  <a:srgbClr val="212121"/>
                </a:solidFill>
                <a:latin typeface="Arial"/>
                <a:cs typeface="Arial"/>
              </a:rPr>
              <a:t> </a:t>
            </a:r>
            <a:r>
              <a:rPr sz="2400" dirty="0">
                <a:solidFill>
                  <a:srgbClr val="212121"/>
                </a:solidFill>
                <a:latin typeface="Arial"/>
                <a:cs typeface="Arial"/>
              </a:rPr>
              <a:t>scr</a:t>
            </a:r>
            <a:r>
              <a:rPr sz="2400" spc="-5" dirty="0">
                <a:solidFill>
                  <a:srgbClr val="212121"/>
                </a:solidFill>
                <a:latin typeface="Arial"/>
                <a:cs typeface="Arial"/>
              </a:rPr>
              <a:t>eenin</a:t>
            </a:r>
            <a:r>
              <a:rPr sz="2400" dirty="0">
                <a:solidFill>
                  <a:srgbClr val="212121"/>
                </a:solidFill>
                <a:latin typeface="Arial"/>
                <a:cs typeface="Arial"/>
              </a:rPr>
              <a:t>g</a:t>
            </a:r>
            <a:r>
              <a:rPr sz="2400" spc="25"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n a</a:t>
            </a:r>
            <a:r>
              <a:rPr sz="2400" spc="-10" dirty="0">
                <a:solidFill>
                  <a:srgbClr val="212121"/>
                </a:solidFill>
                <a:latin typeface="Arial"/>
                <a:cs typeface="Arial"/>
              </a:rPr>
              <a:t>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dirty="0">
                <a:solidFill>
                  <a:srgbClr val="212121"/>
                </a:solidFill>
                <a:latin typeface="Arial"/>
                <a:cs typeface="Arial"/>
              </a:rPr>
              <a:t>t</a:t>
            </a:r>
            <a:r>
              <a:rPr sz="2400" spc="20" dirty="0">
                <a:solidFill>
                  <a:srgbClr val="212121"/>
                </a:solidFill>
                <a:latin typeface="Arial"/>
                <a:cs typeface="Arial"/>
              </a:rPr>
              <a:t> </a:t>
            </a:r>
            <a:r>
              <a:rPr sz="2400" spc="-5" dirty="0">
                <a:solidFill>
                  <a:srgbClr val="212121"/>
                </a:solidFill>
                <a:latin typeface="Arial"/>
                <a:cs typeface="Arial"/>
              </a:rPr>
              <a:t>wh</a:t>
            </a:r>
            <a:r>
              <a:rPr sz="2400" dirty="0">
                <a:solidFill>
                  <a:srgbClr val="212121"/>
                </a:solidFill>
                <a:latin typeface="Arial"/>
                <a:cs typeface="Arial"/>
              </a:rPr>
              <a:t>o</a:t>
            </a:r>
            <a:r>
              <a:rPr sz="2400" spc="10" dirty="0">
                <a:solidFill>
                  <a:srgbClr val="212121"/>
                </a:solidFill>
                <a:latin typeface="Arial"/>
                <a:cs typeface="Arial"/>
              </a:rPr>
              <a:t> </a:t>
            </a:r>
            <a:r>
              <a:rPr sz="2400" spc="-5" dirty="0">
                <a:solidFill>
                  <a:srgbClr val="212121"/>
                </a:solidFill>
                <a:latin typeface="Arial"/>
                <a:cs typeface="Arial"/>
              </a:rPr>
              <a:t>ha</a:t>
            </a:r>
            <a:r>
              <a:rPr sz="2400" dirty="0">
                <a:solidFill>
                  <a:srgbClr val="212121"/>
                </a:solidFill>
                <a:latin typeface="Arial"/>
                <a:cs typeface="Arial"/>
              </a:rPr>
              <a:t>s </a:t>
            </a:r>
            <a:r>
              <a:rPr sz="2400" spc="-5" dirty="0">
                <a:solidFill>
                  <a:srgbClr val="212121"/>
                </a:solidFill>
                <a:latin typeface="Arial"/>
                <a:cs typeface="Arial"/>
              </a:rPr>
              <a:t>no</a:t>
            </a:r>
            <a:r>
              <a:rPr sz="2400" dirty="0">
                <a:solidFill>
                  <a:srgbClr val="212121"/>
                </a:solidFill>
                <a:latin typeface="Arial"/>
                <a:cs typeface="Arial"/>
              </a:rPr>
              <a:t>t</a:t>
            </a:r>
            <a:r>
              <a:rPr sz="2400" spc="-5" dirty="0">
                <a:solidFill>
                  <a:srgbClr val="212121"/>
                </a:solidFill>
                <a:latin typeface="Arial"/>
                <a:cs typeface="Arial"/>
              </a:rPr>
              <a:t> had </a:t>
            </a:r>
            <a:r>
              <a:rPr sz="2400" dirty="0">
                <a:solidFill>
                  <a:srgbClr val="212121"/>
                </a:solidFill>
                <a:latin typeface="Arial"/>
                <a:cs typeface="Arial"/>
              </a:rPr>
              <a:t>scr</a:t>
            </a:r>
            <a:r>
              <a:rPr sz="2400" spc="-5" dirty="0">
                <a:solidFill>
                  <a:srgbClr val="212121"/>
                </a:solidFill>
                <a:latin typeface="Arial"/>
                <a:cs typeface="Arial"/>
              </a:rPr>
              <a:t>een</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25" dirty="0">
                <a:solidFill>
                  <a:srgbClr val="212121"/>
                </a:solidFill>
                <a:latin typeface="Arial"/>
                <a:cs typeface="Arial"/>
              </a:rPr>
              <a:t> </a:t>
            </a:r>
            <a:r>
              <a:rPr sz="2400" spc="-5" dirty="0">
                <a:solidFill>
                  <a:srgbClr val="212121"/>
                </a:solidFill>
                <a:latin typeface="Arial"/>
                <a:cs typeface="Arial"/>
              </a:rPr>
              <a:t>be</a:t>
            </a:r>
            <a:r>
              <a:rPr sz="2400" spc="5" dirty="0">
                <a:solidFill>
                  <a:srgbClr val="212121"/>
                </a:solidFill>
                <a:latin typeface="Arial"/>
                <a:cs typeface="Arial"/>
              </a:rPr>
              <a:t>f</a:t>
            </a:r>
            <a:r>
              <a:rPr sz="2400" spc="-5" dirty="0">
                <a:solidFill>
                  <a:srgbClr val="212121"/>
                </a:solidFill>
                <a:latin typeface="Arial"/>
                <a:cs typeface="Arial"/>
              </a:rPr>
              <a:t>o</a:t>
            </a:r>
            <a:r>
              <a:rPr sz="2400" dirty="0">
                <a:solidFill>
                  <a:srgbClr val="212121"/>
                </a:solidFill>
                <a:latin typeface="Arial"/>
                <a:cs typeface="Arial"/>
              </a:rPr>
              <a:t>r</a:t>
            </a:r>
            <a:r>
              <a:rPr sz="2400" spc="-20" dirty="0">
                <a:solidFill>
                  <a:srgbClr val="212121"/>
                </a:solidFill>
                <a:latin typeface="Arial"/>
                <a:cs typeface="Arial"/>
              </a:rPr>
              <a:t>e</a:t>
            </a:r>
            <a:r>
              <a:rPr sz="2400" spc="-10" dirty="0">
                <a:solidFill>
                  <a:srgbClr val="212121"/>
                </a:solidFill>
                <a:latin typeface="Arial"/>
                <a:cs typeface="Arial"/>
              </a:rPr>
              <a:t>.</a:t>
            </a:r>
            <a:r>
              <a:rPr sz="2400" spc="-5" dirty="0">
                <a:solidFill>
                  <a:srgbClr val="212121"/>
                </a:solidFill>
                <a:latin typeface="Arial"/>
                <a:cs typeface="Arial"/>
              </a:rPr>
              <a:t> </a:t>
            </a:r>
            <a:r>
              <a:rPr sz="2400" spc="-25" dirty="0">
                <a:solidFill>
                  <a:srgbClr val="212121"/>
                </a:solidFill>
                <a:latin typeface="Arial"/>
                <a:cs typeface="Arial"/>
              </a:rPr>
              <a:t>W</a:t>
            </a:r>
            <a:r>
              <a:rPr sz="2400" spc="-5" dirty="0">
                <a:solidFill>
                  <a:srgbClr val="212121"/>
                </a:solidFill>
                <a:latin typeface="Arial"/>
                <a:cs typeface="Arial"/>
              </a:rPr>
              <a:t>hi</a:t>
            </a:r>
            <a:r>
              <a:rPr sz="2400" dirty="0">
                <a:solidFill>
                  <a:srgbClr val="212121"/>
                </a:solidFill>
                <a:latin typeface="Arial"/>
                <a:cs typeface="Arial"/>
              </a:rPr>
              <a:t>ch</a:t>
            </a:r>
            <a:r>
              <a:rPr sz="2400" spc="10"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15"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houl</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th</a:t>
            </a:r>
            <a:r>
              <a:rPr sz="2400" dirty="0">
                <a:solidFill>
                  <a:srgbClr val="212121"/>
                </a:solidFill>
                <a:latin typeface="Arial"/>
                <a:cs typeface="Arial"/>
              </a:rPr>
              <a:t>e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de</a:t>
            </a:r>
            <a:r>
              <a:rPr sz="2400" dirty="0">
                <a:solidFill>
                  <a:srgbClr val="212121"/>
                </a:solidFill>
                <a:latin typeface="Arial"/>
                <a:cs typeface="Arial"/>
              </a:rPr>
              <a:t>r</a:t>
            </a:r>
            <a:r>
              <a:rPr sz="2400" spc="2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de</a:t>
            </a:r>
            <a:r>
              <a:rPr sz="2400" dirty="0">
                <a:solidFill>
                  <a:srgbClr val="212121"/>
                </a:solidFill>
                <a:latin typeface="Arial"/>
                <a:cs typeface="Arial"/>
              </a:rPr>
              <a:t>r</a:t>
            </a:r>
            <a:r>
              <a:rPr sz="2400" spc="5" dirty="0">
                <a:solidFill>
                  <a:srgbClr val="212121"/>
                </a:solidFill>
                <a:latin typeface="Arial"/>
                <a:cs typeface="Arial"/>
              </a:rPr>
              <a:t> </a:t>
            </a:r>
            <a:r>
              <a:rPr sz="2400" spc="-5" dirty="0">
                <a:solidFill>
                  <a:srgbClr val="212121"/>
                </a:solidFill>
                <a:latin typeface="Arial"/>
                <a:cs typeface="Arial"/>
              </a:rPr>
              <a:t>f</a:t>
            </a:r>
            <a:r>
              <a:rPr sz="2400" spc="-10" dirty="0">
                <a:solidFill>
                  <a:srgbClr val="212121"/>
                </a:solidFill>
                <a:latin typeface="Arial"/>
                <a:cs typeface="Arial"/>
              </a:rPr>
              <a:t>i</a:t>
            </a:r>
            <a:r>
              <a:rPr sz="2400" spc="5" dirty="0">
                <a:solidFill>
                  <a:srgbClr val="212121"/>
                </a:solidFill>
                <a:latin typeface="Arial"/>
                <a:cs typeface="Arial"/>
              </a:rPr>
              <a:t>r</a:t>
            </a:r>
            <a:r>
              <a:rPr sz="2400" spc="-5" dirty="0">
                <a:solidFill>
                  <a:srgbClr val="212121"/>
                </a:solidFill>
                <a:latin typeface="Arial"/>
                <a:cs typeface="Arial"/>
              </a:rPr>
              <a:t>st</a:t>
            </a:r>
            <a:r>
              <a:rPr sz="2400" dirty="0">
                <a:solidFill>
                  <a:srgbClr val="212121"/>
                </a:solidFill>
                <a:latin typeface="Arial"/>
                <a:cs typeface="Arial"/>
              </a:rPr>
              <a:t>?</a:t>
            </a:r>
            <a:endParaRPr sz="2400" dirty="0">
              <a:latin typeface="Arial"/>
              <a:cs typeface="Arial"/>
            </a:endParaRPr>
          </a:p>
          <a:p>
            <a:pPr>
              <a:lnSpc>
                <a:spcPct val="100000"/>
              </a:lnSpc>
              <a:spcBef>
                <a:spcPts val="7"/>
              </a:spcBef>
            </a:pPr>
            <a:endParaRPr sz="3500" dirty="0">
              <a:latin typeface="Times New Roman"/>
              <a:cs typeface="Times New Roman"/>
            </a:endParaRPr>
          </a:p>
          <a:p>
            <a:pPr marL="12700">
              <a:lnSpc>
                <a:spcPct val="100000"/>
              </a:lnSpc>
              <a:tabLst>
                <a:tab pos="469265" algn="l"/>
              </a:tabLst>
            </a:pPr>
            <a:r>
              <a:rPr sz="2400" b="1" spc="-10" dirty="0">
                <a:solidFill>
                  <a:srgbClr val="D51F1A"/>
                </a:solidFill>
                <a:latin typeface="Arial"/>
                <a:cs typeface="Arial"/>
              </a:rPr>
              <a:t>A</a:t>
            </a:r>
            <a:r>
              <a:rPr sz="2400" b="1" dirty="0">
                <a:solidFill>
                  <a:srgbClr val="D51F1A"/>
                </a:solidFill>
                <a:latin typeface="Arial"/>
                <a:cs typeface="Arial"/>
              </a:rPr>
              <a:t>.	</a:t>
            </a:r>
            <a:r>
              <a:rPr sz="2400" b="1" spc="-10" dirty="0">
                <a:solidFill>
                  <a:srgbClr val="15820B"/>
                </a:solidFill>
                <a:latin typeface="Arial"/>
                <a:cs typeface="Arial"/>
              </a:rPr>
              <a:t>HC</a:t>
            </a:r>
            <a:r>
              <a:rPr sz="2400" b="1" spc="-20" dirty="0">
                <a:solidFill>
                  <a:srgbClr val="15820B"/>
                </a:solidFill>
                <a:latin typeface="Arial"/>
                <a:cs typeface="Arial"/>
              </a:rPr>
              <a:t>V</a:t>
            </a:r>
            <a:r>
              <a:rPr sz="2400" b="1" spc="-75" dirty="0">
                <a:solidFill>
                  <a:srgbClr val="15820B"/>
                </a:solidFill>
                <a:latin typeface="Arial"/>
                <a:cs typeface="Arial"/>
              </a:rPr>
              <a:t> </a:t>
            </a:r>
            <a:r>
              <a:rPr sz="2400" b="1" spc="-10" dirty="0">
                <a:solidFill>
                  <a:srgbClr val="15820B"/>
                </a:solidFill>
                <a:latin typeface="Arial"/>
                <a:cs typeface="Arial"/>
              </a:rPr>
              <a:t>A</a:t>
            </a:r>
            <a:r>
              <a:rPr sz="2400" b="1" spc="-20" dirty="0">
                <a:solidFill>
                  <a:srgbClr val="15820B"/>
                </a:solidFill>
                <a:latin typeface="Arial"/>
                <a:cs typeface="Arial"/>
              </a:rPr>
              <a:t>n</a:t>
            </a:r>
            <a:r>
              <a:rPr sz="2400" b="1" spc="-10" dirty="0">
                <a:solidFill>
                  <a:srgbClr val="15820B"/>
                </a:solidFill>
                <a:latin typeface="Arial"/>
                <a:cs typeface="Arial"/>
              </a:rPr>
              <a:t>t</a:t>
            </a:r>
            <a:r>
              <a:rPr sz="2400" b="1" spc="-5" dirty="0">
                <a:solidFill>
                  <a:srgbClr val="15820B"/>
                </a:solidFill>
                <a:latin typeface="Arial"/>
                <a:cs typeface="Arial"/>
              </a:rPr>
              <a:t>i</a:t>
            </a:r>
            <a:r>
              <a:rPr sz="2400" b="1" spc="-20" dirty="0">
                <a:solidFill>
                  <a:srgbClr val="15820B"/>
                </a:solidFill>
                <a:latin typeface="Arial"/>
                <a:cs typeface="Arial"/>
              </a:rPr>
              <a:t>bod</a:t>
            </a:r>
            <a:r>
              <a:rPr sz="2400" b="1" spc="-15" dirty="0">
                <a:solidFill>
                  <a:srgbClr val="15820B"/>
                </a:solidFill>
                <a:latin typeface="Arial"/>
                <a:cs typeface="Arial"/>
              </a:rPr>
              <a:t>y</a:t>
            </a:r>
            <a:r>
              <a:rPr sz="2400" b="1" spc="-10" dirty="0">
                <a:solidFill>
                  <a:srgbClr val="15820B"/>
                </a:solidFill>
                <a:latin typeface="Arial"/>
                <a:cs typeface="Arial"/>
              </a:rPr>
              <a:t> </a:t>
            </a:r>
            <a:r>
              <a:rPr sz="2400" b="1" dirty="0">
                <a:solidFill>
                  <a:srgbClr val="15820B"/>
                </a:solidFill>
                <a:latin typeface="Arial"/>
                <a:cs typeface="Arial"/>
              </a:rPr>
              <a:t>t</a:t>
            </a:r>
            <a:r>
              <a:rPr sz="2400" b="1" spc="-5" dirty="0">
                <a:solidFill>
                  <a:srgbClr val="15820B"/>
                </a:solidFill>
                <a:latin typeface="Arial"/>
                <a:cs typeface="Arial"/>
              </a:rPr>
              <a:t>es</a:t>
            </a:r>
            <a:r>
              <a:rPr sz="2400" b="1" dirty="0">
                <a:solidFill>
                  <a:srgbClr val="15820B"/>
                </a:solidFill>
                <a:latin typeface="Arial"/>
                <a:cs typeface="Arial"/>
              </a:rPr>
              <a:t>t</a:t>
            </a:r>
            <a:r>
              <a:rPr sz="2400" b="1" spc="-5" dirty="0">
                <a:solidFill>
                  <a:srgbClr val="15820B"/>
                </a:solidFill>
                <a:latin typeface="Arial"/>
                <a:cs typeface="Arial"/>
              </a:rPr>
              <a:t> </a:t>
            </a:r>
            <a:r>
              <a:rPr sz="2400" b="1" dirty="0">
                <a:solidFill>
                  <a:srgbClr val="15820B"/>
                </a:solidFill>
                <a:latin typeface="Arial"/>
                <a:cs typeface="Arial"/>
              </a:rPr>
              <a:t>(</a:t>
            </a:r>
            <a:r>
              <a:rPr sz="2400" b="1" spc="-10" dirty="0">
                <a:solidFill>
                  <a:srgbClr val="15820B"/>
                </a:solidFill>
                <a:latin typeface="Arial"/>
                <a:cs typeface="Arial"/>
              </a:rPr>
              <a:t>A</a:t>
            </a:r>
            <a:r>
              <a:rPr sz="2400" b="1" spc="-20" dirty="0">
                <a:solidFill>
                  <a:srgbClr val="15820B"/>
                </a:solidFill>
                <a:latin typeface="Arial"/>
                <a:cs typeface="Arial"/>
              </a:rPr>
              <a:t>n</a:t>
            </a:r>
            <a:r>
              <a:rPr sz="2400" b="1" spc="-10" dirty="0">
                <a:solidFill>
                  <a:srgbClr val="15820B"/>
                </a:solidFill>
                <a:latin typeface="Arial"/>
                <a:cs typeface="Arial"/>
              </a:rPr>
              <a:t>t</a:t>
            </a:r>
            <a:r>
              <a:rPr sz="2400" b="1" spc="-5" dirty="0">
                <a:solidFill>
                  <a:srgbClr val="15820B"/>
                </a:solidFill>
                <a:latin typeface="Arial"/>
                <a:cs typeface="Arial"/>
              </a:rPr>
              <a:t>i</a:t>
            </a:r>
            <a:r>
              <a:rPr sz="2400" b="1" dirty="0">
                <a:solidFill>
                  <a:srgbClr val="15820B"/>
                </a:solidFill>
                <a:latin typeface="Arial"/>
                <a:cs typeface="Arial"/>
              </a:rPr>
              <a:t>-</a:t>
            </a:r>
            <a:r>
              <a:rPr sz="2400" b="1" spc="-10" dirty="0">
                <a:solidFill>
                  <a:srgbClr val="15820B"/>
                </a:solidFill>
                <a:latin typeface="Arial"/>
                <a:cs typeface="Arial"/>
              </a:rPr>
              <a:t>HC</a:t>
            </a:r>
            <a:r>
              <a:rPr sz="2400" b="1" spc="-25" dirty="0">
                <a:solidFill>
                  <a:srgbClr val="15820B"/>
                </a:solidFill>
                <a:latin typeface="Arial"/>
                <a:cs typeface="Arial"/>
              </a:rPr>
              <a:t>V</a:t>
            </a:r>
            <a:r>
              <a:rPr sz="2400" b="1" dirty="0">
                <a:solidFill>
                  <a:srgbClr val="15820B"/>
                </a:solidFill>
                <a:latin typeface="Arial"/>
                <a:cs typeface="Arial"/>
              </a:rPr>
              <a:t>)</a:t>
            </a:r>
            <a:r>
              <a:rPr sz="2400" b="1" spc="5" dirty="0">
                <a:solidFill>
                  <a:srgbClr val="15820B"/>
                </a:solidFill>
                <a:latin typeface="Arial"/>
                <a:cs typeface="Arial"/>
              </a:rPr>
              <a:t> </a:t>
            </a:r>
            <a:r>
              <a:rPr sz="2400" b="1" dirty="0">
                <a:solidFill>
                  <a:srgbClr val="15820B"/>
                </a:solidFill>
                <a:latin typeface="Arial"/>
                <a:cs typeface="Arial"/>
              </a:rPr>
              <a:t>r</a:t>
            </a:r>
            <a:r>
              <a:rPr sz="2400" b="1" spc="-20" dirty="0">
                <a:solidFill>
                  <a:srgbClr val="15820B"/>
                </a:solidFill>
                <a:latin typeface="Arial"/>
                <a:cs typeface="Arial"/>
              </a:rPr>
              <a:t>ap</a:t>
            </a:r>
            <a:r>
              <a:rPr sz="2400" b="1" spc="-5" dirty="0">
                <a:solidFill>
                  <a:srgbClr val="15820B"/>
                </a:solidFill>
                <a:latin typeface="Arial"/>
                <a:cs typeface="Arial"/>
              </a:rPr>
              <a:t>i</a:t>
            </a:r>
            <a:r>
              <a:rPr sz="2400" b="1" spc="-15" dirty="0">
                <a:solidFill>
                  <a:srgbClr val="15820B"/>
                </a:solidFill>
                <a:latin typeface="Arial"/>
                <a:cs typeface="Arial"/>
              </a:rPr>
              <a:t>d</a:t>
            </a:r>
            <a:r>
              <a:rPr sz="2400" b="1" spc="-25" dirty="0">
                <a:solidFill>
                  <a:srgbClr val="15820B"/>
                </a:solidFill>
                <a:latin typeface="Arial"/>
                <a:cs typeface="Arial"/>
              </a:rPr>
              <a:t> </a:t>
            </a:r>
            <a:r>
              <a:rPr sz="2400" b="1" spc="-5" dirty="0">
                <a:solidFill>
                  <a:srgbClr val="15820B"/>
                </a:solidFill>
                <a:latin typeface="Arial"/>
                <a:cs typeface="Arial"/>
              </a:rPr>
              <a:t>o</a:t>
            </a:r>
            <a:r>
              <a:rPr sz="2400" b="1" dirty="0">
                <a:solidFill>
                  <a:srgbClr val="15820B"/>
                </a:solidFill>
                <a:latin typeface="Arial"/>
                <a:cs typeface="Arial"/>
              </a:rPr>
              <a:t>r</a:t>
            </a:r>
            <a:r>
              <a:rPr sz="2400" b="1" spc="5" dirty="0">
                <a:solidFill>
                  <a:srgbClr val="15820B"/>
                </a:solidFill>
                <a:latin typeface="Arial"/>
                <a:cs typeface="Arial"/>
              </a:rPr>
              <a:t> </a:t>
            </a:r>
            <a:r>
              <a:rPr sz="2400" b="1" spc="-5" dirty="0">
                <a:solidFill>
                  <a:srgbClr val="15820B"/>
                </a:solidFill>
                <a:latin typeface="Arial"/>
                <a:cs typeface="Arial"/>
              </a:rPr>
              <a:t>l</a:t>
            </a:r>
            <a:r>
              <a:rPr sz="2400" b="1" spc="-20" dirty="0">
                <a:solidFill>
                  <a:srgbClr val="15820B"/>
                </a:solidFill>
                <a:latin typeface="Arial"/>
                <a:cs typeface="Arial"/>
              </a:rPr>
              <a:t>abo</a:t>
            </a:r>
            <a:r>
              <a:rPr sz="2400" b="1" spc="-10" dirty="0">
                <a:solidFill>
                  <a:srgbClr val="15820B"/>
                </a:solidFill>
                <a:latin typeface="Arial"/>
                <a:cs typeface="Arial"/>
              </a:rPr>
              <a:t>r</a:t>
            </a:r>
            <a:r>
              <a:rPr sz="2400" b="1" spc="-5" dirty="0">
                <a:solidFill>
                  <a:srgbClr val="15820B"/>
                </a:solidFill>
                <a:latin typeface="Arial"/>
                <a:cs typeface="Arial"/>
              </a:rPr>
              <a:t>a</a:t>
            </a:r>
            <a:r>
              <a:rPr sz="2400" b="1" dirty="0">
                <a:solidFill>
                  <a:srgbClr val="15820B"/>
                </a:solidFill>
                <a:latin typeface="Arial"/>
                <a:cs typeface="Arial"/>
              </a:rPr>
              <a:t>t</a:t>
            </a:r>
            <a:r>
              <a:rPr sz="2400" b="1" spc="-5" dirty="0">
                <a:solidFill>
                  <a:srgbClr val="15820B"/>
                </a:solidFill>
                <a:latin typeface="Arial"/>
                <a:cs typeface="Arial"/>
              </a:rPr>
              <a:t>o</a:t>
            </a:r>
            <a:r>
              <a:rPr sz="2400" b="1" dirty="0">
                <a:solidFill>
                  <a:srgbClr val="15820B"/>
                </a:solidFill>
                <a:latin typeface="Arial"/>
                <a:cs typeface="Arial"/>
              </a:rPr>
              <a:t>r</a:t>
            </a:r>
            <a:r>
              <a:rPr sz="2400" b="1" spc="-30" dirty="0">
                <a:solidFill>
                  <a:srgbClr val="15820B"/>
                </a:solidFill>
                <a:latin typeface="Arial"/>
                <a:cs typeface="Arial"/>
              </a:rPr>
              <a:t>y</a:t>
            </a:r>
            <a:r>
              <a:rPr sz="2400" b="1" dirty="0">
                <a:solidFill>
                  <a:srgbClr val="15820B"/>
                </a:solidFill>
                <a:latin typeface="Arial"/>
                <a:cs typeface="Arial"/>
              </a:rPr>
              <a:t>-</a:t>
            </a:r>
            <a:r>
              <a:rPr sz="2400" b="1" spc="-5" dirty="0">
                <a:solidFill>
                  <a:srgbClr val="15820B"/>
                </a:solidFill>
                <a:latin typeface="Arial"/>
                <a:cs typeface="Arial"/>
              </a:rPr>
              <a:t>based</a:t>
            </a:r>
            <a:endParaRPr sz="2400" dirty="0">
              <a:latin typeface="Arial"/>
              <a:cs typeface="Arial"/>
            </a:endParaRPr>
          </a:p>
          <a:p>
            <a:pPr>
              <a:lnSpc>
                <a:spcPct val="100000"/>
              </a:lnSpc>
              <a:spcBef>
                <a:spcPts val="7"/>
              </a:spcBef>
            </a:pPr>
            <a:endParaRPr sz="3500" dirty="0">
              <a:latin typeface="Times New Roman"/>
              <a:cs typeface="Times New Roman"/>
            </a:endParaRPr>
          </a:p>
          <a:p>
            <a:pPr marL="469900" indent="-457200">
              <a:lnSpc>
                <a:spcPct val="100000"/>
              </a:lnSpc>
              <a:buClr>
                <a:srgbClr val="D51F1A"/>
              </a:buClr>
              <a:buFont typeface="Arial"/>
              <a:buAutoNum type="alphaUcPeriod" startAt="2"/>
              <a:tabLst>
                <a:tab pos="469900" algn="l"/>
              </a:tabLst>
            </a:pPr>
            <a:r>
              <a:rPr sz="2400" spc="-10" dirty="0">
                <a:solidFill>
                  <a:srgbClr val="212121"/>
                </a:solidFill>
                <a:latin typeface="Arial"/>
                <a:cs typeface="Arial"/>
              </a:rPr>
              <a:t>HC</a:t>
            </a:r>
            <a:r>
              <a:rPr sz="2400" spc="-20" dirty="0">
                <a:solidFill>
                  <a:srgbClr val="212121"/>
                </a:solidFill>
                <a:latin typeface="Arial"/>
                <a:cs typeface="Arial"/>
              </a:rPr>
              <a:t>V</a:t>
            </a:r>
            <a:r>
              <a:rPr sz="2400" spc="-120" dirty="0">
                <a:solidFill>
                  <a:srgbClr val="212121"/>
                </a:solidFill>
                <a:latin typeface="Arial"/>
                <a:cs typeface="Arial"/>
              </a:rPr>
              <a:t> </a:t>
            </a:r>
            <a:r>
              <a:rPr sz="2400" spc="-20" dirty="0">
                <a:solidFill>
                  <a:srgbClr val="212121"/>
                </a:solidFill>
                <a:latin typeface="Arial"/>
                <a:cs typeface="Arial"/>
              </a:rPr>
              <a:t>An</a:t>
            </a:r>
            <a:r>
              <a:rPr sz="2400" spc="-5" dirty="0">
                <a:solidFill>
                  <a:srgbClr val="212121"/>
                </a:solidFill>
                <a:latin typeface="Arial"/>
                <a:cs typeface="Arial"/>
              </a:rPr>
              <a:t>tige</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a:t>
            </a:r>
            <a:r>
              <a:rPr sz="2400" spc="-10" dirty="0">
                <a:solidFill>
                  <a:srgbClr val="212121"/>
                </a:solidFill>
                <a:latin typeface="Arial"/>
                <a:cs typeface="Arial"/>
              </a:rPr>
              <a:t>HC</a:t>
            </a:r>
            <a:r>
              <a:rPr sz="2400" spc="-20" dirty="0">
                <a:solidFill>
                  <a:srgbClr val="212121"/>
                </a:solidFill>
                <a:latin typeface="Arial"/>
                <a:cs typeface="Arial"/>
              </a:rPr>
              <a:t>V</a:t>
            </a:r>
            <a:r>
              <a:rPr sz="2400" spc="-135" dirty="0">
                <a:solidFill>
                  <a:srgbClr val="212121"/>
                </a:solidFill>
                <a:latin typeface="Arial"/>
                <a:cs typeface="Arial"/>
              </a:rPr>
              <a:t> </a:t>
            </a:r>
            <a:r>
              <a:rPr sz="2400" spc="-25" dirty="0">
                <a:solidFill>
                  <a:srgbClr val="212121"/>
                </a:solidFill>
                <a:latin typeface="Arial"/>
                <a:cs typeface="Arial"/>
              </a:rPr>
              <a:t>A</a:t>
            </a:r>
            <a:r>
              <a:rPr sz="2400" spc="-5" dirty="0">
                <a:solidFill>
                  <a:srgbClr val="212121"/>
                </a:solidFill>
                <a:latin typeface="Arial"/>
                <a:cs typeface="Arial"/>
              </a:rPr>
              <a:t>g</a:t>
            </a:r>
            <a:r>
              <a:rPr sz="2400" dirty="0">
                <a:solidFill>
                  <a:srgbClr val="212121"/>
                </a:solidFill>
                <a:latin typeface="Arial"/>
                <a:cs typeface="Arial"/>
              </a:rPr>
              <a:t>)</a:t>
            </a:r>
            <a:r>
              <a:rPr sz="2400" spc="5" dirty="0">
                <a:solidFill>
                  <a:srgbClr val="212121"/>
                </a:solidFill>
                <a:latin typeface="Arial"/>
                <a:cs typeface="Arial"/>
              </a:rPr>
              <a:t> </a:t>
            </a:r>
            <a:r>
              <a:rPr sz="2400" dirty="0">
                <a:solidFill>
                  <a:srgbClr val="212121"/>
                </a:solidFill>
                <a:latin typeface="Arial"/>
                <a:cs typeface="Arial"/>
              </a:rPr>
              <a:t>r</a:t>
            </a:r>
            <a:r>
              <a:rPr sz="2400" spc="-5" dirty="0">
                <a:solidFill>
                  <a:srgbClr val="212121"/>
                </a:solidFill>
                <a:latin typeface="Arial"/>
                <a:cs typeface="Arial"/>
              </a:rPr>
              <a:t>ap</a:t>
            </a:r>
            <a:r>
              <a:rPr sz="2400" spc="-10" dirty="0">
                <a:solidFill>
                  <a:srgbClr val="212121"/>
                </a:solidFill>
                <a:latin typeface="Arial"/>
                <a:cs typeface="Arial"/>
              </a:rPr>
              <a:t>i</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labo</a:t>
            </a:r>
            <a:r>
              <a:rPr sz="2400" dirty="0">
                <a:solidFill>
                  <a:srgbClr val="212121"/>
                </a:solidFill>
                <a:latin typeface="Arial"/>
                <a:cs typeface="Arial"/>
              </a:rPr>
              <a:t>r</a:t>
            </a:r>
            <a:r>
              <a:rPr sz="2400" spc="-20" dirty="0">
                <a:solidFill>
                  <a:srgbClr val="212121"/>
                </a:solidFill>
                <a:latin typeface="Arial"/>
                <a:cs typeface="Arial"/>
              </a:rPr>
              <a:t>a</a:t>
            </a:r>
            <a:r>
              <a:rPr sz="2400" spc="-5" dirty="0">
                <a:solidFill>
                  <a:srgbClr val="212121"/>
                </a:solidFill>
                <a:latin typeface="Arial"/>
                <a:cs typeface="Arial"/>
              </a:rPr>
              <a:t>to</a:t>
            </a:r>
            <a:r>
              <a:rPr sz="2400" dirty="0">
                <a:solidFill>
                  <a:srgbClr val="212121"/>
                </a:solidFill>
                <a:latin typeface="Arial"/>
                <a:cs typeface="Arial"/>
              </a:rPr>
              <a:t>r</a:t>
            </a:r>
            <a:r>
              <a:rPr sz="2400" spc="-5" dirty="0">
                <a:solidFill>
                  <a:srgbClr val="212121"/>
                </a:solidFill>
                <a:latin typeface="Arial"/>
                <a:cs typeface="Arial"/>
              </a:rPr>
              <a:t>y</a:t>
            </a:r>
            <a:r>
              <a:rPr sz="2400" dirty="0">
                <a:solidFill>
                  <a:srgbClr val="212121"/>
                </a:solidFill>
                <a:latin typeface="Arial"/>
                <a:cs typeface="Arial"/>
              </a:rPr>
              <a:t>-</a:t>
            </a:r>
            <a:r>
              <a:rPr sz="2400" spc="-5" dirty="0">
                <a:solidFill>
                  <a:srgbClr val="212121"/>
                </a:solidFill>
                <a:latin typeface="Arial"/>
                <a:cs typeface="Arial"/>
              </a:rPr>
              <a:t>ba</a:t>
            </a:r>
            <a:r>
              <a:rPr sz="2400" dirty="0">
                <a:solidFill>
                  <a:srgbClr val="212121"/>
                </a:solidFill>
                <a:latin typeface="Arial"/>
                <a:cs typeface="Arial"/>
              </a:rPr>
              <a:t>s</a:t>
            </a:r>
            <a:r>
              <a:rPr sz="2400" spc="-5" dirty="0">
                <a:solidFill>
                  <a:srgbClr val="212121"/>
                </a:solidFill>
                <a:latin typeface="Arial"/>
                <a:cs typeface="Arial"/>
              </a:rPr>
              <a:t>ed</a:t>
            </a:r>
            <a:endParaRPr sz="2400" dirty="0">
              <a:latin typeface="Arial"/>
              <a:cs typeface="Arial"/>
            </a:endParaRPr>
          </a:p>
          <a:p>
            <a:pPr>
              <a:lnSpc>
                <a:spcPct val="100000"/>
              </a:lnSpc>
              <a:spcBef>
                <a:spcPts val="7"/>
              </a:spcBef>
              <a:buClr>
                <a:srgbClr val="D51F1A"/>
              </a:buClr>
              <a:buFont typeface="Arial"/>
              <a:buAutoNum type="alphaUcPeriod" startAt="2"/>
            </a:pPr>
            <a:endParaRPr sz="3500" dirty="0">
              <a:latin typeface="Times New Roman"/>
              <a:cs typeface="Times New Roman"/>
            </a:endParaRPr>
          </a:p>
          <a:p>
            <a:pPr marL="469900" indent="-457200">
              <a:lnSpc>
                <a:spcPct val="100000"/>
              </a:lnSpc>
              <a:buClr>
                <a:srgbClr val="D51F1A"/>
              </a:buClr>
              <a:buFont typeface="Arial"/>
              <a:buAutoNum type="alphaUcPeriod" startAt="2"/>
              <a:tabLst>
                <a:tab pos="469900" algn="l"/>
              </a:tabLst>
            </a:pP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RNA</a:t>
            </a:r>
            <a:endParaRPr sz="2400" dirty="0">
              <a:latin typeface="Arial"/>
              <a:cs typeface="Arial"/>
            </a:endParaRPr>
          </a:p>
          <a:p>
            <a:pPr>
              <a:lnSpc>
                <a:spcPct val="100000"/>
              </a:lnSpc>
              <a:spcBef>
                <a:spcPts val="7"/>
              </a:spcBef>
              <a:buClr>
                <a:srgbClr val="D51F1A"/>
              </a:buClr>
              <a:buFont typeface="Arial"/>
              <a:buAutoNum type="alphaUcPeriod" startAt="2"/>
            </a:pPr>
            <a:endParaRPr sz="3500" dirty="0">
              <a:latin typeface="Times New Roman"/>
              <a:cs typeface="Times New Roman"/>
            </a:endParaRPr>
          </a:p>
          <a:p>
            <a:pPr marL="469900" indent="-457200">
              <a:lnSpc>
                <a:spcPct val="100000"/>
              </a:lnSpc>
              <a:buClr>
                <a:srgbClr val="D51F1A"/>
              </a:buClr>
              <a:buFont typeface="Arial"/>
              <a:buAutoNum type="alphaUcPeriod" startAt="2"/>
              <a:tabLst>
                <a:tab pos="469900" algn="l"/>
              </a:tabLst>
            </a:pP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lang="en-US" sz="2400" spc="10" dirty="0">
                <a:solidFill>
                  <a:srgbClr val="212121"/>
                </a:solidFill>
                <a:latin typeface="Arial"/>
                <a:cs typeface="Arial"/>
              </a:rPr>
              <a:t>Nucleic Acid Amplification Test (</a:t>
            </a:r>
            <a:r>
              <a:rPr sz="2400" spc="-10" dirty="0">
                <a:solidFill>
                  <a:srgbClr val="212121"/>
                </a:solidFill>
                <a:latin typeface="Arial"/>
                <a:cs typeface="Arial"/>
              </a:rPr>
              <a:t>NA</a:t>
            </a:r>
            <a:r>
              <a:rPr sz="2400" spc="-204" dirty="0">
                <a:solidFill>
                  <a:srgbClr val="212121"/>
                </a:solidFill>
                <a:latin typeface="Arial"/>
                <a:cs typeface="Arial"/>
              </a:rPr>
              <a:t>A</a:t>
            </a:r>
            <a:r>
              <a:rPr sz="2400" spc="-15" dirty="0">
                <a:solidFill>
                  <a:srgbClr val="212121"/>
                </a:solidFill>
                <a:latin typeface="Arial"/>
                <a:cs typeface="Arial"/>
              </a:rPr>
              <a:t>T</a:t>
            </a:r>
            <a:r>
              <a:rPr lang="en-US" sz="2400" spc="-15" dirty="0">
                <a:solidFill>
                  <a:srgbClr val="212121"/>
                </a:solidFill>
                <a:latin typeface="Arial"/>
                <a:cs typeface="Arial"/>
              </a:rPr>
              <a:t>)</a:t>
            </a:r>
            <a:endParaRPr sz="24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9" name="object 9"/>
          <p:cNvSpPr/>
          <p:nvPr/>
        </p:nvSpPr>
        <p:spPr>
          <a:xfrm>
            <a:off x="8942742" y="3843886"/>
            <a:ext cx="2171699" cy="1424939"/>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
        <p:nvSpPr>
          <p:cNvPr id="11" name="object 11"/>
          <p:cNvSpPr txBox="1"/>
          <p:nvPr/>
        </p:nvSpPr>
        <p:spPr>
          <a:xfrm>
            <a:off x="9225408" y="5362270"/>
            <a:ext cx="2052955" cy="127635"/>
          </a:xfrm>
          <a:prstGeom prst="rect">
            <a:avLst/>
          </a:prstGeom>
        </p:spPr>
        <p:txBody>
          <a:bodyPr vert="horz" wrap="square" lIns="0" tIns="0" rIns="0" bIns="0" rtlCol="0">
            <a:spAutoFit/>
          </a:bodyPr>
          <a:lstStyle/>
          <a:p>
            <a:pPr marL="12700">
              <a:lnSpc>
                <a:spcPct val="100000"/>
              </a:lnSpc>
            </a:pPr>
            <a:r>
              <a:rPr sz="800" dirty="0">
                <a:solidFill>
                  <a:srgbClr val="212121"/>
                </a:solidFill>
                <a:latin typeface="Arial"/>
                <a:cs typeface="Arial"/>
              </a:rPr>
              <a:t>I</a:t>
            </a:r>
            <a:r>
              <a:rPr sz="800" spc="10" dirty="0">
                <a:solidFill>
                  <a:srgbClr val="212121"/>
                </a:solidFill>
                <a:latin typeface="Arial"/>
                <a:cs typeface="Arial"/>
              </a:rPr>
              <a:t>m</a:t>
            </a:r>
            <a:r>
              <a:rPr sz="800" spc="-5" dirty="0">
                <a:solidFill>
                  <a:srgbClr val="212121"/>
                </a:solidFill>
                <a:latin typeface="Arial"/>
                <a:cs typeface="Arial"/>
              </a:rPr>
              <a:t>ag</a:t>
            </a:r>
            <a:r>
              <a:rPr sz="800" dirty="0">
                <a:solidFill>
                  <a:srgbClr val="212121"/>
                </a:solidFill>
                <a:latin typeface="Arial"/>
                <a:cs typeface="Arial"/>
              </a:rPr>
              <a:t>e</a:t>
            </a:r>
            <a:r>
              <a:rPr sz="800" spc="-10" dirty="0">
                <a:solidFill>
                  <a:srgbClr val="212121"/>
                </a:solidFill>
                <a:latin typeface="Arial"/>
                <a:cs typeface="Arial"/>
              </a:rPr>
              <a:t> </a:t>
            </a:r>
            <a:r>
              <a:rPr sz="800" dirty="0">
                <a:solidFill>
                  <a:srgbClr val="212121"/>
                </a:solidFill>
                <a:latin typeface="Arial"/>
                <a:cs typeface="Arial"/>
              </a:rPr>
              <a:t>S</a:t>
            </a:r>
            <a:r>
              <a:rPr sz="800" spc="-5" dirty="0">
                <a:solidFill>
                  <a:srgbClr val="212121"/>
                </a:solidFill>
                <a:latin typeface="Arial"/>
                <a:cs typeface="Arial"/>
              </a:rPr>
              <a:t>our</a:t>
            </a:r>
            <a:r>
              <a:rPr sz="800" spc="5" dirty="0">
                <a:solidFill>
                  <a:srgbClr val="212121"/>
                </a:solidFill>
                <a:latin typeface="Arial"/>
                <a:cs typeface="Arial"/>
              </a:rPr>
              <a:t>c</a:t>
            </a:r>
            <a:r>
              <a:rPr sz="800" spc="-5" dirty="0">
                <a:solidFill>
                  <a:srgbClr val="212121"/>
                </a:solidFill>
                <a:latin typeface="Arial"/>
                <a:cs typeface="Arial"/>
              </a:rPr>
              <a:t>e</a:t>
            </a:r>
            <a:r>
              <a:rPr sz="800" dirty="0">
                <a:solidFill>
                  <a:srgbClr val="212121"/>
                </a:solidFill>
                <a:latin typeface="Arial"/>
                <a:cs typeface="Arial"/>
              </a:rPr>
              <a:t>:</a:t>
            </a:r>
            <a:r>
              <a:rPr sz="800" spc="10" dirty="0">
                <a:solidFill>
                  <a:srgbClr val="212121"/>
                </a:solidFill>
                <a:latin typeface="Arial"/>
                <a:cs typeface="Arial"/>
              </a:rPr>
              <a:t> </a:t>
            </a:r>
            <a:r>
              <a:rPr sz="800" spc="-10" dirty="0">
                <a:solidFill>
                  <a:srgbClr val="212121"/>
                </a:solidFill>
                <a:latin typeface="Arial"/>
                <a:cs typeface="Arial"/>
              </a:rPr>
              <a:t>M</a:t>
            </a:r>
            <a:r>
              <a:rPr sz="800" dirty="0">
                <a:solidFill>
                  <a:srgbClr val="212121"/>
                </a:solidFill>
                <a:latin typeface="Arial"/>
                <a:cs typeface="Arial"/>
              </a:rPr>
              <a:t>S</a:t>
            </a:r>
            <a:r>
              <a:rPr sz="800" spc="5" dirty="0">
                <a:solidFill>
                  <a:srgbClr val="212121"/>
                </a:solidFill>
                <a:latin typeface="Arial"/>
                <a:cs typeface="Arial"/>
              </a:rPr>
              <a:t> </a:t>
            </a:r>
            <a:r>
              <a:rPr sz="800" dirty="0">
                <a:solidFill>
                  <a:srgbClr val="212121"/>
                </a:solidFill>
                <a:latin typeface="Arial"/>
                <a:cs typeface="Arial"/>
              </a:rPr>
              <a:t>P</a:t>
            </a:r>
            <a:r>
              <a:rPr sz="800" spc="-5" dirty="0">
                <a:solidFill>
                  <a:srgbClr val="212121"/>
                </a:solidFill>
                <a:latin typeface="Arial"/>
                <a:cs typeface="Arial"/>
              </a:rPr>
              <a:t>o</a:t>
            </a:r>
            <a:r>
              <a:rPr sz="800" spc="-20" dirty="0">
                <a:solidFill>
                  <a:srgbClr val="212121"/>
                </a:solidFill>
                <a:latin typeface="Arial"/>
                <a:cs typeface="Arial"/>
              </a:rPr>
              <a:t>w</a:t>
            </a:r>
            <a:r>
              <a:rPr sz="800" spc="-5" dirty="0">
                <a:solidFill>
                  <a:srgbClr val="212121"/>
                </a:solidFill>
                <a:latin typeface="Arial"/>
                <a:cs typeface="Arial"/>
              </a:rPr>
              <a:t>er</a:t>
            </a:r>
            <a:r>
              <a:rPr sz="800" dirty="0">
                <a:solidFill>
                  <a:srgbClr val="212121"/>
                </a:solidFill>
                <a:latin typeface="Arial"/>
                <a:cs typeface="Arial"/>
              </a:rPr>
              <a:t>P</a:t>
            </a:r>
            <a:r>
              <a:rPr sz="800" spc="-5" dirty="0">
                <a:solidFill>
                  <a:srgbClr val="212121"/>
                </a:solidFill>
                <a:latin typeface="Arial"/>
                <a:cs typeface="Arial"/>
              </a:rPr>
              <a:t>o</a:t>
            </a:r>
            <a:r>
              <a:rPr sz="800" dirty="0">
                <a:solidFill>
                  <a:srgbClr val="212121"/>
                </a:solidFill>
                <a:latin typeface="Arial"/>
                <a:cs typeface="Arial"/>
              </a:rPr>
              <a:t>i</a:t>
            </a:r>
            <a:r>
              <a:rPr sz="800" spc="-5" dirty="0">
                <a:solidFill>
                  <a:srgbClr val="212121"/>
                </a:solidFill>
                <a:latin typeface="Arial"/>
                <a:cs typeface="Arial"/>
              </a:rPr>
              <a:t>n</a:t>
            </a:r>
            <a:r>
              <a:rPr sz="800" dirty="0">
                <a:solidFill>
                  <a:srgbClr val="212121"/>
                </a:solidFill>
                <a:latin typeface="Arial"/>
                <a:cs typeface="Arial"/>
              </a:rPr>
              <a:t>t</a:t>
            </a:r>
            <a:r>
              <a:rPr sz="800" spc="20" dirty="0">
                <a:solidFill>
                  <a:srgbClr val="212121"/>
                </a:solidFill>
                <a:latin typeface="Arial"/>
                <a:cs typeface="Arial"/>
              </a:rPr>
              <a:t> </a:t>
            </a:r>
            <a:r>
              <a:rPr sz="800" dirty="0">
                <a:solidFill>
                  <a:srgbClr val="212121"/>
                </a:solidFill>
                <a:latin typeface="Arial"/>
                <a:cs typeface="Arial"/>
              </a:rPr>
              <a:t>St</a:t>
            </a:r>
            <a:r>
              <a:rPr sz="800" spc="-5" dirty="0">
                <a:solidFill>
                  <a:srgbClr val="212121"/>
                </a:solidFill>
                <a:latin typeface="Arial"/>
                <a:cs typeface="Arial"/>
              </a:rPr>
              <a:t>o</a:t>
            </a:r>
            <a:r>
              <a:rPr sz="800" spc="5" dirty="0">
                <a:solidFill>
                  <a:srgbClr val="212121"/>
                </a:solidFill>
                <a:latin typeface="Arial"/>
                <a:cs typeface="Arial"/>
              </a:rPr>
              <a:t>c</a:t>
            </a:r>
            <a:r>
              <a:rPr sz="800" dirty="0">
                <a:solidFill>
                  <a:srgbClr val="212121"/>
                </a:solidFill>
                <a:latin typeface="Arial"/>
                <a:cs typeface="Arial"/>
              </a:rPr>
              <a:t>k P</a:t>
            </a:r>
            <a:r>
              <a:rPr sz="800" spc="-5" dirty="0">
                <a:solidFill>
                  <a:srgbClr val="212121"/>
                </a:solidFill>
                <a:latin typeface="Arial"/>
                <a:cs typeface="Arial"/>
              </a:rPr>
              <a:t>ho</a:t>
            </a:r>
            <a:r>
              <a:rPr sz="800" dirty="0">
                <a:solidFill>
                  <a:srgbClr val="212121"/>
                </a:solidFill>
                <a:latin typeface="Arial"/>
                <a:cs typeface="Arial"/>
              </a:rPr>
              <a:t>t</a:t>
            </a:r>
            <a:r>
              <a:rPr sz="800" spc="-5" dirty="0">
                <a:solidFill>
                  <a:srgbClr val="212121"/>
                </a:solidFill>
                <a:latin typeface="Arial"/>
                <a:cs typeface="Arial"/>
              </a:rPr>
              <a:t>os</a:t>
            </a:r>
            <a:endParaRPr sz="800" dirty="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269665" rIns="0" bIns="0" rtlCol="0">
            <a:spAutoFit/>
          </a:bodyPr>
          <a:lstStyle/>
          <a:p>
            <a:pPr marL="205740">
              <a:lnSpc>
                <a:spcPct val="100000"/>
              </a:lnSpc>
            </a:pPr>
            <a:r>
              <a:rPr spc="-135" dirty="0"/>
              <a:t>COMMUN</a:t>
            </a:r>
            <a:r>
              <a:rPr spc="-110" dirty="0"/>
              <a:t>I</a:t>
            </a:r>
            <a:r>
              <a:rPr spc="-135" dirty="0"/>
              <a:t>C</a:t>
            </a:r>
            <a:r>
              <a:rPr spc="-430" dirty="0"/>
              <a:t>A</a:t>
            </a:r>
            <a:r>
              <a:rPr spc="-125" dirty="0"/>
              <a:t>T</a:t>
            </a:r>
            <a:r>
              <a:rPr spc="-105" dirty="0"/>
              <a:t>I</a:t>
            </a:r>
            <a:r>
              <a:rPr spc="-135" dirty="0"/>
              <a:t>N</a:t>
            </a:r>
            <a:r>
              <a:rPr spc="-35" dirty="0"/>
              <a:t>G</a:t>
            </a:r>
            <a:r>
              <a:rPr spc="-180" dirty="0"/>
              <a:t> </a:t>
            </a:r>
            <a:r>
              <a:rPr spc="-135" dirty="0"/>
              <a:t>R</a:t>
            </a:r>
            <a:r>
              <a:rPr spc="-130" dirty="0"/>
              <a:t>ES</a:t>
            </a:r>
            <a:r>
              <a:rPr spc="-135" dirty="0"/>
              <a:t>U</a:t>
            </a:r>
            <a:r>
              <a:rPr spc="-425" dirty="0"/>
              <a:t>L</a:t>
            </a:r>
            <a:r>
              <a:rPr spc="-130" dirty="0"/>
              <a:t>TS</a:t>
            </a:r>
          </a:p>
        </p:txBody>
      </p:sp>
      <p:sp>
        <p:nvSpPr>
          <p:cNvPr id="5" name="object 5"/>
          <p:cNvSpPr/>
          <p:nvPr/>
        </p:nvSpPr>
        <p:spPr>
          <a:xfrm>
            <a:off x="3549396" y="5251703"/>
            <a:ext cx="5093207" cy="1606296"/>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3564635" y="1886710"/>
            <a:ext cx="5062855" cy="3375660"/>
          </a:xfrm>
          <a:custGeom>
            <a:avLst/>
            <a:gdLst/>
            <a:ahLst/>
            <a:cxnLst/>
            <a:rect l="l" t="t" r="r" b="b"/>
            <a:pathLst>
              <a:path w="5062855" h="3375660">
                <a:moveTo>
                  <a:pt x="4772621" y="0"/>
                </a:moveTo>
                <a:lnTo>
                  <a:pt x="290106" y="0"/>
                </a:lnTo>
                <a:lnTo>
                  <a:pt x="266312" y="961"/>
                </a:lnTo>
                <a:lnTo>
                  <a:pt x="220389" y="8431"/>
                </a:lnTo>
                <a:lnTo>
                  <a:pt x="177182" y="22797"/>
                </a:lnTo>
                <a:lnTo>
                  <a:pt x="137289" y="43464"/>
                </a:lnTo>
                <a:lnTo>
                  <a:pt x="101307" y="69833"/>
                </a:lnTo>
                <a:lnTo>
                  <a:pt x="69833" y="101307"/>
                </a:lnTo>
                <a:lnTo>
                  <a:pt x="43464" y="137289"/>
                </a:lnTo>
                <a:lnTo>
                  <a:pt x="22797" y="177182"/>
                </a:lnTo>
                <a:lnTo>
                  <a:pt x="8431" y="220389"/>
                </a:lnTo>
                <a:lnTo>
                  <a:pt x="961" y="266312"/>
                </a:lnTo>
                <a:lnTo>
                  <a:pt x="0" y="290106"/>
                </a:lnTo>
                <a:lnTo>
                  <a:pt x="0" y="3085553"/>
                </a:lnTo>
                <a:lnTo>
                  <a:pt x="3796" y="3132611"/>
                </a:lnTo>
                <a:lnTo>
                  <a:pt x="14789" y="3177250"/>
                </a:lnTo>
                <a:lnTo>
                  <a:pt x="32380" y="3218875"/>
                </a:lnTo>
                <a:lnTo>
                  <a:pt x="55973" y="3256887"/>
                </a:lnTo>
                <a:lnTo>
                  <a:pt x="84969" y="3290690"/>
                </a:lnTo>
                <a:lnTo>
                  <a:pt x="118772" y="3319686"/>
                </a:lnTo>
                <a:lnTo>
                  <a:pt x="156784" y="3343279"/>
                </a:lnTo>
                <a:lnTo>
                  <a:pt x="198409" y="3360870"/>
                </a:lnTo>
                <a:lnTo>
                  <a:pt x="243048" y="3371863"/>
                </a:lnTo>
                <a:lnTo>
                  <a:pt x="290106" y="3375660"/>
                </a:lnTo>
                <a:lnTo>
                  <a:pt x="4772621" y="3375660"/>
                </a:lnTo>
                <a:lnTo>
                  <a:pt x="4819679" y="3371863"/>
                </a:lnTo>
                <a:lnTo>
                  <a:pt x="4864318" y="3360870"/>
                </a:lnTo>
                <a:lnTo>
                  <a:pt x="4905943" y="3343279"/>
                </a:lnTo>
                <a:lnTo>
                  <a:pt x="4943955" y="3319686"/>
                </a:lnTo>
                <a:lnTo>
                  <a:pt x="4977758" y="3290690"/>
                </a:lnTo>
                <a:lnTo>
                  <a:pt x="5006754" y="3256887"/>
                </a:lnTo>
                <a:lnTo>
                  <a:pt x="5030347" y="3218875"/>
                </a:lnTo>
                <a:lnTo>
                  <a:pt x="5047938" y="3177250"/>
                </a:lnTo>
                <a:lnTo>
                  <a:pt x="5058931" y="3132611"/>
                </a:lnTo>
                <a:lnTo>
                  <a:pt x="5062728" y="3085553"/>
                </a:lnTo>
                <a:lnTo>
                  <a:pt x="5062728" y="290106"/>
                </a:lnTo>
                <a:lnTo>
                  <a:pt x="5058931" y="243048"/>
                </a:lnTo>
                <a:lnTo>
                  <a:pt x="5047938" y="198409"/>
                </a:lnTo>
                <a:lnTo>
                  <a:pt x="5030347" y="156784"/>
                </a:lnTo>
                <a:lnTo>
                  <a:pt x="5006754" y="118772"/>
                </a:lnTo>
                <a:lnTo>
                  <a:pt x="4977758" y="84969"/>
                </a:lnTo>
                <a:lnTo>
                  <a:pt x="4943955" y="55973"/>
                </a:lnTo>
                <a:lnTo>
                  <a:pt x="4905943" y="32380"/>
                </a:lnTo>
                <a:lnTo>
                  <a:pt x="4864318" y="14789"/>
                </a:lnTo>
                <a:lnTo>
                  <a:pt x="4819679" y="3796"/>
                </a:lnTo>
                <a:lnTo>
                  <a:pt x="4772621" y="0"/>
                </a:lnTo>
                <a:close/>
              </a:path>
            </a:pathLst>
          </a:custGeom>
          <a:solidFill>
            <a:srgbClr val="ECECEC"/>
          </a:solidFill>
        </p:spPr>
        <p:txBody>
          <a:bodyPr wrap="square" lIns="0" tIns="0" rIns="0" bIns="0" rtlCol="0"/>
          <a:lstStyle/>
          <a:p>
            <a:endParaRPr/>
          </a:p>
        </p:txBody>
      </p:sp>
      <p:sp>
        <p:nvSpPr>
          <p:cNvPr id="7" name="object 7"/>
          <p:cNvSpPr/>
          <p:nvPr/>
        </p:nvSpPr>
        <p:spPr>
          <a:xfrm>
            <a:off x="3564635" y="1886711"/>
            <a:ext cx="5061521" cy="3375112"/>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
        <p:nvSpPr>
          <p:cNvPr id="9" name="object 9"/>
          <p:cNvSpPr txBox="1"/>
          <p:nvPr/>
        </p:nvSpPr>
        <p:spPr>
          <a:xfrm>
            <a:off x="5003421" y="5315596"/>
            <a:ext cx="2529840" cy="152400"/>
          </a:xfrm>
          <a:prstGeom prst="rect">
            <a:avLst/>
          </a:prstGeom>
        </p:spPr>
        <p:txBody>
          <a:bodyPr vert="horz" wrap="square" lIns="0" tIns="0" rIns="0" bIns="0" rtlCol="0">
            <a:spAutoFit/>
          </a:bodyPr>
          <a:lstStyle/>
          <a:p>
            <a:pPr marL="12700">
              <a:lnSpc>
                <a:spcPct val="100000"/>
              </a:lnSpc>
            </a:pPr>
            <a:r>
              <a:rPr sz="1000" spc="-10" dirty="0">
                <a:solidFill>
                  <a:srgbClr val="212121"/>
                </a:solidFill>
                <a:latin typeface="Arial"/>
                <a:cs typeface="Arial"/>
              </a:rPr>
              <a:t>I</a:t>
            </a:r>
            <a:r>
              <a:rPr sz="1000" spc="5" dirty="0">
                <a:solidFill>
                  <a:srgbClr val="212121"/>
                </a:solidFill>
                <a:latin typeface="Arial"/>
                <a:cs typeface="Arial"/>
              </a:rPr>
              <a:t>m</a:t>
            </a:r>
            <a:r>
              <a:rPr sz="1000" spc="-15" dirty="0">
                <a:solidFill>
                  <a:srgbClr val="212121"/>
                </a:solidFill>
                <a:latin typeface="Arial"/>
                <a:cs typeface="Arial"/>
              </a:rPr>
              <a:t>ag</a:t>
            </a:r>
            <a:r>
              <a:rPr sz="1000" spc="-10" dirty="0">
                <a:solidFill>
                  <a:srgbClr val="212121"/>
                </a:solidFill>
                <a:latin typeface="Arial"/>
                <a:cs typeface="Arial"/>
              </a:rPr>
              <a:t>e</a:t>
            </a:r>
            <a:r>
              <a:rPr sz="1000" spc="-30" dirty="0">
                <a:solidFill>
                  <a:srgbClr val="212121"/>
                </a:solidFill>
                <a:latin typeface="Arial"/>
                <a:cs typeface="Arial"/>
              </a:rPr>
              <a:t> </a:t>
            </a:r>
            <a:r>
              <a:rPr sz="1000" spc="-15" dirty="0">
                <a:solidFill>
                  <a:srgbClr val="212121"/>
                </a:solidFill>
                <a:latin typeface="Arial"/>
                <a:cs typeface="Arial"/>
              </a:rPr>
              <a:t>Sou</a:t>
            </a:r>
            <a:r>
              <a:rPr sz="1000" spc="-5" dirty="0">
                <a:solidFill>
                  <a:srgbClr val="212121"/>
                </a:solidFill>
                <a:latin typeface="Arial"/>
                <a:cs typeface="Arial"/>
              </a:rPr>
              <a:t>r</a:t>
            </a:r>
            <a:r>
              <a:rPr sz="1000" dirty="0">
                <a:solidFill>
                  <a:srgbClr val="212121"/>
                </a:solidFill>
                <a:latin typeface="Arial"/>
                <a:cs typeface="Arial"/>
              </a:rPr>
              <a:t>c</a:t>
            </a:r>
            <a:r>
              <a:rPr sz="1000" spc="-15" dirty="0">
                <a:solidFill>
                  <a:srgbClr val="212121"/>
                </a:solidFill>
                <a:latin typeface="Arial"/>
                <a:cs typeface="Arial"/>
              </a:rPr>
              <a:t>e</a:t>
            </a:r>
            <a:r>
              <a:rPr sz="1000" spc="-5" dirty="0">
                <a:solidFill>
                  <a:srgbClr val="212121"/>
                </a:solidFill>
                <a:latin typeface="Arial"/>
                <a:cs typeface="Arial"/>
              </a:rPr>
              <a:t>:</a:t>
            </a:r>
            <a:r>
              <a:rPr sz="1000" spc="-15" dirty="0">
                <a:solidFill>
                  <a:srgbClr val="212121"/>
                </a:solidFill>
                <a:latin typeface="Arial"/>
                <a:cs typeface="Arial"/>
              </a:rPr>
              <a:t> M</a:t>
            </a:r>
            <a:r>
              <a:rPr sz="1000" spc="-10" dirty="0">
                <a:solidFill>
                  <a:srgbClr val="212121"/>
                </a:solidFill>
                <a:latin typeface="Arial"/>
                <a:cs typeface="Arial"/>
              </a:rPr>
              <a:t>S</a:t>
            </a:r>
            <a:r>
              <a:rPr sz="1000" spc="5" dirty="0">
                <a:solidFill>
                  <a:srgbClr val="212121"/>
                </a:solidFill>
                <a:latin typeface="Arial"/>
                <a:cs typeface="Arial"/>
              </a:rPr>
              <a:t> </a:t>
            </a:r>
            <a:r>
              <a:rPr sz="1000" spc="-15" dirty="0">
                <a:solidFill>
                  <a:srgbClr val="212121"/>
                </a:solidFill>
                <a:latin typeface="Arial"/>
                <a:cs typeface="Arial"/>
              </a:rPr>
              <a:t>Po</a:t>
            </a:r>
            <a:r>
              <a:rPr sz="1000" spc="-25" dirty="0">
                <a:solidFill>
                  <a:srgbClr val="212121"/>
                </a:solidFill>
                <a:latin typeface="Arial"/>
                <a:cs typeface="Arial"/>
              </a:rPr>
              <a:t>w</a:t>
            </a:r>
            <a:r>
              <a:rPr sz="1000" spc="-15" dirty="0">
                <a:solidFill>
                  <a:srgbClr val="212121"/>
                </a:solidFill>
                <a:latin typeface="Arial"/>
                <a:cs typeface="Arial"/>
              </a:rPr>
              <a:t>e</a:t>
            </a:r>
            <a:r>
              <a:rPr sz="1000" spc="-5" dirty="0">
                <a:solidFill>
                  <a:srgbClr val="212121"/>
                </a:solidFill>
                <a:latin typeface="Arial"/>
                <a:cs typeface="Arial"/>
              </a:rPr>
              <a:t>r</a:t>
            </a:r>
            <a:r>
              <a:rPr sz="1000" spc="-15" dirty="0">
                <a:solidFill>
                  <a:srgbClr val="212121"/>
                </a:solidFill>
                <a:latin typeface="Arial"/>
                <a:cs typeface="Arial"/>
              </a:rPr>
              <a:t>Poin</a:t>
            </a:r>
            <a:r>
              <a:rPr sz="1000" spc="-5" dirty="0">
                <a:solidFill>
                  <a:srgbClr val="212121"/>
                </a:solidFill>
                <a:latin typeface="Arial"/>
                <a:cs typeface="Arial"/>
              </a:rPr>
              <a:t>t</a:t>
            </a:r>
            <a:r>
              <a:rPr sz="1000" spc="20" dirty="0">
                <a:solidFill>
                  <a:srgbClr val="212121"/>
                </a:solidFill>
                <a:latin typeface="Arial"/>
                <a:cs typeface="Arial"/>
              </a:rPr>
              <a:t> </a:t>
            </a:r>
            <a:r>
              <a:rPr sz="1000" spc="-10" dirty="0">
                <a:solidFill>
                  <a:srgbClr val="212121"/>
                </a:solidFill>
                <a:latin typeface="Arial"/>
                <a:cs typeface="Arial"/>
              </a:rPr>
              <a:t>Sto</a:t>
            </a:r>
            <a:r>
              <a:rPr sz="1000" dirty="0">
                <a:solidFill>
                  <a:srgbClr val="212121"/>
                </a:solidFill>
                <a:latin typeface="Arial"/>
                <a:cs typeface="Arial"/>
              </a:rPr>
              <a:t>c</a:t>
            </a:r>
            <a:r>
              <a:rPr sz="1000" spc="-5" dirty="0">
                <a:solidFill>
                  <a:srgbClr val="212121"/>
                </a:solidFill>
                <a:latin typeface="Arial"/>
                <a:cs typeface="Arial"/>
              </a:rPr>
              <a:t>k</a:t>
            </a:r>
            <a:r>
              <a:rPr sz="1000" spc="-10" dirty="0">
                <a:solidFill>
                  <a:srgbClr val="212121"/>
                </a:solidFill>
                <a:latin typeface="Arial"/>
                <a:cs typeface="Arial"/>
              </a:rPr>
              <a:t> </a:t>
            </a:r>
            <a:r>
              <a:rPr sz="1000" spc="-15" dirty="0">
                <a:solidFill>
                  <a:srgbClr val="212121"/>
                </a:solidFill>
                <a:latin typeface="Arial"/>
                <a:cs typeface="Arial"/>
              </a:rPr>
              <a:t>Photos</a:t>
            </a:r>
            <a:endParaRPr sz="100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30" dirty="0"/>
              <a:t>Con</a:t>
            </a:r>
            <a:r>
              <a:rPr spc="-105" dirty="0"/>
              <a:t>f</a:t>
            </a:r>
            <a:r>
              <a:rPr spc="-110" dirty="0"/>
              <a:t>lic</a:t>
            </a:r>
            <a:r>
              <a:rPr spc="-15" dirty="0"/>
              <a:t>t</a:t>
            </a:r>
            <a:r>
              <a:rPr spc="-220" dirty="0"/>
              <a:t> </a:t>
            </a:r>
            <a:r>
              <a:rPr spc="-125" dirty="0"/>
              <a:t>o</a:t>
            </a:r>
            <a:r>
              <a:rPr spc="-15" dirty="0"/>
              <a:t>f</a:t>
            </a:r>
            <a:r>
              <a:rPr spc="-195" dirty="0"/>
              <a:t> </a:t>
            </a:r>
            <a:r>
              <a:rPr spc="-110" dirty="0"/>
              <a:t>I</a:t>
            </a:r>
            <a:r>
              <a:rPr spc="-130" dirty="0"/>
              <a:t>n</a:t>
            </a:r>
            <a:r>
              <a:rPr spc="-105" dirty="0"/>
              <a:t>t</a:t>
            </a:r>
            <a:r>
              <a:rPr spc="-130" dirty="0"/>
              <a:t>e</a:t>
            </a:r>
            <a:r>
              <a:rPr spc="-110" dirty="0"/>
              <a:t>r</a:t>
            </a:r>
            <a:r>
              <a:rPr spc="-130" dirty="0"/>
              <a:t>e</a:t>
            </a:r>
            <a:r>
              <a:rPr spc="-110" dirty="0"/>
              <a:t>s</a:t>
            </a:r>
            <a:r>
              <a:rPr spc="-15" dirty="0"/>
              <a:t>t</a:t>
            </a:r>
            <a:r>
              <a:rPr spc="-220" dirty="0"/>
              <a:t> </a:t>
            </a:r>
            <a:r>
              <a:rPr spc="-135" dirty="0"/>
              <a:t>D</a:t>
            </a:r>
            <a:r>
              <a:rPr spc="-110" dirty="0"/>
              <a:t>is</a:t>
            </a:r>
            <a:r>
              <a:rPr spc="-114" dirty="0"/>
              <a:t>c</a:t>
            </a:r>
            <a:r>
              <a:rPr spc="-120" dirty="0"/>
              <a:t>lo</a:t>
            </a:r>
            <a:r>
              <a:rPr spc="-114" dirty="0"/>
              <a:t>s</a:t>
            </a:r>
            <a:r>
              <a:rPr spc="-130" dirty="0"/>
              <a:t>u</a:t>
            </a:r>
            <a:r>
              <a:rPr spc="-110" dirty="0"/>
              <a:t>r</a:t>
            </a:r>
            <a:r>
              <a:rPr spc="-25" dirty="0"/>
              <a:t>e</a:t>
            </a:r>
            <a:r>
              <a:rPr spc="-220" dirty="0"/>
              <a:t> </a:t>
            </a:r>
            <a:r>
              <a:rPr spc="-130" dirty="0"/>
              <a:t>S</a:t>
            </a:r>
            <a:r>
              <a:rPr spc="-110" dirty="0"/>
              <a:t>t</a:t>
            </a:r>
            <a:r>
              <a:rPr spc="-130" dirty="0"/>
              <a:t>a</a:t>
            </a:r>
            <a:r>
              <a:rPr spc="-105" dirty="0"/>
              <a:t>t</a:t>
            </a:r>
            <a:r>
              <a:rPr spc="-135" dirty="0"/>
              <a:t>eme</a:t>
            </a:r>
            <a:r>
              <a:rPr spc="-125" dirty="0"/>
              <a:t>n</a:t>
            </a:r>
            <a:r>
              <a:rPr spc="-15" dirty="0"/>
              <a:t>t</a:t>
            </a:r>
          </a:p>
        </p:txBody>
      </p:sp>
      <p:sp>
        <p:nvSpPr>
          <p:cNvPr id="4" name="object 4"/>
          <p:cNvSpPr txBox="1"/>
          <p:nvPr/>
        </p:nvSpPr>
        <p:spPr>
          <a:xfrm>
            <a:off x="802493" y="1683343"/>
            <a:ext cx="5843270" cy="330835"/>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241300" algn="l"/>
              </a:tabLst>
            </a:pPr>
            <a:r>
              <a:rPr sz="2400" spc="-5" dirty="0">
                <a:solidFill>
                  <a:srgbClr val="212121"/>
                </a:solidFill>
                <a:latin typeface="Arial"/>
                <a:cs typeface="Arial"/>
              </a:rPr>
              <a:t>Th</a:t>
            </a:r>
            <a:r>
              <a:rPr sz="2400" dirty="0">
                <a:solidFill>
                  <a:srgbClr val="212121"/>
                </a:solidFill>
                <a:latin typeface="Arial"/>
                <a:cs typeface="Arial"/>
              </a:rPr>
              <a:t>e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s</a:t>
            </a:r>
            <a:r>
              <a:rPr sz="2400" spc="-5" dirty="0">
                <a:solidFill>
                  <a:srgbClr val="212121"/>
                </a:solidFill>
                <a:latin typeface="Arial"/>
                <a:cs typeface="Arial"/>
              </a:rPr>
              <a:t>en</a:t>
            </a:r>
            <a:r>
              <a:rPr sz="2400" spc="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r</a:t>
            </a:r>
            <a:r>
              <a:rPr sz="2400" spc="5" dirty="0">
                <a:solidFill>
                  <a:srgbClr val="212121"/>
                </a:solidFill>
                <a:latin typeface="Arial"/>
                <a:cs typeface="Arial"/>
              </a:rPr>
              <a:t> </a:t>
            </a:r>
            <a:r>
              <a:rPr sz="2400" spc="-5" dirty="0">
                <a:solidFill>
                  <a:srgbClr val="212121"/>
                </a:solidFill>
                <a:latin typeface="Arial"/>
                <a:cs typeface="Arial"/>
              </a:rPr>
              <a:t>ha</a:t>
            </a:r>
            <a:r>
              <a:rPr sz="2400" dirty="0">
                <a:solidFill>
                  <a:srgbClr val="212121"/>
                </a:solidFill>
                <a:latin typeface="Arial"/>
                <a:cs typeface="Arial"/>
              </a:rPr>
              <a:t>s </a:t>
            </a:r>
            <a:r>
              <a:rPr sz="2400" spc="-5" dirty="0">
                <a:solidFill>
                  <a:srgbClr val="212121"/>
                </a:solidFill>
                <a:latin typeface="Arial"/>
                <a:cs typeface="Arial"/>
              </a:rPr>
              <a:t>n</a:t>
            </a:r>
            <a:r>
              <a:rPr sz="2400" dirty="0">
                <a:solidFill>
                  <a:srgbClr val="212121"/>
                </a:solidFill>
                <a:latin typeface="Arial"/>
                <a:cs typeface="Arial"/>
              </a:rPr>
              <a:t>o c</a:t>
            </a:r>
            <a:r>
              <a:rPr sz="2400" spc="-5" dirty="0">
                <a:solidFill>
                  <a:srgbClr val="212121"/>
                </a:solidFill>
                <a:latin typeface="Arial"/>
                <a:cs typeface="Arial"/>
              </a:rPr>
              <a:t>on</a:t>
            </a:r>
            <a:r>
              <a:rPr sz="2400" spc="5" dirty="0">
                <a:solidFill>
                  <a:srgbClr val="212121"/>
                </a:solidFill>
                <a:latin typeface="Arial"/>
                <a:cs typeface="Arial"/>
              </a:rPr>
              <a:t>f</a:t>
            </a:r>
            <a:r>
              <a:rPr sz="2400" spc="-5" dirty="0">
                <a:solidFill>
                  <a:srgbClr val="212121"/>
                </a:solidFill>
                <a:latin typeface="Arial"/>
                <a:cs typeface="Arial"/>
              </a:rPr>
              <a:t>l</a:t>
            </a:r>
            <a:r>
              <a:rPr sz="2400" spc="-10" dirty="0">
                <a:solidFill>
                  <a:srgbClr val="212121"/>
                </a:solidFill>
                <a:latin typeface="Arial"/>
                <a:cs typeface="Arial"/>
              </a:rPr>
              <a:t>i</a:t>
            </a:r>
            <a:r>
              <a:rPr sz="2400" dirty="0">
                <a:solidFill>
                  <a:srgbClr val="212121"/>
                </a:solidFill>
                <a:latin typeface="Arial"/>
                <a:cs typeface="Arial"/>
              </a:rPr>
              <a:t>c</a:t>
            </a:r>
            <a:r>
              <a:rPr sz="2400" spc="-5" dirty="0">
                <a:solidFill>
                  <a:srgbClr val="212121"/>
                </a:solidFill>
                <a:latin typeface="Arial"/>
                <a:cs typeface="Arial"/>
              </a:rPr>
              <a:t>t</a:t>
            </a:r>
            <a:r>
              <a:rPr sz="2400" dirty="0">
                <a:solidFill>
                  <a:srgbClr val="212121"/>
                </a:solidFill>
                <a:latin typeface="Arial"/>
                <a:cs typeface="Arial"/>
              </a:rPr>
              <a:t>s </a:t>
            </a:r>
            <a:r>
              <a:rPr sz="2400" spc="-5" dirty="0">
                <a:solidFill>
                  <a:srgbClr val="212121"/>
                </a:solidFill>
                <a:latin typeface="Arial"/>
                <a:cs typeface="Arial"/>
              </a:rPr>
              <a:t>t</a:t>
            </a:r>
            <a:r>
              <a:rPr sz="2400" dirty="0">
                <a:solidFill>
                  <a:srgbClr val="212121"/>
                </a:solidFill>
                <a:latin typeface="Arial"/>
                <a:cs typeface="Arial"/>
              </a:rPr>
              <a:t>o</a:t>
            </a:r>
            <a:r>
              <a:rPr sz="2400" spc="-10" dirty="0">
                <a:solidFill>
                  <a:srgbClr val="212121"/>
                </a:solidFill>
                <a:latin typeface="Arial"/>
                <a:cs typeface="Arial"/>
              </a:rPr>
              <a:t> </a:t>
            </a:r>
            <a:r>
              <a:rPr sz="2400" spc="-5" dirty="0">
                <a:solidFill>
                  <a:srgbClr val="212121"/>
                </a:solidFill>
                <a:latin typeface="Arial"/>
                <a:cs typeface="Arial"/>
              </a:rPr>
              <a:t>de</a:t>
            </a:r>
            <a:r>
              <a:rPr sz="2400" dirty="0">
                <a:solidFill>
                  <a:srgbClr val="212121"/>
                </a:solidFill>
                <a:latin typeface="Arial"/>
                <a:cs typeface="Arial"/>
              </a:rPr>
              <a:t>c</a:t>
            </a:r>
            <a:r>
              <a:rPr sz="2400" spc="-10" dirty="0">
                <a:solidFill>
                  <a:srgbClr val="212121"/>
                </a:solidFill>
                <a:latin typeface="Arial"/>
                <a:cs typeface="Arial"/>
              </a:rPr>
              <a:t>l</a:t>
            </a:r>
            <a:r>
              <a:rPr sz="2400" spc="-5" dirty="0">
                <a:solidFill>
                  <a:srgbClr val="212121"/>
                </a:solidFill>
                <a:latin typeface="Arial"/>
                <a:cs typeface="Arial"/>
              </a:rPr>
              <a:t>a</a:t>
            </a:r>
            <a:r>
              <a:rPr sz="2400" dirty="0">
                <a:solidFill>
                  <a:srgbClr val="212121"/>
                </a:solidFill>
                <a:latin typeface="Arial"/>
                <a:cs typeface="Arial"/>
              </a:rPr>
              <a:t>r</a:t>
            </a:r>
            <a:r>
              <a:rPr sz="2400" spc="-15" dirty="0">
                <a:solidFill>
                  <a:srgbClr val="212121"/>
                </a:solidFill>
                <a:latin typeface="Arial"/>
                <a:cs typeface="Arial"/>
              </a:rPr>
              <a:t>e.</a:t>
            </a:r>
            <a:endParaRPr sz="2400">
              <a:latin typeface="Arial"/>
              <a:cs typeface="Arial"/>
            </a:endParaRPr>
          </a:p>
        </p:txBody>
      </p:sp>
      <p:sp>
        <p:nvSpPr>
          <p:cNvPr id="5" name="object 5"/>
          <p:cNvSpPr txBox="1"/>
          <p:nvPr/>
        </p:nvSpPr>
        <p:spPr>
          <a:xfrm>
            <a:off x="1198013" y="5334000"/>
            <a:ext cx="10285326" cy="677108"/>
          </a:xfrm>
          <a:prstGeom prst="rect">
            <a:avLst/>
          </a:prstGeom>
        </p:spPr>
        <p:txBody>
          <a:bodyPr vert="horz" wrap="square" lIns="0" tIns="0" rIns="0" bIns="0" rtlCol="0">
            <a:spAutoFit/>
          </a:body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 an endorsement of, by HRSA, HHS, or the U.S. Government. For more information, please visit HRSA.gov. </a:t>
            </a:r>
            <a:r>
              <a:rPr lang="en-US" sz="1100" i="1" dirty="0">
                <a:latin typeface="Calibri" panose="020F0502020204030204" pitchFamily="34" charset="0"/>
                <a:ea typeface="Calibri" panose="020F0502020204030204" pitchFamily="34" charset="0"/>
                <a:cs typeface="Calibri" panose="020F0502020204030204" pitchFamily="34" charset="0"/>
              </a:rPr>
              <a:t>Any trade/brand names for products mentioned during this presentation are for training and identification purposes only.</a:t>
            </a:r>
            <a:endParaRPr lang="en-US" sz="1100" dirty="0">
              <a:latin typeface="Calibri" panose="020F0502020204030204" pitchFamily="34" charset="0"/>
              <a:ea typeface="Calibri" panose="020F0502020204030204" pitchFamily="34" charset="0"/>
              <a:cs typeface="Calibri" panose="020F0502020204030204" pitchFamily="34" charset="0"/>
            </a:endParaRPr>
          </a:p>
        </p:txBody>
      </p:sp>
      <p:sp>
        <p:nvSpPr>
          <p:cNvPr id="6" name="object 6"/>
          <p:cNvSpPr/>
          <p:nvPr/>
        </p:nvSpPr>
        <p:spPr>
          <a:xfrm>
            <a:off x="196595" y="5983223"/>
            <a:ext cx="1004315" cy="874775"/>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43227" rIns="0" bIns="0" rtlCol="0">
            <a:spAutoFit/>
          </a:bodyPr>
          <a:lstStyle/>
          <a:p>
            <a:pPr marL="173355">
              <a:lnSpc>
                <a:spcPct val="100000"/>
              </a:lnSpc>
            </a:pPr>
            <a:r>
              <a:rPr spc="-135" dirty="0"/>
              <a:t>Commu</a:t>
            </a:r>
            <a:r>
              <a:rPr spc="-120" dirty="0"/>
              <a:t>ni</a:t>
            </a:r>
            <a:r>
              <a:rPr spc="-114" dirty="0"/>
              <a:t>c</a:t>
            </a:r>
            <a:r>
              <a:rPr spc="-125" dirty="0"/>
              <a:t>a</a:t>
            </a:r>
            <a:r>
              <a:rPr spc="-110" dirty="0"/>
              <a:t>ti</a:t>
            </a:r>
            <a:r>
              <a:rPr spc="-130" dirty="0"/>
              <a:t>n</a:t>
            </a:r>
            <a:r>
              <a:rPr spc="-25" dirty="0"/>
              <a:t>g</a:t>
            </a:r>
            <a:r>
              <a:rPr spc="-195" dirty="0"/>
              <a:t> </a:t>
            </a:r>
            <a:r>
              <a:rPr spc="-135" dirty="0"/>
              <a:t>Re</a:t>
            </a:r>
            <a:r>
              <a:rPr spc="-110" dirty="0"/>
              <a:t>s</a:t>
            </a:r>
            <a:r>
              <a:rPr spc="-130" dirty="0"/>
              <a:t>u</a:t>
            </a:r>
            <a:r>
              <a:rPr spc="-110" dirty="0"/>
              <a:t>l</a:t>
            </a:r>
            <a:r>
              <a:rPr spc="-105" dirty="0"/>
              <a:t>t</a:t>
            </a:r>
            <a:r>
              <a:rPr spc="-114" dirty="0"/>
              <a:t>s</a:t>
            </a:r>
            <a:r>
              <a:rPr spc="-15" dirty="0"/>
              <a:t>:</a:t>
            </a:r>
            <a:r>
              <a:rPr spc="-450" dirty="0"/>
              <a:t> </a:t>
            </a:r>
            <a:r>
              <a:rPr spc="-130" dirty="0"/>
              <a:t>An</a:t>
            </a:r>
            <a:r>
              <a:rPr spc="-100" dirty="0"/>
              <a:t>ti</a:t>
            </a:r>
            <a:r>
              <a:rPr spc="-114" dirty="0"/>
              <a:t>-</a:t>
            </a:r>
            <a:r>
              <a:rPr spc="-135" dirty="0"/>
              <a:t>HC</a:t>
            </a:r>
            <a:r>
              <a:rPr spc="-30" dirty="0"/>
              <a:t>V</a:t>
            </a:r>
            <a:r>
              <a:rPr spc="-215" dirty="0"/>
              <a:t> </a:t>
            </a:r>
            <a:r>
              <a:rPr spc="-135" dirty="0"/>
              <a:t>N</a:t>
            </a:r>
            <a:r>
              <a:rPr spc="-125" dirty="0"/>
              <a:t>e</a:t>
            </a:r>
            <a:r>
              <a:rPr spc="-130" dirty="0"/>
              <a:t>ga</a:t>
            </a:r>
            <a:r>
              <a:rPr spc="-105" dirty="0"/>
              <a:t>t</a:t>
            </a:r>
            <a:r>
              <a:rPr spc="-110" dirty="0"/>
              <a:t>i</a:t>
            </a:r>
            <a:r>
              <a:rPr spc="-114" dirty="0"/>
              <a:t>v</a:t>
            </a:r>
            <a:r>
              <a:rPr spc="-25" dirty="0"/>
              <a:t>e</a:t>
            </a:r>
          </a:p>
        </p:txBody>
      </p:sp>
      <p:sp>
        <p:nvSpPr>
          <p:cNvPr id="4" name="object 4"/>
          <p:cNvSpPr txBox="1"/>
          <p:nvPr/>
        </p:nvSpPr>
        <p:spPr>
          <a:xfrm>
            <a:off x="616306" y="1992167"/>
            <a:ext cx="10806430" cy="2831544"/>
          </a:xfrm>
          <a:prstGeom prst="rect">
            <a:avLst/>
          </a:prstGeom>
        </p:spPr>
        <p:txBody>
          <a:bodyPr vert="horz" wrap="square" lIns="0" tIns="0" rIns="0" bIns="0" rtlCol="0">
            <a:spAutoFit/>
          </a:bodyPr>
          <a:lstStyle/>
          <a:p>
            <a:pPr marL="12700">
              <a:lnSpc>
                <a:spcPct val="100000"/>
              </a:lnSpc>
            </a:pPr>
            <a:r>
              <a:rPr sz="2600" dirty="0">
                <a:solidFill>
                  <a:srgbClr val="212121"/>
                </a:solidFill>
                <a:latin typeface="Arial"/>
                <a:cs typeface="Arial"/>
              </a:rPr>
              <a:t>An</a:t>
            </a:r>
            <a:r>
              <a:rPr sz="2600" spc="-5" dirty="0">
                <a:solidFill>
                  <a:srgbClr val="212121"/>
                </a:solidFill>
                <a:latin typeface="Arial"/>
                <a:cs typeface="Arial"/>
              </a:rPr>
              <a:t>ti-</a:t>
            </a:r>
            <a:r>
              <a:rPr sz="2600" dirty="0">
                <a:solidFill>
                  <a:srgbClr val="212121"/>
                </a:solidFill>
                <a:latin typeface="Arial"/>
                <a:cs typeface="Arial"/>
              </a:rPr>
              <a:t>HCV</a:t>
            </a:r>
            <a:r>
              <a:rPr sz="2600" spc="-15" dirty="0">
                <a:solidFill>
                  <a:srgbClr val="212121"/>
                </a:solidFill>
                <a:latin typeface="Arial"/>
                <a:cs typeface="Arial"/>
              </a:rPr>
              <a:t> </a:t>
            </a:r>
            <a:r>
              <a:rPr sz="2600" dirty="0">
                <a:solidFill>
                  <a:srgbClr val="212121"/>
                </a:solidFill>
                <a:latin typeface="Arial"/>
                <a:cs typeface="Arial"/>
              </a:rPr>
              <a:t>nega</a:t>
            </a:r>
            <a:r>
              <a:rPr sz="2600" spc="-5" dirty="0">
                <a:solidFill>
                  <a:srgbClr val="212121"/>
                </a:solidFill>
                <a:latin typeface="Arial"/>
                <a:cs typeface="Arial"/>
              </a:rPr>
              <a:t>ti</a:t>
            </a:r>
            <a:r>
              <a:rPr sz="2600" spc="5" dirty="0">
                <a:solidFill>
                  <a:srgbClr val="212121"/>
                </a:solidFill>
                <a:latin typeface="Arial"/>
                <a:cs typeface="Arial"/>
              </a:rPr>
              <a:t>ve</a:t>
            </a:r>
            <a:endParaRPr sz="2600" dirty="0">
              <a:latin typeface="Arial"/>
              <a:cs typeface="Arial"/>
            </a:endParaRPr>
          </a:p>
          <a:p>
            <a:pPr>
              <a:lnSpc>
                <a:spcPct val="100000"/>
              </a:lnSpc>
              <a:spcBef>
                <a:spcPts val="18"/>
              </a:spcBef>
            </a:pPr>
            <a:endParaRPr sz="3000" dirty="0">
              <a:latin typeface="Times New Roman"/>
              <a:cs typeface="Times New Roman"/>
            </a:endParaRPr>
          </a:p>
          <a:p>
            <a:pPr marL="469900" marR="5080" indent="-457200">
              <a:lnSpc>
                <a:spcPts val="2380"/>
              </a:lnSpc>
              <a:buClr>
                <a:srgbClr val="D51F1A"/>
              </a:buClr>
              <a:buFont typeface="Wingdings"/>
              <a:buChar char=""/>
              <a:tabLst>
                <a:tab pos="469900" algn="l"/>
              </a:tabLst>
            </a:pPr>
            <a:r>
              <a:rPr sz="2200" spc="-10" dirty="0">
                <a:solidFill>
                  <a:srgbClr val="212121"/>
                </a:solidFill>
                <a:latin typeface="Arial"/>
                <a:cs typeface="Arial"/>
              </a:rPr>
              <a:t>Info</a:t>
            </a:r>
            <a:r>
              <a:rPr sz="2200" spc="-15" dirty="0">
                <a:solidFill>
                  <a:srgbClr val="212121"/>
                </a:solidFill>
                <a:latin typeface="Arial"/>
                <a:cs typeface="Arial"/>
              </a:rPr>
              <a:t>r</a:t>
            </a:r>
            <a:r>
              <a:rPr sz="2200" spc="-20" dirty="0">
                <a:solidFill>
                  <a:srgbClr val="212121"/>
                </a:solidFill>
                <a:latin typeface="Arial"/>
                <a:cs typeface="Arial"/>
              </a:rPr>
              <a:t>m</a:t>
            </a:r>
            <a:r>
              <a:rPr sz="2200" spc="15"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patient</a:t>
            </a:r>
            <a:r>
              <a:rPr sz="2200" dirty="0">
                <a:solidFill>
                  <a:srgbClr val="212121"/>
                </a:solidFill>
                <a:latin typeface="Arial"/>
                <a:cs typeface="Arial"/>
              </a:rPr>
              <a:t> </a:t>
            </a:r>
            <a:r>
              <a:rPr sz="2200" spc="-10" dirty="0">
                <a:solidFill>
                  <a:srgbClr val="212121"/>
                </a:solidFill>
                <a:latin typeface="Arial"/>
                <a:cs typeface="Arial"/>
              </a:rPr>
              <a:t>that</a:t>
            </a:r>
            <a:r>
              <a:rPr sz="2200" spc="10" dirty="0">
                <a:solidFill>
                  <a:srgbClr val="212121"/>
                </a:solidFill>
                <a:latin typeface="Arial"/>
                <a:cs typeface="Arial"/>
              </a:rPr>
              <a:t> </a:t>
            </a:r>
            <a:r>
              <a:rPr sz="2200" spc="-10" dirty="0">
                <a:solidFill>
                  <a:srgbClr val="212121"/>
                </a:solidFill>
                <a:latin typeface="Arial"/>
                <a:cs typeface="Arial"/>
              </a:rPr>
              <a:t>their</a:t>
            </a:r>
            <a:r>
              <a:rPr sz="2200" dirty="0">
                <a:solidFill>
                  <a:srgbClr val="212121"/>
                </a:solidFill>
                <a:latin typeface="Arial"/>
                <a:cs typeface="Arial"/>
              </a:rPr>
              <a:t> </a:t>
            </a:r>
            <a:r>
              <a:rPr sz="2200" spc="-10" dirty="0">
                <a:solidFill>
                  <a:srgbClr val="212121"/>
                </a:solidFill>
                <a:latin typeface="Arial"/>
                <a:cs typeface="Arial"/>
              </a:rPr>
              <a:t>test</a:t>
            </a:r>
            <a:r>
              <a:rPr sz="2200" dirty="0">
                <a:solidFill>
                  <a:srgbClr val="212121"/>
                </a:solidFill>
                <a:latin typeface="Arial"/>
                <a:cs typeface="Arial"/>
              </a:rPr>
              <a:t> </a:t>
            </a:r>
            <a:r>
              <a:rPr sz="2200" spc="-10" dirty="0">
                <a:solidFill>
                  <a:srgbClr val="212121"/>
                </a:solidFill>
                <a:latin typeface="Arial"/>
                <a:cs typeface="Arial"/>
              </a:rPr>
              <a:t>result</a:t>
            </a:r>
            <a:r>
              <a:rPr sz="2200" dirty="0">
                <a:solidFill>
                  <a:srgbClr val="212121"/>
                </a:solidFill>
                <a:latin typeface="Arial"/>
                <a:cs typeface="Arial"/>
              </a:rPr>
              <a:t> </a:t>
            </a:r>
            <a:r>
              <a:rPr sz="2200" spc="-10" dirty="0">
                <a:solidFill>
                  <a:srgbClr val="212121"/>
                </a:solidFill>
                <a:latin typeface="Arial"/>
                <a:cs typeface="Arial"/>
              </a:rPr>
              <a:t>indic</a:t>
            </a:r>
            <a:r>
              <a:rPr sz="2200" spc="-15" dirty="0">
                <a:solidFill>
                  <a:srgbClr val="212121"/>
                </a:solidFill>
                <a:latin typeface="Arial"/>
                <a:cs typeface="Arial"/>
              </a:rPr>
              <a:t>ates</a:t>
            </a:r>
            <a:r>
              <a:rPr sz="2200" spc="-5" dirty="0">
                <a:solidFill>
                  <a:srgbClr val="212121"/>
                </a:solidFill>
                <a:latin typeface="Arial"/>
                <a:cs typeface="Arial"/>
              </a:rPr>
              <a:t> </a:t>
            </a:r>
            <a:r>
              <a:rPr sz="2200" spc="-10" dirty="0">
                <a:solidFill>
                  <a:srgbClr val="212121"/>
                </a:solidFill>
                <a:latin typeface="Arial"/>
                <a:cs typeface="Arial"/>
              </a:rPr>
              <a:t>that</a:t>
            </a:r>
            <a:r>
              <a:rPr sz="2200" dirty="0">
                <a:solidFill>
                  <a:srgbClr val="212121"/>
                </a:solidFill>
                <a:latin typeface="Arial"/>
                <a:cs typeface="Arial"/>
              </a:rPr>
              <a:t> </a:t>
            </a:r>
            <a:r>
              <a:rPr sz="2200" spc="-15" dirty="0">
                <a:solidFill>
                  <a:srgbClr val="212121"/>
                </a:solidFill>
                <a:latin typeface="Arial"/>
                <a:cs typeface="Arial"/>
              </a:rPr>
              <a:t>they</a:t>
            </a:r>
            <a:r>
              <a:rPr sz="2200" spc="5" dirty="0">
                <a:solidFill>
                  <a:srgbClr val="212121"/>
                </a:solidFill>
                <a:latin typeface="Arial"/>
                <a:cs typeface="Arial"/>
              </a:rPr>
              <a:t> </a:t>
            </a:r>
            <a:r>
              <a:rPr sz="2200" spc="-10" dirty="0">
                <a:solidFill>
                  <a:srgbClr val="212121"/>
                </a:solidFill>
                <a:latin typeface="Arial"/>
                <a:cs typeface="Arial"/>
              </a:rPr>
              <a:t>current</a:t>
            </a:r>
            <a:r>
              <a:rPr sz="2200" dirty="0">
                <a:solidFill>
                  <a:srgbClr val="212121"/>
                </a:solidFill>
                <a:latin typeface="Arial"/>
                <a:cs typeface="Arial"/>
              </a:rPr>
              <a:t>l</a:t>
            </a:r>
            <a:r>
              <a:rPr sz="2200" spc="-15" dirty="0">
                <a:solidFill>
                  <a:srgbClr val="212121"/>
                </a:solidFill>
                <a:latin typeface="Arial"/>
                <a:cs typeface="Arial"/>
              </a:rPr>
              <a:t>y</a:t>
            </a:r>
            <a:r>
              <a:rPr sz="2200" spc="5" dirty="0">
                <a:solidFill>
                  <a:srgbClr val="212121"/>
                </a:solidFill>
                <a:latin typeface="Arial"/>
                <a:cs typeface="Arial"/>
              </a:rPr>
              <a:t> </a:t>
            </a:r>
            <a:r>
              <a:rPr sz="2200" spc="-15" dirty="0">
                <a:solidFill>
                  <a:srgbClr val="212121"/>
                </a:solidFill>
                <a:latin typeface="Arial"/>
                <a:cs typeface="Arial"/>
              </a:rPr>
              <a:t>do</a:t>
            </a:r>
            <a:r>
              <a:rPr sz="2200" dirty="0">
                <a:solidFill>
                  <a:srgbClr val="212121"/>
                </a:solidFill>
                <a:latin typeface="Arial"/>
                <a:cs typeface="Arial"/>
              </a:rPr>
              <a:t> </a:t>
            </a:r>
            <a:r>
              <a:rPr sz="2200" spc="-15" dirty="0">
                <a:solidFill>
                  <a:srgbClr val="212121"/>
                </a:solidFill>
                <a:latin typeface="Arial"/>
                <a:cs typeface="Arial"/>
              </a:rPr>
              <a:t>not</a:t>
            </a:r>
            <a:r>
              <a:rPr sz="2200" spc="15" dirty="0">
                <a:solidFill>
                  <a:srgbClr val="212121"/>
                </a:solidFill>
                <a:latin typeface="Arial"/>
                <a:cs typeface="Arial"/>
              </a:rPr>
              <a:t> </a:t>
            </a:r>
            <a:r>
              <a:rPr sz="2200" spc="-15" dirty="0">
                <a:solidFill>
                  <a:srgbClr val="212121"/>
                </a:solidFill>
                <a:latin typeface="Arial"/>
                <a:cs typeface="Arial"/>
              </a:rPr>
              <a:t>ha</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unles</a:t>
            </a:r>
            <a:r>
              <a:rPr sz="2200" spc="-15" dirty="0">
                <a:solidFill>
                  <a:srgbClr val="212121"/>
                </a:solidFill>
                <a:latin typeface="Arial"/>
                <a:cs typeface="Arial"/>
              </a:rPr>
              <a:t>s</a:t>
            </a:r>
            <a:r>
              <a:rPr sz="2200" spc="-10" dirty="0">
                <a:solidFill>
                  <a:srgbClr val="212121"/>
                </a:solidFill>
                <a:latin typeface="Arial"/>
                <a:cs typeface="Arial"/>
              </a:rPr>
              <a:t> </a:t>
            </a:r>
            <a:r>
              <a:rPr sz="2200" spc="-15" dirty="0">
                <a:solidFill>
                  <a:srgbClr val="212121"/>
                </a:solidFill>
                <a:latin typeface="Arial"/>
                <a:cs typeface="Arial"/>
              </a:rPr>
              <a:t>they</a:t>
            </a:r>
            <a:r>
              <a:rPr sz="2200" spc="5" dirty="0">
                <a:solidFill>
                  <a:srgbClr val="212121"/>
                </a:solidFill>
                <a:latin typeface="Arial"/>
                <a:cs typeface="Arial"/>
              </a:rPr>
              <a:t> </a:t>
            </a:r>
            <a:r>
              <a:rPr sz="2200" spc="-15" dirty="0">
                <a:solidFill>
                  <a:srgbClr val="212121"/>
                </a:solidFill>
                <a:latin typeface="Arial"/>
                <a:cs typeface="Arial"/>
              </a:rPr>
              <a:t>ha</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15" dirty="0">
                <a:solidFill>
                  <a:srgbClr val="212121"/>
                </a:solidFill>
                <a:latin typeface="Arial"/>
                <a:cs typeface="Arial"/>
              </a:rPr>
              <a:t>had</a:t>
            </a:r>
            <a:r>
              <a:rPr sz="2200" dirty="0">
                <a:solidFill>
                  <a:srgbClr val="212121"/>
                </a:solidFill>
                <a:latin typeface="Arial"/>
                <a:cs typeface="Arial"/>
              </a:rPr>
              <a:t> </a:t>
            </a:r>
            <a:r>
              <a:rPr sz="2200" spc="-15" dirty="0">
                <a:solidFill>
                  <a:srgbClr val="212121"/>
                </a:solidFill>
                <a:latin typeface="Arial"/>
                <a:cs typeface="Arial"/>
              </a:rPr>
              <a:t>an</a:t>
            </a:r>
            <a:r>
              <a:rPr sz="2200" spc="1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5" dirty="0">
                <a:solidFill>
                  <a:srgbClr val="212121"/>
                </a:solidFill>
                <a:latin typeface="Arial"/>
                <a:cs typeface="Arial"/>
              </a:rPr>
              <a:t>po</a:t>
            </a:r>
            <a:r>
              <a:rPr sz="2200" spc="-10" dirty="0">
                <a:solidFill>
                  <a:srgbClr val="212121"/>
                </a:solidFill>
                <a:latin typeface="Arial"/>
                <a:cs typeface="Arial"/>
              </a:rPr>
              <a:t>s</a:t>
            </a:r>
            <a:r>
              <a:rPr sz="2200" spc="-15" dirty="0">
                <a:solidFill>
                  <a:srgbClr val="212121"/>
                </a:solidFill>
                <a:latin typeface="Arial"/>
                <a:cs typeface="Arial"/>
              </a:rPr>
              <a:t>ure</a:t>
            </a:r>
            <a:r>
              <a:rPr sz="2200" spc="10"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last </a:t>
            </a:r>
            <a:r>
              <a:rPr sz="2200" spc="-15" dirty="0">
                <a:solidFill>
                  <a:srgbClr val="212121"/>
                </a:solidFill>
                <a:latin typeface="Arial"/>
                <a:cs typeface="Arial"/>
              </a:rPr>
              <a:t>6</a:t>
            </a:r>
            <a:r>
              <a:rPr sz="220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onths</a:t>
            </a:r>
            <a:endParaRPr sz="2200" dirty="0">
              <a:latin typeface="Arial"/>
              <a:cs typeface="Arial"/>
            </a:endParaRPr>
          </a:p>
          <a:p>
            <a:pPr>
              <a:lnSpc>
                <a:spcPct val="100000"/>
              </a:lnSpc>
              <a:spcBef>
                <a:spcPts val="27"/>
              </a:spcBef>
              <a:buClr>
                <a:srgbClr val="D51F1A"/>
              </a:buClr>
              <a:buFont typeface="Wingdings"/>
              <a:buChar char=""/>
            </a:pPr>
            <a:endParaRPr sz="2200" dirty="0">
              <a:latin typeface="Times New Roman"/>
              <a:cs typeface="Times New Roman"/>
            </a:endParaRPr>
          </a:p>
          <a:p>
            <a:pPr marL="469900" indent="-457200">
              <a:lnSpc>
                <a:spcPct val="100000"/>
              </a:lnSpc>
              <a:buClr>
                <a:srgbClr val="D51F1A"/>
              </a:buClr>
              <a:buFont typeface="Wingdings"/>
              <a:buChar char=""/>
              <a:tabLst>
                <a:tab pos="469900" algn="l"/>
              </a:tabLst>
            </a:pPr>
            <a:r>
              <a:rPr sz="2200" spc="-25" dirty="0">
                <a:solidFill>
                  <a:srgbClr val="212121"/>
                </a:solidFill>
                <a:latin typeface="Arial"/>
                <a:cs typeface="Arial"/>
              </a:rPr>
              <a:t>N</a:t>
            </a:r>
            <a:r>
              <a:rPr sz="2200" spc="-15" dirty="0">
                <a:solidFill>
                  <a:srgbClr val="212121"/>
                </a:solidFill>
                <a:latin typeface="Arial"/>
                <a:cs typeface="Arial"/>
              </a:rPr>
              <a:t>o</a:t>
            </a:r>
            <a:r>
              <a:rPr sz="2200" dirty="0">
                <a:solidFill>
                  <a:srgbClr val="212121"/>
                </a:solidFill>
                <a:latin typeface="Arial"/>
                <a:cs typeface="Arial"/>
              </a:rPr>
              <a:t> </a:t>
            </a:r>
            <a:r>
              <a:rPr sz="2200" spc="-10" dirty="0">
                <a:solidFill>
                  <a:srgbClr val="212121"/>
                </a:solidFill>
                <a:latin typeface="Arial"/>
                <a:cs typeface="Arial"/>
              </a:rPr>
              <a:t>follo</a:t>
            </a:r>
            <a:r>
              <a:rPr sz="2200" spc="-25" dirty="0">
                <a:solidFill>
                  <a:srgbClr val="212121"/>
                </a:solidFill>
                <a:latin typeface="Arial"/>
                <a:cs typeface="Arial"/>
              </a:rPr>
              <a:t>w</a:t>
            </a:r>
            <a:r>
              <a:rPr sz="2200" spc="-15" dirty="0">
                <a:solidFill>
                  <a:srgbClr val="212121"/>
                </a:solidFill>
                <a:latin typeface="Arial"/>
                <a:cs typeface="Arial"/>
              </a:rPr>
              <a:t>-up</a:t>
            </a:r>
            <a:r>
              <a:rPr sz="2200" spc="10"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needed</a:t>
            </a:r>
            <a:r>
              <a:rPr sz="2200" spc="15" dirty="0">
                <a:solidFill>
                  <a:srgbClr val="212121"/>
                </a:solidFill>
                <a:latin typeface="Arial"/>
                <a:cs typeface="Arial"/>
              </a:rPr>
              <a:t> </a:t>
            </a:r>
            <a:r>
              <a:rPr sz="2200" spc="-15" dirty="0">
                <a:solidFill>
                  <a:srgbClr val="212121"/>
                </a:solidFill>
                <a:latin typeface="Arial"/>
                <a:cs typeface="Arial"/>
              </a:rPr>
              <a:t>unle</a:t>
            </a:r>
            <a:r>
              <a:rPr sz="2200" spc="-10" dirty="0">
                <a:solidFill>
                  <a:srgbClr val="212121"/>
                </a:solidFill>
                <a:latin typeface="Arial"/>
                <a:cs typeface="Arial"/>
              </a:rPr>
              <a:t>s</a:t>
            </a:r>
            <a:r>
              <a:rPr sz="2200" spc="-15" dirty="0">
                <a:solidFill>
                  <a:srgbClr val="212121"/>
                </a:solidFill>
                <a:latin typeface="Arial"/>
                <a:cs typeface="Arial"/>
              </a:rPr>
              <a:t>s</a:t>
            </a:r>
            <a:r>
              <a:rPr sz="2200" spc="-10" dirty="0">
                <a:solidFill>
                  <a:srgbClr val="212121"/>
                </a:solidFill>
                <a:latin typeface="Arial"/>
                <a:cs typeface="Arial"/>
              </a:rPr>
              <a:t> </a:t>
            </a:r>
            <a:r>
              <a:rPr sz="2200" spc="-15" dirty="0">
                <a:solidFill>
                  <a:srgbClr val="212121"/>
                </a:solidFill>
                <a:latin typeface="Arial"/>
                <a:cs typeface="Arial"/>
              </a:rPr>
              <a:t>there</a:t>
            </a:r>
            <a:r>
              <a:rPr sz="2200" spc="10"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a</a:t>
            </a:r>
            <a:r>
              <a:rPr sz="2200" dirty="0">
                <a:solidFill>
                  <a:srgbClr val="212121"/>
                </a:solidFill>
                <a:latin typeface="Arial"/>
                <a:cs typeface="Arial"/>
              </a:rPr>
              <a:t> </a:t>
            </a:r>
            <a:r>
              <a:rPr sz="2200" spc="-10" dirty="0">
                <a:solidFill>
                  <a:srgbClr val="212121"/>
                </a:solidFill>
                <a:latin typeface="Arial"/>
                <a:cs typeface="Arial"/>
              </a:rPr>
              <a:t>futu</a:t>
            </a:r>
            <a:r>
              <a:rPr sz="2200" spc="-15" dirty="0">
                <a:solidFill>
                  <a:srgbClr val="212121"/>
                </a:solidFill>
                <a:latin typeface="Arial"/>
                <a:cs typeface="Arial"/>
              </a:rPr>
              <a:t>re</a:t>
            </a:r>
            <a:r>
              <a:rPr sz="2200" spc="1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5" dirty="0">
                <a:solidFill>
                  <a:srgbClr val="212121"/>
                </a:solidFill>
                <a:latin typeface="Arial"/>
                <a:cs typeface="Arial"/>
              </a:rPr>
              <a:t>po</a:t>
            </a:r>
            <a:r>
              <a:rPr sz="2200" spc="-10" dirty="0">
                <a:solidFill>
                  <a:srgbClr val="212121"/>
                </a:solidFill>
                <a:latin typeface="Arial"/>
                <a:cs typeface="Arial"/>
              </a:rPr>
              <a:t>s</a:t>
            </a:r>
            <a:r>
              <a:rPr sz="2200" spc="-15" dirty="0">
                <a:solidFill>
                  <a:srgbClr val="212121"/>
                </a:solidFill>
                <a:latin typeface="Arial"/>
                <a:cs typeface="Arial"/>
              </a:rPr>
              <a:t>ure</a:t>
            </a:r>
            <a:endParaRPr sz="2200" dirty="0">
              <a:latin typeface="Arial"/>
              <a:cs typeface="Arial"/>
            </a:endParaRPr>
          </a:p>
          <a:p>
            <a:pPr>
              <a:lnSpc>
                <a:spcPct val="100000"/>
              </a:lnSpc>
              <a:spcBef>
                <a:spcPts val="5"/>
              </a:spcBef>
              <a:buClr>
                <a:srgbClr val="D51F1A"/>
              </a:buClr>
              <a:buFont typeface="Wingdings"/>
              <a:buChar char=""/>
            </a:pPr>
            <a:endParaRPr sz="2200" dirty="0">
              <a:latin typeface="Times New Roman"/>
              <a:cs typeface="Times New Roman"/>
            </a:endParaRPr>
          </a:p>
          <a:p>
            <a:pPr marL="469900" indent="-457200">
              <a:lnSpc>
                <a:spcPct val="100000"/>
              </a:lnSpc>
              <a:buClr>
                <a:srgbClr val="D51F1A"/>
              </a:buClr>
              <a:buFont typeface="Wingdings"/>
              <a:buChar char=""/>
              <a:tabLst>
                <a:tab pos="469900" algn="l"/>
              </a:tabLst>
            </a:pPr>
            <a:r>
              <a:rPr sz="2200" spc="-20" dirty="0">
                <a:solidFill>
                  <a:srgbClr val="212121"/>
                </a:solidFill>
                <a:latin typeface="Arial"/>
                <a:cs typeface="Arial"/>
              </a:rPr>
              <a:t>P</a:t>
            </a:r>
            <a:r>
              <a:rPr sz="2200" spc="-15" dirty="0">
                <a:solidFill>
                  <a:srgbClr val="212121"/>
                </a:solidFill>
                <a:latin typeface="Arial"/>
                <a:cs typeface="Arial"/>
              </a:rPr>
              <a:t>eop</a:t>
            </a:r>
            <a:r>
              <a:rPr sz="2200" spc="-10" dirty="0">
                <a:solidFill>
                  <a:srgbClr val="212121"/>
                </a:solidFill>
                <a:latin typeface="Arial"/>
                <a:cs typeface="Arial"/>
              </a:rPr>
              <a:t>l</a:t>
            </a:r>
            <a:r>
              <a:rPr sz="2200" spc="-15" dirty="0">
                <a:solidFill>
                  <a:srgbClr val="212121"/>
                </a:solidFill>
                <a:latin typeface="Arial"/>
                <a:cs typeface="Arial"/>
              </a:rPr>
              <a:t>e</a:t>
            </a:r>
            <a:r>
              <a:rPr sz="2200" spc="25" dirty="0">
                <a:solidFill>
                  <a:srgbClr val="212121"/>
                </a:solidFill>
                <a:latin typeface="Arial"/>
                <a:cs typeface="Arial"/>
              </a:rPr>
              <a:t> </a:t>
            </a:r>
            <a:r>
              <a:rPr sz="2200" spc="-30" dirty="0">
                <a:solidFill>
                  <a:srgbClr val="212121"/>
                </a:solidFill>
                <a:latin typeface="Arial"/>
                <a:cs typeface="Arial"/>
              </a:rPr>
              <a:t>w</a:t>
            </a:r>
            <a:r>
              <a:rPr sz="2200" spc="-10" dirty="0">
                <a:solidFill>
                  <a:srgbClr val="212121"/>
                </a:solidFill>
                <a:latin typeface="Arial"/>
                <a:cs typeface="Arial"/>
              </a:rPr>
              <a:t>ith</a:t>
            </a:r>
            <a:r>
              <a:rPr sz="2200" spc="25" dirty="0">
                <a:solidFill>
                  <a:srgbClr val="212121"/>
                </a:solidFill>
                <a:latin typeface="Arial"/>
                <a:cs typeface="Arial"/>
              </a:rPr>
              <a:t> </a:t>
            </a:r>
            <a:r>
              <a:rPr sz="2200" spc="-10" dirty="0">
                <a:solidFill>
                  <a:srgbClr val="212121"/>
                </a:solidFill>
                <a:latin typeface="Arial"/>
                <a:cs typeface="Arial"/>
              </a:rPr>
              <a:t>increased</a:t>
            </a:r>
            <a:r>
              <a:rPr sz="2200" spc="45" dirty="0">
                <a:solidFill>
                  <a:srgbClr val="212121"/>
                </a:solidFill>
                <a:latin typeface="Arial"/>
                <a:cs typeface="Arial"/>
              </a:rPr>
              <a:t> </a:t>
            </a:r>
            <a:r>
              <a:rPr sz="2200" spc="-10" dirty="0">
                <a:solidFill>
                  <a:srgbClr val="212121"/>
                </a:solidFill>
                <a:latin typeface="Arial"/>
                <a:cs typeface="Arial"/>
              </a:rPr>
              <a:t>risk</a:t>
            </a:r>
            <a:r>
              <a:rPr sz="2200" spc="-5" dirty="0">
                <a:solidFill>
                  <a:srgbClr val="212121"/>
                </a:solidFill>
                <a:latin typeface="Arial"/>
                <a:cs typeface="Arial"/>
              </a:rPr>
              <a:t> </a:t>
            </a:r>
            <a:r>
              <a:rPr sz="2200" spc="-15" dirty="0">
                <a:solidFill>
                  <a:srgbClr val="212121"/>
                </a:solidFill>
                <a:latin typeface="Arial"/>
                <a:cs typeface="Arial"/>
              </a:rPr>
              <a:t>shou</a:t>
            </a:r>
            <a:r>
              <a:rPr sz="2200" spc="-10" dirty="0">
                <a:solidFill>
                  <a:srgbClr val="212121"/>
                </a:solidFill>
                <a:latin typeface="Arial"/>
                <a:cs typeface="Arial"/>
              </a:rPr>
              <a:t>l</a:t>
            </a:r>
            <a:r>
              <a:rPr sz="2200" spc="-15" dirty="0">
                <a:solidFill>
                  <a:srgbClr val="212121"/>
                </a:solidFill>
                <a:latin typeface="Arial"/>
                <a:cs typeface="Arial"/>
              </a:rPr>
              <a:t>d</a:t>
            </a:r>
            <a:r>
              <a:rPr sz="2200" spc="35" dirty="0">
                <a:solidFill>
                  <a:srgbClr val="212121"/>
                </a:solidFill>
                <a:latin typeface="Arial"/>
                <a:cs typeface="Arial"/>
              </a:rPr>
              <a:t> </a:t>
            </a:r>
            <a:r>
              <a:rPr sz="2200" spc="-10" dirty="0">
                <a:solidFill>
                  <a:srgbClr val="212121"/>
                </a:solidFill>
                <a:latin typeface="Arial"/>
                <a:cs typeface="Arial"/>
              </a:rPr>
              <a:t>undergo</a:t>
            </a:r>
            <a:r>
              <a:rPr sz="2200" spc="35" dirty="0">
                <a:solidFill>
                  <a:srgbClr val="212121"/>
                </a:solidFill>
                <a:latin typeface="Arial"/>
                <a:cs typeface="Arial"/>
              </a:rPr>
              <a:t> </a:t>
            </a:r>
            <a:r>
              <a:rPr sz="2200" spc="-10" dirty="0">
                <a:solidFill>
                  <a:srgbClr val="212121"/>
                </a:solidFill>
                <a:latin typeface="Arial"/>
                <a:cs typeface="Arial"/>
              </a:rPr>
              <a:t>regular</a:t>
            </a:r>
            <a:r>
              <a:rPr sz="2200" spc="25" dirty="0">
                <a:solidFill>
                  <a:srgbClr val="212121"/>
                </a:solidFill>
                <a:latin typeface="Arial"/>
                <a:cs typeface="Arial"/>
              </a:rPr>
              <a:t> </a:t>
            </a:r>
            <a:r>
              <a:rPr sz="2200" spc="-10" dirty="0">
                <a:solidFill>
                  <a:srgbClr val="212121"/>
                </a:solidFill>
                <a:latin typeface="Arial"/>
                <a:cs typeface="Arial"/>
              </a:rPr>
              <a:t>screeni</a:t>
            </a:r>
            <a:r>
              <a:rPr sz="2200" spc="-15" dirty="0">
                <a:solidFill>
                  <a:srgbClr val="212121"/>
                </a:solidFill>
                <a:latin typeface="Arial"/>
                <a:cs typeface="Arial"/>
              </a:rPr>
              <a:t>ng</a:t>
            </a:r>
            <a:endParaRPr sz="22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715755" y="4326635"/>
            <a:ext cx="2773679" cy="1859279"/>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8730995" y="2508509"/>
            <a:ext cx="2743200" cy="1828800"/>
          </a:xfrm>
          <a:custGeom>
            <a:avLst/>
            <a:gdLst/>
            <a:ahLst/>
            <a:cxnLst/>
            <a:rect l="l" t="t" r="r" b="b"/>
            <a:pathLst>
              <a:path w="2743200" h="1828800">
                <a:moveTo>
                  <a:pt x="2586037" y="0"/>
                </a:moveTo>
                <a:lnTo>
                  <a:pt x="149751" y="171"/>
                </a:lnTo>
                <a:lnTo>
                  <a:pt x="107479" y="8014"/>
                </a:lnTo>
                <a:lnTo>
                  <a:pt x="70005" y="26361"/>
                </a:lnTo>
                <a:lnTo>
                  <a:pt x="38960" y="53581"/>
                </a:lnTo>
                <a:lnTo>
                  <a:pt x="15973" y="88046"/>
                </a:lnTo>
                <a:lnTo>
                  <a:pt x="2676" y="128127"/>
                </a:lnTo>
                <a:lnTo>
                  <a:pt x="0" y="157162"/>
                </a:lnTo>
                <a:lnTo>
                  <a:pt x="172" y="1679046"/>
                </a:lnTo>
                <a:lnTo>
                  <a:pt x="8018" y="1721321"/>
                </a:lnTo>
                <a:lnTo>
                  <a:pt x="26368" y="1758795"/>
                </a:lnTo>
                <a:lnTo>
                  <a:pt x="53590" y="1789841"/>
                </a:lnTo>
                <a:lnTo>
                  <a:pt x="88055" y="1812827"/>
                </a:lnTo>
                <a:lnTo>
                  <a:pt x="128131" y="1826123"/>
                </a:lnTo>
                <a:lnTo>
                  <a:pt x="157162" y="1828800"/>
                </a:lnTo>
                <a:lnTo>
                  <a:pt x="2593458" y="1828627"/>
                </a:lnTo>
                <a:lnTo>
                  <a:pt x="2635727" y="1820781"/>
                </a:lnTo>
                <a:lnTo>
                  <a:pt x="2673199" y="1802431"/>
                </a:lnTo>
                <a:lnTo>
                  <a:pt x="2704242" y="1775207"/>
                </a:lnTo>
                <a:lnTo>
                  <a:pt x="2727227" y="1740740"/>
                </a:lnTo>
                <a:lnTo>
                  <a:pt x="2740523" y="1700659"/>
                </a:lnTo>
                <a:lnTo>
                  <a:pt x="2743200" y="1671624"/>
                </a:lnTo>
                <a:lnTo>
                  <a:pt x="2743028" y="149750"/>
                </a:lnTo>
                <a:lnTo>
                  <a:pt x="2735183" y="107475"/>
                </a:lnTo>
                <a:lnTo>
                  <a:pt x="2716835" y="70000"/>
                </a:lnTo>
                <a:lnTo>
                  <a:pt x="2689613" y="38956"/>
                </a:lnTo>
                <a:lnTo>
                  <a:pt x="2655147" y="15971"/>
                </a:lnTo>
                <a:lnTo>
                  <a:pt x="2615069" y="2676"/>
                </a:lnTo>
                <a:lnTo>
                  <a:pt x="2586037" y="0"/>
                </a:lnTo>
                <a:close/>
              </a:path>
            </a:pathLst>
          </a:custGeom>
          <a:solidFill>
            <a:srgbClr val="ECECEC"/>
          </a:solidFill>
        </p:spPr>
        <p:txBody>
          <a:bodyPr wrap="square" lIns="0" tIns="0" rIns="0" bIns="0" rtlCol="0"/>
          <a:lstStyle/>
          <a:p>
            <a:endParaRPr/>
          </a:p>
        </p:txBody>
      </p:sp>
      <p:sp>
        <p:nvSpPr>
          <p:cNvPr id="5" name="object 5"/>
          <p:cNvSpPr/>
          <p:nvPr/>
        </p:nvSpPr>
        <p:spPr>
          <a:xfrm>
            <a:off x="8730995" y="2508504"/>
            <a:ext cx="2743200" cy="1827478"/>
          </a:xfrm>
          <a:prstGeom prst="rect">
            <a:avLst/>
          </a:prstGeom>
          <a:blipFill>
            <a:blip r:embed="rId5" cstate="print"/>
            <a:stretch>
              <a:fillRect/>
            </a:stretch>
          </a:blipFill>
        </p:spPr>
        <p:txBody>
          <a:bodyPr wrap="square" lIns="0" tIns="0" rIns="0" bIns="0" rtlCol="0"/>
          <a:lstStyle/>
          <a:p>
            <a:endParaRPr/>
          </a:p>
        </p:txBody>
      </p:sp>
      <p:sp>
        <p:nvSpPr>
          <p:cNvPr id="6" name="object 6"/>
          <p:cNvSpPr txBox="1"/>
          <p:nvPr/>
        </p:nvSpPr>
        <p:spPr>
          <a:xfrm>
            <a:off x="444333" y="493565"/>
            <a:ext cx="7369809" cy="1117600"/>
          </a:xfrm>
          <a:prstGeom prst="rect">
            <a:avLst/>
          </a:prstGeom>
        </p:spPr>
        <p:txBody>
          <a:bodyPr vert="horz" wrap="square" lIns="0" tIns="0" rIns="0" bIns="0" rtlCol="0">
            <a:spAutoFit/>
          </a:bodyPr>
          <a:lstStyle/>
          <a:p>
            <a:pPr marL="12700" marR="5080">
              <a:lnSpc>
                <a:spcPct val="100000"/>
              </a:lnSpc>
            </a:pPr>
            <a:r>
              <a:rPr sz="4000" spc="-135" dirty="0">
                <a:solidFill>
                  <a:srgbClr val="D51F1A"/>
                </a:solidFill>
                <a:latin typeface="Arial"/>
                <a:cs typeface="Arial"/>
              </a:rPr>
              <a:t>Commu</a:t>
            </a:r>
            <a:r>
              <a:rPr sz="4000" spc="-120" dirty="0">
                <a:solidFill>
                  <a:srgbClr val="D51F1A"/>
                </a:solidFill>
                <a:latin typeface="Arial"/>
                <a:cs typeface="Arial"/>
              </a:rPr>
              <a:t>ni</a:t>
            </a:r>
            <a:r>
              <a:rPr sz="4000" spc="-114" dirty="0">
                <a:solidFill>
                  <a:srgbClr val="D51F1A"/>
                </a:solidFill>
                <a:latin typeface="Arial"/>
                <a:cs typeface="Arial"/>
              </a:rPr>
              <a:t>c</a:t>
            </a:r>
            <a:r>
              <a:rPr sz="4000" spc="-125" dirty="0">
                <a:solidFill>
                  <a:srgbClr val="D51F1A"/>
                </a:solidFill>
                <a:latin typeface="Arial"/>
                <a:cs typeface="Arial"/>
              </a:rPr>
              <a:t>a</a:t>
            </a:r>
            <a:r>
              <a:rPr sz="4000" spc="-110" dirty="0">
                <a:solidFill>
                  <a:srgbClr val="D51F1A"/>
                </a:solidFill>
                <a:latin typeface="Arial"/>
                <a:cs typeface="Arial"/>
              </a:rPr>
              <a:t>ti</a:t>
            </a:r>
            <a:r>
              <a:rPr sz="4000" spc="-130" dirty="0">
                <a:solidFill>
                  <a:srgbClr val="D51F1A"/>
                </a:solidFill>
                <a:latin typeface="Arial"/>
                <a:cs typeface="Arial"/>
              </a:rPr>
              <a:t>n</a:t>
            </a:r>
            <a:r>
              <a:rPr sz="4000" spc="-25" dirty="0">
                <a:solidFill>
                  <a:srgbClr val="D51F1A"/>
                </a:solidFill>
                <a:latin typeface="Arial"/>
                <a:cs typeface="Arial"/>
              </a:rPr>
              <a:t>g</a:t>
            </a:r>
            <a:r>
              <a:rPr sz="4000" spc="-195" dirty="0">
                <a:solidFill>
                  <a:srgbClr val="D51F1A"/>
                </a:solidFill>
                <a:latin typeface="Arial"/>
                <a:cs typeface="Arial"/>
              </a:rPr>
              <a:t> </a:t>
            </a:r>
            <a:r>
              <a:rPr sz="4000" spc="-135" dirty="0">
                <a:solidFill>
                  <a:srgbClr val="D51F1A"/>
                </a:solidFill>
                <a:latin typeface="Arial"/>
                <a:cs typeface="Arial"/>
              </a:rPr>
              <a:t>Re</a:t>
            </a:r>
            <a:r>
              <a:rPr sz="4000" spc="-110" dirty="0">
                <a:solidFill>
                  <a:srgbClr val="D51F1A"/>
                </a:solidFill>
                <a:latin typeface="Arial"/>
                <a:cs typeface="Arial"/>
              </a:rPr>
              <a:t>s</a:t>
            </a:r>
            <a:r>
              <a:rPr sz="4000" spc="-130" dirty="0">
                <a:solidFill>
                  <a:srgbClr val="D51F1A"/>
                </a:solidFill>
                <a:latin typeface="Arial"/>
                <a:cs typeface="Arial"/>
              </a:rPr>
              <a:t>u</a:t>
            </a:r>
            <a:r>
              <a:rPr sz="4000" spc="-110" dirty="0">
                <a:solidFill>
                  <a:srgbClr val="D51F1A"/>
                </a:solidFill>
                <a:latin typeface="Arial"/>
                <a:cs typeface="Arial"/>
              </a:rPr>
              <a:t>l</a:t>
            </a:r>
            <a:r>
              <a:rPr sz="4000" spc="-105" dirty="0">
                <a:solidFill>
                  <a:srgbClr val="D51F1A"/>
                </a:solidFill>
                <a:latin typeface="Arial"/>
                <a:cs typeface="Arial"/>
              </a:rPr>
              <a:t>t</a:t>
            </a:r>
            <a:r>
              <a:rPr sz="4000" spc="-114" dirty="0">
                <a:solidFill>
                  <a:srgbClr val="D51F1A"/>
                </a:solidFill>
                <a:latin typeface="Arial"/>
                <a:cs typeface="Arial"/>
              </a:rPr>
              <a:t>s</a:t>
            </a:r>
            <a:r>
              <a:rPr sz="4000" spc="-15" dirty="0">
                <a:solidFill>
                  <a:srgbClr val="D51F1A"/>
                </a:solidFill>
                <a:latin typeface="Arial"/>
                <a:cs typeface="Arial"/>
              </a:rPr>
              <a:t>:</a:t>
            </a:r>
            <a:r>
              <a:rPr sz="4000" spc="-450" dirty="0">
                <a:solidFill>
                  <a:srgbClr val="D51F1A"/>
                </a:solidFill>
                <a:latin typeface="Arial"/>
                <a:cs typeface="Arial"/>
              </a:rPr>
              <a:t> </a:t>
            </a:r>
            <a:r>
              <a:rPr sz="4000" spc="-130" dirty="0">
                <a:solidFill>
                  <a:srgbClr val="D51F1A"/>
                </a:solidFill>
                <a:latin typeface="Arial"/>
                <a:cs typeface="Arial"/>
              </a:rPr>
              <a:t>An</a:t>
            </a:r>
            <a:r>
              <a:rPr sz="4000" spc="-100" dirty="0">
                <a:solidFill>
                  <a:srgbClr val="D51F1A"/>
                </a:solidFill>
                <a:latin typeface="Arial"/>
                <a:cs typeface="Arial"/>
              </a:rPr>
              <a:t>ti</a:t>
            </a:r>
            <a:r>
              <a:rPr sz="4000" spc="-114" dirty="0">
                <a:solidFill>
                  <a:srgbClr val="D51F1A"/>
                </a:solidFill>
                <a:latin typeface="Arial"/>
                <a:cs typeface="Arial"/>
              </a:rPr>
              <a:t>-</a:t>
            </a:r>
            <a:r>
              <a:rPr sz="4000" spc="-135" dirty="0">
                <a:solidFill>
                  <a:srgbClr val="D51F1A"/>
                </a:solidFill>
                <a:latin typeface="Arial"/>
                <a:cs typeface="Arial"/>
              </a:rPr>
              <a:t>HCV</a:t>
            </a:r>
            <a:r>
              <a:rPr sz="4000" spc="-120" dirty="0">
                <a:solidFill>
                  <a:srgbClr val="D51F1A"/>
                </a:solidFill>
                <a:latin typeface="Arial"/>
                <a:cs typeface="Arial"/>
              </a:rPr>
              <a:t> </a:t>
            </a:r>
            <a:r>
              <a:rPr sz="4000" spc="-125" dirty="0">
                <a:solidFill>
                  <a:srgbClr val="D51F1A"/>
                </a:solidFill>
                <a:latin typeface="Arial"/>
                <a:cs typeface="Arial"/>
              </a:rPr>
              <a:t>Po</a:t>
            </a:r>
            <a:r>
              <a:rPr sz="4000" spc="-114" dirty="0">
                <a:solidFill>
                  <a:srgbClr val="D51F1A"/>
                </a:solidFill>
                <a:latin typeface="Arial"/>
                <a:cs typeface="Arial"/>
              </a:rPr>
              <a:t>s</a:t>
            </a:r>
            <a:r>
              <a:rPr sz="4000" spc="-110" dirty="0">
                <a:solidFill>
                  <a:srgbClr val="D51F1A"/>
                </a:solidFill>
                <a:latin typeface="Arial"/>
                <a:cs typeface="Arial"/>
              </a:rPr>
              <a:t>i</a:t>
            </a:r>
            <a:r>
              <a:rPr sz="4000" spc="-105" dirty="0">
                <a:solidFill>
                  <a:srgbClr val="D51F1A"/>
                </a:solidFill>
                <a:latin typeface="Arial"/>
                <a:cs typeface="Arial"/>
              </a:rPr>
              <a:t>t</a:t>
            </a:r>
            <a:r>
              <a:rPr sz="4000" spc="-110" dirty="0">
                <a:solidFill>
                  <a:srgbClr val="D51F1A"/>
                </a:solidFill>
                <a:latin typeface="Arial"/>
                <a:cs typeface="Arial"/>
              </a:rPr>
              <a:t>i</a:t>
            </a:r>
            <a:r>
              <a:rPr sz="4000" spc="-114" dirty="0">
                <a:solidFill>
                  <a:srgbClr val="D51F1A"/>
                </a:solidFill>
                <a:latin typeface="Arial"/>
                <a:cs typeface="Arial"/>
              </a:rPr>
              <a:t>v</a:t>
            </a:r>
            <a:r>
              <a:rPr sz="4000" spc="-125" dirty="0">
                <a:solidFill>
                  <a:srgbClr val="D51F1A"/>
                </a:solidFill>
                <a:latin typeface="Arial"/>
                <a:cs typeface="Arial"/>
              </a:rPr>
              <a:t>e</a:t>
            </a:r>
            <a:r>
              <a:rPr sz="4000" spc="-15" dirty="0">
                <a:solidFill>
                  <a:srgbClr val="D51F1A"/>
                </a:solidFill>
                <a:latin typeface="Arial"/>
                <a:cs typeface="Arial"/>
              </a:rPr>
              <a:t>,</a:t>
            </a:r>
            <a:r>
              <a:rPr sz="4000" spc="-235" dirty="0">
                <a:solidFill>
                  <a:srgbClr val="D51F1A"/>
                </a:solidFill>
                <a:latin typeface="Arial"/>
                <a:cs typeface="Arial"/>
              </a:rPr>
              <a:t> </a:t>
            </a:r>
            <a:r>
              <a:rPr sz="4000" spc="-135" dirty="0">
                <a:solidFill>
                  <a:srgbClr val="D51F1A"/>
                </a:solidFill>
                <a:latin typeface="Arial"/>
                <a:cs typeface="Arial"/>
              </a:rPr>
              <a:t>w</a:t>
            </a:r>
            <a:r>
              <a:rPr sz="4000" spc="-110" dirty="0">
                <a:solidFill>
                  <a:srgbClr val="D51F1A"/>
                </a:solidFill>
                <a:latin typeface="Arial"/>
                <a:cs typeface="Arial"/>
              </a:rPr>
              <a:t>i</a:t>
            </a:r>
            <a:r>
              <a:rPr sz="4000" spc="-105" dirty="0">
                <a:solidFill>
                  <a:srgbClr val="D51F1A"/>
                </a:solidFill>
                <a:latin typeface="Arial"/>
                <a:cs typeface="Arial"/>
              </a:rPr>
              <a:t>t</a:t>
            </a:r>
            <a:r>
              <a:rPr sz="4000" spc="-25" dirty="0">
                <a:solidFill>
                  <a:srgbClr val="D51F1A"/>
                </a:solidFill>
                <a:latin typeface="Arial"/>
                <a:cs typeface="Arial"/>
              </a:rPr>
              <a:t>h</a:t>
            </a:r>
            <a:r>
              <a:rPr sz="4000" spc="-210" dirty="0">
                <a:solidFill>
                  <a:srgbClr val="D51F1A"/>
                </a:solidFill>
                <a:latin typeface="Arial"/>
                <a:cs typeface="Arial"/>
              </a:rPr>
              <a:t> </a:t>
            </a:r>
            <a:r>
              <a:rPr sz="4000" spc="-130" dirty="0">
                <a:solidFill>
                  <a:srgbClr val="D51F1A"/>
                </a:solidFill>
                <a:latin typeface="Arial"/>
                <a:cs typeface="Arial"/>
              </a:rPr>
              <a:t>Nega</a:t>
            </a:r>
            <a:r>
              <a:rPr sz="4000" spc="-105" dirty="0">
                <a:solidFill>
                  <a:srgbClr val="D51F1A"/>
                </a:solidFill>
                <a:latin typeface="Arial"/>
                <a:cs typeface="Arial"/>
              </a:rPr>
              <a:t>t</a:t>
            </a:r>
            <a:r>
              <a:rPr sz="4000" spc="-110" dirty="0">
                <a:solidFill>
                  <a:srgbClr val="D51F1A"/>
                </a:solidFill>
                <a:latin typeface="Arial"/>
                <a:cs typeface="Arial"/>
              </a:rPr>
              <a:t>i</a:t>
            </a:r>
            <a:r>
              <a:rPr sz="4000" spc="-114" dirty="0">
                <a:solidFill>
                  <a:srgbClr val="D51F1A"/>
                </a:solidFill>
                <a:latin typeface="Arial"/>
                <a:cs typeface="Arial"/>
              </a:rPr>
              <a:t>v</a:t>
            </a:r>
            <a:r>
              <a:rPr sz="4000" spc="-25" dirty="0">
                <a:solidFill>
                  <a:srgbClr val="D51F1A"/>
                </a:solidFill>
                <a:latin typeface="Arial"/>
                <a:cs typeface="Arial"/>
              </a:rPr>
              <a:t>e</a:t>
            </a:r>
            <a:r>
              <a:rPr sz="4000" spc="-215" dirty="0">
                <a:solidFill>
                  <a:srgbClr val="D51F1A"/>
                </a:solidFill>
                <a:latin typeface="Arial"/>
                <a:cs typeface="Arial"/>
              </a:rPr>
              <a:t> </a:t>
            </a:r>
            <a:r>
              <a:rPr sz="4000" spc="-135" dirty="0">
                <a:solidFill>
                  <a:srgbClr val="D51F1A"/>
                </a:solidFill>
                <a:latin typeface="Arial"/>
                <a:cs typeface="Arial"/>
              </a:rPr>
              <a:t>HC</a:t>
            </a:r>
            <a:r>
              <a:rPr sz="4000" spc="-30" dirty="0">
                <a:solidFill>
                  <a:srgbClr val="D51F1A"/>
                </a:solidFill>
                <a:latin typeface="Arial"/>
                <a:cs typeface="Arial"/>
              </a:rPr>
              <a:t>V</a:t>
            </a:r>
            <a:r>
              <a:rPr sz="4000" spc="-204" dirty="0">
                <a:solidFill>
                  <a:srgbClr val="D51F1A"/>
                </a:solidFill>
                <a:latin typeface="Arial"/>
                <a:cs typeface="Arial"/>
              </a:rPr>
              <a:t> </a:t>
            </a:r>
            <a:r>
              <a:rPr sz="4000" spc="-135" dirty="0">
                <a:solidFill>
                  <a:srgbClr val="D51F1A"/>
                </a:solidFill>
                <a:latin typeface="Arial"/>
                <a:cs typeface="Arial"/>
              </a:rPr>
              <a:t>RNA</a:t>
            </a:r>
            <a:endParaRPr sz="4000">
              <a:latin typeface="Arial"/>
              <a:cs typeface="Arial"/>
            </a:endParaRPr>
          </a:p>
        </p:txBody>
      </p:sp>
      <p:sp>
        <p:nvSpPr>
          <p:cNvPr id="7" name="object 7"/>
          <p:cNvSpPr txBox="1"/>
          <p:nvPr/>
        </p:nvSpPr>
        <p:spPr>
          <a:xfrm>
            <a:off x="364916" y="2075835"/>
            <a:ext cx="7660005" cy="2121535"/>
          </a:xfrm>
          <a:prstGeom prst="rect">
            <a:avLst/>
          </a:prstGeom>
        </p:spPr>
        <p:txBody>
          <a:bodyPr vert="horz" wrap="square" lIns="0" tIns="0" rIns="0" bIns="0" rtlCol="0">
            <a:spAutoFit/>
          </a:bodyPr>
          <a:lstStyle/>
          <a:p>
            <a:pPr marL="12700">
              <a:lnSpc>
                <a:spcPct val="100000"/>
              </a:lnSpc>
            </a:pPr>
            <a:r>
              <a:rPr sz="2600" dirty="0">
                <a:solidFill>
                  <a:srgbClr val="212121"/>
                </a:solidFill>
                <a:latin typeface="Arial"/>
                <a:cs typeface="Arial"/>
              </a:rPr>
              <a:t>Pos</a:t>
            </a:r>
            <a:r>
              <a:rPr sz="2600" spc="-5" dirty="0">
                <a:solidFill>
                  <a:srgbClr val="212121"/>
                </a:solidFill>
                <a:latin typeface="Arial"/>
                <a:cs typeface="Arial"/>
              </a:rPr>
              <a:t>iti</a:t>
            </a:r>
            <a:r>
              <a:rPr sz="2600" spc="5" dirty="0">
                <a:solidFill>
                  <a:srgbClr val="212121"/>
                </a:solidFill>
                <a:latin typeface="Arial"/>
                <a:cs typeface="Arial"/>
              </a:rPr>
              <a:t>v</a:t>
            </a:r>
            <a:r>
              <a:rPr sz="2600" dirty="0">
                <a:solidFill>
                  <a:srgbClr val="212121"/>
                </a:solidFill>
                <a:latin typeface="Arial"/>
                <a:cs typeface="Arial"/>
              </a:rPr>
              <a:t>e</a:t>
            </a:r>
            <a:r>
              <a:rPr sz="2600" spc="-155" dirty="0">
                <a:solidFill>
                  <a:srgbClr val="212121"/>
                </a:solidFill>
                <a:latin typeface="Arial"/>
                <a:cs typeface="Arial"/>
              </a:rPr>
              <a:t> </a:t>
            </a:r>
            <a:r>
              <a:rPr sz="2600" dirty="0">
                <a:solidFill>
                  <a:srgbClr val="212121"/>
                </a:solidFill>
                <a:latin typeface="Arial"/>
                <a:cs typeface="Arial"/>
              </a:rPr>
              <a:t>An</a:t>
            </a:r>
            <a:r>
              <a:rPr sz="2600" spc="-5" dirty="0">
                <a:solidFill>
                  <a:srgbClr val="212121"/>
                </a:solidFill>
                <a:latin typeface="Arial"/>
                <a:cs typeface="Arial"/>
              </a:rPr>
              <a:t>t</a:t>
            </a:r>
            <a:r>
              <a:rPr sz="2600" spc="-10" dirty="0">
                <a:solidFill>
                  <a:srgbClr val="212121"/>
                </a:solidFill>
                <a:latin typeface="Arial"/>
                <a:cs typeface="Arial"/>
              </a:rPr>
              <a:t>i</a:t>
            </a:r>
            <a:r>
              <a:rPr sz="2600" spc="-5" dirty="0">
                <a:solidFill>
                  <a:srgbClr val="212121"/>
                </a:solidFill>
                <a:latin typeface="Arial"/>
                <a:cs typeface="Arial"/>
              </a:rPr>
              <a:t>-</a:t>
            </a:r>
            <a:r>
              <a:rPr sz="2600" dirty="0">
                <a:solidFill>
                  <a:srgbClr val="212121"/>
                </a:solidFill>
                <a:latin typeface="Arial"/>
                <a:cs typeface="Arial"/>
              </a:rPr>
              <a:t>HCV</a:t>
            </a:r>
            <a:r>
              <a:rPr sz="2600" spc="-25" dirty="0">
                <a:solidFill>
                  <a:srgbClr val="212121"/>
                </a:solidFill>
                <a:latin typeface="Arial"/>
                <a:cs typeface="Arial"/>
              </a:rPr>
              <a:t> </a:t>
            </a:r>
            <a:r>
              <a:rPr sz="2600" dirty="0">
                <a:solidFill>
                  <a:srgbClr val="212121"/>
                </a:solidFill>
                <a:latin typeface="Arial"/>
                <a:cs typeface="Arial"/>
              </a:rPr>
              <a:t>w</a:t>
            </a:r>
            <a:r>
              <a:rPr sz="2600" spc="-5" dirty="0">
                <a:solidFill>
                  <a:srgbClr val="212121"/>
                </a:solidFill>
                <a:latin typeface="Arial"/>
                <a:cs typeface="Arial"/>
              </a:rPr>
              <a:t>it</a:t>
            </a:r>
            <a:r>
              <a:rPr sz="2600" dirty="0">
                <a:solidFill>
                  <a:srgbClr val="212121"/>
                </a:solidFill>
                <a:latin typeface="Arial"/>
                <a:cs typeface="Arial"/>
              </a:rPr>
              <a:t>h nega</a:t>
            </a:r>
            <a:r>
              <a:rPr sz="2600" spc="-5" dirty="0">
                <a:solidFill>
                  <a:srgbClr val="212121"/>
                </a:solidFill>
                <a:latin typeface="Arial"/>
                <a:cs typeface="Arial"/>
              </a:rPr>
              <a:t>ti</a:t>
            </a:r>
            <a:r>
              <a:rPr sz="2600" spc="5" dirty="0">
                <a:solidFill>
                  <a:srgbClr val="212121"/>
                </a:solidFill>
                <a:latin typeface="Arial"/>
                <a:cs typeface="Arial"/>
              </a:rPr>
              <a:t>v</a:t>
            </a:r>
            <a:r>
              <a:rPr sz="2600" dirty="0">
                <a:solidFill>
                  <a:srgbClr val="212121"/>
                </a:solidFill>
                <a:latin typeface="Arial"/>
                <a:cs typeface="Arial"/>
              </a:rPr>
              <a:t>e</a:t>
            </a:r>
            <a:r>
              <a:rPr sz="2600" spc="-15" dirty="0">
                <a:solidFill>
                  <a:srgbClr val="212121"/>
                </a:solidFill>
                <a:latin typeface="Arial"/>
                <a:cs typeface="Arial"/>
              </a:rPr>
              <a:t> </a:t>
            </a:r>
            <a:r>
              <a:rPr sz="2600" dirty="0">
                <a:solidFill>
                  <a:srgbClr val="212121"/>
                </a:solidFill>
                <a:latin typeface="Arial"/>
                <a:cs typeface="Arial"/>
              </a:rPr>
              <a:t>HCV</a:t>
            </a:r>
            <a:r>
              <a:rPr sz="2600" spc="-15" dirty="0">
                <a:solidFill>
                  <a:srgbClr val="212121"/>
                </a:solidFill>
                <a:latin typeface="Arial"/>
                <a:cs typeface="Arial"/>
              </a:rPr>
              <a:t> </a:t>
            </a:r>
            <a:r>
              <a:rPr sz="2600" dirty="0">
                <a:solidFill>
                  <a:srgbClr val="212121"/>
                </a:solidFill>
                <a:latin typeface="Arial"/>
                <a:cs typeface="Arial"/>
              </a:rPr>
              <a:t>RNA</a:t>
            </a:r>
            <a:endParaRPr sz="2600">
              <a:latin typeface="Arial"/>
              <a:cs typeface="Arial"/>
            </a:endParaRPr>
          </a:p>
          <a:p>
            <a:pPr>
              <a:lnSpc>
                <a:spcPct val="100000"/>
              </a:lnSpc>
              <a:spcBef>
                <a:spcPts val="9"/>
              </a:spcBef>
            </a:pPr>
            <a:endParaRPr sz="2750">
              <a:latin typeface="Times New Roman"/>
              <a:cs typeface="Times New Roman"/>
            </a:endParaRPr>
          </a:p>
          <a:p>
            <a:pPr marL="355600" indent="-342900">
              <a:lnSpc>
                <a:spcPct val="100000"/>
              </a:lnSpc>
              <a:buClr>
                <a:srgbClr val="D51F1A"/>
              </a:buClr>
              <a:buFont typeface="Wingdings"/>
              <a:buChar char=""/>
              <a:tabLst>
                <a:tab pos="355600" algn="l"/>
              </a:tabLst>
            </a:pPr>
            <a:r>
              <a:rPr sz="2200" spc="-15" dirty="0">
                <a:solidFill>
                  <a:srgbClr val="212121"/>
                </a:solidFill>
                <a:latin typeface="Arial"/>
                <a:cs typeface="Arial"/>
              </a:rPr>
              <a:t>There</a:t>
            </a:r>
            <a:r>
              <a:rPr sz="2200" spc="10"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spc="-15" dirty="0">
                <a:solidFill>
                  <a:srgbClr val="212121"/>
                </a:solidFill>
                <a:latin typeface="Arial"/>
                <a:cs typeface="Arial"/>
              </a:rPr>
              <a:t>no</a:t>
            </a:r>
            <a:r>
              <a:rPr sz="220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v</a:t>
            </a:r>
            <a:r>
              <a:rPr sz="2200" spc="-15" dirty="0">
                <a:solidFill>
                  <a:srgbClr val="212121"/>
                </a:solidFill>
                <a:latin typeface="Arial"/>
                <a:cs typeface="Arial"/>
              </a:rPr>
              <a:t>iden</a:t>
            </a:r>
            <a:r>
              <a:rPr sz="2200" spc="-10" dirty="0">
                <a:solidFill>
                  <a:srgbClr val="212121"/>
                </a:solidFill>
                <a:latin typeface="Arial"/>
                <a:cs typeface="Arial"/>
              </a:rPr>
              <a:t>c</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a</a:t>
            </a:r>
            <a:r>
              <a:rPr sz="2200" spc="-10" dirty="0">
                <a:solidFill>
                  <a:srgbClr val="212121"/>
                </a:solidFill>
                <a:latin typeface="Arial"/>
                <a:cs typeface="Arial"/>
              </a:rPr>
              <a:t>cti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infection</a:t>
            </a:r>
            <a:endParaRPr sz="2200">
              <a:latin typeface="Arial"/>
              <a:cs typeface="Arial"/>
            </a:endParaRPr>
          </a:p>
          <a:p>
            <a:pPr>
              <a:lnSpc>
                <a:spcPct val="100000"/>
              </a:lnSpc>
              <a:spcBef>
                <a:spcPts val="14"/>
              </a:spcBef>
              <a:buClr>
                <a:srgbClr val="D51F1A"/>
              </a:buClr>
              <a:buFont typeface="Wingdings"/>
              <a:buChar char=""/>
            </a:pPr>
            <a:endParaRPr sz="3000">
              <a:latin typeface="Times New Roman"/>
              <a:cs typeface="Times New Roman"/>
            </a:endParaRPr>
          </a:p>
          <a:p>
            <a:pPr marL="355600" marR="5080" indent="-342900">
              <a:lnSpc>
                <a:spcPts val="2380"/>
              </a:lnSpc>
              <a:buClr>
                <a:srgbClr val="D51F1A"/>
              </a:buClr>
              <a:buFont typeface="Wingdings"/>
              <a:buChar char=""/>
              <a:tabLst>
                <a:tab pos="355600" algn="l"/>
              </a:tabLst>
            </a:pPr>
            <a:r>
              <a:rPr sz="2200" spc="-15" dirty="0">
                <a:solidFill>
                  <a:srgbClr val="212121"/>
                </a:solidFill>
                <a:latin typeface="Arial"/>
                <a:cs typeface="Arial"/>
              </a:rPr>
              <a:t>The</a:t>
            </a:r>
            <a:r>
              <a:rPr sz="2200" spc="10" dirty="0">
                <a:solidFill>
                  <a:srgbClr val="212121"/>
                </a:solidFill>
                <a:latin typeface="Arial"/>
                <a:cs typeface="Arial"/>
              </a:rPr>
              <a:t> </a:t>
            </a:r>
            <a:r>
              <a:rPr sz="2200" spc="-15" dirty="0">
                <a:solidFill>
                  <a:srgbClr val="212121"/>
                </a:solidFill>
                <a:latin typeface="Arial"/>
                <a:cs typeface="Arial"/>
              </a:rPr>
              <a:t>pat</a:t>
            </a:r>
            <a:r>
              <a:rPr sz="2200" dirty="0">
                <a:solidFill>
                  <a:srgbClr val="212121"/>
                </a:solidFill>
                <a:latin typeface="Arial"/>
                <a:cs typeface="Arial"/>
              </a:rPr>
              <a:t>i</a:t>
            </a:r>
            <a:r>
              <a:rPr sz="2200" spc="-15" dirty="0">
                <a:solidFill>
                  <a:srgbClr val="212121"/>
                </a:solidFill>
                <a:latin typeface="Arial"/>
                <a:cs typeface="Arial"/>
              </a:rPr>
              <a:t>ent</a:t>
            </a:r>
            <a:r>
              <a:rPr sz="2200" dirty="0">
                <a:solidFill>
                  <a:srgbClr val="212121"/>
                </a:solidFill>
                <a:latin typeface="Arial"/>
                <a:cs typeface="Arial"/>
              </a:rPr>
              <a:t> </a:t>
            </a:r>
            <a:r>
              <a:rPr sz="2200" spc="-5" dirty="0">
                <a:solidFill>
                  <a:srgbClr val="212121"/>
                </a:solidFill>
                <a:latin typeface="Arial"/>
                <a:cs typeface="Arial"/>
              </a:rPr>
              <a:t>li</a:t>
            </a:r>
            <a:r>
              <a:rPr sz="2200" spc="-10" dirty="0">
                <a:solidFill>
                  <a:srgbClr val="212121"/>
                </a:solidFill>
                <a:latin typeface="Arial"/>
                <a:cs typeface="Arial"/>
              </a:rPr>
              <a:t>kely</a:t>
            </a:r>
            <a:r>
              <a:rPr sz="2200" spc="-20" dirty="0">
                <a:solidFill>
                  <a:srgbClr val="212121"/>
                </a:solidFill>
                <a:latin typeface="Arial"/>
                <a:cs typeface="Arial"/>
              </a:rPr>
              <a:t> </a:t>
            </a:r>
            <a:r>
              <a:rPr sz="2200" spc="-15" dirty="0">
                <a:solidFill>
                  <a:srgbClr val="212121"/>
                </a:solidFill>
                <a:latin typeface="Arial"/>
                <a:cs typeface="Arial"/>
              </a:rPr>
              <a:t>had</a:t>
            </a:r>
            <a:r>
              <a:rPr sz="2200" dirty="0">
                <a:solidFill>
                  <a:srgbClr val="212121"/>
                </a:solidFill>
                <a:latin typeface="Arial"/>
                <a:cs typeface="Arial"/>
              </a:rPr>
              <a:t> </a:t>
            </a:r>
            <a:r>
              <a:rPr sz="2200" spc="-15" dirty="0">
                <a:solidFill>
                  <a:srgbClr val="212121"/>
                </a:solidFill>
                <a:latin typeface="Arial"/>
                <a:cs typeface="Arial"/>
              </a:rPr>
              <a:t>an</a:t>
            </a:r>
            <a:r>
              <a:rPr sz="2200" spc="1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5" dirty="0">
                <a:solidFill>
                  <a:srgbClr val="212121"/>
                </a:solidFill>
                <a:latin typeface="Arial"/>
                <a:cs typeface="Arial"/>
              </a:rPr>
              <a:t>po</a:t>
            </a:r>
            <a:r>
              <a:rPr sz="2200" spc="-10" dirty="0">
                <a:solidFill>
                  <a:srgbClr val="212121"/>
                </a:solidFill>
                <a:latin typeface="Arial"/>
                <a:cs typeface="Arial"/>
              </a:rPr>
              <a:t>s</a:t>
            </a:r>
            <a:r>
              <a:rPr sz="2200" spc="-15" dirty="0">
                <a:solidFill>
                  <a:srgbClr val="212121"/>
                </a:solidFill>
                <a:latin typeface="Arial"/>
                <a:cs typeface="Arial"/>
              </a:rPr>
              <a:t>ure</a:t>
            </a:r>
            <a:r>
              <a:rPr sz="2200" spc="10"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0" dirty="0">
                <a:solidFill>
                  <a:srgbClr val="212121"/>
                </a:solidFill>
                <a:latin typeface="Arial"/>
                <a:cs typeface="Arial"/>
              </a:rPr>
              <a:t>infection</a:t>
            </a:r>
            <a:r>
              <a:rPr sz="2200" dirty="0">
                <a:solidFill>
                  <a:srgbClr val="212121"/>
                </a:solidFill>
                <a:latin typeface="Arial"/>
                <a:cs typeface="Arial"/>
              </a:rPr>
              <a:t> </a:t>
            </a:r>
            <a:r>
              <a:rPr sz="2200" spc="-10" dirty="0">
                <a:solidFill>
                  <a:srgbClr val="212121"/>
                </a:solidFill>
                <a:latin typeface="Arial"/>
                <a:cs typeface="Arial"/>
              </a:rPr>
              <a:t>in </a:t>
            </a:r>
            <a:r>
              <a:rPr sz="2200" spc="-15" dirty="0">
                <a:solidFill>
                  <a:srgbClr val="212121"/>
                </a:solidFill>
                <a:latin typeface="Arial"/>
                <a:cs typeface="Arial"/>
              </a:rPr>
              <a:t>the</a:t>
            </a:r>
            <a:r>
              <a:rPr sz="2200" spc="10" dirty="0">
                <a:solidFill>
                  <a:srgbClr val="212121"/>
                </a:solidFill>
                <a:latin typeface="Arial"/>
                <a:cs typeface="Arial"/>
              </a:rPr>
              <a:t> </a:t>
            </a:r>
            <a:r>
              <a:rPr sz="2200" spc="-15" dirty="0">
                <a:solidFill>
                  <a:srgbClr val="212121"/>
                </a:solidFill>
                <a:latin typeface="Arial"/>
                <a:cs typeface="Arial"/>
              </a:rPr>
              <a:t>pa</a:t>
            </a:r>
            <a:r>
              <a:rPr sz="2200" spc="-10" dirty="0">
                <a:solidFill>
                  <a:srgbClr val="212121"/>
                </a:solidFill>
                <a:latin typeface="Arial"/>
                <a:cs typeface="Arial"/>
              </a:rPr>
              <a:t>st</a:t>
            </a:r>
            <a:r>
              <a:rPr sz="2200" spc="-15" dirty="0">
                <a:solidFill>
                  <a:srgbClr val="212121"/>
                </a:solidFill>
                <a:latin typeface="Arial"/>
                <a:cs typeface="Arial"/>
              </a:rPr>
              <a:t> and</a:t>
            </a:r>
            <a:r>
              <a:rPr sz="2200" dirty="0">
                <a:solidFill>
                  <a:srgbClr val="212121"/>
                </a:solidFill>
                <a:latin typeface="Arial"/>
                <a:cs typeface="Arial"/>
              </a:rPr>
              <a:t> </a:t>
            </a:r>
            <a:r>
              <a:rPr sz="2200" spc="-10" dirty="0">
                <a:solidFill>
                  <a:srgbClr val="212121"/>
                </a:solidFill>
                <a:latin typeface="Arial"/>
                <a:cs typeface="Arial"/>
              </a:rPr>
              <a:t>c</a:t>
            </a:r>
            <a:r>
              <a:rPr sz="2200" spc="-15" dirty="0">
                <a:solidFill>
                  <a:srgbClr val="212121"/>
                </a:solidFill>
                <a:latin typeface="Arial"/>
                <a:cs typeface="Arial"/>
              </a:rPr>
              <a:t>leared</a:t>
            </a:r>
            <a:r>
              <a:rPr sz="2200" dirty="0">
                <a:solidFill>
                  <a:srgbClr val="212121"/>
                </a:solidFill>
                <a:latin typeface="Arial"/>
                <a:cs typeface="Arial"/>
              </a:rPr>
              <a:t> </a:t>
            </a:r>
            <a:r>
              <a:rPr sz="2200" spc="-15" dirty="0">
                <a:solidFill>
                  <a:srgbClr val="212121"/>
                </a:solidFill>
                <a:latin typeface="Arial"/>
                <a:cs typeface="Arial"/>
              </a:rPr>
              <a:t>the</a:t>
            </a:r>
            <a:r>
              <a:rPr sz="2200" spc="10" dirty="0">
                <a:solidFill>
                  <a:srgbClr val="212121"/>
                </a:solidFill>
                <a:latin typeface="Arial"/>
                <a:cs typeface="Arial"/>
              </a:rPr>
              <a:t> </a:t>
            </a:r>
            <a:r>
              <a:rPr sz="2200" spc="-10" dirty="0">
                <a:solidFill>
                  <a:srgbClr val="212121"/>
                </a:solidFill>
                <a:latin typeface="Arial"/>
                <a:cs typeface="Arial"/>
              </a:rPr>
              <a:t>infection</a:t>
            </a:r>
            <a:endParaRPr sz="2200">
              <a:latin typeface="Arial"/>
              <a:cs typeface="Arial"/>
            </a:endParaRPr>
          </a:p>
        </p:txBody>
      </p:sp>
      <p:sp>
        <p:nvSpPr>
          <p:cNvPr id="8" name="object 8"/>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9" name="object 9"/>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10" name="object 10"/>
          <p:cNvSpPr/>
          <p:nvPr/>
        </p:nvSpPr>
        <p:spPr>
          <a:xfrm>
            <a:off x="167639" y="5978652"/>
            <a:ext cx="1028699" cy="879347"/>
          </a:xfrm>
          <a:prstGeom prst="rect">
            <a:avLst/>
          </a:prstGeom>
          <a:blipFill>
            <a:blip r:embed="rId6" cstate="print"/>
            <a:stretch>
              <a:fillRect/>
            </a:stretch>
          </a:blipFill>
        </p:spPr>
        <p:txBody>
          <a:bodyPr wrap="square" lIns="0" tIns="0" rIns="0" bIns="0" rtlCol="0"/>
          <a:lstStyle/>
          <a:p>
            <a:endParaRPr/>
          </a:p>
        </p:txBody>
      </p:sp>
      <p:sp>
        <p:nvSpPr>
          <p:cNvPr id="11" name="object 11"/>
          <p:cNvSpPr txBox="1"/>
          <p:nvPr/>
        </p:nvSpPr>
        <p:spPr>
          <a:xfrm>
            <a:off x="364916" y="4386456"/>
            <a:ext cx="10605770" cy="1170940"/>
          </a:xfrm>
          <a:prstGeom prst="rect">
            <a:avLst/>
          </a:prstGeom>
        </p:spPr>
        <p:txBody>
          <a:bodyPr vert="horz" wrap="square" lIns="0" tIns="0" rIns="0" bIns="0" rtlCol="0">
            <a:spAutoFit/>
          </a:bodyPr>
          <a:lstStyle/>
          <a:p>
            <a:pPr marR="5080" algn="r">
              <a:lnSpc>
                <a:spcPct val="100000"/>
              </a:lnSpc>
            </a:pPr>
            <a:r>
              <a:rPr sz="800" dirty="0">
                <a:solidFill>
                  <a:srgbClr val="212121"/>
                </a:solidFill>
                <a:latin typeface="Arial"/>
                <a:cs typeface="Arial"/>
              </a:rPr>
              <a:t>I</a:t>
            </a:r>
            <a:r>
              <a:rPr sz="800" spc="10" dirty="0">
                <a:solidFill>
                  <a:srgbClr val="212121"/>
                </a:solidFill>
                <a:latin typeface="Arial"/>
                <a:cs typeface="Arial"/>
              </a:rPr>
              <a:t>m</a:t>
            </a:r>
            <a:r>
              <a:rPr sz="800" spc="-5" dirty="0">
                <a:solidFill>
                  <a:srgbClr val="212121"/>
                </a:solidFill>
                <a:latin typeface="Arial"/>
                <a:cs typeface="Arial"/>
              </a:rPr>
              <a:t>ag</a:t>
            </a:r>
            <a:r>
              <a:rPr sz="800" dirty="0">
                <a:solidFill>
                  <a:srgbClr val="212121"/>
                </a:solidFill>
                <a:latin typeface="Arial"/>
                <a:cs typeface="Arial"/>
              </a:rPr>
              <a:t>e</a:t>
            </a:r>
            <a:r>
              <a:rPr sz="800" spc="-10" dirty="0">
                <a:solidFill>
                  <a:srgbClr val="212121"/>
                </a:solidFill>
                <a:latin typeface="Arial"/>
                <a:cs typeface="Arial"/>
              </a:rPr>
              <a:t> </a:t>
            </a:r>
            <a:r>
              <a:rPr sz="800" dirty="0">
                <a:solidFill>
                  <a:srgbClr val="212121"/>
                </a:solidFill>
                <a:latin typeface="Arial"/>
                <a:cs typeface="Arial"/>
              </a:rPr>
              <a:t>S</a:t>
            </a:r>
            <a:r>
              <a:rPr sz="800" spc="-5" dirty="0">
                <a:solidFill>
                  <a:srgbClr val="212121"/>
                </a:solidFill>
                <a:latin typeface="Arial"/>
                <a:cs typeface="Arial"/>
              </a:rPr>
              <a:t>our</a:t>
            </a:r>
            <a:r>
              <a:rPr sz="800" spc="5" dirty="0">
                <a:solidFill>
                  <a:srgbClr val="212121"/>
                </a:solidFill>
                <a:latin typeface="Arial"/>
                <a:cs typeface="Arial"/>
              </a:rPr>
              <a:t>c</a:t>
            </a:r>
            <a:r>
              <a:rPr sz="800" spc="-5" dirty="0">
                <a:solidFill>
                  <a:srgbClr val="212121"/>
                </a:solidFill>
                <a:latin typeface="Arial"/>
                <a:cs typeface="Arial"/>
              </a:rPr>
              <a:t>e</a:t>
            </a:r>
            <a:r>
              <a:rPr sz="800" dirty="0">
                <a:solidFill>
                  <a:srgbClr val="212121"/>
                </a:solidFill>
                <a:latin typeface="Arial"/>
                <a:cs typeface="Arial"/>
              </a:rPr>
              <a:t>:</a:t>
            </a:r>
            <a:r>
              <a:rPr sz="800" spc="10" dirty="0">
                <a:solidFill>
                  <a:srgbClr val="212121"/>
                </a:solidFill>
                <a:latin typeface="Arial"/>
                <a:cs typeface="Arial"/>
              </a:rPr>
              <a:t> </a:t>
            </a:r>
            <a:r>
              <a:rPr sz="800" spc="-10" dirty="0">
                <a:solidFill>
                  <a:srgbClr val="212121"/>
                </a:solidFill>
                <a:latin typeface="Arial"/>
                <a:cs typeface="Arial"/>
              </a:rPr>
              <a:t>M</a:t>
            </a:r>
            <a:r>
              <a:rPr sz="800" dirty="0">
                <a:solidFill>
                  <a:srgbClr val="212121"/>
                </a:solidFill>
                <a:latin typeface="Arial"/>
                <a:cs typeface="Arial"/>
              </a:rPr>
              <a:t>S</a:t>
            </a:r>
            <a:r>
              <a:rPr sz="800" spc="5" dirty="0">
                <a:solidFill>
                  <a:srgbClr val="212121"/>
                </a:solidFill>
                <a:latin typeface="Arial"/>
                <a:cs typeface="Arial"/>
              </a:rPr>
              <a:t> </a:t>
            </a:r>
            <a:r>
              <a:rPr sz="800" dirty="0">
                <a:solidFill>
                  <a:srgbClr val="212121"/>
                </a:solidFill>
                <a:latin typeface="Arial"/>
                <a:cs typeface="Arial"/>
              </a:rPr>
              <a:t>P</a:t>
            </a:r>
            <a:r>
              <a:rPr sz="800" spc="-5" dirty="0">
                <a:solidFill>
                  <a:srgbClr val="212121"/>
                </a:solidFill>
                <a:latin typeface="Arial"/>
                <a:cs typeface="Arial"/>
              </a:rPr>
              <a:t>o</a:t>
            </a:r>
            <a:r>
              <a:rPr sz="800" spc="-20" dirty="0">
                <a:solidFill>
                  <a:srgbClr val="212121"/>
                </a:solidFill>
                <a:latin typeface="Arial"/>
                <a:cs typeface="Arial"/>
              </a:rPr>
              <a:t>w</a:t>
            </a:r>
            <a:r>
              <a:rPr sz="800" spc="-5" dirty="0">
                <a:solidFill>
                  <a:srgbClr val="212121"/>
                </a:solidFill>
                <a:latin typeface="Arial"/>
                <a:cs typeface="Arial"/>
              </a:rPr>
              <a:t>er</a:t>
            </a:r>
            <a:r>
              <a:rPr sz="800" dirty="0">
                <a:solidFill>
                  <a:srgbClr val="212121"/>
                </a:solidFill>
                <a:latin typeface="Arial"/>
                <a:cs typeface="Arial"/>
              </a:rPr>
              <a:t>P</a:t>
            </a:r>
            <a:r>
              <a:rPr sz="800" spc="-5" dirty="0">
                <a:solidFill>
                  <a:srgbClr val="212121"/>
                </a:solidFill>
                <a:latin typeface="Arial"/>
                <a:cs typeface="Arial"/>
              </a:rPr>
              <a:t>o</a:t>
            </a:r>
            <a:r>
              <a:rPr sz="800" dirty="0">
                <a:solidFill>
                  <a:srgbClr val="212121"/>
                </a:solidFill>
                <a:latin typeface="Arial"/>
                <a:cs typeface="Arial"/>
              </a:rPr>
              <a:t>i</a:t>
            </a:r>
            <a:r>
              <a:rPr sz="800" spc="-5" dirty="0">
                <a:solidFill>
                  <a:srgbClr val="212121"/>
                </a:solidFill>
                <a:latin typeface="Arial"/>
                <a:cs typeface="Arial"/>
              </a:rPr>
              <a:t>n</a:t>
            </a:r>
            <a:r>
              <a:rPr sz="800" dirty="0">
                <a:solidFill>
                  <a:srgbClr val="212121"/>
                </a:solidFill>
                <a:latin typeface="Arial"/>
                <a:cs typeface="Arial"/>
              </a:rPr>
              <a:t>t</a:t>
            </a:r>
            <a:r>
              <a:rPr sz="800" spc="20" dirty="0">
                <a:solidFill>
                  <a:srgbClr val="212121"/>
                </a:solidFill>
                <a:latin typeface="Arial"/>
                <a:cs typeface="Arial"/>
              </a:rPr>
              <a:t> </a:t>
            </a:r>
            <a:r>
              <a:rPr sz="800" dirty="0">
                <a:solidFill>
                  <a:srgbClr val="212121"/>
                </a:solidFill>
                <a:latin typeface="Arial"/>
                <a:cs typeface="Arial"/>
              </a:rPr>
              <a:t>St</a:t>
            </a:r>
            <a:r>
              <a:rPr sz="800" spc="-5" dirty="0">
                <a:solidFill>
                  <a:srgbClr val="212121"/>
                </a:solidFill>
                <a:latin typeface="Arial"/>
                <a:cs typeface="Arial"/>
              </a:rPr>
              <a:t>o</a:t>
            </a:r>
            <a:r>
              <a:rPr sz="800" spc="5" dirty="0">
                <a:solidFill>
                  <a:srgbClr val="212121"/>
                </a:solidFill>
                <a:latin typeface="Arial"/>
                <a:cs typeface="Arial"/>
              </a:rPr>
              <a:t>c</a:t>
            </a:r>
            <a:r>
              <a:rPr sz="800" dirty="0">
                <a:solidFill>
                  <a:srgbClr val="212121"/>
                </a:solidFill>
                <a:latin typeface="Arial"/>
                <a:cs typeface="Arial"/>
              </a:rPr>
              <a:t>k P</a:t>
            </a:r>
            <a:r>
              <a:rPr sz="800" spc="-5" dirty="0">
                <a:solidFill>
                  <a:srgbClr val="212121"/>
                </a:solidFill>
                <a:latin typeface="Arial"/>
                <a:cs typeface="Arial"/>
              </a:rPr>
              <a:t>ho</a:t>
            </a:r>
            <a:r>
              <a:rPr sz="800" dirty="0">
                <a:solidFill>
                  <a:srgbClr val="212121"/>
                </a:solidFill>
                <a:latin typeface="Arial"/>
                <a:cs typeface="Arial"/>
              </a:rPr>
              <a:t>t</a:t>
            </a:r>
            <a:r>
              <a:rPr sz="800" spc="-5" dirty="0">
                <a:solidFill>
                  <a:srgbClr val="212121"/>
                </a:solidFill>
                <a:latin typeface="Arial"/>
                <a:cs typeface="Arial"/>
              </a:rPr>
              <a:t>os</a:t>
            </a:r>
            <a:endParaRPr sz="800" dirty="0">
              <a:latin typeface="Arial"/>
              <a:cs typeface="Arial"/>
            </a:endParaRPr>
          </a:p>
          <a:p>
            <a:pPr>
              <a:lnSpc>
                <a:spcPct val="100000"/>
              </a:lnSpc>
              <a:spcBef>
                <a:spcPts val="7"/>
              </a:spcBef>
            </a:pPr>
            <a:endParaRPr sz="850" dirty="0">
              <a:latin typeface="Times New Roman"/>
              <a:cs typeface="Times New Roman"/>
            </a:endParaRPr>
          </a:p>
          <a:p>
            <a:pPr marL="355600" marR="3308985" indent="-342900">
              <a:lnSpc>
                <a:spcPts val="2380"/>
              </a:lnSpc>
              <a:buClr>
                <a:srgbClr val="D51F1A"/>
              </a:buClr>
              <a:buFont typeface="Wingdings"/>
              <a:buChar char=""/>
              <a:tabLst>
                <a:tab pos="355600" algn="l"/>
              </a:tabLst>
            </a:pPr>
            <a:r>
              <a:rPr sz="2200" spc="-25" dirty="0">
                <a:solidFill>
                  <a:srgbClr val="212121"/>
                </a:solidFill>
                <a:latin typeface="Arial"/>
                <a:cs typeface="Arial"/>
              </a:rPr>
              <a:t>N</a:t>
            </a:r>
            <a:r>
              <a:rPr sz="2200" spc="-15" dirty="0">
                <a:solidFill>
                  <a:srgbClr val="212121"/>
                </a:solidFill>
                <a:latin typeface="Arial"/>
                <a:cs typeface="Arial"/>
              </a:rPr>
              <a:t>o</a:t>
            </a:r>
            <a:r>
              <a:rPr sz="2200" dirty="0">
                <a:solidFill>
                  <a:srgbClr val="212121"/>
                </a:solidFill>
                <a:latin typeface="Arial"/>
                <a:cs typeface="Arial"/>
              </a:rPr>
              <a:t> </a:t>
            </a:r>
            <a:r>
              <a:rPr sz="2200" spc="-10" dirty="0">
                <a:solidFill>
                  <a:srgbClr val="212121"/>
                </a:solidFill>
                <a:latin typeface="Arial"/>
                <a:cs typeface="Arial"/>
              </a:rPr>
              <a:t>follo</a:t>
            </a:r>
            <a:r>
              <a:rPr sz="2200" spc="-25" dirty="0">
                <a:solidFill>
                  <a:srgbClr val="212121"/>
                </a:solidFill>
                <a:latin typeface="Arial"/>
                <a:cs typeface="Arial"/>
              </a:rPr>
              <a:t>w</a:t>
            </a:r>
            <a:r>
              <a:rPr sz="2200" spc="-15" dirty="0">
                <a:solidFill>
                  <a:srgbClr val="212121"/>
                </a:solidFill>
                <a:latin typeface="Arial"/>
                <a:cs typeface="Arial"/>
              </a:rPr>
              <a:t>-up</a:t>
            </a:r>
            <a:r>
              <a:rPr sz="2200" spc="10" dirty="0">
                <a:solidFill>
                  <a:srgbClr val="212121"/>
                </a:solidFill>
                <a:latin typeface="Arial"/>
                <a:cs typeface="Arial"/>
              </a:rPr>
              <a:t> </a:t>
            </a:r>
            <a:r>
              <a:rPr sz="2200" spc="-10" dirty="0">
                <a:solidFill>
                  <a:srgbClr val="212121"/>
                </a:solidFill>
                <a:latin typeface="Arial"/>
                <a:cs typeface="Arial"/>
              </a:rPr>
              <a:t>or</a:t>
            </a:r>
            <a:r>
              <a:rPr sz="2200" dirty="0">
                <a:solidFill>
                  <a:srgbClr val="212121"/>
                </a:solidFill>
                <a:latin typeface="Arial"/>
                <a:cs typeface="Arial"/>
              </a:rPr>
              <a:t> </a:t>
            </a:r>
            <a:r>
              <a:rPr sz="2200" spc="-15" dirty="0">
                <a:solidFill>
                  <a:srgbClr val="212121"/>
                </a:solidFill>
                <a:latin typeface="Arial"/>
                <a:cs typeface="Arial"/>
              </a:rPr>
              <a:t>repeat</a:t>
            </a:r>
            <a:r>
              <a:rPr sz="2200" spc="15" dirty="0">
                <a:solidFill>
                  <a:srgbClr val="212121"/>
                </a:solidFill>
                <a:latin typeface="Arial"/>
                <a:cs typeface="Arial"/>
              </a:rPr>
              <a:t> </a:t>
            </a:r>
            <a:r>
              <a:rPr sz="2200" spc="-10" dirty="0">
                <a:solidFill>
                  <a:srgbClr val="212121"/>
                </a:solidFill>
                <a:latin typeface="Arial"/>
                <a:cs typeface="Arial"/>
              </a:rPr>
              <a:t>testing</a:t>
            </a:r>
            <a:r>
              <a:rPr sz="2200" dirty="0">
                <a:solidFill>
                  <a:srgbClr val="212121"/>
                </a:solidFill>
                <a:latin typeface="Arial"/>
                <a:cs typeface="Arial"/>
              </a:rPr>
              <a:t> </a:t>
            </a:r>
            <a:r>
              <a:rPr sz="2200" spc="-10" dirty="0">
                <a:solidFill>
                  <a:srgbClr val="212121"/>
                </a:solidFill>
                <a:latin typeface="Arial"/>
                <a:cs typeface="Arial"/>
              </a:rPr>
              <a:t>required</a:t>
            </a:r>
            <a:r>
              <a:rPr sz="2200" spc="10" dirty="0">
                <a:solidFill>
                  <a:srgbClr val="212121"/>
                </a:solidFill>
                <a:latin typeface="Arial"/>
                <a:cs typeface="Arial"/>
              </a:rPr>
              <a:t> </a:t>
            </a:r>
            <a:r>
              <a:rPr sz="2200" spc="-15" dirty="0">
                <a:solidFill>
                  <a:srgbClr val="212121"/>
                </a:solidFill>
                <a:latin typeface="Arial"/>
                <a:cs typeface="Arial"/>
              </a:rPr>
              <a:t>unle</a:t>
            </a:r>
            <a:r>
              <a:rPr sz="2200" spc="-10" dirty="0">
                <a:solidFill>
                  <a:srgbClr val="212121"/>
                </a:solidFill>
                <a:latin typeface="Arial"/>
                <a:cs typeface="Arial"/>
              </a:rPr>
              <a:t>s</a:t>
            </a:r>
            <a:r>
              <a:rPr sz="2200" spc="-15" dirty="0">
                <a:solidFill>
                  <a:srgbClr val="212121"/>
                </a:solidFill>
                <a:latin typeface="Arial"/>
                <a:cs typeface="Arial"/>
              </a:rPr>
              <a:t>s</a:t>
            </a:r>
            <a:r>
              <a:rPr sz="2200" spc="-10" dirty="0">
                <a:solidFill>
                  <a:srgbClr val="212121"/>
                </a:solidFill>
                <a:latin typeface="Arial"/>
                <a:cs typeface="Arial"/>
              </a:rPr>
              <a:t> </a:t>
            </a:r>
            <a:r>
              <a:rPr sz="2200" spc="-15" dirty="0">
                <a:solidFill>
                  <a:srgbClr val="212121"/>
                </a:solidFill>
                <a:latin typeface="Arial"/>
                <a:cs typeface="Arial"/>
              </a:rPr>
              <a:t>there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as an</a:t>
            </a:r>
            <a:r>
              <a:rPr sz="2200"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5" dirty="0">
                <a:solidFill>
                  <a:srgbClr val="212121"/>
                </a:solidFill>
                <a:latin typeface="Arial"/>
                <a:cs typeface="Arial"/>
              </a:rPr>
              <a:t>po</a:t>
            </a:r>
            <a:r>
              <a:rPr sz="2200" spc="-10" dirty="0">
                <a:solidFill>
                  <a:srgbClr val="212121"/>
                </a:solidFill>
                <a:latin typeface="Arial"/>
                <a:cs typeface="Arial"/>
              </a:rPr>
              <a:t>s</a:t>
            </a:r>
            <a:r>
              <a:rPr sz="2200" spc="-15" dirty="0">
                <a:solidFill>
                  <a:srgbClr val="212121"/>
                </a:solidFill>
                <a:latin typeface="Arial"/>
                <a:cs typeface="Arial"/>
              </a:rPr>
              <a:t>ure</a:t>
            </a:r>
            <a:r>
              <a:rPr sz="2200" spc="10"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last</a:t>
            </a:r>
            <a:r>
              <a:rPr sz="2200" dirty="0">
                <a:solidFill>
                  <a:srgbClr val="212121"/>
                </a:solidFill>
                <a:latin typeface="Arial"/>
                <a:cs typeface="Arial"/>
              </a:rPr>
              <a:t> </a:t>
            </a:r>
            <a:r>
              <a:rPr sz="2200" spc="-15" dirty="0">
                <a:solidFill>
                  <a:srgbClr val="212121"/>
                </a:solidFill>
                <a:latin typeface="Arial"/>
                <a:cs typeface="Arial"/>
              </a:rPr>
              <a:t>6</a:t>
            </a:r>
            <a:r>
              <a:rPr sz="220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onths</a:t>
            </a:r>
            <a:endParaRPr sz="2200" dirty="0">
              <a:latin typeface="Arial"/>
              <a:cs typeface="Arial"/>
            </a:endParaRPr>
          </a:p>
          <a:p>
            <a:pPr marL="650875" lvl="1" indent="-226695">
              <a:lnSpc>
                <a:spcPct val="100000"/>
              </a:lnSpc>
              <a:spcBef>
                <a:spcPts val="200"/>
              </a:spcBef>
              <a:buClr>
                <a:srgbClr val="D51F1A"/>
              </a:buClr>
              <a:buFont typeface="Wingdings"/>
              <a:buChar char=""/>
              <a:tabLst>
                <a:tab pos="651510" algn="l"/>
              </a:tabLst>
            </a:pPr>
            <a:r>
              <a:rPr sz="1900" spc="-10" dirty="0">
                <a:solidFill>
                  <a:srgbClr val="212121"/>
                </a:solidFill>
                <a:latin typeface="Arial"/>
                <a:cs typeface="Arial"/>
              </a:rPr>
              <a:t>In</a:t>
            </a:r>
            <a:r>
              <a:rPr sz="1900" dirty="0">
                <a:solidFill>
                  <a:srgbClr val="212121"/>
                </a:solidFill>
                <a:latin typeface="Arial"/>
                <a:cs typeface="Arial"/>
              </a:rPr>
              <a:t> </a:t>
            </a:r>
            <a:r>
              <a:rPr sz="1900" spc="-10" dirty="0">
                <a:solidFill>
                  <a:srgbClr val="212121"/>
                </a:solidFill>
                <a:latin typeface="Arial"/>
                <a:cs typeface="Arial"/>
              </a:rPr>
              <a:t>this</a:t>
            </a:r>
            <a:r>
              <a:rPr sz="1900" spc="10" dirty="0">
                <a:solidFill>
                  <a:srgbClr val="212121"/>
                </a:solidFill>
                <a:latin typeface="Arial"/>
                <a:cs typeface="Arial"/>
              </a:rPr>
              <a:t> </a:t>
            </a:r>
            <a:r>
              <a:rPr sz="1900" spc="-15" dirty="0">
                <a:solidFill>
                  <a:srgbClr val="212121"/>
                </a:solidFill>
                <a:latin typeface="Arial"/>
                <a:cs typeface="Arial"/>
              </a:rPr>
              <a:t>c</a:t>
            </a:r>
            <a:r>
              <a:rPr sz="1900" spc="-10" dirty="0">
                <a:solidFill>
                  <a:srgbClr val="212121"/>
                </a:solidFill>
                <a:latin typeface="Arial"/>
                <a:cs typeface="Arial"/>
              </a:rPr>
              <a:t>ase,</a:t>
            </a:r>
            <a:r>
              <a:rPr sz="1900" spc="10" dirty="0">
                <a:solidFill>
                  <a:srgbClr val="212121"/>
                </a:solidFill>
                <a:latin typeface="Arial"/>
                <a:cs typeface="Arial"/>
              </a:rPr>
              <a:t> </a:t>
            </a:r>
            <a:r>
              <a:rPr sz="1900" spc="-10" dirty="0">
                <a:solidFill>
                  <a:srgbClr val="212121"/>
                </a:solidFill>
                <a:latin typeface="Arial"/>
                <a:cs typeface="Arial"/>
              </a:rPr>
              <a:t>foll</a:t>
            </a:r>
            <a:r>
              <a:rPr sz="1900" spc="-15" dirty="0">
                <a:solidFill>
                  <a:srgbClr val="212121"/>
                </a:solidFill>
                <a:latin typeface="Arial"/>
                <a:cs typeface="Arial"/>
              </a:rPr>
              <a:t>o</a:t>
            </a:r>
            <a:r>
              <a:rPr sz="1900" spc="-30" dirty="0">
                <a:solidFill>
                  <a:srgbClr val="212121"/>
                </a:solidFill>
                <a:latin typeface="Arial"/>
                <a:cs typeface="Arial"/>
              </a:rPr>
              <a:t>w</a:t>
            </a:r>
            <a:r>
              <a:rPr sz="1900" spc="-10" dirty="0">
                <a:solidFill>
                  <a:srgbClr val="212121"/>
                </a:solidFill>
                <a:latin typeface="Arial"/>
                <a:cs typeface="Arial"/>
              </a:rPr>
              <a:t>-up</a:t>
            </a:r>
            <a:r>
              <a:rPr sz="1900" spc="45" dirty="0">
                <a:solidFill>
                  <a:srgbClr val="212121"/>
                </a:solidFill>
                <a:latin typeface="Arial"/>
                <a:cs typeface="Arial"/>
              </a:rPr>
              <a:t> </a:t>
            </a:r>
            <a:r>
              <a:rPr sz="1900" spc="-10" dirty="0">
                <a:solidFill>
                  <a:srgbClr val="212121"/>
                </a:solidFill>
                <a:latin typeface="Arial"/>
                <a:cs typeface="Arial"/>
              </a:rPr>
              <a:t>repeat</a:t>
            </a:r>
            <a:r>
              <a:rPr sz="1900" spc="20" dirty="0">
                <a:solidFill>
                  <a:srgbClr val="212121"/>
                </a:solidFill>
                <a:latin typeface="Arial"/>
                <a:cs typeface="Arial"/>
              </a:rPr>
              <a:t> </a:t>
            </a:r>
            <a:r>
              <a:rPr sz="1900" spc="-10" dirty="0">
                <a:solidFill>
                  <a:srgbClr val="212121"/>
                </a:solidFill>
                <a:latin typeface="Arial"/>
                <a:cs typeface="Arial"/>
              </a:rPr>
              <a:t>testi</a:t>
            </a:r>
            <a:r>
              <a:rPr sz="1900" spc="-15" dirty="0">
                <a:solidFill>
                  <a:srgbClr val="212121"/>
                </a:solidFill>
                <a:latin typeface="Arial"/>
                <a:cs typeface="Arial"/>
              </a:rPr>
              <a:t>ng</a:t>
            </a:r>
            <a:r>
              <a:rPr sz="1900" spc="10" dirty="0">
                <a:solidFill>
                  <a:srgbClr val="212121"/>
                </a:solidFill>
                <a:latin typeface="Arial"/>
                <a:cs typeface="Arial"/>
              </a:rPr>
              <a:t> </a:t>
            </a:r>
            <a:r>
              <a:rPr sz="1900" spc="-30" dirty="0">
                <a:solidFill>
                  <a:srgbClr val="212121"/>
                </a:solidFill>
                <a:latin typeface="Arial"/>
                <a:cs typeface="Arial"/>
              </a:rPr>
              <a:t>w</a:t>
            </a:r>
            <a:r>
              <a:rPr sz="1900" spc="-10" dirty="0">
                <a:solidFill>
                  <a:srgbClr val="212121"/>
                </a:solidFill>
                <a:latin typeface="Arial"/>
                <a:cs typeface="Arial"/>
              </a:rPr>
              <a:t>ith</a:t>
            </a:r>
            <a:r>
              <a:rPr sz="1900" spc="25" dirty="0">
                <a:solidFill>
                  <a:srgbClr val="212121"/>
                </a:solidFill>
                <a:latin typeface="Arial"/>
                <a:cs typeface="Arial"/>
              </a:rPr>
              <a:t> </a:t>
            </a:r>
            <a:r>
              <a:rPr sz="1900" spc="-20" dirty="0">
                <a:solidFill>
                  <a:srgbClr val="212121"/>
                </a:solidFill>
                <a:latin typeface="Arial"/>
                <a:cs typeface="Arial"/>
              </a:rPr>
              <a:t>HC</a:t>
            </a:r>
            <a:r>
              <a:rPr sz="1900" spc="-15" dirty="0">
                <a:solidFill>
                  <a:srgbClr val="212121"/>
                </a:solidFill>
                <a:latin typeface="Arial"/>
                <a:cs typeface="Arial"/>
              </a:rPr>
              <a:t>V</a:t>
            </a:r>
            <a:r>
              <a:rPr sz="1900" spc="5" dirty="0">
                <a:solidFill>
                  <a:srgbClr val="212121"/>
                </a:solidFill>
                <a:latin typeface="Arial"/>
                <a:cs typeface="Arial"/>
              </a:rPr>
              <a:t> </a:t>
            </a:r>
            <a:r>
              <a:rPr sz="1900" spc="-20" dirty="0">
                <a:solidFill>
                  <a:srgbClr val="212121"/>
                </a:solidFill>
                <a:latin typeface="Arial"/>
                <a:cs typeface="Arial"/>
              </a:rPr>
              <a:t>RN</a:t>
            </a:r>
            <a:r>
              <a:rPr sz="1900" spc="-15" dirty="0">
                <a:solidFill>
                  <a:srgbClr val="212121"/>
                </a:solidFill>
                <a:latin typeface="Arial"/>
                <a:cs typeface="Arial"/>
              </a:rPr>
              <a:t>A</a:t>
            </a:r>
            <a:r>
              <a:rPr sz="1900" spc="-90" dirty="0">
                <a:solidFill>
                  <a:srgbClr val="212121"/>
                </a:solidFill>
                <a:latin typeface="Arial"/>
                <a:cs typeface="Arial"/>
              </a:rPr>
              <a:t> </a:t>
            </a:r>
            <a:r>
              <a:rPr sz="1900" spc="-10" dirty="0">
                <a:solidFill>
                  <a:srgbClr val="212121"/>
                </a:solidFill>
                <a:latin typeface="Arial"/>
                <a:cs typeface="Arial"/>
              </a:rPr>
              <a:t>is</a:t>
            </a:r>
            <a:r>
              <a:rPr sz="1900" spc="-5" dirty="0">
                <a:solidFill>
                  <a:srgbClr val="212121"/>
                </a:solidFill>
                <a:latin typeface="Arial"/>
                <a:cs typeface="Arial"/>
              </a:rPr>
              <a:t> </a:t>
            </a:r>
            <a:r>
              <a:rPr sz="1900" spc="-30" dirty="0">
                <a:solidFill>
                  <a:srgbClr val="212121"/>
                </a:solidFill>
                <a:latin typeface="Arial"/>
                <a:cs typeface="Arial"/>
              </a:rPr>
              <a:t>w</a:t>
            </a:r>
            <a:r>
              <a:rPr sz="1900" spc="-10" dirty="0">
                <a:solidFill>
                  <a:srgbClr val="212121"/>
                </a:solidFill>
                <a:latin typeface="Arial"/>
                <a:cs typeface="Arial"/>
              </a:rPr>
              <a:t>arranted</a:t>
            </a:r>
            <a:endParaRPr sz="1900" dirty="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453563" y="298671"/>
            <a:ext cx="8926830" cy="1143000"/>
          </a:xfrm>
          <a:prstGeom prst="rect">
            <a:avLst/>
          </a:prstGeom>
        </p:spPr>
        <p:txBody>
          <a:bodyPr vert="horz" wrap="square" lIns="0" tIns="0" rIns="0" bIns="0" rtlCol="0">
            <a:spAutoFit/>
          </a:bodyPr>
          <a:lstStyle/>
          <a:p>
            <a:pPr marL="12700">
              <a:lnSpc>
                <a:spcPct val="100000"/>
              </a:lnSpc>
            </a:pPr>
            <a:r>
              <a:rPr sz="4000" spc="-135" dirty="0">
                <a:solidFill>
                  <a:srgbClr val="D51F1A"/>
                </a:solidFill>
                <a:latin typeface="Arial"/>
                <a:cs typeface="Arial"/>
              </a:rPr>
              <a:t>Commu</a:t>
            </a:r>
            <a:r>
              <a:rPr sz="4000" spc="-120" dirty="0">
                <a:solidFill>
                  <a:srgbClr val="D51F1A"/>
                </a:solidFill>
                <a:latin typeface="Arial"/>
                <a:cs typeface="Arial"/>
              </a:rPr>
              <a:t>ni</a:t>
            </a:r>
            <a:r>
              <a:rPr sz="4000" spc="-114" dirty="0">
                <a:solidFill>
                  <a:srgbClr val="D51F1A"/>
                </a:solidFill>
                <a:latin typeface="Arial"/>
                <a:cs typeface="Arial"/>
              </a:rPr>
              <a:t>c</a:t>
            </a:r>
            <a:r>
              <a:rPr sz="4000" spc="-125" dirty="0">
                <a:solidFill>
                  <a:srgbClr val="D51F1A"/>
                </a:solidFill>
                <a:latin typeface="Arial"/>
                <a:cs typeface="Arial"/>
              </a:rPr>
              <a:t>a</a:t>
            </a:r>
            <a:r>
              <a:rPr sz="4000" spc="-110" dirty="0">
                <a:solidFill>
                  <a:srgbClr val="D51F1A"/>
                </a:solidFill>
                <a:latin typeface="Arial"/>
                <a:cs typeface="Arial"/>
              </a:rPr>
              <a:t>ti</a:t>
            </a:r>
            <a:r>
              <a:rPr sz="4000" spc="-130" dirty="0">
                <a:solidFill>
                  <a:srgbClr val="D51F1A"/>
                </a:solidFill>
                <a:latin typeface="Arial"/>
                <a:cs typeface="Arial"/>
              </a:rPr>
              <a:t>n</a:t>
            </a:r>
            <a:r>
              <a:rPr sz="4000" spc="-25" dirty="0">
                <a:solidFill>
                  <a:srgbClr val="D51F1A"/>
                </a:solidFill>
                <a:latin typeface="Arial"/>
                <a:cs typeface="Arial"/>
              </a:rPr>
              <a:t>g</a:t>
            </a:r>
            <a:r>
              <a:rPr sz="4000" spc="-195" dirty="0">
                <a:solidFill>
                  <a:srgbClr val="D51F1A"/>
                </a:solidFill>
                <a:latin typeface="Arial"/>
                <a:cs typeface="Arial"/>
              </a:rPr>
              <a:t> </a:t>
            </a:r>
            <a:r>
              <a:rPr sz="4000" spc="-135" dirty="0">
                <a:solidFill>
                  <a:srgbClr val="D51F1A"/>
                </a:solidFill>
                <a:latin typeface="Arial"/>
                <a:cs typeface="Arial"/>
              </a:rPr>
              <a:t>Re</a:t>
            </a:r>
            <a:r>
              <a:rPr sz="4000" spc="-110" dirty="0">
                <a:solidFill>
                  <a:srgbClr val="D51F1A"/>
                </a:solidFill>
                <a:latin typeface="Arial"/>
                <a:cs typeface="Arial"/>
              </a:rPr>
              <a:t>s</a:t>
            </a:r>
            <a:r>
              <a:rPr sz="4000" spc="-130" dirty="0">
                <a:solidFill>
                  <a:srgbClr val="D51F1A"/>
                </a:solidFill>
                <a:latin typeface="Arial"/>
                <a:cs typeface="Arial"/>
              </a:rPr>
              <a:t>u</a:t>
            </a:r>
            <a:r>
              <a:rPr sz="4000" spc="-110" dirty="0">
                <a:solidFill>
                  <a:srgbClr val="D51F1A"/>
                </a:solidFill>
                <a:latin typeface="Arial"/>
                <a:cs typeface="Arial"/>
              </a:rPr>
              <a:t>l</a:t>
            </a:r>
            <a:r>
              <a:rPr sz="4000" spc="-105" dirty="0">
                <a:solidFill>
                  <a:srgbClr val="D51F1A"/>
                </a:solidFill>
                <a:latin typeface="Arial"/>
                <a:cs typeface="Arial"/>
              </a:rPr>
              <a:t>t</a:t>
            </a:r>
            <a:r>
              <a:rPr sz="4000" spc="-114" dirty="0">
                <a:solidFill>
                  <a:srgbClr val="D51F1A"/>
                </a:solidFill>
                <a:latin typeface="Arial"/>
                <a:cs typeface="Arial"/>
              </a:rPr>
              <a:t>s</a:t>
            </a:r>
            <a:r>
              <a:rPr sz="4000" spc="-15" dirty="0">
                <a:solidFill>
                  <a:srgbClr val="D51F1A"/>
                </a:solidFill>
                <a:latin typeface="Arial"/>
                <a:cs typeface="Arial"/>
              </a:rPr>
              <a:t>:</a:t>
            </a:r>
            <a:endParaRPr sz="4000">
              <a:latin typeface="Arial"/>
              <a:cs typeface="Arial"/>
            </a:endParaRPr>
          </a:p>
          <a:p>
            <a:pPr marL="12700">
              <a:lnSpc>
                <a:spcPct val="100000"/>
              </a:lnSpc>
            </a:pPr>
            <a:r>
              <a:rPr sz="4000" spc="-125" dirty="0">
                <a:solidFill>
                  <a:srgbClr val="D51F1A"/>
                </a:solidFill>
                <a:latin typeface="Arial"/>
                <a:cs typeface="Arial"/>
              </a:rPr>
              <a:t>Po</a:t>
            </a:r>
            <a:r>
              <a:rPr sz="4000" spc="-114" dirty="0">
                <a:solidFill>
                  <a:srgbClr val="D51F1A"/>
                </a:solidFill>
                <a:latin typeface="Arial"/>
                <a:cs typeface="Arial"/>
              </a:rPr>
              <a:t>s</a:t>
            </a:r>
            <a:r>
              <a:rPr sz="4000" spc="-110" dirty="0">
                <a:solidFill>
                  <a:srgbClr val="D51F1A"/>
                </a:solidFill>
                <a:latin typeface="Arial"/>
                <a:cs typeface="Arial"/>
              </a:rPr>
              <a:t>itiv</a:t>
            </a:r>
            <a:r>
              <a:rPr sz="4000" spc="-25" dirty="0">
                <a:solidFill>
                  <a:srgbClr val="D51F1A"/>
                </a:solidFill>
                <a:latin typeface="Arial"/>
                <a:cs typeface="Arial"/>
              </a:rPr>
              <a:t>e</a:t>
            </a:r>
            <a:r>
              <a:rPr sz="4000" spc="-459" dirty="0">
                <a:solidFill>
                  <a:srgbClr val="D51F1A"/>
                </a:solidFill>
                <a:latin typeface="Arial"/>
                <a:cs typeface="Arial"/>
              </a:rPr>
              <a:t> </a:t>
            </a:r>
            <a:r>
              <a:rPr sz="4000" spc="-125" dirty="0">
                <a:solidFill>
                  <a:srgbClr val="D51F1A"/>
                </a:solidFill>
                <a:latin typeface="Arial"/>
                <a:cs typeface="Arial"/>
              </a:rPr>
              <a:t>An</a:t>
            </a:r>
            <a:r>
              <a:rPr sz="4000" spc="-105" dirty="0">
                <a:solidFill>
                  <a:srgbClr val="D51F1A"/>
                </a:solidFill>
                <a:latin typeface="Arial"/>
                <a:cs typeface="Arial"/>
              </a:rPr>
              <a:t>t</a:t>
            </a:r>
            <a:r>
              <a:rPr sz="4000" spc="-114" dirty="0">
                <a:solidFill>
                  <a:srgbClr val="D51F1A"/>
                </a:solidFill>
                <a:latin typeface="Arial"/>
                <a:cs typeface="Arial"/>
              </a:rPr>
              <a:t>i-</a:t>
            </a:r>
            <a:r>
              <a:rPr sz="4000" spc="-135" dirty="0">
                <a:solidFill>
                  <a:srgbClr val="D51F1A"/>
                </a:solidFill>
                <a:latin typeface="Arial"/>
                <a:cs typeface="Arial"/>
              </a:rPr>
              <a:t>HC</a:t>
            </a:r>
            <a:r>
              <a:rPr sz="4000" spc="-30" dirty="0">
                <a:solidFill>
                  <a:srgbClr val="D51F1A"/>
                </a:solidFill>
                <a:latin typeface="Arial"/>
                <a:cs typeface="Arial"/>
              </a:rPr>
              <a:t>V</a:t>
            </a:r>
            <a:r>
              <a:rPr sz="4000" spc="-215" dirty="0">
                <a:solidFill>
                  <a:srgbClr val="D51F1A"/>
                </a:solidFill>
                <a:latin typeface="Arial"/>
                <a:cs typeface="Arial"/>
              </a:rPr>
              <a:t> </a:t>
            </a:r>
            <a:r>
              <a:rPr sz="4000" spc="-135" dirty="0">
                <a:solidFill>
                  <a:srgbClr val="D51F1A"/>
                </a:solidFill>
                <a:latin typeface="Arial"/>
                <a:cs typeface="Arial"/>
              </a:rPr>
              <a:t>w</a:t>
            </a:r>
            <a:r>
              <a:rPr sz="4000" spc="-110" dirty="0">
                <a:solidFill>
                  <a:srgbClr val="D51F1A"/>
                </a:solidFill>
                <a:latin typeface="Arial"/>
                <a:cs typeface="Arial"/>
              </a:rPr>
              <a:t>i</a:t>
            </a:r>
            <a:r>
              <a:rPr sz="4000" spc="-105" dirty="0">
                <a:solidFill>
                  <a:srgbClr val="D51F1A"/>
                </a:solidFill>
                <a:latin typeface="Arial"/>
                <a:cs typeface="Arial"/>
              </a:rPr>
              <a:t>t</a:t>
            </a:r>
            <a:r>
              <a:rPr sz="4000" spc="-25" dirty="0">
                <a:solidFill>
                  <a:srgbClr val="D51F1A"/>
                </a:solidFill>
                <a:latin typeface="Arial"/>
                <a:cs typeface="Arial"/>
              </a:rPr>
              <a:t>h</a:t>
            </a:r>
            <a:r>
              <a:rPr sz="4000" spc="-204" dirty="0">
                <a:solidFill>
                  <a:srgbClr val="D51F1A"/>
                </a:solidFill>
                <a:latin typeface="Arial"/>
                <a:cs typeface="Arial"/>
              </a:rPr>
              <a:t> </a:t>
            </a:r>
            <a:r>
              <a:rPr sz="4000" spc="-130" dirty="0">
                <a:solidFill>
                  <a:srgbClr val="D51F1A"/>
                </a:solidFill>
                <a:latin typeface="Arial"/>
                <a:cs typeface="Arial"/>
              </a:rPr>
              <a:t>Po</a:t>
            </a:r>
            <a:r>
              <a:rPr sz="4000" spc="-110" dirty="0">
                <a:solidFill>
                  <a:srgbClr val="D51F1A"/>
                </a:solidFill>
                <a:latin typeface="Arial"/>
                <a:cs typeface="Arial"/>
              </a:rPr>
              <a:t>sitiv</a:t>
            </a:r>
            <a:r>
              <a:rPr sz="4000" spc="-25" dirty="0">
                <a:solidFill>
                  <a:srgbClr val="D51F1A"/>
                </a:solidFill>
                <a:latin typeface="Arial"/>
                <a:cs typeface="Arial"/>
              </a:rPr>
              <a:t>e</a:t>
            </a:r>
            <a:r>
              <a:rPr sz="4000" spc="-245" dirty="0">
                <a:solidFill>
                  <a:srgbClr val="D51F1A"/>
                </a:solidFill>
                <a:latin typeface="Arial"/>
                <a:cs typeface="Arial"/>
              </a:rPr>
              <a:t> </a:t>
            </a:r>
            <a:r>
              <a:rPr sz="4000" spc="-135" dirty="0">
                <a:solidFill>
                  <a:srgbClr val="D51F1A"/>
                </a:solidFill>
                <a:latin typeface="Arial"/>
                <a:cs typeface="Arial"/>
              </a:rPr>
              <a:t>HC</a:t>
            </a:r>
            <a:r>
              <a:rPr sz="4000" spc="-30" dirty="0">
                <a:solidFill>
                  <a:srgbClr val="D51F1A"/>
                </a:solidFill>
                <a:latin typeface="Arial"/>
                <a:cs typeface="Arial"/>
              </a:rPr>
              <a:t>V</a:t>
            </a:r>
            <a:r>
              <a:rPr sz="4000" spc="-190" dirty="0">
                <a:solidFill>
                  <a:srgbClr val="D51F1A"/>
                </a:solidFill>
                <a:latin typeface="Arial"/>
                <a:cs typeface="Arial"/>
              </a:rPr>
              <a:t> </a:t>
            </a:r>
            <a:r>
              <a:rPr sz="4000" spc="-135" dirty="0">
                <a:solidFill>
                  <a:srgbClr val="D51F1A"/>
                </a:solidFill>
                <a:latin typeface="Arial"/>
                <a:cs typeface="Arial"/>
              </a:rPr>
              <a:t>RNA</a:t>
            </a:r>
            <a:endParaRPr sz="4000">
              <a:latin typeface="Arial"/>
              <a:cs typeface="Arial"/>
            </a:endParaRPr>
          </a:p>
        </p:txBody>
      </p:sp>
      <p:sp>
        <p:nvSpPr>
          <p:cNvPr id="4" name="object 4"/>
          <p:cNvSpPr txBox="1"/>
          <p:nvPr/>
        </p:nvSpPr>
        <p:spPr>
          <a:xfrm>
            <a:off x="453563" y="1987536"/>
            <a:ext cx="6421755" cy="1970405"/>
          </a:xfrm>
          <a:prstGeom prst="rect">
            <a:avLst/>
          </a:prstGeom>
        </p:spPr>
        <p:txBody>
          <a:bodyPr vert="horz" wrap="square" lIns="0" tIns="0" rIns="0" bIns="0" rtlCol="0">
            <a:spAutoFit/>
          </a:bodyPr>
          <a:lstStyle/>
          <a:p>
            <a:pPr marL="12700">
              <a:lnSpc>
                <a:spcPct val="100000"/>
              </a:lnSpc>
            </a:pPr>
            <a:r>
              <a:rPr sz="2400" spc="-5" dirty="0">
                <a:solidFill>
                  <a:srgbClr val="212121"/>
                </a:solidFill>
                <a:latin typeface="Arial"/>
                <a:cs typeface="Arial"/>
              </a:rPr>
              <a:t>Po</a:t>
            </a:r>
            <a:r>
              <a:rPr sz="2400" dirty="0">
                <a:solidFill>
                  <a:srgbClr val="212121"/>
                </a:solidFill>
                <a:latin typeface="Arial"/>
                <a:cs typeface="Arial"/>
              </a:rPr>
              <a:t>s</a:t>
            </a:r>
            <a:r>
              <a:rPr sz="2400" spc="-10" dirty="0">
                <a:solidFill>
                  <a:srgbClr val="212121"/>
                </a:solidFill>
                <a:latin typeface="Arial"/>
                <a:cs typeface="Arial"/>
              </a:rPr>
              <a:t>i</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ve</a:t>
            </a:r>
            <a:r>
              <a:rPr sz="2400" spc="10" dirty="0">
                <a:solidFill>
                  <a:srgbClr val="212121"/>
                </a:solidFill>
                <a:latin typeface="Arial"/>
                <a:cs typeface="Arial"/>
              </a:rPr>
              <a:t> </a:t>
            </a: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5" dirty="0">
                <a:solidFill>
                  <a:srgbClr val="212121"/>
                </a:solidFill>
                <a:latin typeface="Arial"/>
                <a:cs typeface="Arial"/>
              </a:rPr>
              <a:t>ant</a:t>
            </a:r>
            <a:r>
              <a:rPr sz="2400" spc="-10" dirty="0">
                <a:solidFill>
                  <a:srgbClr val="212121"/>
                </a:solidFill>
                <a:latin typeface="Arial"/>
                <a:cs typeface="Arial"/>
              </a:rPr>
              <a:t>i</a:t>
            </a:r>
            <a:r>
              <a:rPr sz="2400" spc="-5" dirty="0">
                <a:solidFill>
                  <a:srgbClr val="212121"/>
                </a:solidFill>
                <a:latin typeface="Arial"/>
                <a:cs typeface="Arial"/>
              </a:rPr>
              <a:t>bod</a:t>
            </a:r>
            <a:r>
              <a:rPr sz="2400" dirty="0">
                <a:solidFill>
                  <a:srgbClr val="212121"/>
                </a:solidFill>
                <a:latin typeface="Arial"/>
                <a:cs typeface="Arial"/>
              </a:rPr>
              <a:t>y</a:t>
            </a:r>
            <a:r>
              <a:rPr sz="2400" spc="25"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 </a:t>
            </a:r>
            <a:r>
              <a:rPr sz="2400" spc="-5" dirty="0">
                <a:solidFill>
                  <a:srgbClr val="212121"/>
                </a:solidFill>
                <a:latin typeface="Arial"/>
                <a:cs typeface="Arial"/>
              </a:rPr>
              <a:t>po</a:t>
            </a:r>
            <a:r>
              <a:rPr sz="2400" dirty="0">
                <a:solidFill>
                  <a:srgbClr val="212121"/>
                </a:solidFill>
                <a:latin typeface="Arial"/>
                <a:cs typeface="Arial"/>
              </a:rPr>
              <a:t>s</a:t>
            </a:r>
            <a:r>
              <a:rPr sz="2400" spc="-10" dirty="0">
                <a:solidFill>
                  <a:srgbClr val="212121"/>
                </a:solidFill>
                <a:latin typeface="Arial"/>
                <a:cs typeface="Arial"/>
              </a:rPr>
              <a:t>i</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ve</a:t>
            </a:r>
            <a:r>
              <a:rPr sz="2400" spc="25" dirty="0">
                <a:solidFill>
                  <a:srgbClr val="212121"/>
                </a:solidFill>
                <a:latin typeface="Arial"/>
                <a:cs typeface="Arial"/>
              </a:rPr>
              <a:t> </a:t>
            </a: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RNA</a:t>
            </a:r>
            <a:endParaRPr sz="2400">
              <a:latin typeface="Arial"/>
              <a:cs typeface="Arial"/>
            </a:endParaRPr>
          </a:p>
          <a:p>
            <a:pPr>
              <a:lnSpc>
                <a:spcPct val="100000"/>
              </a:lnSpc>
              <a:spcBef>
                <a:spcPts val="53"/>
              </a:spcBef>
            </a:pPr>
            <a:endParaRPr sz="2900">
              <a:latin typeface="Times New Roman"/>
              <a:cs typeface="Times New Roman"/>
            </a:endParaRPr>
          </a:p>
          <a:p>
            <a:pPr marL="469900" marR="5080" indent="-457200">
              <a:lnSpc>
                <a:spcPts val="2110"/>
              </a:lnSpc>
              <a:buClr>
                <a:srgbClr val="D51F1A"/>
              </a:buClr>
              <a:buFont typeface="Wingdings"/>
              <a:buChar char=""/>
              <a:tabLst>
                <a:tab pos="469900" algn="l"/>
              </a:tabLst>
            </a:pPr>
            <a:r>
              <a:rPr sz="2200" spc="-15" dirty="0">
                <a:solidFill>
                  <a:srgbClr val="212121"/>
                </a:solidFill>
                <a:latin typeface="Arial"/>
                <a:cs typeface="Arial"/>
              </a:rPr>
              <a:t>There</a:t>
            </a:r>
            <a:r>
              <a:rPr sz="2200" spc="10"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v</a:t>
            </a:r>
            <a:r>
              <a:rPr sz="2200" spc="-15" dirty="0">
                <a:solidFill>
                  <a:srgbClr val="212121"/>
                </a:solidFill>
                <a:latin typeface="Arial"/>
                <a:cs typeface="Arial"/>
              </a:rPr>
              <a:t>iden</a:t>
            </a:r>
            <a:r>
              <a:rPr sz="2200" spc="-10" dirty="0">
                <a:solidFill>
                  <a:srgbClr val="212121"/>
                </a:solidFill>
                <a:latin typeface="Arial"/>
                <a:cs typeface="Arial"/>
              </a:rPr>
              <a:t>c</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0" dirty="0">
                <a:solidFill>
                  <a:srgbClr val="212121"/>
                </a:solidFill>
                <a:latin typeface="Arial"/>
                <a:cs typeface="Arial"/>
              </a:rPr>
              <a:t>current/acti</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10" dirty="0">
                <a:solidFill>
                  <a:srgbClr val="212121"/>
                </a:solidFill>
                <a:latin typeface="Arial"/>
                <a:cs typeface="Arial"/>
              </a:rPr>
              <a:t>infection</a:t>
            </a:r>
            <a:r>
              <a:rPr sz="2200" dirty="0">
                <a:solidFill>
                  <a:srgbClr val="212121"/>
                </a:solidFill>
                <a:latin typeface="Arial"/>
                <a:cs typeface="Arial"/>
              </a:rPr>
              <a:t> </a:t>
            </a:r>
            <a:r>
              <a:rPr sz="2200" spc="-15" dirty="0">
                <a:solidFill>
                  <a:srgbClr val="212121"/>
                </a:solidFill>
                <a:latin typeface="Arial"/>
                <a:cs typeface="Arial"/>
              </a:rPr>
              <a:t>and</a:t>
            </a:r>
            <a:r>
              <a:rPr sz="2200" spc="-1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edical</a:t>
            </a:r>
            <a:r>
              <a:rPr sz="2200" spc="5" dirty="0">
                <a:solidFill>
                  <a:srgbClr val="212121"/>
                </a:solidFill>
                <a:latin typeface="Arial"/>
                <a:cs typeface="Arial"/>
              </a:rPr>
              <a:t> </a:t>
            </a:r>
            <a:r>
              <a:rPr sz="2200" spc="-10" dirty="0">
                <a:solidFill>
                  <a:srgbClr val="212121"/>
                </a:solidFill>
                <a:latin typeface="Arial"/>
                <a:cs typeface="Arial"/>
              </a:rPr>
              <a:t>follow</a:t>
            </a:r>
            <a:r>
              <a:rPr sz="2200" spc="-5" dirty="0">
                <a:solidFill>
                  <a:srgbClr val="212121"/>
                </a:solidFill>
                <a:latin typeface="Arial"/>
                <a:cs typeface="Arial"/>
              </a:rPr>
              <a:t> </a:t>
            </a:r>
            <a:r>
              <a:rPr sz="2200" spc="-15" dirty="0">
                <a:solidFill>
                  <a:srgbClr val="212121"/>
                </a:solidFill>
                <a:latin typeface="Arial"/>
                <a:cs typeface="Arial"/>
              </a:rPr>
              <a:t>up</a:t>
            </a:r>
            <a:r>
              <a:rPr sz="2200"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spc="-15" dirty="0">
                <a:solidFill>
                  <a:srgbClr val="212121"/>
                </a:solidFill>
                <a:latin typeface="Arial"/>
                <a:cs typeface="Arial"/>
              </a:rPr>
              <a:t>ne</a:t>
            </a:r>
            <a:r>
              <a:rPr sz="2200" spc="-10" dirty="0">
                <a:solidFill>
                  <a:srgbClr val="212121"/>
                </a:solidFill>
                <a:latin typeface="Arial"/>
                <a:cs typeface="Arial"/>
              </a:rPr>
              <a:t>c</a:t>
            </a:r>
            <a:r>
              <a:rPr sz="2200" spc="-15" dirty="0">
                <a:solidFill>
                  <a:srgbClr val="212121"/>
                </a:solidFill>
                <a:latin typeface="Arial"/>
                <a:cs typeface="Arial"/>
              </a:rPr>
              <a:t>e</a:t>
            </a:r>
            <a:r>
              <a:rPr sz="2200" spc="-10" dirty="0">
                <a:solidFill>
                  <a:srgbClr val="212121"/>
                </a:solidFill>
                <a:latin typeface="Arial"/>
                <a:cs typeface="Arial"/>
              </a:rPr>
              <a:t>ss</a:t>
            </a:r>
            <a:r>
              <a:rPr sz="2200" spc="-15" dirty="0">
                <a:solidFill>
                  <a:srgbClr val="212121"/>
                </a:solidFill>
                <a:latin typeface="Arial"/>
                <a:cs typeface="Arial"/>
              </a:rPr>
              <a:t>ary</a:t>
            </a:r>
            <a:endParaRPr sz="2200">
              <a:latin typeface="Arial"/>
              <a:cs typeface="Arial"/>
            </a:endParaRPr>
          </a:p>
          <a:p>
            <a:pPr>
              <a:lnSpc>
                <a:spcPct val="100000"/>
              </a:lnSpc>
              <a:spcBef>
                <a:spcPts val="12"/>
              </a:spcBef>
              <a:buClr>
                <a:srgbClr val="D51F1A"/>
              </a:buClr>
              <a:buFont typeface="Wingdings"/>
              <a:buChar char=""/>
            </a:pPr>
            <a:endParaRPr sz="2300">
              <a:latin typeface="Times New Roman"/>
              <a:cs typeface="Times New Roman"/>
            </a:endParaRPr>
          </a:p>
          <a:p>
            <a:pPr marL="469900" indent="-457200">
              <a:lnSpc>
                <a:spcPct val="100000"/>
              </a:lnSpc>
              <a:buClr>
                <a:srgbClr val="D51F1A"/>
              </a:buClr>
              <a:buFont typeface="Wingdings"/>
              <a:buChar char=""/>
              <a:tabLst>
                <a:tab pos="469900" algn="l"/>
              </a:tabLst>
            </a:pPr>
            <a:r>
              <a:rPr sz="2200" spc="-20" dirty="0">
                <a:solidFill>
                  <a:srgbClr val="212121"/>
                </a:solidFill>
                <a:latin typeface="Arial"/>
                <a:cs typeface="Arial"/>
              </a:rPr>
              <a:t>E</a:t>
            </a:r>
            <a:r>
              <a:rPr sz="2200" spc="-25" dirty="0">
                <a:solidFill>
                  <a:srgbClr val="212121"/>
                </a:solidFill>
                <a:latin typeface="Arial"/>
                <a:cs typeface="Arial"/>
              </a:rPr>
              <a:t>v</a:t>
            </a:r>
            <a:r>
              <a:rPr sz="2200" spc="-10" dirty="0">
                <a:solidFill>
                  <a:srgbClr val="212121"/>
                </a:solidFill>
                <a:latin typeface="Arial"/>
                <a:cs typeface="Arial"/>
              </a:rPr>
              <a:t>aluate</a:t>
            </a:r>
            <a:r>
              <a:rPr sz="2200" spc="15"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0" dirty="0">
                <a:solidFill>
                  <a:srgbClr val="212121"/>
                </a:solidFill>
                <a:latin typeface="Arial"/>
                <a:cs typeface="Arial"/>
              </a:rPr>
              <a:t>treat</a:t>
            </a:r>
            <a:r>
              <a:rPr sz="2200" spc="15"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15" dirty="0">
                <a:solidFill>
                  <a:srgbClr val="212121"/>
                </a:solidFill>
                <a:latin typeface="Arial"/>
                <a:cs typeface="Arial"/>
              </a:rPr>
              <a:t>po</a:t>
            </a:r>
            <a:r>
              <a:rPr sz="2200" spc="-10" dirty="0">
                <a:solidFill>
                  <a:srgbClr val="212121"/>
                </a:solidFill>
                <a:latin typeface="Arial"/>
                <a:cs typeface="Arial"/>
              </a:rPr>
              <a:t>ssible </a:t>
            </a:r>
            <a:r>
              <a:rPr sz="2200" spc="-5" dirty="0">
                <a:solidFill>
                  <a:srgbClr val="212121"/>
                </a:solidFill>
                <a:latin typeface="Arial"/>
                <a:cs typeface="Arial"/>
              </a:rPr>
              <a:t>li</a:t>
            </a:r>
            <a:r>
              <a:rPr sz="2200" spc="-25" dirty="0">
                <a:solidFill>
                  <a:srgbClr val="212121"/>
                </a:solidFill>
                <a:latin typeface="Arial"/>
                <a:cs typeface="Arial"/>
              </a:rPr>
              <a:t>v</a:t>
            </a:r>
            <a:r>
              <a:rPr sz="2200" spc="-10" dirty="0">
                <a:solidFill>
                  <a:srgbClr val="212121"/>
                </a:solidFill>
                <a:latin typeface="Arial"/>
                <a:cs typeface="Arial"/>
              </a:rPr>
              <a:t>er</a:t>
            </a:r>
            <a:r>
              <a:rPr sz="2200" spc="10" dirty="0">
                <a:solidFill>
                  <a:srgbClr val="212121"/>
                </a:solidFill>
                <a:latin typeface="Arial"/>
                <a:cs typeface="Arial"/>
              </a:rPr>
              <a:t> </a:t>
            </a:r>
            <a:r>
              <a:rPr sz="2200" spc="-10" dirty="0">
                <a:solidFill>
                  <a:srgbClr val="212121"/>
                </a:solidFill>
                <a:latin typeface="Arial"/>
                <a:cs typeface="Arial"/>
              </a:rPr>
              <a:t>dis</a:t>
            </a:r>
            <a:r>
              <a:rPr sz="2200" spc="-15" dirty="0">
                <a:solidFill>
                  <a:srgbClr val="212121"/>
                </a:solidFill>
                <a:latin typeface="Arial"/>
                <a:cs typeface="Arial"/>
              </a:rPr>
              <a:t>ea</a:t>
            </a:r>
            <a:r>
              <a:rPr sz="2200" spc="-10" dirty="0">
                <a:solidFill>
                  <a:srgbClr val="212121"/>
                </a:solidFill>
                <a:latin typeface="Arial"/>
                <a:cs typeface="Arial"/>
              </a:rPr>
              <a:t>s</a:t>
            </a:r>
            <a:r>
              <a:rPr sz="2200" spc="-15" dirty="0">
                <a:solidFill>
                  <a:srgbClr val="212121"/>
                </a:solidFill>
                <a:latin typeface="Arial"/>
                <a:cs typeface="Arial"/>
              </a:rPr>
              <a:t>e</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8677656" y="4059935"/>
            <a:ext cx="2615183" cy="1772411"/>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8692895" y="2328677"/>
            <a:ext cx="2585085" cy="1742439"/>
          </a:xfrm>
          <a:custGeom>
            <a:avLst/>
            <a:gdLst/>
            <a:ahLst/>
            <a:cxnLst/>
            <a:rect l="l" t="t" r="r" b="b"/>
            <a:pathLst>
              <a:path w="2585084" h="1742439">
                <a:moveTo>
                  <a:pt x="2435009" y="0"/>
                </a:moveTo>
                <a:lnTo>
                  <a:pt x="139814" y="320"/>
                </a:lnTo>
                <a:lnTo>
                  <a:pt x="97921" y="9194"/>
                </a:lnTo>
                <a:lnTo>
                  <a:pt x="61267" y="28894"/>
                </a:lnTo>
                <a:lnTo>
                  <a:pt x="31651" y="57625"/>
                </a:lnTo>
                <a:lnTo>
                  <a:pt x="10867" y="93591"/>
                </a:lnTo>
                <a:lnTo>
                  <a:pt x="712" y="134995"/>
                </a:lnTo>
                <a:lnTo>
                  <a:pt x="0" y="149694"/>
                </a:lnTo>
                <a:lnTo>
                  <a:pt x="321" y="1602114"/>
                </a:lnTo>
                <a:lnTo>
                  <a:pt x="9196" y="1644006"/>
                </a:lnTo>
                <a:lnTo>
                  <a:pt x="28898" y="1680660"/>
                </a:lnTo>
                <a:lnTo>
                  <a:pt x="57629" y="1710278"/>
                </a:lnTo>
                <a:lnTo>
                  <a:pt x="93593" y="1731063"/>
                </a:lnTo>
                <a:lnTo>
                  <a:pt x="134996" y="1741219"/>
                </a:lnTo>
                <a:lnTo>
                  <a:pt x="149694" y="1741931"/>
                </a:lnTo>
                <a:lnTo>
                  <a:pt x="2444899" y="1741610"/>
                </a:lnTo>
                <a:lnTo>
                  <a:pt x="2486790" y="1732733"/>
                </a:lnTo>
                <a:lnTo>
                  <a:pt x="2523440" y="1713029"/>
                </a:lnTo>
                <a:lnTo>
                  <a:pt x="2553055" y="1684294"/>
                </a:lnTo>
                <a:lnTo>
                  <a:pt x="2573837" y="1648327"/>
                </a:lnTo>
                <a:lnTo>
                  <a:pt x="2583991" y="1606923"/>
                </a:lnTo>
                <a:lnTo>
                  <a:pt x="2584704" y="1592224"/>
                </a:lnTo>
                <a:lnTo>
                  <a:pt x="2584383" y="139814"/>
                </a:lnTo>
                <a:lnTo>
                  <a:pt x="2575509" y="97921"/>
                </a:lnTo>
                <a:lnTo>
                  <a:pt x="2555809" y="61267"/>
                </a:lnTo>
                <a:lnTo>
                  <a:pt x="2527078" y="31651"/>
                </a:lnTo>
                <a:lnTo>
                  <a:pt x="2491112" y="10867"/>
                </a:lnTo>
                <a:lnTo>
                  <a:pt x="2449708" y="712"/>
                </a:lnTo>
                <a:lnTo>
                  <a:pt x="2435009" y="0"/>
                </a:lnTo>
                <a:close/>
              </a:path>
            </a:pathLst>
          </a:custGeom>
          <a:solidFill>
            <a:srgbClr val="ECECEC"/>
          </a:solidFill>
        </p:spPr>
        <p:txBody>
          <a:bodyPr wrap="square" lIns="0" tIns="0" rIns="0" bIns="0" rtlCol="0"/>
          <a:lstStyle/>
          <a:p>
            <a:endParaRPr/>
          </a:p>
        </p:txBody>
      </p:sp>
      <p:sp>
        <p:nvSpPr>
          <p:cNvPr id="9" name="object 9"/>
          <p:cNvSpPr/>
          <p:nvPr/>
        </p:nvSpPr>
        <p:spPr>
          <a:xfrm>
            <a:off x="8692895" y="2328672"/>
            <a:ext cx="2584602" cy="1741919"/>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167639" y="5978652"/>
            <a:ext cx="1028699" cy="879347"/>
          </a:xfrm>
          <a:prstGeom prst="rect">
            <a:avLst/>
          </a:prstGeom>
          <a:blipFill>
            <a:blip r:embed="rId6" cstate="print"/>
            <a:stretch>
              <a:fillRect/>
            </a:stretch>
          </a:blipFill>
        </p:spPr>
        <p:txBody>
          <a:bodyPr wrap="square" lIns="0" tIns="0" rIns="0" bIns="0" rtlCol="0"/>
          <a:lstStyle/>
          <a:p>
            <a:endParaRPr/>
          </a:p>
        </p:txBody>
      </p:sp>
      <p:sp>
        <p:nvSpPr>
          <p:cNvPr id="11" name="object 11"/>
          <p:cNvSpPr txBox="1"/>
          <p:nvPr/>
        </p:nvSpPr>
        <p:spPr>
          <a:xfrm>
            <a:off x="453563" y="4119429"/>
            <a:ext cx="10446385" cy="508634"/>
          </a:xfrm>
          <a:prstGeom prst="rect">
            <a:avLst/>
          </a:prstGeom>
        </p:spPr>
        <p:txBody>
          <a:bodyPr vert="horz" wrap="square" lIns="0" tIns="0" rIns="0" bIns="0" rtlCol="0">
            <a:spAutoFit/>
          </a:bodyPr>
          <a:lstStyle/>
          <a:p>
            <a:pPr marR="5080" algn="r">
              <a:lnSpc>
                <a:spcPct val="100000"/>
              </a:lnSpc>
            </a:pPr>
            <a:r>
              <a:rPr sz="800" dirty="0">
                <a:solidFill>
                  <a:srgbClr val="212121"/>
                </a:solidFill>
                <a:latin typeface="Arial"/>
                <a:cs typeface="Arial"/>
              </a:rPr>
              <a:t>I</a:t>
            </a:r>
            <a:r>
              <a:rPr sz="800" spc="10" dirty="0">
                <a:solidFill>
                  <a:srgbClr val="212121"/>
                </a:solidFill>
                <a:latin typeface="Arial"/>
                <a:cs typeface="Arial"/>
              </a:rPr>
              <a:t>m</a:t>
            </a:r>
            <a:r>
              <a:rPr sz="800" spc="-5" dirty="0">
                <a:solidFill>
                  <a:srgbClr val="212121"/>
                </a:solidFill>
                <a:latin typeface="Arial"/>
                <a:cs typeface="Arial"/>
              </a:rPr>
              <a:t>ag</a:t>
            </a:r>
            <a:r>
              <a:rPr sz="800" dirty="0">
                <a:solidFill>
                  <a:srgbClr val="212121"/>
                </a:solidFill>
                <a:latin typeface="Arial"/>
                <a:cs typeface="Arial"/>
              </a:rPr>
              <a:t>e</a:t>
            </a:r>
            <a:r>
              <a:rPr sz="800" spc="-10" dirty="0">
                <a:solidFill>
                  <a:srgbClr val="212121"/>
                </a:solidFill>
                <a:latin typeface="Arial"/>
                <a:cs typeface="Arial"/>
              </a:rPr>
              <a:t> </a:t>
            </a:r>
            <a:r>
              <a:rPr sz="800" dirty="0">
                <a:solidFill>
                  <a:srgbClr val="212121"/>
                </a:solidFill>
                <a:latin typeface="Arial"/>
                <a:cs typeface="Arial"/>
              </a:rPr>
              <a:t>S</a:t>
            </a:r>
            <a:r>
              <a:rPr sz="800" spc="-5" dirty="0">
                <a:solidFill>
                  <a:srgbClr val="212121"/>
                </a:solidFill>
                <a:latin typeface="Arial"/>
                <a:cs typeface="Arial"/>
              </a:rPr>
              <a:t>our</a:t>
            </a:r>
            <a:r>
              <a:rPr sz="800" spc="5" dirty="0">
                <a:solidFill>
                  <a:srgbClr val="212121"/>
                </a:solidFill>
                <a:latin typeface="Arial"/>
                <a:cs typeface="Arial"/>
              </a:rPr>
              <a:t>c</a:t>
            </a:r>
            <a:r>
              <a:rPr sz="800" spc="-5" dirty="0">
                <a:solidFill>
                  <a:srgbClr val="212121"/>
                </a:solidFill>
                <a:latin typeface="Arial"/>
                <a:cs typeface="Arial"/>
              </a:rPr>
              <a:t>e</a:t>
            </a:r>
            <a:r>
              <a:rPr sz="800" dirty="0">
                <a:solidFill>
                  <a:srgbClr val="212121"/>
                </a:solidFill>
                <a:latin typeface="Arial"/>
                <a:cs typeface="Arial"/>
              </a:rPr>
              <a:t>:</a:t>
            </a:r>
            <a:r>
              <a:rPr sz="800" spc="10" dirty="0">
                <a:solidFill>
                  <a:srgbClr val="212121"/>
                </a:solidFill>
                <a:latin typeface="Arial"/>
                <a:cs typeface="Arial"/>
              </a:rPr>
              <a:t> </a:t>
            </a:r>
            <a:r>
              <a:rPr sz="800" spc="-10" dirty="0">
                <a:solidFill>
                  <a:srgbClr val="212121"/>
                </a:solidFill>
                <a:latin typeface="Arial"/>
                <a:cs typeface="Arial"/>
              </a:rPr>
              <a:t>M</a:t>
            </a:r>
            <a:r>
              <a:rPr sz="800" dirty="0">
                <a:solidFill>
                  <a:srgbClr val="212121"/>
                </a:solidFill>
                <a:latin typeface="Arial"/>
                <a:cs typeface="Arial"/>
              </a:rPr>
              <a:t>S</a:t>
            </a:r>
            <a:r>
              <a:rPr sz="800" spc="5" dirty="0">
                <a:solidFill>
                  <a:srgbClr val="212121"/>
                </a:solidFill>
                <a:latin typeface="Arial"/>
                <a:cs typeface="Arial"/>
              </a:rPr>
              <a:t> </a:t>
            </a:r>
            <a:r>
              <a:rPr sz="800" dirty="0">
                <a:solidFill>
                  <a:srgbClr val="212121"/>
                </a:solidFill>
                <a:latin typeface="Arial"/>
                <a:cs typeface="Arial"/>
              </a:rPr>
              <a:t>P</a:t>
            </a:r>
            <a:r>
              <a:rPr sz="800" spc="-5" dirty="0">
                <a:solidFill>
                  <a:srgbClr val="212121"/>
                </a:solidFill>
                <a:latin typeface="Arial"/>
                <a:cs typeface="Arial"/>
              </a:rPr>
              <a:t>o</a:t>
            </a:r>
            <a:r>
              <a:rPr sz="800" spc="-20" dirty="0">
                <a:solidFill>
                  <a:srgbClr val="212121"/>
                </a:solidFill>
                <a:latin typeface="Arial"/>
                <a:cs typeface="Arial"/>
              </a:rPr>
              <a:t>w</a:t>
            </a:r>
            <a:r>
              <a:rPr sz="800" spc="-5" dirty="0">
                <a:solidFill>
                  <a:srgbClr val="212121"/>
                </a:solidFill>
                <a:latin typeface="Arial"/>
                <a:cs typeface="Arial"/>
              </a:rPr>
              <a:t>er</a:t>
            </a:r>
            <a:r>
              <a:rPr sz="800" dirty="0">
                <a:solidFill>
                  <a:srgbClr val="212121"/>
                </a:solidFill>
                <a:latin typeface="Arial"/>
                <a:cs typeface="Arial"/>
              </a:rPr>
              <a:t>P</a:t>
            </a:r>
            <a:r>
              <a:rPr sz="800" spc="-5" dirty="0">
                <a:solidFill>
                  <a:srgbClr val="212121"/>
                </a:solidFill>
                <a:latin typeface="Arial"/>
                <a:cs typeface="Arial"/>
              </a:rPr>
              <a:t>o</a:t>
            </a:r>
            <a:r>
              <a:rPr sz="800" dirty="0">
                <a:solidFill>
                  <a:srgbClr val="212121"/>
                </a:solidFill>
                <a:latin typeface="Arial"/>
                <a:cs typeface="Arial"/>
              </a:rPr>
              <a:t>i</a:t>
            </a:r>
            <a:r>
              <a:rPr sz="800" spc="-5" dirty="0">
                <a:solidFill>
                  <a:srgbClr val="212121"/>
                </a:solidFill>
                <a:latin typeface="Arial"/>
                <a:cs typeface="Arial"/>
              </a:rPr>
              <a:t>n</a:t>
            </a:r>
            <a:r>
              <a:rPr sz="800" dirty="0">
                <a:solidFill>
                  <a:srgbClr val="212121"/>
                </a:solidFill>
                <a:latin typeface="Arial"/>
                <a:cs typeface="Arial"/>
              </a:rPr>
              <a:t>t</a:t>
            </a:r>
            <a:r>
              <a:rPr sz="800" spc="20" dirty="0">
                <a:solidFill>
                  <a:srgbClr val="212121"/>
                </a:solidFill>
                <a:latin typeface="Arial"/>
                <a:cs typeface="Arial"/>
              </a:rPr>
              <a:t> </a:t>
            </a:r>
            <a:r>
              <a:rPr sz="800" dirty="0">
                <a:solidFill>
                  <a:srgbClr val="212121"/>
                </a:solidFill>
                <a:latin typeface="Arial"/>
                <a:cs typeface="Arial"/>
              </a:rPr>
              <a:t>St</a:t>
            </a:r>
            <a:r>
              <a:rPr sz="800" spc="-5" dirty="0">
                <a:solidFill>
                  <a:srgbClr val="212121"/>
                </a:solidFill>
                <a:latin typeface="Arial"/>
                <a:cs typeface="Arial"/>
              </a:rPr>
              <a:t>o</a:t>
            </a:r>
            <a:r>
              <a:rPr sz="800" spc="5" dirty="0">
                <a:solidFill>
                  <a:srgbClr val="212121"/>
                </a:solidFill>
                <a:latin typeface="Arial"/>
                <a:cs typeface="Arial"/>
              </a:rPr>
              <a:t>c</a:t>
            </a:r>
            <a:r>
              <a:rPr sz="800" dirty="0">
                <a:solidFill>
                  <a:srgbClr val="212121"/>
                </a:solidFill>
                <a:latin typeface="Arial"/>
                <a:cs typeface="Arial"/>
              </a:rPr>
              <a:t>k P</a:t>
            </a:r>
            <a:r>
              <a:rPr sz="800" spc="-5" dirty="0">
                <a:solidFill>
                  <a:srgbClr val="212121"/>
                </a:solidFill>
                <a:latin typeface="Arial"/>
                <a:cs typeface="Arial"/>
              </a:rPr>
              <a:t>ho</a:t>
            </a:r>
            <a:r>
              <a:rPr sz="800" dirty="0">
                <a:solidFill>
                  <a:srgbClr val="212121"/>
                </a:solidFill>
                <a:latin typeface="Arial"/>
                <a:cs typeface="Arial"/>
              </a:rPr>
              <a:t>t</a:t>
            </a:r>
            <a:r>
              <a:rPr sz="800" spc="-5" dirty="0">
                <a:solidFill>
                  <a:srgbClr val="212121"/>
                </a:solidFill>
                <a:latin typeface="Arial"/>
                <a:cs typeface="Arial"/>
              </a:rPr>
              <a:t>os</a:t>
            </a:r>
            <a:endParaRPr sz="800">
              <a:latin typeface="Arial"/>
              <a:cs typeface="Arial"/>
            </a:endParaRPr>
          </a:p>
          <a:p>
            <a:pPr marL="469900" indent="-457200">
              <a:lnSpc>
                <a:spcPct val="100000"/>
              </a:lnSpc>
              <a:spcBef>
                <a:spcPts val="375"/>
              </a:spcBef>
              <a:buClr>
                <a:srgbClr val="D51F1A"/>
              </a:buClr>
              <a:buFont typeface="Wingdings"/>
              <a:buChar char=""/>
              <a:tabLst>
                <a:tab pos="469900" algn="l"/>
              </a:tabLst>
            </a:pPr>
            <a:r>
              <a:rPr sz="2200" spc="-100" dirty="0">
                <a:solidFill>
                  <a:srgbClr val="212121"/>
                </a:solidFill>
                <a:latin typeface="Arial"/>
                <a:cs typeface="Arial"/>
              </a:rPr>
              <a:t>T</a:t>
            </a:r>
            <a:r>
              <a:rPr sz="2200" spc="-10" dirty="0">
                <a:solidFill>
                  <a:srgbClr val="212121"/>
                </a:solidFill>
                <a:latin typeface="Arial"/>
                <a:cs typeface="Arial"/>
              </a:rPr>
              <a:t>reat</a:t>
            </a:r>
            <a:r>
              <a:rPr sz="2200" spc="-25" dirty="0">
                <a:solidFill>
                  <a:srgbClr val="212121"/>
                </a:solidFill>
                <a:latin typeface="Arial"/>
                <a:cs typeface="Arial"/>
              </a:rPr>
              <a:t>m</a:t>
            </a:r>
            <a:r>
              <a:rPr sz="2200" spc="-15" dirty="0">
                <a:solidFill>
                  <a:srgbClr val="212121"/>
                </a:solidFill>
                <a:latin typeface="Arial"/>
                <a:cs typeface="Arial"/>
              </a:rPr>
              <a:t>ent</a:t>
            </a:r>
            <a:r>
              <a:rPr sz="2200" spc="35"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a:t>
            </a:r>
            <a:r>
              <a:rPr sz="2200" spc="-10" dirty="0">
                <a:solidFill>
                  <a:srgbClr val="212121"/>
                </a:solidFill>
                <a:latin typeface="Arial"/>
                <a:cs typeface="Arial"/>
              </a:rPr>
              <a:t>infection</a:t>
            </a:r>
            <a:endParaRPr sz="220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234185" rIns="0" bIns="0" rtlCol="0">
            <a:spAutoFit/>
          </a:bodyPr>
          <a:lstStyle/>
          <a:p>
            <a:pPr marL="95885">
              <a:lnSpc>
                <a:spcPct val="100000"/>
              </a:lnSpc>
            </a:pPr>
            <a:r>
              <a:rPr spc="-130" dirty="0">
                <a:solidFill>
                  <a:srgbClr val="C00000"/>
                </a:solidFill>
              </a:rPr>
              <a:t>P</a:t>
            </a:r>
            <a:r>
              <a:rPr spc="-135" dirty="0">
                <a:solidFill>
                  <a:srgbClr val="C00000"/>
                </a:solidFill>
              </a:rPr>
              <a:t>R</a:t>
            </a:r>
            <a:r>
              <a:rPr spc="-130" dirty="0">
                <a:solidFill>
                  <a:srgbClr val="C00000"/>
                </a:solidFill>
              </a:rPr>
              <a:t>E</a:t>
            </a:r>
            <a:r>
              <a:rPr spc="-15" dirty="0">
                <a:solidFill>
                  <a:srgbClr val="C00000"/>
                </a:solidFill>
              </a:rPr>
              <a:t>-</a:t>
            </a:r>
            <a:r>
              <a:rPr spc="-425" dirty="0">
                <a:solidFill>
                  <a:srgbClr val="C00000"/>
                </a:solidFill>
              </a:rPr>
              <a:t> </a:t>
            </a:r>
            <a:r>
              <a:rPr spc="-130" dirty="0">
                <a:solidFill>
                  <a:srgbClr val="C00000"/>
                </a:solidFill>
              </a:rPr>
              <a:t>A</a:t>
            </a:r>
            <a:r>
              <a:rPr spc="-135" dirty="0">
                <a:solidFill>
                  <a:srgbClr val="C00000"/>
                </a:solidFill>
              </a:rPr>
              <a:t>N</a:t>
            </a:r>
            <a:r>
              <a:rPr spc="-30" dirty="0">
                <a:solidFill>
                  <a:srgbClr val="C00000"/>
                </a:solidFill>
              </a:rPr>
              <a:t>D</a:t>
            </a:r>
            <a:r>
              <a:rPr spc="-195" dirty="0">
                <a:solidFill>
                  <a:srgbClr val="C00000"/>
                </a:solidFill>
              </a:rPr>
              <a:t> </a:t>
            </a:r>
            <a:r>
              <a:rPr spc="-135" dirty="0">
                <a:solidFill>
                  <a:srgbClr val="C00000"/>
                </a:solidFill>
              </a:rPr>
              <a:t>ON</a:t>
            </a:r>
            <a:r>
              <a:rPr spc="-15" dirty="0">
                <a:solidFill>
                  <a:srgbClr val="C00000"/>
                </a:solidFill>
              </a:rPr>
              <a:t>-</a:t>
            </a:r>
            <a:r>
              <a:rPr spc="-265" dirty="0">
                <a:solidFill>
                  <a:srgbClr val="C00000"/>
                </a:solidFill>
              </a:rPr>
              <a:t> </a:t>
            </a:r>
            <a:r>
              <a:rPr spc="-130" dirty="0">
                <a:solidFill>
                  <a:srgbClr val="C00000"/>
                </a:solidFill>
              </a:rPr>
              <a:t>TRE</a:t>
            </a:r>
            <a:r>
              <a:rPr spc="-430" dirty="0">
                <a:solidFill>
                  <a:srgbClr val="C00000"/>
                </a:solidFill>
              </a:rPr>
              <a:t>A</a:t>
            </a:r>
            <a:r>
              <a:rPr spc="-130" dirty="0">
                <a:solidFill>
                  <a:srgbClr val="C00000"/>
                </a:solidFill>
              </a:rPr>
              <a:t>TME</a:t>
            </a:r>
            <a:r>
              <a:rPr spc="-135" dirty="0">
                <a:solidFill>
                  <a:srgbClr val="C00000"/>
                </a:solidFill>
              </a:rPr>
              <a:t>N</a:t>
            </a:r>
            <a:r>
              <a:rPr spc="-25" dirty="0">
                <a:solidFill>
                  <a:srgbClr val="C00000"/>
                </a:solidFill>
              </a:rPr>
              <a:t>T</a:t>
            </a:r>
            <a:r>
              <a:rPr spc="-280" dirty="0">
                <a:solidFill>
                  <a:srgbClr val="C00000"/>
                </a:solidFill>
              </a:rPr>
              <a:t> </a:t>
            </a:r>
            <a:r>
              <a:rPr spc="-130" dirty="0">
                <a:solidFill>
                  <a:srgbClr val="C00000"/>
                </a:solidFill>
              </a:rPr>
              <a:t>E</a:t>
            </a:r>
            <a:r>
              <a:rPr spc="-430" dirty="0">
                <a:solidFill>
                  <a:srgbClr val="C00000"/>
                </a:solidFill>
              </a:rPr>
              <a:t>V</a:t>
            </a:r>
            <a:r>
              <a:rPr spc="-130" dirty="0">
                <a:solidFill>
                  <a:srgbClr val="C00000"/>
                </a:solidFill>
              </a:rPr>
              <a:t>A</a:t>
            </a:r>
            <a:r>
              <a:rPr spc="-135" dirty="0">
                <a:solidFill>
                  <a:srgbClr val="C00000"/>
                </a:solidFill>
              </a:rPr>
              <a:t>LU</a:t>
            </a:r>
            <a:r>
              <a:rPr spc="-430" dirty="0">
                <a:solidFill>
                  <a:srgbClr val="C00000"/>
                </a:solidFill>
              </a:rPr>
              <a:t>A</a:t>
            </a:r>
            <a:r>
              <a:rPr spc="-125" dirty="0">
                <a:solidFill>
                  <a:srgbClr val="C00000"/>
                </a:solidFill>
              </a:rPr>
              <a:t>T</a:t>
            </a:r>
            <a:r>
              <a:rPr spc="-110" dirty="0">
                <a:solidFill>
                  <a:srgbClr val="C00000"/>
                </a:solidFill>
              </a:rPr>
              <a:t>I</a:t>
            </a:r>
            <a:r>
              <a:rPr spc="-135" dirty="0">
                <a:solidFill>
                  <a:srgbClr val="C00000"/>
                </a:solidFill>
              </a:rPr>
              <a:t>O</a:t>
            </a:r>
            <a:r>
              <a:rPr spc="-30" dirty="0">
                <a:solidFill>
                  <a:srgbClr val="C00000"/>
                </a:solidFill>
              </a:rPr>
              <a:t>N</a:t>
            </a:r>
          </a:p>
        </p:txBody>
      </p:sp>
      <p:sp>
        <p:nvSpPr>
          <p:cNvPr id="5" name="object 5"/>
          <p:cNvSpPr/>
          <p:nvPr/>
        </p:nvSpPr>
        <p:spPr>
          <a:xfrm>
            <a:off x="11375897" y="6308323"/>
            <a:ext cx="71120" cy="395605"/>
          </a:xfrm>
          <a:custGeom>
            <a:avLst/>
            <a:gdLst/>
            <a:ahLst/>
            <a:cxnLst/>
            <a:rect l="l" t="t" r="r" b="b"/>
            <a:pathLst>
              <a:path w="71120" h="395604">
                <a:moveTo>
                  <a:pt x="71120" y="394990"/>
                </a:moveTo>
                <a:lnTo>
                  <a:pt x="31009" y="382610"/>
                </a:lnTo>
                <a:lnTo>
                  <a:pt x="5264" y="350774"/>
                </a:lnTo>
                <a:lnTo>
                  <a:pt x="0" y="69870"/>
                </a:lnTo>
                <a:lnTo>
                  <a:pt x="1473" y="55395"/>
                </a:lnTo>
                <a:lnTo>
                  <a:pt x="21223" y="19189"/>
                </a:lnTo>
                <a:lnTo>
                  <a:pt x="44215" y="4014"/>
                </a:lnTo>
                <a:lnTo>
                  <a:pt x="57775" y="0"/>
                </a:lnTo>
              </a:path>
            </a:pathLst>
          </a:custGeom>
          <a:ln w="19050">
            <a:solidFill>
              <a:srgbClr val="FFFFFF"/>
            </a:solidFill>
          </a:ln>
        </p:spPr>
        <p:txBody>
          <a:bodyPr wrap="square" lIns="0" tIns="0" rIns="0" bIns="0" rtlCol="0"/>
          <a:lstStyle/>
          <a:p>
            <a:endParaRPr/>
          </a:p>
        </p:txBody>
      </p:sp>
      <p:sp>
        <p:nvSpPr>
          <p:cNvPr id="6" name="object 6"/>
          <p:cNvSpPr/>
          <p:nvPr/>
        </p:nvSpPr>
        <p:spPr>
          <a:xfrm>
            <a:off x="4056888" y="5061203"/>
            <a:ext cx="4078223" cy="1796795"/>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072128" y="2374386"/>
            <a:ext cx="4048125" cy="2697480"/>
          </a:xfrm>
          <a:custGeom>
            <a:avLst/>
            <a:gdLst/>
            <a:ahLst/>
            <a:cxnLst/>
            <a:rect l="l" t="t" r="r" b="b"/>
            <a:pathLst>
              <a:path w="4048125" h="2697479">
                <a:moveTo>
                  <a:pt x="3815918" y="0"/>
                </a:moveTo>
                <a:lnTo>
                  <a:pt x="231825" y="0"/>
                </a:lnTo>
                <a:lnTo>
                  <a:pt x="212811" y="768"/>
                </a:lnTo>
                <a:lnTo>
                  <a:pt x="158548" y="11819"/>
                </a:lnTo>
                <a:lnTo>
                  <a:pt x="109706" y="34734"/>
                </a:lnTo>
                <a:lnTo>
                  <a:pt x="67897" y="67902"/>
                </a:lnTo>
                <a:lnTo>
                  <a:pt x="34731" y="109712"/>
                </a:lnTo>
                <a:lnTo>
                  <a:pt x="11817" y="158552"/>
                </a:lnTo>
                <a:lnTo>
                  <a:pt x="768" y="212813"/>
                </a:lnTo>
                <a:lnTo>
                  <a:pt x="0" y="231825"/>
                </a:lnTo>
                <a:lnTo>
                  <a:pt x="0" y="2465666"/>
                </a:lnTo>
                <a:lnTo>
                  <a:pt x="6737" y="2521374"/>
                </a:lnTo>
                <a:lnTo>
                  <a:pt x="25874" y="2572199"/>
                </a:lnTo>
                <a:lnTo>
                  <a:pt x="55802" y="2616529"/>
                </a:lnTo>
                <a:lnTo>
                  <a:pt x="94909" y="2652754"/>
                </a:lnTo>
                <a:lnTo>
                  <a:pt x="141585" y="2679263"/>
                </a:lnTo>
                <a:lnTo>
                  <a:pt x="194220" y="2694446"/>
                </a:lnTo>
                <a:lnTo>
                  <a:pt x="231825" y="2697480"/>
                </a:lnTo>
                <a:lnTo>
                  <a:pt x="3815918" y="2697480"/>
                </a:lnTo>
                <a:lnTo>
                  <a:pt x="3871631" y="2690743"/>
                </a:lnTo>
                <a:lnTo>
                  <a:pt x="3922458" y="2671605"/>
                </a:lnTo>
                <a:lnTo>
                  <a:pt x="3966791" y="2641679"/>
                </a:lnTo>
                <a:lnTo>
                  <a:pt x="4003017" y="2602573"/>
                </a:lnTo>
                <a:lnTo>
                  <a:pt x="4029527" y="2555899"/>
                </a:lnTo>
                <a:lnTo>
                  <a:pt x="4044709" y="2503268"/>
                </a:lnTo>
                <a:lnTo>
                  <a:pt x="4047744" y="2465666"/>
                </a:lnTo>
                <a:lnTo>
                  <a:pt x="4047744" y="231825"/>
                </a:lnTo>
                <a:lnTo>
                  <a:pt x="4041006" y="176117"/>
                </a:lnTo>
                <a:lnTo>
                  <a:pt x="4021869" y="125290"/>
                </a:lnTo>
                <a:lnTo>
                  <a:pt x="3991941" y="80958"/>
                </a:lnTo>
                <a:lnTo>
                  <a:pt x="3952834" y="44730"/>
                </a:lnTo>
                <a:lnTo>
                  <a:pt x="3906158" y="18218"/>
                </a:lnTo>
                <a:lnTo>
                  <a:pt x="3853523" y="3034"/>
                </a:lnTo>
                <a:lnTo>
                  <a:pt x="3815918" y="0"/>
                </a:lnTo>
                <a:close/>
              </a:path>
            </a:pathLst>
          </a:custGeom>
          <a:solidFill>
            <a:srgbClr val="ECECEC"/>
          </a:solidFill>
        </p:spPr>
        <p:txBody>
          <a:bodyPr wrap="square" lIns="0" tIns="0" rIns="0" bIns="0" rtlCol="0"/>
          <a:lstStyle/>
          <a:p>
            <a:endParaRPr/>
          </a:p>
        </p:txBody>
      </p:sp>
      <p:sp>
        <p:nvSpPr>
          <p:cNvPr id="8" name="object 8"/>
          <p:cNvSpPr/>
          <p:nvPr/>
        </p:nvSpPr>
        <p:spPr>
          <a:xfrm>
            <a:off x="4072128" y="2374392"/>
            <a:ext cx="4047693" cy="2697479"/>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
        <p:nvSpPr>
          <p:cNvPr id="10" name="object 10"/>
          <p:cNvSpPr txBox="1"/>
          <p:nvPr/>
        </p:nvSpPr>
        <p:spPr>
          <a:xfrm>
            <a:off x="4803138" y="5126270"/>
            <a:ext cx="2529840" cy="152400"/>
          </a:xfrm>
          <a:prstGeom prst="rect">
            <a:avLst/>
          </a:prstGeom>
        </p:spPr>
        <p:txBody>
          <a:bodyPr vert="horz" wrap="square" lIns="0" tIns="0" rIns="0" bIns="0" rtlCol="0">
            <a:spAutoFit/>
          </a:bodyPr>
          <a:lstStyle/>
          <a:p>
            <a:pPr marL="12700">
              <a:lnSpc>
                <a:spcPct val="100000"/>
              </a:lnSpc>
            </a:pPr>
            <a:r>
              <a:rPr sz="1000" spc="-10" dirty="0">
                <a:solidFill>
                  <a:srgbClr val="212121"/>
                </a:solidFill>
                <a:latin typeface="Arial"/>
                <a:cs typeface="Arial"/>
              </a:rPr>
              <a:t>I</a:t>
            </a:r>
            <a:r>
              <a:rPr sz="1000" spc="5" dirty="0">
                <a:solidFill>
                  <a:srgbClr val="212121"/>
                </a:solidFill>
                <a:latin typeface="Arial"/>
                <a:cs typeface="Arial"/>
              </a:rPr>
              <a:t>m</a:t>
            </a:r>
            <a:r>
              <a:rPr sz="1000" spc="-15" dirty="0">
                <a:solidFill>
                  <a:srgbClr val="212121"/>
                </a:solidFill>
                <a:latin typeface="Arial"/>
                <a:cs typeface="Arial"/>
              </a:rPr>
              <a:t>ag</a:t>
            </a:r>
            <a:r>
              <a:rPr sz="1000" spc="-10" dirty="0">
                <a:solidFill>
                  <a:srgbClr val="212121"/>
                </a:solidFill>
                <a:latin typeface="Arial"/>
                <a:cs typeface="Arial"/>
              </a:rPr>
              <a:t>e</a:t>
            </a:r>
            <a:r>
              <a:rPr sz="1000" spc="-30" dirty="0">
                <a:solidFill>
                  <a:srgbClr val="212121"/>
                </a:solidFill>
                <a:latin typeface="Arial"/>
                <a:cs typeface="Arial"/>
              </a:rPr>
              <a:t> </a:t>
            </a:r>
            <a:r>
              <a:rPr sz="1000" spc="-15" dirty="0">
                <a:solidFill>
                  <a:srgbClr val="212121"/>
                </a:solidFill>
                <a:latin typeface="Arial"/>
                <a:cs typeface="Arial"/>
              </a:rPr>
              <a:t>Sou</a:t>
            </a:r>
            <a:r>
              <a:rPr sz="1000" spc="-5" dirty="0">
                <a:solidFill>
                  <a:srgbClr val="212121"/>
                </a:solidFill>
                <a:latin typeface="Arial"/>
                <a:cs typeface="Arial"/>
              </a:rPr>
              <a:t>r</a:t>
            </a:r>
            <a:r>
              <a:rPr sz="1000" dirty="0">
                <a:solidFill>
                  <a:srgbClr val="212121"/>
                </a:solidFill>
                <a:latin typeface="Arial"/>
                <a:cs typeface="Arial"/>
              </a:rPr>
              <a:t>c</a:t>
            </a:r>
            <a:r>
              <a:rPr sz="1000" spc="-15" dirty="0">
                <a:solidFill>
                  <a:srgbClr val="212121"/>
                </a:solidFill>
                <a:latin typeface="Arial"/>
                <a:cs typeface="Arial"/>
              </a:rPr>
              <a:t>e</a:t>
            </a:r>
            <a:r>
              <a:rPr sz="1000" spc="-5" dirty="0">
                <a:solidFill>
                  <a:srgbClr val="212121"/>
                </a:solidFill>
                <a:latin typeface="Arial"/>
                <a:cs typeface="Arial"/>
              </a:rPr>
              <a:t>:</a:t>
            </a:r>
            <a:r>
              <a:rPr sz="1000" spc="-15" dirty="0">
                <a:solidFill>
                  <a:srgbClr val="212121"/>
                </a:solidFill>
                <a:latin typeface="Arial"/>
                <a:cs typeface="Arial"/>
              </a:rPr>
              <a:t> M</a:t>
            </a:r>
            <a:r>
              <a:rPr sz="1000" spc="-10" dirty="0">
                <a:solidFill>
                  <a:srgbClr val="212121"/>
                </a:solidFill>
                <a:latin typeface="Arial"/>
                <a:cs typeface="Arial"/>
              </a:rPr>
              <a:t>S</a:t>
            </a:r>
            <a:r>
              <a:rPr sz="1000" spc="5" dirty="0">
                <a:solidFill>
                  <a:srgbClr val="212121"/>
                </a:solidFill>
                <a:latin typeface="Arial"/>
                <a:cs typeface="Arial"/>
              </a:rPr>
              <a:t> </a:t>
            </a:r>
            <a:r>
              <a:rPr sz="1000" spc="-15" dirty="0">
                <a:solidFill>
                  <a:srgbClr val="212121"/>
                </a:solidFill>
                <a:latin typeface="Arial"/>
                <a:cs typeface="Arial"/>
              </a:rPr>
              <a:t>Po</a:t>
            </a:r>
            <a:r>
              <a:rPr sz="1000" spc="-25" dirty="0">
                <a:solidFill>
                  <a:srgbClr val="212121"/>
                </a:solidFill>
                <a:latin typeface="Arial"/>
                <a:cs typeface="Arial"/>
              </a:rPr>
              <a:t>w</a:t>
            </a:r>
            <a:r>
              <a:rPr sz="1000" spc="-15" dirty="0">
                <a:solidFill>
                  <a:srgbClr val="212121"/>
                </a:solidFill>
                <a:latin typeface="Arial"/>
                <a:cs typeface="Arial"/>
              </a:rPr>
              <a:t>e</a:t>
            </a:r>
            <a:r>
              <a:rPr sz="1000" spc="-5" dirty="0">
                <a:solidFill>
                  <a:srgbClr val="212121"/>
                </a:solidFill>
                <a:latin typeface="Arial"/>
                <a:cs typeface="Arial"/>
              </a:rPr>
              <a:t>r</a:t>
            </a:r>
            <a:r>
              <a:rPr sz="1000" spc="-15" dirty="0">
                <a:solidFill>
                  <a:srgbClr val="212121"/>
                </a:solidFill>
                <a:latin typeface="Arial"/>
                <a:cs typeface="Arial"/>
              </a:rPr>
              <a:t>Poin</a:t>
            </a:r>
            <a:r>
              <a:rPr sz="1000" spc="-5" dirty="0">
                <a:solidFill>
                  <a:srgbClr val="212121"/>
                </a:solidFill>
                <a:latin typeface="Arial"/>
                <a:cs typeface="Arial"/>
              </a:rPr>
              <a:t>t</a:t>
            </a:r>
            <a:r>
              <a:rPr sz="1000" spc="20" dirty="0">
                <a:solidFill>
                  <a:srgbClr val="212121"/>
                </a:solidFill>
                <a:latin typeface="Arial"/>
                <a:cs typeface="Arial"/>
              </a:rPr>
              <a:t> </a:t>
            </a:r>
            <a:r>
              <a:rPr sz="1000" spc="-10" dirty="0">
                <a:solidFill>
                  <a:srgbClr val="212121"/>
                </a:solidFill>
                <a:latin typeface="Arial"/>
                <a:cs typeface="Arial"/>
              </a:rPr>
              <a:t>Sto</a:t>
            </a:r>
            <a:r>
              <a:rPr sz="1000" dirty="0">
                <a:solidFill>
                  <a:srgbClr val="212121"/>
                </a:solidFill>
                <a:latin typeface="Arial"/>
                <a:cs typeface="Arial"/>
              </a:rPr>
              <a:t>c</a:t>
            </a:r>
            <a:r>
              <a:rPr sz="1000" spc="-5" dirty="0">
                <a:solidFill>
                  <a:srgbClr val="212121"/>
                </a:solidFill>
                <a:latin typeface="Arial"/>
                <a:cs typeface="Arial"/>
              </a:rPr>
              <a:t>k</a:t>
            </a:r>
            <a:r>
              <a:rPr sz="1000" spc="-10" dirty="0">
                <a:solidFill>
                  <a:srgbClr val="212121"/>
                </a:solidFill>
                <a:latin typeface="Arial"/>
                <a:cs typeface="Arial"/>
              </a:rPr>
              <a:t> </a:t>
            </a:r>
            <a:r>
              <a:rPr sz="1000" spc="-15" dirty="0">
                <a:solidFill>
                  <a:srgbClr val="212121"/>
                </a:solidFill>
                <a:latin typeface="Arial"/>
                <a:cs typeface="Arial"/>
              </a:rPr>
              <a:t>Photos</a:t>
            </a:r>
            <a:endParaRPr sz="100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247745" rIns="0" bIns="0" rtlCol="0">
            <a:spAutoFit/>
          </a:bodyPr>
          <a:lstStyle/>
          <a:p>
            <a:pPr marL="215265">
              <a:lnSpc>
                <a:spcPts val="4760"/>
              </a:lnSpc>
            </a:pPr>
            <a:r>
              <a:rPr spc="-120" dirty="0"/>
              <a:t>Pre-</a:t>
            </a:r>
            <a:r>
              <a:rPr spc="-275" dirty="0"/>
              <a:t>T</a:t>
            </a:r>
            <a:r>
              <a:rPr spc="-110" dirty="0"/>
              <a:t>r</a:t>
            </a:r>
            <a:r>
              <a:rPr spc="-125" dirty="0"/>
              <a:t>e</a:t>
            </a:r>
            <a:r>
              <a:rPr spc="-130" dirty="0"/>
              <a:t>a</a:t>
            </a:r>
            <a:r>
              <a:rPr spc="-105" dirty="0"/>
              <a:t>t</a:t>
            </a:r>
            <a:r>
              <a:rPr spc="-130" dirty="0"/>
              <a:t>men</a:t>
            </a:r>
            <a:r>
              <a:rPr spc="-15" dirty="0"/>
              <a:t>t</a:t>
            </a:r>
            <a:r>
              <a:rPr spc="-195" dirty="0"/>
              <a:t> </a:t>
            </a:r>
            <a:r>
              <a:rPr spc="-215" dirty="0"/>
              <a:t>W</a:t>
            </a:r>
            <a:r>
              <a:rPr spc="-130" dirty="0"/>
              <a:t>o</a:t>
            </a:r>
            <a:r>
              <a:rPr spc="-110" dirty="0"/>
              <a:t>rk</a:t>
            </a:r>
            <a:r>
              <a:rPr spc="-130" dirty="0"/>
              <a:t>up</a:t>
            </a:r>
            <a:r>
              <a:rPr spc="-15" dirty="0"/>
              <a:t>:</a:t>
            </a:r>
            <a:r>
              <a:rPr spc="-210" dirty="0"/>
              <a:t> </a:t>
            </a:r>
            <a:r>
              <a:rPr spc="-135" dirty="0"/>
              <a:t>H</a:t>
            </a:r>
            <a:r>
              <a:rPr spc="-110" dirty="0"/>
              <a:t>ist</a:t>
            </a:r>
            <a:r>
              <a:rPr spc="-125" dirty="0"/>
              <a:t>o</a:t>
            </a:r>
            <a:r>
              <a:rPr spc="-110" dirty="0"/>
              <a:t>r</a:t>
            </a:r>
            <a:r>
              <a:rPr spc="-20" dirty="0"/>
              <a:t>y</a:t>
            </a:r>
          </a:p>
        </p:txBody>
      </p:sp>
      <p:sp>
        <p:nvSpPr>
          <p:cNvPr id="5" name="object 5"/>
          <p:cNvSpPr txBox="1"/>
          <p:nvPr/>
        </p:nvSpPr>
        <p:spPr>
          <a:xfrm>
            <a:off x="569231" y="1629066"/>
            <a:ext cx="7592059" cy="3385542"/>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241300" algn="l"/>
              </a:tabLst>
            </a:pPr>
            <a:r>
              <a:rPr sz="2400" spc="-25" dirty="0">
                <a:solidFill>
                  <a:srgbClr val="212121"/>
                </a:solidFill>
                <a:latin typeface="Arial"/>
                <a:cs typeface="Arial"/>
              </a:rPr>
              <a:t>A</a:t>
            </a:r>
            <a:r>
              <a:rPr sz="2400" spc="-5" dirty="0">
                <a:solidFill>
                  <a:srgbClr val="212121"/>
                </a:solidFill>
                <a:latin typeface="Arial"/>
                <a:cs typeface="Arial"/>
              </a:rPr>
              <a:t>n</a:t>
            </a:r>
            <a:r>
              <a:rPr sz="2400" dirty="0">
                <a:solidFill>
                  <a:srgbClr val="212121"/>
                </a:solidFill>
                <a:latin typeface="Arial"/>
                <a:cs typeface="Arial"/>
              </a:rPr>
              <a:t>y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v</a:t>
            </a:r>
            <a:r>
              <a:rPr sz="2400" spc="-5" dirty="0">
                <a:solidFill>
                  <a:srgbClr val="212121"/>
                </a:solidFill>
                <a:latin typeface="Arial"/>
                <a:cs typeface="Arial"/>
              </a:rPr>
              <a:t>iou</a:t>
            </a:r>
            <a:r>
              <a:rPr sz="2400" dirty="0">
                <a:solidFill>
                  <a:srgbClr val="212121"/>
                </a:solidFill>
                <a:latin typeface="Arial"/>
                <a:cs typeface="Arial"/>
              </a:rPr>
              <a:t>s</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5" dirty="0">
                <a:solidFill>
                  <a:srgbClr val="212121"/>
                </a:solidFill>
                <a:latin typeface="Arial"/>
                <a:cs typeface="Arial"/>
              </a:rPr>
              <a:t> </a:t>
            </a:r>
            <a:r>
              <a:rPr sz="2400" spc="-5" dirty="0">
                <a:solidFill>
                  <a:srgbClr val="212121"/>
                </a:solidFill>
                <a:latin typeface="Arial"/>
                <a:cs typeface="Arial"/>
              </a:rPr>
              <a:t>w</a:t>
            </a:r>
            <a:r>
              <a:rPr sz="2400" spc="-10" dirty="0">
                <a:solidFill>
                  <a:srgbClr val="212121"/>
                </a:solidFill>
                <a:latin typeface="Arial"/>
                <a:cs typeface="Arial"/>
              </a:rPr>
              <a:t>i</a:t>
            </a:r>
            <a:r>
              <a:rPr sz="2400" spc="-5" dirty="0">
                <a:solidFill>
                  <a:srgbClr val="212121"/>
                </a:solidFill>
                <a:latin typeface="Arial"/>
                <a:cs typeface="Arial"/>
              </a:rPr>
              <a:t>t</a:t>
            </a:r>
            <a:r>
              <a:rPr sz="2400" dirty="0">
                <a:solidFill>
                  <a:srgbClr val="212121"/>
                </a:solidFill>
                <a:latin typeface="Arial"/>
                <a:cs typeface="Arial"/>
              </a:rPr>
              <a:t>h </a:t>
            </a:r>
            <a:r>
              <a:rPr sz="2400" spc="-10" dirty="0">
                <a:solidFill>
                  <a:srgbClr val="212121"/>
                </a:solidFill>
                <a:latin typeface="Arial"/>
                <a:cs typeface="Arial"/>
              </a:rPr>
              <a:t>i</a:t>
            </a:r>
            <a:r>
              <a:rPr sz="2400" spc="-20" dirty="0">
                <a:solidFill>
                  <a:srgbClr val="212121"/>
                </a:solidFill>
                <a:latin typeface="Arial"/>
                <a:cs typeface="Arial"/>
              </a:rPr>
              <a:t>n</a:t>
            </a:r>
            <a:r>
              <a:rPr sz="2400" spc="-5" dirty="0">
                <a:solidFill>
                  <a:srgbClr val="212121"/>
                </a:solidFill>
                <a:latin typeface="Arial"/>
                <a:cs typeface="Arial"/>
              </a:rPr>
              <a:t>te</a:t>
            </a:r>
            <a:r>
              <a:rPr sz="2400" dirty="0">
                <a:solidFill>
                  <a:srgbClr val="212121"/>
                </a:solidFill>
                <a:latin typeface="Arial"/>
                <a:cs typeface="Arial"/>
              </a:rPr>
              <a:t>r</a:t>
            </a:r>
            <a:r>
              <a:rPr sz="2400" spc="-5" dirty="0">
                <a:solidFill>
                  <a:srgbClr val="212121"/>
                </a:solidFill>
                <a:latin typeface="Arial"/>
                <a:cs typeface="Arial"/>
              </a:rPr>
              <a:t>fe</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n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a:t>
            </a:r>
            <a:r>
              <a:rPr sz="2400" spc="-10" dirty="0">
                <a:solidFill>
                  <a:srgbClr val="212121"/>
                </a:solidFill>
                <a:latin typeface="Arial"/>
                <a:cs typeface="Arial"/>
              </a:rPr>
              <a:t>D</a:t>
            </a:r>
            <a:r>
              <a:rPr sz="2400" spc="-25" dirty="0">
                <a:solidFill>
                  <a:srgbClr val="212121"/>
                </a:solidFill>
                <a:latin typeface="Arial"/>
                <a:cs typeface="Arial"/>
              </a:rPr>
              <a:t>AA</a:t>
            </a:r>
            <a:r>
              <a:rPr sz="2400" dirty="0">
                <a:solidFill>
                  <a:srgbClr val="212121"/>
                </a:solidFill>
                <a:latin typeface="Arial"/>
                <a:cs typeface="Arial"/>
              </a:rPr>
              <a:t>?</a:t>
            </a:r>
            <a:endParaRPr sz="2400" dirty="0">
              <a:latin typeface="Arial"/>
              <a:cs typeface="Arial"/>
            </a:endParaRPr>
          </a:p>
          <a:p>
            <a:pPr>
              <a:lnSpc>
                <a:spcPct val="100000"/>
              </a:lnSpc>
              <a:spcBef>
                <a:spcPts val="7"/>
              </a:spcBef>
              <a:buClr>
                <a:srgbClr val="D51F1A"/>
              </a:buClr>
              <a:buFont typeface="Wingdings"/>
              <a:buChar char=""/>
            </a:pPr>
            <a:endParaRPr sz="3500" dirty="0">
              <a:latin typeface="Times New Roman"/>
              <a:cs typeface="Times New Roman"/>
            </a:endParaRPr>
          </a:p>
          <a:p>
            <a:pPr marL="241300" indent="-228600">
              <a:lnSpc>
                <a:spcPct val="100000"/>
              </a:lnSpc>
              <a:buClr>
                <a:srgbClr val="D51F1A"/>
              </a:buClr>
              <a:buFont typeface="Wingdings"/>
              <a:buChar char=""/>
              <a:tabLst>
                <a:tab pos="241300" algn="l"/>
              </a:tabLst>
            </a:pPr>
            <a:r>
              <a:rPr sz="2400" spc="-25" dirty="0">
                <a:solidFill>
                  <a:srgbClr val="212121"/>
                </a:solidFill>
                <a:latin typeface="Arial"/>
                <a:cs typeface="Arial"/>
              </a:rPr>
              <a:t>A</a:t>
            </a:r>
            <a:r>
              <a:rPr sz="2400" dirty="0">
                <a:solidFill>
                  <a:srgbClr val="212121"/>
                </a:solidFill>
                <a:latin typeface="Arial"/>
                <a:cs typeface="Arial"/>
              </a:rPr>
              <a:t>ss</a:t>
            </a:r>
            <a:r>
              <a:rPr sz="2400" spc="-5" dirty="0">
                <a:solidFill>
                  <a:srgbClr val="212121"/>
                </a:solidFill>
                <a:latin typeface="Arial"/>
                <a:cs typeface="Arial"/>
              </a:rPr>
              <a:t>e</a:t>
            </a:r>
            <a:r>
              <a:rPr sz="2400" dirty="0">
                <a:solidFill>
                  <a:srgbClr val="212121"/>
                </a:solidFill>
                <a:latin typeface="Arial"/>
                <a:cs typeface="Arial"/>
              </a:rPr>
              <a:t>ss</a:t>
            </a:r>
            <a:r>
              <a:rPr sz="2400" spc="5" dirty="0">
                <a:solidFill>
                  <a:srgbClr val="212121"/>
                </a:solidFill>
                <a:latin typeface="Arial"/>
                <a:cs typeface="Arial"/>
              </a:rPr>
              <a:t> </a:t>
            </a:r>
            <a:r>
              <a:rPr sz="2400" spc="-5" dirty="0">
                <a:solidFill>
                  <a:srgbClr val="212121"/>
                </a:solidFill>
                <a:latin typeface="Arial"/>
                <a:cs typeface="Arial"/>
              </a:rPr>
              <a:t>fo</a:t>
            </a:r>
            <a:r>
              <a:rPr sz="2400" dirty="0">
                <a:solidFill>
                  <a:srgbClr val="212121"/>
                </a:solidFill>
                <a:latin typeface="Arial"/>
                <a:cs typeface="Arial"/>
              </a:rPr>
              <a:t>r</a:t>
            </a:r>
            <a:r>
              <a:rPr sz="2400" spc="-5" dirty="0">
                <a:solidFill>
                  <a:srgbClr val="212121"/>
                </a:solidFill>
                <a:latin typeface="Arial"/>
                <a:cs typeface="Arial"/>
              </a:rPr>
              <a:t> po</a:t>
            </a:r>
            <a:r>
              <a:rPr sz="2400" dirty="0">
                <a:solidFill>
                  <a:srgbClr val="212121"/>
                </a:solidFill>
                <a:latin typeface="Arial"/>
                <a:cs typeface="Arial"/>
              </a:rPr>
              <a:t>ss</a:t>
            </a:r>
            <a:r>
              <a:rPr sz="2400" spc="-10" dirty="0">
                <a:solidFill>
                  <a:srgbClr val="212121"/>
                </a:solidFill>
                <a:latin typeface="Arial"/>
                <a:cs typeface="Arial"/>
              </a:rPr>
              <a:t>i</a:t>
            </a:r>
            <a:r>
              <a:rPr sz="2400" spc="-5" dirty="0">
                <a:solidFill>
                  <a:srgbClr val="212121"/>
                </a:solidFill>
                <a:latin typeface="Arial"/>
                <a:cs typeface="Arial"/>
              </a:rPr>
              <a:t>b</a:t>
            </a:r>
            <a:r>
              <a:rPr sz="2400" spc="-10" dirty="0">
                <a:solidFill>
                  <a:srgbClr val="212121"/>
                </a:solidFill>
                <a:latin typeface="Arial"/>
                <a:cs typeface="Arial"/>
              </a:rPr>
              <a:t>l</a:t>
            </a:r>
            <a:r>
              <a:rPr sz="2400" dirty="0">
                <a:solidFill>
                  <a:srgbClr val="212121"/>
                </a:solidFill>
                <a:latin typeface="Arial"/>
                <a:cs typeface="Arial"/>
              </a:rPr>
              <a:t>e</a:t>
            </a:r>
            <a:r>
              <a:rPr sz="2400" spc="25" dirty="0">
                <a:solidFill>
                  <a:srgbClr val="212121"/>
                </a:solidFill>
                <a:latin typeface="Arial"/>
                <a:cs typeface="Arial"/>
              </a:rPr>
              <a:t> </a:t>
            </a:r>
            <a:r>
              <a:rPr sz="2400" spc="-5" dirty="0">
                <a:solidFill>
                  <a:srgbClr val="212121"/>
                </a:solidFill>
                <a:latin typeface="Arial"/>
                <a:cs typeface="Arial"/>
              </a:rPr>
              <a:t>d</a:t>
            </a:r>
            <a:r>
              <a:rPr sz="2400" dirty="0">
                <a:solidFill>
                  <a:srgbClr val="212121"/>
                </a:solidFill>
                <a:latin typeface="Arial"/>
                <a:cs typeface="Arial"/>
              </a:rPr>
              <a:t>r</a:t>
            </a:r>
            <a:r>
              <a:rPr sz="2400" spc="-5" dirty="0">
                <a:solidFill>
                  <a:srgbClr val="212121"/>
                </a:solidFill>
                <a:latin typeface="Arial"/>
                <a:cs typeface="Arial"/>
              </a:rPr>
              <a:t>ug</a:t>
            </a:r>
            <a:r>
              <a:rPr sz="2400" dirty="0">
                <a:solidFill>
                  <a:srgbClr val="212121"/>
                </a:solidFill>
                <a:latin typeface="Arial"/>
                <a:cs typeface="Arial"/>
              </a:rPr>
              <a:t>-</a:t>
            </a:r>
            <a:r>
              <a:rPr sz="2400" spc="-5" dirty="0">
                <a:solidFill>
                  <a:srgbClr val="212121"/>
                </a:solidFill>
                <a:latin typeface="Arial"/>
                <a:cs typeface="Arial"/>
              </a:rPr>
              <a:t>d</a:t>
            </a:r>
            <a:r>
              <a:rPr sz="2400" dirty="0">
                <a:solidFill>
                  <a:srgbClr val="212121"/>
                </a:solidFill>
                <a:latin typeface="Arial"/>
                <a:cs typeface="Arial"/>
              </a:rPr>
              <a:t>r</a:t>
            </a:r>
            <a:r>
              <a:rPr sz="2400" spc="-5" dirty="0">
                <a:solidFill>
                  <a:srgbClr val="212121"/>
                </a:solidFill>
                <a:latin typeface="Arial"/>
                <a:cs typeface="Arial"/>
              </a:rPr>
              <a:t>u</a:t>
            </a:r>
            <a:r>
              <a:rPr sz="2400" dirty="0">
                <a:solidFill>
                  <a:srgbClr val="212121"/>
                </a:solidFill>
                <a:latin typeface="Arial"/>
                <a:cs typeface="Arial"/>
              </a:rPr>
              <a:t>g</a:t>
            </a:r>
            <a:r>
              <a:rPr sz="2400" spc="10" dirty="0">
                <a:solidFill>
                  <a:srgbClr val="212121"/>
                </a:solidFill>
                <a:latin typeface="Arial"/>
                <a:cs typeface="Arial"/>
              </a:rPr>
              <a:t> </a:t>
            </a:r>
            <a:r>
              <a:rPr sz="2400" spc="-10" dirty="0">
                <a:solidFill>
                  <a:srgbClr val="212121"/>
                </a:solidFill>
                <a:latin typeface="Arial"/>
                <a:cs typeface="Arial"/>
              </a:rPr>
              <a:t>i</a:t>
            </a:r>
            <a:r>
              <a:rPr sz="2400" spc="-20" dirty="0">
                <a:solidFill>
                  <a:srgbClr val="212121"/>
                </a:solidFill>
                <a:latin typeface="Arial"/>
                <a:cs typeface="Arial"/>
              </a:rPr>
              <a:t>n</a:t>
            </a:r>
            <a:r>
              <a:rPr sz="2400" spc="-5" dirty="0">
                <a:solidFill>
                  <a:srgbClr val="212121"/>
                </a:solidFill>
                <a:latin typeface="Arial"/>
                <a:cs typeface="Arial"/>
              </a:rPr>
              <a:t>te</a:t>
            </a:r>
            <a:r>
              <a:rPr sz="2400" dirty="0">
                <a:solidFill>
                  <a:srgbClr val="212121"/>
                </a:solidFill>
                <a:latin typeface="Arial"/>
                <a:cs typeface="Arial"/>
              </a:rPr>
              <a:t>r</a:t>
            </a:r>
            <a:r>
              <a:rPr sz="2400" spc="-5" dirty="0">
                <a:solidFill>
                  <a:srgbClr val="212121"/>
                </a:solidFill>
                <a:latin typeface="Arial"/>
                <a:cs typeface="Arial"/>
              </a:rPr>
              <a:t>a</a:t>
            </a:r>
            <a:r>
              <a:rPr sz="2400" dirty="0">
                <a:solidFill>
                  <a:srgbClr val="212121"/>
                </a:solidFill>
                <a:latin typeface="Arial"/>
                <a:cs typeface="Arial"/>
              </a:rPr>
              <a:t>c</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ons</a:t>
            </a:r>
            <a:endParaRPr sz="2400" dirty="0">
              <a:latin typeface="Arial"/>
              <a:cs typeface="Arial"/>
            </a:endParaRPr>
          </a:p>
          <a:p>
            <a:pPr marL="902335" lvl="1" indent="-228600">
              <a:lnSpc>
                <a:spcPct val="100000"/>
              </a:lnSpc>
              <a:spcBef>
                <a:spcPts val="520"/>
              </a:spcBef>
              <a:buClr>
                <a:srgbClr val="D51F1A"/>
              </a:buClr>
              <a:buFont typeface="Wingdings"/>
              <a:buChar char=""/>
              <a:tabLst>
                <a:tab pos="902969" algn="l"/>
              </a:tabLst>
            </a:pPr>
            <a:r>
              <a:rPr sz="2200" u="heavy" spc="-25" dirty="0">
                <a:solidFill>
                  <a:srgbClr val="468FCC"/>
                </a:solidFill>
                <a:latin typeface="Arial"/>
                <a:cs typeface="Arial"/>
                <a:hlinkClick r:id="rId5"/>
              </a:rPr>
              <a:t>U</a:t>
            </a:r>
            <a:r>
              <a:rPr sz="2200" u="heavy" spc="-10" dirty="0">
                <a:solidFill>
                  <a:srgbClr val="468FCC"/>
                </a:solidFill>
                <a:latin typeface="Arial"/>
                <a:cs typeface="Arial"/>
                <a:hlinkClick r:id="rId5"/>
              </a:rPr>
              <a:t>ni</a:t>
            </a:r>
            <a:r>
              <a:rPr sz="2200" u="heavy" spc="-25" dirty="0">
                <a:solidFill>
                  <a:srgbClr val="468FCC"/>
                </a:solidFill>
                <a:latin typeface="Arial"/>
                <a:cs typeface="Arial"/>
                <a:hlinkClick r:id="rId5"/>
              </a:rPr>
              <a:t>v</a:t>
            </a:r>
            <a:r>
              <a:rPr sz="2200" u="heavy" spc="-10" dirty="0">
                <a:solidFill>
                  <a:srgbClr val="468FCC"/>
                </a:solidFill>
                <a:latin typeface="Arial"/>
                <a:cs typeface="Arial"/>
                <a:hlinkClick r:id="rId5"/>
              </a:rPr>
              <a:t>ers</a:t>
            </a:r>
            <a:r>
              <a:rPr sz="2200" u="heavy" spc="-5" dirty="0">
                <a:solidFill>
                  <a:srgbClr val="468FCC"/>
                </a:solidFill>
                <a:latin typeface="Arial"/>
                <a:cs typeface="Arial"/>
                <a:hlinkClick r:id="rId5"/>
              </a:rPr>
              <a:t>i</a:t>
            </a:r>
            <a:r>
              <a:rPr sz="2200" u="heavy" spc="-10" dirty="0">
                <a:solidFill>
                  <a:srgbClr val="468FCC"/>
                </a:solidFill>
                <a:latin typeface="Arial"/>
                <a:cs typeface="Arial"/>
                <a:hlinkClick r:id="rId5"/>
              </a:rPr>
              <a:t>ty</a:t>
            </a:r>
            <a:r>
              <a:rPr sz="2200" u="heavy" spc="-5" dirty="0">
                <a:solidFill>
                  <a:srgbClr val="468FCC"/>
                </a:solidFill>
                <a:latin typeface="Arial"/>
                <a:cs typeface="Arial"/>
                <a:hlinkClick r:id="rId5"/>
              </a:rPr>
              <a:t> </a:t>
            </a:r>
            <a:r>
              <a:rPr sz="2200" u="heavy" spc="-10" dirty="0">
                <a:solidFill>
                  <a:srgbClr val="468FCC"/>
                </a:solidFill>
                <a:latin typeface="Arial"/>
                <a:cs typeface="Arial"/>
                <a:hlinkClick r:id="rId5"/>
              </a:rPr>
              <a:t>of Li</a:t>
            </a:r>
            <a:r>
              <a:rPr sz="2200" u="heavy" spc="-25" dirty="0">
                <a:solidFill>
                  <a:srgbClr val="468FCC"/>
                </a:solidFill>
                <a:latin typeface="Arial"/>
                <a:cs typeface="Arial"/>
                <a:hlinkClick r:id="rId5"/>
              </a:rPr>
              <a:t>v</a:t>
            </a:r>
            <a:r>
              <a:rPr sz="2200" u="heavy" spc="-10" dirty="0">
                <a:solidFill>
                  <a:srgbClr val="468FCC"/>
                </a:solidFill>
                <a:latin typeface="Arial"/>
                <a:cs typeface="Arial"/>
                <a:hlinkClick r:id="rId5"/>
              </a:rPr>
              <a:t>er</a:t>
            </a:r>
            <a:r>
              <a:rPr sz="2200" u="heavy" spc="-15" dirty="0">
                <a:solidFill>
                  <a:srgbClr val="468FCC"/>
                </a:solidFill>
                <a:latin typeface="Arial"/>
                <a:cs typeface="Arial"/>
                <a:hlinkClick r:id="rId5"/>
              </a:rPr>
              <a:t>pool</a:t>
            </a:r>
            <a:r>
              <a:rPr sz="2200" u="heavy" spc="0" dirty="0">
                <a:solidFill>
                  <a:srgbClr val="468FCC"/>
                </a:solidFill>
                <a:latin typeface="Arial"/>
                <a:cs typeface="Arial"/>
                <a:hlinkClick r:id="rId5"/>
              </a:rPr>
              <a:t> </a:t>
            </a:r>
            <a:r>
              <a:rPr sz="2200" u="heavy" spc="-25" dirty="0">
                <a:solidFill>
                  <a:srgbClr val="468FCC"/>
                </a:solidFill>
                <a:latin typeface="Arial"/>
                <a:cs typeface="Arial"/>
                <a:hlinkClick r:id="rId5"/>
              </a:rPr>
              <a:t>D</a:t>
            </a:r>
            <a:r>
              <a:rPr sz="2200" u="heavy" spc="-10" dirty="0">
                <a:solidFill>
                  <a:srgbClr val="468FCC"/>
                </a:solidFill>
                <a:latin typeface="Arial"/>
                <a:cs typeface="Arial"/>
                <a:hlinkClick r:id="rId5"/>
              </a:rPr>
              <a:t>r</a:t>
            </a:r>
            <a:r>
              <a:rPr sz="2200" u="heavy" spc="-15" dirty="0">
                <a:solidFill>
                  <a:srgbClr val="468FCC"/>
                </a:solidFill>
                <a:latin typeface="Arial"/>
                <a:cs typeface="Arial"/>
                <a:hlinkClick r:id="rId5"/>
              </a:rPr>
              <a:t>ug</a:t>
            </a:r>
            <a:r>
              <a:rPr sz="2200" u="heavy" dirty="0">
                <a:solidFill>
                  <a:srgbClr val="468FCC"/>
                </a:solidFill>
                <a:latin typeface="Arial"/>
                <a:cs typeface="Arial"/>
                <a:hlinkClick r:id="rId5"/>
              </a:rPr>
              <a:t> </a:t>
            </a:r>
            <a:r>
              <a:rPr sz="2200" u="heavy" spc="-10" dirty="0">
                <a:solidFill>
                  <a:srgbClr val="468FCC"/>
                </a:solidFill>
                <a:latin typeface="Arial"/>
                <a:cs typeface="Arial"/>
                <a:hlinkClick r:id="rId5"/>
              </a:rPr>
              <a:t>Inte</a:t>
            </a:r>
            <a:r>
              <a:rPr sz="2200" u="heavy" spc="-15" dirty="0">
                <a:solidFill>
                  <a:srgbClr val="468FCC"/>
                </a:solidFill>
                <a:latin typeface="Arial"/>
                <a:cs typeface="Arial"/>
                <a:hlinkClick r:id="rId5"/>
              </a:rPr>
              <a:t>ra</a:t>
            </a:r>
            <a:r>
              <a:rPr sz="2200" u="heavy" spc="-10" dirty="0">
                <a:solidFill>
                  <a:srgbClr val="468FCC"/>
                </a:solidFill>
                <a:latin typeface="Arial"/>
                <a:cs typeface="Arial"/>
                <a:hlinkClick r:id="rId5"/>
              </a:rPr>
              <a:t>cti</a:t>
            </a:r>
            <a:r>
              <a:rPr sz="2200" u="heavy" spc="-15" dirty="0">
                <a:solidFill>
                  <a:srgbClr val="468FCC"/>
                </a:solidFill>
                <a:latin typeface="Arial"/>
                <a:cs typeface="Arial"/>
                <a:hlinkClick r:id="rId5"/>
              </a:rPr>
              <a:t>on</a:t>
            </a:r>
            <a:r>
              <a:rPr sz="2200" u="heavy" dirty="0">
                <a:solidFill>
                  <a:srgbClr val="468FCC"/>
                </a:solidFill>
                <a:latin typeface="Arial"/>
                <a:cs typeface="Arial"/>
                <a:hlinkClick r:id="rId5"/>
              </a:rPr>
              <a:t> </a:t>
            </a:r>
            <a:r>
              <a:rPr sz="2200" u="heavy" spc="-25" dirty="0">
                <a:solidFill>
                  <a:srgbClr val="468FCC"/>
                </a:solidFill>
                <a:latin typeface="Arial"/>
                <a:cs typeface="Arial"/>
                <a:hlinkClick r:id="rId5"/>
              </a:rPr>
              <a:t>C</a:t>
            </a:r>
            <a:r>
              <a:rPr sz="2200" u="heavy" spc="-15" dirty="0">
                <a:solidFill>
                  <a:srgbClr val="468FCC"/>
                </a:solidFill>
                <a:latin typeface="Arial"/>
                <a:cs typeface="Arial"/>
                <a:hlinkClick r:id="rId5"/>
              </a:rPr>
              <a:t>he</a:t>
            </a:r>
            <a:r>
              <a:rPr sz="2200" u="heavy" spc="-10" dirty="0">
                <a:solidFill>
                  <a:srgbClr val="468FCC"/>
                </a:solidFill>
                <a:latin typeface="Arial"/>
                <a:cs typeface="Arial"/>
                <a:hlinkClick r:id="rId5"/>
              </a:rPr>
              <a:t>cker</a:t>
            </a:r>
            <a:endParaRPr sz="2200" dirty="0">
              <a:latin typeface="Arial"/>
              <a:cs typeface="Arial"/>
            </a:endParaRPr>
          </a:p>
          <a:p>
            <a:pPr lvl="1">
              <a:lnSpc>
                <a:spcPct val="100000"/>
              </a:lnSpc>
              <a:buClr>
                <a:srgbClr val="D51F1A"/>
              </a:buClr>
              <a:buFont typeface="Wingdings"/>
              <a:buChar char=""/>
            </a:pPr>
            <a:endParaRPr sz="2200" dirty="0">
              <a:latin typeface="Times New Roman"/>
              <a:cs typeface="Times New Roman"/>
            </a:endParaRPr>
          </a:p>
          <a:p>
            <a:pPr marL="241300" indent="-228600">
              <a:lnSpc>
                <a:spcPct val="100000"/>
              </a:lnSpc>
              <a:spcBef>
                <a:spcPts val="1505"/>
              </a:spcBef>
              <a:buClr>
                <a:srgbClr val="D51F1A"/>
              </a:buClr>
              <a:buFont typeface="Wingdings"/>
              <a:buChar char=""/>
              <a:tabLst>
                <a:tab pos="241300" algn="l"/>
              </a:tabLst>
            </a:pPr>
            <a:r>
              <a:rPr sz="2400" spc="-25" dirty="0">
                <a:solidFill>
                  <a:srgbClr val="212121"/>
                </a:solidFill>
                <a:latin typeface="Arial"/>
                <a:cs typeface="Arial"/>
              </a:rPr>
              <a:t>E</a:t>
            </a:r>
            <a:r>
              <a:rPr sz="2400" spc="-5" dirty="0">
                <a:solidFill>
                  <a:srgbClr val="212121"/>
                </a:solidFill>
                <a:latin typeface="Arial"/>
                <a:cs typeface="Arial"/>
              </a:rPr>
              <a:t>du</a:t>
            </a:r>
            <a:r>
              <a:rPr sz="2400" dirty="0">
                <a:solidFill>
                  <a:srgbClr val="212121"/>
                </a:solidFill>
                <a:latin typeface="Arial"/>
                <a:cs typeface="Arial"/>
              </a:rPr>
              <a:t>c</a:t>
            </a:r>
            <a:r>
              <a:rPr sz="2400" spc="-20" dirty="0">
                <a:solidFill>
                  <a:srgbClr val="212121"/>
                </a:solidFill>
                <a:latin typeface="Arial"/>
                <a:cs typeface="Arial"/>
              </a:rPr>
              <a:t>a</a:t>
            </a:r>
            <a:r>
              <a:rPr sz="2400" spc="-5" dirty="0">
                <a:solidFill>
                  <a:srgbClr val="212121"/>
                </a:solidFill>
                <a:latin typeface="Arial"/>
                <a:cs typeface="Arial"/>
              </a:rPr>
              <a:t>t</a:t>
            </a:r>
            <a:r>
              <a:rPr sz="2400" dirty="0">
                <a:solidFill>
                  <a:srgbClr val="212121"/>
                </a:solidFill>
                <a:latin typeface="Arial"/>
                <a:cs typeface="Arial"/>
              </a:rPr>
              <a:t>e</a:t>
            </a:r>
            <a:r>
              <a:rPr sz="2400" spc="10" dirty="0">
                <a:solidFill>
                  <a:srgbClr val="212121"/>
                </a:solidFill>
                <a:latin typeface="Arial"/>
                <a:cs typeface="Arial"/>
              </a:rPr>
              <a:t>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dirty="0">
                <a:solidFill>
                  <a:srgbClr val="212121"/>
                </a:solidFill>
                <a:latin typeface="Arial"/>
                <a:cs typeface="Arial"/>
              </a:rPr>
              <a:t>t</a:t>
            </a:r>
            <a:r>
              <a:rPr sz="2400" spc="1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n </a:t>
            </a:r>
            <a:r>
              <a:rPr sz="2400" spc="-5" dirty="0">
                <a:solidFill>
                  <a:srgbClr val="212121"/>
                </a:solidFill>
                <a:latin typeface="Arial"/>
                <a:cs typeface="Arial"/>
              </a:rPr>
              <a:t>ho</a:t>
            </a:r>
            <a:r>
              <a:rPr sz="2400" dirty="0">
                <a:solidFill>
                  <a:srgbClr val="212121"/>
                </a:solidFill>
                <a:latin typeface="Arial"/>
                <a:cs typeface="Arial"/>
              </a:rPr>
              <a:t>w</a:t>
            </a:r>
            <a:r>
              <a:rPr sz="2400" spc="10"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o</a:t>
            </a:r>
            <a:r>
              <a:rPr sz="2400" spc="-10" dirty="0">
                <a:solidFill>
                  <a:srgbClr val="212121"/>
                </a:solidFill>
                <a:latin typeface="Arial"/>
                <a:cs typeface="Arial"/>
              </a:rPr>
              <a:t> </a:t>
            </a:r>
            <a:r>
              <a:rPr sz="2400" dirty="0">
                <a:solidFill>
                  <a:srgbClr val="212121"/>
                </a:solidFill>
                <a:latin typeface="Arial"/>
                <a:cs typeface="Arial"/>
              </a:rPr>
              <a:t>r</a:t>
            </a:r>
            <a:r>
              <a:rPr sz="2400" spc="-5" dirty="0">
                <a:solidFill>
                  <a:srgbClr val="212121"/>
                </a:solidFill>
                <a:latin typeface="Arial"/>
                <a:cs typeface="Arial"/>
              </a:rPr>
              <a:t>edu</a:t>
            </a:r>
            <a:r>
              <a:rPr sz="2400" dirty="0">
                <a:solidFill>
                  <a:srgbClr val="212121"/>
                </a:solidFill>
                <a:latin typeface="Arial"/>
                <a:cs typeface="Arial"/>
              </a:rPr>
              <a:t>ce </a:t>
            </a:r>
            <a:r>
              <a:rPr sz="2400" spc="-5" dirty="0">
                <a:solidFill>
                  <a:srgbClr val="212121"/>
                </a:solidFill>
                <a:latin typeface="Arial"/>
                <a:cs typeface="Arial"/>
              </a:rPr>
              <a:t>fu</a:t>
            </a:r>
            <a:r>
              <a:rPr sz="2400" dirty="0">
                <a:solidFill>
                  <a:srgbClr val="212121"/>
                </a:solidFill>
                <a:latin typeface="Arial"/>
                <a:cs typeface="Arial"/>
              </a:rPr>
              <a:t>r</a:t>
            </a:r>
            <a:r>
              <a:rPr sz="2400" spc="-5" dirty="0">
                <a:solidFill>
                  <a:srgbClr val="212121"/>
                </a:solidFill>
                <a:latin typeface="Arial"/>
                <a:cs typeface="Arial"/>
              </a:rPr>
              <a:t>the</a:t>
            </a:r>
            <a:r>
              <a:rPr sz="2400" dirty="0">
                <a:solidFill>
                  <a:srgbClr val="212121"/>
                </a:solidFill>
                <a:latin typeface="Arial"/>
                <a:cs typeface="Arial"/>
              </a:rPr>
              <a:t>r</a:t>
            </a:r>
            <a:r>
              <a:rPr sz="2400" spc="-5" dirty="0">
                <a:solidFill>
                  <a:srgbClr val="212121"/>
                </a:solidFill>
                <a:latin typeface="Arial"/>
                <a:cs typeface="Arial"/>
              </a:rPr>
              <a:t> </a:t>
            </a:r>
            <a:r>
              <a:rPr sz="2400" spc="-10" dirty="0">
                <a:solidFill>
                  <a:srgbClr val="212121"/>
                </a:solidFill>
                <a:latin typeface="Arial"/>
                <a:cs typeface="Arial"/>
              </a:rPr>
              <a:t>li</a:t>
            </a:r>
            <a:r>
              <a:rPr sz="2400" dirty="0">
                <a:solidFill>
                  <a:srgbClr val="212121"/>
                </a:solidFill>
                <a:latin typeface="Arial"/>
                <a:cs typeface="Arial"/>
              </a:rPr>
              <a:t>v</a:t>
            </a:r>
            <a:r>
              <a:rPr sz="2400" spc="-5" dirty="0">
                <a:solidFill>
                  <a:srgbClr val="212121"/>
                </a:solidFill>
                <a:latin typeface="Arial"/>
                <a:cs typeface="Arial"/>
              </a:rPr>
              <a:t>e</a:t>
            </a:r>
            <a:r>
              <a:rPr sz="2400" dirty="0">
                <a:solidFill>
                  <a:srgbClr val="212121"/>
                </a:solidFill>
                <a:latin typeface="Arial"/>
                <a:cs typeface="Arial"/>
              </a:rPr>
              <a:t>r</a:t>
            </a:r>
            <a:r>
              <a:rPr sz="2400" spc="20" dirty="0">
                <a:solidFill>
                  <a:srgbClr val="212121"/>
                </a:solidFill>
                <a:latin typeface="Arial"/>
                <a:cs typeface="Arial"/>
              </a:rPr>
              <a:t> </a:t>
            </a:r>
            <a:r>
              <a:rPr sz="2400" spc="-5" dirty="0">
                <a:solidFill>
                  <a:srgbClr val="212121"/>
                </a:solidFill>
                <a:latin typeface="Arial"/>
                <a:cs typeface="Arial"/>
              </a:rPr>
              <a:t>da</a:t>
            </a:r>
            <a:r>
              <a:rPr sz="2400" dirty="0">
                <a:solidFill>
                  <a:srgbClr val="212121"/>
                </a:solidFill>
                <a:latin typeface="Arial"/>
                <a:cs typeface="Arial"/>
              </a:rPr>
              <a:t>m</a:t>
            </a:r>
            <a:r>
              <a:rPr sz="2400" spc="-5" dirty="0">
                <a:solidFill>
                  <a:srgbClr val="212121"/>
                </a:solidFill>
                <a:latin typeface="Arial"/>
                <a:cs typeface="Arial"/>
              </a:rPr>
              <a:t>age</a:t>
            </a:r>
            <a:endParaRPr sz="2400" dirty="0">
              <a:latin typeface="Arial"/>
              <a:cs typeface="Arial"/>
            </a:endParaRPr>
          </a:p>
          <a:p>
            <a:pPr marL="902335" lvl="1" indent="-228600">
              <a:lnSpc>
                <a:spcPct val="100000"/>
              </a:lnSpc>
              <a:spcBef>
                <a:spcPts val="520"/>
              </a:spcBef>
              <a:buClr>
                <a:srgbClr val="D51F1A"/>
              </a:buClr>
              <a:buFont typeface="Wingdings"/>
              <a:buChar char=""/>
              <a:tabLst>
                <a:tab pos="902969" algn="l"/>
              </a:tabLst>
            </a:pPr>
            <a:r>
              <a:rPr sz="2200" spc="-25" dirty="0">
                <a:solidFill>
                  <a:srgbClr val="212121"/>
                </a:solidFill>
                <a:latin typeface="Arial"/>
                <a:cs typeface="Arial"/>
              </a:rPr>
              <a:t>R</a:t>
            </a:r>
            <a:r>
              <a:rPr sz="2200" spc="-15" dirty="0">
                <a:solidFill>
                  <a:srgbClr val="212121"/>
                </a:solidFill>
                <a:latin typeface="Arial"/>
                <a:cs typeface="Arial"/>
              </a:rPr>
              <a:t>edu</a:t>
            </a:r>
            <a:r>
              <a:rPr sz="2200" spc="-10" dirty="0">
                <a:solidFill>
                  <a:srgbClr val="212121"/>
                </a:solidFill>
                <a:latin typeface="Arial"/>
                <a:cs typeface="Arial"/>
              </a:rPr>
              <a:t>c</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or</a:t>
            </a:r>
            <a:r>
              <a:rPr sz="2200" spc="10" dirty="0">
                <a:solidFill>
                  <a:srgbClr val="212121"/>
                </a:solidFill>
                <a:latin typeface="Arial"/>
                <a:cs typeface="Arial"/>
              </a:rPr>
              <a:t> </a:t>
            </a:r>
            <a:r>
              <a:rPr lang="en-US" sz="2200" spc="10" dirty="0">
                <a:solidFill>
                  <a:srgbClr val="212121"/>
                </a:solidFill>
                <a:latin typeface="Arial"/>
                <a:cs typeface="Arial"/>
              </a:rPr>
              <a:t>eliminate </a:t>
            </a:r>
            <a:r>
              <a:rPr sz="2200" spc="-10" dirty="0">
                <a:solidFill>
                  <a:srgbClr val="212121"/>
                </a:solidFill>
                <a:latin typeface="Arial"/>
                <a:cs typeface="Arial"/>
              </a:rPr>
              <a:t>alc</a:t>
            </a:r>
            <a:r>
              <a:rPr sz="2200" spc="-15" dirty="0">
                <a:solidFill>
                  <a:srgbClr val="212121"/>
                </a:solidFill>
                <a:latin typeface="Arial"/>
                <a:cs typeface="Arial"/>
              </a:rPr>
              <a:t>ohol</a:t>
            </a:r>
            <a:endParaRPr sz="2200" dirty="0">
              <a:latin typeface="Arial"/>
              <a:cs typeface="Arial"/>
            </a:endParaRPr>
          </a:p>
          <a:p>
            <a:pPr marL="902335" lvl="1" indent="-228600">
              <a:lnSpc>
                <a:spcPct val="100000"/>
              </a:lnSpc>
              <a:spcBef>
                <a:spcPts val="525"/>
              </a:spcBef>
              <a:buClr>
                <a:srgbClr val="D51F1A"/>
              </a:buClr>
              <a:buFont typeface="Wingdings"/>
              <a:buChar char=""/>
              <a:tabLst>
                <a:tab pos="902969" algn="l"/>
              </a:tabLst>
            </a:pPr>
            <a:r>
              <a:rPr sz="2200" spc="-55" dirty="0">
                <a:solidFill>
                  <a:srgbClr val="212121"/>
                </a:solidFill>
                <a:latin typeface="Arial"/>
                <a:cs typeface="Arial"/>
              </a:rPr>
              <a:t>A</a:t>
            </a:r>
            <a:r>
              <a:rPr sz="2200" spc="-25" dirty="0">
                <a:solidFill>
                  <a:srgbClr val="212121"/>
                </a:solidFill>
                <a:latin typeface="Arial"/>
                <a:cs typeface="Arial"/>
              </a:rPr>
              <a:t>v</a:t>
            </a:r>
            <a:r>
              <a:rPr sz="2200" spc="-10" dirty="0">
                <a:solidFill>
                  <a:srgbClr val="212121"/>
                </a:solidFill>
                <a:latin typeface="Arial"/>
                <a:cs typeface="Arial"/>
              </a:rPr>
              <a:t>oid</a:t>
            </a:r>
            <a:r>
              <a:rPr sz="2200" dirty="0">
                <a:solidFill>
                  <a:srgbClr val="212121"/>
                </a:solidFill>
                <a:latin typeface="Arial"/>
                <a:cs typeface="Arial"/>
              </a:rPr>
              <a:t> </a:t>
            </a:r>
            <a:r>
              <a:rPr sz="2200" spc="-15" dirty="0">
                <a:solidFill>
                  <a:srgbClr val="212121"/>
                </a:solidFill>
                <a:latin typeface="Arial"/>
                <a:cs typeface="Arial"/>
              </a:rPr>
              <a:t>hepatoto</a:t>
            </a:r>
            <a:r>
              <a:rPr sz="2200" spc="-20" dirty="0">
                <a:solidFill>
                  <a:srgbClr val="212121"/>
                </a:solidFill>
                <a:latin typeface="Arial"/>
                <a:cs typeface="Arial"/>
              </a:rPr>
              <a:t>x</a:t>
            </a:r>
            <a:r>
              <a:rPr sz="2200" spc="-10" dirty="0">
                <a:solidFill>
                  <a:srgbClr val="212121"/>
                </a:solidFill>
                <a:latin typeface="Arial"/>
                <a:cs typeface="Arial"/>
              </a:rPr>
              <a:t>ic</a:t>
            </a:r>
            <a:r>
              <a:rPr sz="2200" spc="15"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5" dirty="0">
                <a:solidFill>
                  <a:srgbClr val="212121"/>
                </a:solidFill>
                <a:latin typeface="Arial"/>
                <a:cs typeface="Arial"/>
              </a:rPr>
              <a:t>nephroto</a:t>
            </a:r>
            <a:r>
              <a:rPr sz="2200" spc="-25" dirty="0">
                <a:solidFill>
                  <a:srgbClr val="212121"/>
                </a:solidFill>
                <a:latin typeface="Arial"/>
                <a:cs typeface="Arial"/>
              </a:rPr>
              <a:t>x</a:t>
            </a:r>
            <a:r>
              <a:rPr sz="2200" spc="-10" dirty="0">
                <a:solidFill>
                  <a:srgbClr val="212121"/>
                </a:solidFill>
                <a:latin typeface="Arial"/>
                <a:cs typeface="Arial"/>
              </a:rPr>
              <a:t>ic</a:t>
            </a:r>
            <a:r>
              <a:rPr sz="2200" spc="15" dirty="0">
                <a:solidFill>
                  <a:srgbClr val="212121"/>
                </a:solidFill>
                <a:latin typeface="Arial"/>
                <a:cs typeface="Arial"/>
              </a:rPr>
              <a:t> </a:t>
            </a:r>
            <a:r>
              <a:rPr sz="2200" spc="-15" dirty="0">
                <a:solidFill>
                  <a:srgbClr val="212121"/>
                </a:solidFill>
                <a:latin typeface="Arial"/>
                <a:cs typeface="Arial"/>
              </a:rPr>
              <a:t>drugs</a:t>
            </a:r>
            <a:endParaRPr sz="2200" dirty="0">
              <a:latin typeface="Arial"/>
              <a:cs typeface="Arial"/>
            </a:endParaRPr>
          </a:p>
        </p:txBody>
      </p:sp>
      <p:sp>
        <p:nvSpPr>
          <p:cNvPr id="6" name="object 6"/>
          <p:cNvSpPr/>
          <p:nvPr/>
        </p:nvSpPr>
        <p:spPr>
          <a:xfrm>
            <a:off x="11375897" y="6308323"/>
            <a:ext cx="71120" cy="395605"/>
          </a:xfrm>
          <a:custGeom>
            <a:avLst/>
            <a:gdLst/>
            <a:ahLst/>
            <a:cxnLst/>
            <a:rect l="l" t="t" r="r" b="b"/>
            <a:pathLst>
              <a:path w="71120" h="395604">
                <a:moveTo>
                  <a:pt x="71120" y="394990"/>
                </a:moveTo>
                <a:lnTo>
                  <a:pt x="31009" y="382610"/>
                </a:lnTo>
                <a:lnTo>
                  <a:pt x="5264" y="350774"/>
                </a:lnTo>
                <a:lnTo>
                  <a:pt x="0" y="69870"/>
                </a:lnTo>
                <a:lnTo>
                  <a:pt x="1473" y="55395"/>
                </a:lnTo>
                <a:lnTo>
                  <a:pt x="21223" y="19189"/>
                </a:lnTo>
                <a:lnTo>
                  <a:pt x="44215" y="4014"/>
                </a:lnTo>
                <a:lnTo>
                  <a:pt x="57775" y="0"/>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80445" rIns="0" bIns="0" rtlCol="0">
            <a:spAutoFit/>
          </a:bodyPr>
          <a:lstStyle/>
          <a:p>
            <a:pPr marL="168275">
              <a:lnSpc>
                <a:spcPts val="4760"/>
              </a:lnSpc>
            </a:pPr>
            <a:r>
              <a:rPr spc="-130" dirty="0">
                <a:solidFill>
                  <a:srgbClr val="C00000"/>
                </a:solidFill>
              </a:rPr>
              <a:t>La</a:t>
            </a:r>
            <a:r>
              <a:rPr spc="-125" dirty="0">
                <a:solidFill>
                  <a:srgbClr val="C00000"/>
                </a:solidFill>
              </a:rPr>
              <a:t>b</a:t>
            </a:r>
            <a:r>
              <a:rPr spc="-110" dirty="0">
                <a:solidFill>
                  <a:srgbClr val="C00000"/>
                </a:solidFill>
              </a:rPr>
              <a:t>s</a:t>
            </a:r>
            <a:r>
              <a:rPr spc="-15" dirty="0">
                <a:solidFill>
                  <a:srgbClr val="C00000"/>
                </a:solidFill>
              </a:rPr>
              <a:t>:</a:t>
            </a:r>
            <a:r>
              <a:rPr spc="-425" dirty="0">
                <a:solidFill>
                  <a:srgbClr val="C00000"/>
                </a:solidFill>
              </a:rPr>
              <a:t> </a:t>
            </a:r>
            <a:r>
              <a:rPr spc="-125" dirty="0">
                <a:solidFill>
                  <a:srgbClr val="C00000"/>
                </a:solidFill>
              </a:rPr>
              <a:t>An</a:t>
            </a:r>
            <a:r>
              <a:rPr spc="-20" dirty="0">
                <a:solidFill>
                  <a:srgbClr val="C00000"/>
                </a:solidFill>
              </a:rPr>
              <a:t>y</a:t>
            </a:r>
            <a:r>
              <a:rPr spc="-280" dirty="0">
                <a:solidFill>
                  <a:srgbClr val="C00000"/>
                </a:solidFill>
              </a:rPr>
              <a:t> </a:t>
            </a:r>
            <a:r>
              <a:rPr spc="-270" dirty="0">
                <a:solidFill>
                  <a:srgbClr val="C00000"/>
                </a:solidFill>
              </a:rPr>
              <a:t>T</a:t>
            </a:r>
            <a:r>
              <a:rPr spc="-125" dirty="0">
                <a:solidFill>
                  <a:srgbClr val="C00000"/>
                </a:solidFill>
              </a:rPr>
              <a:t>im</a:t>
            </a:r>
            <a:r>
              <a:rPr spc="-25" dirty="0">
                <a:solidFill>
                  <a:srgbClr val="C00000"/>
                </a:solidFill>
              </a:rPr>
              <a:t>e</a:t>
            </a:r>
            <a:r>
              <a:rPr spc="-195" dirty="0">
                <a:solidFill>
                  <a:srgbClr val="C00000"/>
                </a:solidFill>
              </a:rPr>
              <a:t> </a:t>
            </a:r>
            <a:r>
              <a:rPr spc="-130" dirty="0">
                <a:solidFill>
                  <a:srgbClr val="C00000"/>
                </a:solidFill>
              </a:rPr>
              <a:t>P</a:t>
            </a:r>
            <a:r>
              <a:rPr spc="-110" dirty="0">
                <a:solidFill>
                  <a:srgbClr val="C00000"/>
                </a:solidFill>
              </a:rPr>
              <a:t>ri</a:t>
            </a:r>
            <a:r>
              <a:rPr spc="-130" dirty="0">
                <a:solidFill>
                  <a:srgbClr val="C00000"/>
                </a:solidFill>
              </a:rPr>
              <a:t>o</a:t>
            </a:r>
            <a:r>
              <a:rPr spc="-15" dirty="0">
                <a:solidFill>
                  <a:srgbClr val="C00000"/>
                </a:solidFill>
              </a:rPr>
              <a:t>r</a:t>
            </a:r>
            <a:r>
              <a:rPr spc="-215" dirty="0">
                <a:solidFill>
                  <a:srgbClr val="C00000"/>
                </a:solidFill>
              </a:rPr>
              <a:t> </a:t>
            </a:r>
            <a:r>
              <a:rPr spc="-105" dirty="0">
                <a:solidFill>
                  <a:srgbClr val="C00000"/>
                </a:solidFill>
              </a:rPr>
              <a:t>t</a:t>
            </a:r>
            <a:r>
              <a:rPr spc="-25" dirty="0">
                <a:solidFill>
                  <a:srgbClr val="C00000"/>
                </a:solidFill>
              </a:rPr>
              <a:t>o</a:t>
            </a:r>
            <a:r>
              <a:rPr spc="-204" dirty="0">
                <a:solidFill>
                  <a:srgbClr val="C00000"/>
                </a:solidFill>
              </a:rPr>
              <a:t> </a:t>
            </a:r>
            <a:r>
              <a:rPr spc="-130" dirty="0">
                <a:solidFill>
                  <a:srgbClr val="C00000"/>
                </a:solidFill>
              </a:rPr>
              <a:t>S</a:t>
            </a:r>
            <a:r>
              <a:rPr spc="-105" dirty="0">
                <a:solidFill>
                  <a:srgbClr val="C00000"/>
                </a:solidFill>
              </a:rPr>
              <a:t>t</a:t>
            </a:r>
            <a:r>
              <a:rPr spc="-130" dirty="0">
                <a:solidFill>
                  <a:srgbClr val="C00000"/>
                </a:solidFill>
              </a:rPr>
              <a:t>a</a:t>
            </a:r>
            <a:r>
              <a:rPr spc="-110" dirty="0">
                <a:solidFill>
                  <a:srgbClr val="C00000"/>
                </a:solidFill>
              </a:rPr>
              <a:t>rt</a:t>
            </a:r>
            <a:r>
              <a:rPr spc="-120" dirty="0">
                <a:solidFill>
                  <a:srgbClr val="C00000"/>
                </a:solidFill>
              </a:rPr>
              <a:t>in</a:t>
            </a:r>
            <a:r>
              <a:rPr spc="-25" dirty="0">
                <a:solidFill>
                  <a:srgbClr val="C00000"/>
                </a:solidFill>
              </a:rPr>
              <a:t>g</a:t>
            </a:r>
            <a:r>
              <a:rPr spc="-220" dirty="0">
                <a:solidFill>
                  <a:srgbClr val="C00000"/>
                </a:solidFill>
              </a:rPr>
              <a:t> </a:t>
            </a:r>
            <a:r>
              <a:rPr spc="-135" dirty="0">
                <a:solidFill>
                  <a:srgbClr val="C00000"/>
                </a:solidFill>
              </a:rPr>
              <a:t>D</a:t>
            </a:r>
            <a:r>
              <a:rPr spc="-130" dirty="0">
                <a:solidFill>
                  <a:srgbClr val="C00000"/>
                </a:solidFill>
              </a:rPr>
              <a:t>A</a:t>
            </a:r>
            <a:r>
              <a:rPr spc="-30" dirty="0">
                <a:solidFill>
                  <a:srgbClr val="C00000"/>
                </a:solidFill>
              </a:rPr>
              <a:t>A</a:t>
            </a:r>
          </a:p>
        </p:txBody>
      </p:sp>
      <p:sp>
        <p:nvSpPr>
          <p:cNvPr id="4" name="object 4"/>
          <p:cNvSpPr txBox="1"/>
          <p:nvPr/>
        </p:nvSpPr>
        <p:spPr>
          <a:xfrm>
            <a:off x="745176" y="1546654"/>
            <a:ext cx="9084623" cy="4090863"/>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355600" algn="l"/>
              </a:tabLst>
            </a:pPr>
            <a:r>
              <a:rPr sz="2000" dirty="0">
                <a:solidFill>
                  <a:srgbClr val="212121"/>
                </a:solidFill>
                <a:latin typeface="Arial"/>
                <a:cs typeface="Arial"/>
              </a:rPr>
              <a:t>De</a:t>
            </a:r>
            <a:r>
              <a:rPr sz="2000" spc="-5" dirty="0">
                <a:solidFill>
                  <a:srgbClr val="212121"/>
                </a:solidFill>
                <a:latin typeface="Arial"/>
                <a:cs typeface="Arial"/>
              </a:rPr>
              <a:t>t</a:t>
            </a:r>
            <a:r>
              <a:rPr sz="2000" dirty="0">
                <a:solidFill>
                  <a:srgbClr val="212121"/>
                </a:solidFill>
                <a:latin typeface="Arial"/>
                <a:cs typeface="Arial"/>
              </a:rPr>
              <a:t>er</a:t>
            </a:r>
            <a:r>
              <a:rPr sz="2000" spc="-5" dirty="0">
                <a:solidFill>
                  <a:srgbClr val="212121"/>
                </a:solidFill>
                <a:latin typeface="Arial"/>
                <a:cs typeface="Arial"/>
              </a:rPr>
              <a:t>mi</a:t>
            </a:r>
            <a:r>
              <a:rPr sz="2000" dirty="0">
                <a:solidFill>
                  <a:srgbClr val="212121"/>
                </a:solidFill>
                <a:latin typeface="Arial"/>
                <a:cs typeface="Arial"/>
              </a:rPr>
              <a:t>ne</a:t>
            </a:r>
            <a:r>
              <a:rPr sz="2000" spc="-30" dirty="0">
                <a:solidFill>
                  <a:srgbClr val="212121"/>
                </a:solidFill>
                <a:latin typeface="Arial"/>
                <a:cs typeface="Arial"/>
              </a:rPr>
              <a:t> </a:t>
            </a:r>
            <a:r>
              <a:rPr sz="2000" dirty="0">
                <a:solidFill>
                  <a:srgbClr val="212121"/>
                </a:solidFill>
                <a:latin typeface="Arial"/>
                <a:cs typeface="Arial"/>
              </a:rPr>
              <a:t>ba</a:t>
            </a:r>
            <a:r>
              <a:rPr sz="2000" spc="5" dirty="0">
                <a:solidFill>
                  <a:srgbClr val="212121"/>
                </a:solidFill>
                <a:latin typeface="Arial"/>
                <a:cs typeface="Arial"/>
              </a:rPr>
              <a:t>s</a:t>
            </a:r>
            <a:r>
              <a:rPr sz="2000" dirty="0">
                <a:solidFill>
                  <a:srgbClr val="212121"/>
                </a:solidFill>
                <a:latin typeface="Arial"/>
                <a:cs typeface="Arial"/>
              </a:rPr>
              <a:t>e</a:t>
            </a:r>
            <a:r>
              <a:rPr sz="2000" spc="-5" dirty="0">
                <a:solidFill>
                  <a:srgbClr val="212121"/>
                </a:solidFill>
                <a:latin typeface="Arial"/>
                <a:cs typeface="Arial"/>
              </a:rPr>
              <a:t>li</a:t>
            </a:r>
            <a:r>
              <a:rPr sz="2000" dirty="0">
                <a:solidFill>
                  <a:srgbClr val="212121"/>
                </a:solidFill>
                <a:latin typeface="Arial"/>
                <a:cs typeface="Arial"/>
              </a:rPr>
              <a:t>ne</a:t>
            </a:r>
            <a:r>
              <a:rPr sz="2000" spc="-30" dirty="0">
                <a:solidFill>
                  <a:srgbClr val="212121"/>
                </a:solidFill>
                <a:latin typeface="Arial"/>
                <a:cs typeface="Arial"/>
              </a:rPr>
              <a:t> </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ral</a:t>
            </a:r>
            <a:r>
              <a:rPr sz="2000" spc="-10" dirty="0">
                <a:solidFill>
                  <a:srgbClr val="212121"/>
                </a:solidFill>
                <a:latin typeface="Arial"/>
                <a:cs typeface="Arial"/>
              </a:rPr>
              <a:t> </a:t>
            </a:r>
            <a:r>
              <a:rPr sz="2000" spc="-5" dirty="0">
                <a:solidFill>
                  <a:srgbClr val="212121"/>
                </a:solidFill>
                <a:latin typeface="Arial"/>
                <a:cs typeface="Arial"/>
              </a:rPr>
              <a:t>l</a:t>
            </a:r>
            <a:r>
              <a:rPr sz="2000" dirty="0">
                <a:solidFill>
                  <a:srgbClr val="212121"/>
                </a:solidFill>
                <a:latin typeface="Arial"/>
                <a:cs typeface="Arial"/>
              </a:rPr>
              <a:t>oad</a:t>
            </a:r>
            <a:r>
              <a:rPr sz="2000" spc="-5" dirty="0">
                <a:solidFill>
                  <a:srgbClr val="212121"/>
                </a:solidFill>
                <a:latin typeface="Arial"/>
                <a:cs typeface="Arial"/>
              </a:rPr>
              <a:t> </a:t>
            </a:r>
            <a:r>
              <a:rPr sz="2000" dirty="0">
                <a:solidFill>
                  <a:srgbClr val="212121"/>
                </a:solidFill>
                <a:latin typeface="Arial"/>
                <a:cs typeface="Arial"/>
              </a:rPr>
              <a:t>(HCV</a:t>
            </a:r>
            <a:r>
              <a:rPr sz="2000" spc="-25" dirty="0">
                <a:solidFill>
                  <a:srgbClr val="212121"/>
                </a:solidFill>
                <a:latin typeface="Arial"/>
                <a:cs typeface="Arial"/>
              </a:rPr>
              <a:t> </a:t>
            </a:r>
            <a:r>
              <a:rPr sz="2000" dirty="0">
                <a:solidFill>
                  <a:srgbClr val="212121"/>
                </a:solidFill>
                <a:latin typeface="Arial"/>
                <a:cs typeface="Arial"/>
              </a:rPr>
              <a:t>RN</a:t>
            </a:r>
            <a:r>
              <a:rPr sz="2000" spc="-5" dirty="0">
                <a:solidFill>
                  <a:srgbClr val="212121"/>
                </a:solidFill>
                <a:latin typeface="Arial"/>
                <a:cs typeface="Arial"/>
              </a:rPr>
              <a:t>A</a:t>
            </a:r>
            <a:r>
              <a:rPr sz="2000" dirty="0">
                <a:solidFill>
                  <a:srgbClr val="212121"/>
                </a:solidFill>
                <a:latin typeface="Arial"/>
                <a:cs typeface="Arial"/>
              </a:rPr>
              <a:t>)</a:t>
            </a:r>
            <a:r>
              <a:rPr sz="2000" spc="-1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 </a:t>
            </a:r>
            <a:r>
              <a:rPr sz="2000" b="1" dirty="0">
                <a:solidFill>
                  <a:srgbClr val="212121"/>
                </a:solidFill>
                <a:latin typeface="Arial"/>
                <a:cs typeface="Arial"/>
              </a:rPr>
              <a:t>a</a:t>
            </a:r>
            <a:r>
              <a:rPr sz="2000" b="1" spc="-5" dirty="0">
                <a:solidFill>
                  <a:srgbClr val="212121"/>
                </a:solidFill>
                <a:latin typeface="Arial"/>
                <a:cs typeface="Arial"/>
              </a:rPr>
              <a:t>l</a:t>
            </a:r>
            <a:r>
              <a:rPr sz="2000" b="1" dirty="0">
                <a:solidFill>
                  <a:srgbClr val="212121"/>
                </a:solidFill>
                <a:latin typeface="Arial"/>
                <a:cs typeface="Arial"/>
              </a:rPr>
              <a:t>l</a:t>
            </a:r>
            <a:r>
              <a:rPr sz="2000" b="1" spc="-25" dirty="0">
                <a:solidFill>
                  <a:srgbClr val="212121"/>
                </a:solidFill>
                <a:latin typeface="Arial"/>
                <a:cs typeface="Arial"/>
              </a:rPr>
              <a:t> </a:t>
            </a:r>
            <a:r>
              <a:rPr sz="2000" dirty="0">
                <a:solidFill>
                  <a:srgbClr val="212121"/>
                </a:solidFill>
                <a:latin typeface="Arial"/>
                <a:cs typeface="Arial"/>
              </a:rPr>
              <a:t>pa</a:t>
            </a:r>
            <a:r>
              <a:rPr sz="2000" spc="-5" dirty="0">
                <a:solidFill>
                  <a:srgbClr val="212121"/>
                </a:solidFill>
                <a:latin typeface="Arial"/>
                <a:cs typeface="Arial"/>
              </a:rPr>
              <a:t>ti</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s</a:t>
            </a:r>
            <a:endParaRPr sz="2000" dirty="0">
              <a:latin typeface="Arial"/>
              <a:cs typeface="Arial"/>
            </a:endParaRPr>
          </a:p>
          <a:p>
            <a:pPr marL="652780" lvl="1" indent="-342900">
              <a:lnSpc>
                <a:spcPct val="100000"/>
              </a:lnSpc>
              <a:spcBef>
                <a:spcPts val="439"/>
              </a:spcBef>
              <a:buClr>
                <a:srgbClr val="D51F1A"/>
              </a:buClr>
              <a:buFont typeface="Wingdings"/>
              <a:buChar char=""/>
              <a:tabLst>
                <a:tab pos="652780" algn="l"/>
              </a:tabLst>
            </a:pPr>
            <a:r>
              <a:rPr sz="1800" dirty="0">
                <a:solidFill>
                  <a:srgbClr val="212121"/>
                </a:solidFill>
                <a:latin typeface="Arial"/>
                <a:cs typeface="Arial"/>
              </a:rPr>
              <a:t>M</a:t>
            </a:r>
            <a:r>
              <a:rPr sz="1800" spc="-10" dirty="0">
                <a:solidFill>
                  <a:srgbClr val="212121"/>
                </a:solidFill>
                <a:latin typeface="Arial"/>
                <a:cs typeface="Arial"/>
              </a:rPr>
              <a:t>a</a:t>
            </a:r>
            <a:r>
              <a:rPr sz="1800" dirty="0">
                <a:solidFill>
                  <a:srgbClr val="212121"/>
                </a:solidFill>
                <a:latin typeface="Arial"/>
                <a:cs typeface="Arial"/>
              </a:rPr>
              <a:t>y </a:t>
            </a:r>
            <a:r>
              <a:rPr sz="1800" spc="-20" dirty="0">
                <a:solidFill>
                  <a:srgbClr val="212121"/>
                </a:solidFill>
                <a:latin typeface="Arial"/>
                <a:cs typeface="Arial"/>
              </a:rPr>
              <a:t>a</a:t>
            </a:r>
            <a:r>
              <a:rPr sz="1800" spc="-40" dirty="0">
                <a:solidFill>
                  <a:srgbClr val="212121"/>
                </a:solidFill>
                <a:latin typeface="Arial"/>
                <a:cs typeface="Arial"/>
              </a:rPr>
              <a:t>f</a:t>
            </a:r>
            <a:r>
              <a:rPr sz="1800" spc="-5" dirty="0">
                <a:solidFill>
                  <a:srgbClr val="212121"/>
                </a:solidFill>
                <a:latin typeface="Arial"/>
                <a:cs typeface="Arial"/>
              </a:rPr>
              <a:t>f</a:t>
            </a:r>
            <a:r>
              <a:rPr sz="1800" spc="-10" dirty="0">
                <a:solidFill>
                  <a:srgbClr val="212121"/>
                </a:solidFill>
                <a:latin typeface="Arial"/>
                <a:cs typeface="Arial"/>
              </a:rPr>
              <a:t>e</a:t>
            </a:r>
            <a:r>
              <a:rPr sz="1800" dirty="0">
                <a:solidFill>
                  <a:srgbClr val="212121"/>
                </a:solidFill>
                <a:latin typeface="Arial"/>
                <a:cs typeface="Arial"/>
              </a:rPr>
              <a:t>c</a:t>
            </a:r>
            <a:r>
              <a:rPr sz="1800" spc="-5" dirty="0">
                <a:solidFill>
                  <a:srgbClr val="212121"/>
                </a:solidFill>
                <a:latin typeface="Arial"/>
                <a:cs typeface="Arial"/>
              </a:rPr>
              <a:t>t</a:t>
            </a:r>
            <a:r>
              <a:rPr sz="1800" spc="5" dirty="0">
                <a:solidFill>
                  <a:srgbClr val="212121"/>
                </a:solidFill>
                <a:latin typeface="Arial"/>
                <a:cs typeface="Arial"/>
              </a:rPr>
              <a:t> </a:t>
            </a:r>
            <a:r>
              <a:rPr sz="1800" spc="-5" dirty="0">
                <a:solidFill>
                  <a:srgbClr val="212121"/>
                </a:solidFill>
                <a:latin typeface="Arial"/>
                <a:cs typeface="Arial"/>
              </a:rPr>
              <a:t>t</a:t>
            </a:r>
            <a:r>
              <a:rPr sz="1800" dirty="0">
                <a:solidFill>
                  <a:srgbClr val="212121"/>
                </a:solidFill>
                <a:latin typeface="Arial"/>
                <a:cs typeface="Arial"/>
              </a:rPr>
              <a:t>r</a:t>
            </a:r>
            <a:r>
              <a:rPr sz="1800" spc="-10" dirty="0">
                <a:solidFill>
                  <a:srgbClr val="212121"/>
                </a:solidFill>
                <a:latin typeface="Arial"/>
                <a:cs typeface="Arial"/>
              </a:rPr>
              <a:t>ea</a:t>
            </a:r>
            <a:r>
              <a:rPr sz="1800" dirty="0">
                <a:solidFill>
                  <a:srgbClr val="212121"/>
                </a:solidFill>
                <a:latin typeface="Arial"/>
                <a:cs typeface="Arial"/>
              </a:rPr>
              <a:t>tm</a:t>
            </a:r>
            <a:r>
              <a:rPr sz="1800" spc="-10" dirty="0">
                <a:solidFill>
                  <a:srgbClr val="212121"/>
                </a:solidFill>
                <a:latin typeface="Arial"/>
                <a:cs typeface="Arial"/>
              </a:rPr>
              <a:t>en</a:t>
            </a:r>
            <a:r>
              <a:rPr sz="1800" dirty="0">
                <a:solidFill>
                  <a:srgbClr val="212121"/>
                </a:solidFill>
                <a:latin typeface="Arial"/>
                <a:cs typeface="Arial"/>
              </a:rPr>
              <a:t>t</a:t>
            </a:r>
            <a:r>
              <a:rPr sz="1800" spc="5" dirty="0">
                <a:solidFill>
                  <a:srgbClr val="212121"/>
                </a:solidFill>
                <a:latin typeface="Arial"/>
                <a:cs typeface="Arial"/>
              </a:rPr>
              <a:t> </a:t>
            </a:r>
            <a:r>
              <a:rPr sz="1800" spc="-10" dirty="0">
                <a:solidFill>
                  <a:srgbClr val="212121"/>
                </a:solidFill>
                <a:latin typeface="Arial"/>
                <a:cs typeface="Arial"/>
              </a:rPr>
              <a:t>du</a:t>
            </a:r>
            <a:r>
              <a:rPr sz="1800" dirty="0">
                <a:solidFill>
                  <a:srgbClr val="212121"/>
                </a:solidFill>
                <a:latin typeface="Arial"/>
                <a:cs typeface="Arial"/>
              </a:rPr>
              <a:t>r</a:t>
            </a:r>
            <a:r>
              <a:rPr sz="1800" spc="-20" dirty="0">
                <a:solidFill>
                  <a:srgbClr val="212121"/>
                </a:solidFill>
                <a:latin typeface="Arial"/>
                <a:cs typeface="Arial"/>
              </a:rPr>
              <a:t>a</a:t>
            </a:r>
            <a:r>
              <a:rPr sz="1800" spc="-5" dirty="0">
                <a:solidFill>
                  <a:srgbClr val="212121"/>
                </a:solidFill>
                <a:latin typeface="Arial"/>
                <a:cs typeface="Arial"/>
              </a:rPr>
              <a:t>ti</a:t>
            </a:r>
            <a:r>
              <a:rPr sz="1800" spc="-10" dirty="0">
                <a:solidFill>
                  <a:srgbClr val="212121"/>
                </a:solidFill>
                <a:latin typeface="Arial"/>
                <a:cs typeface="Arial"/>
              </a:rPr>
              <a:t>o</a:t>
            </a:r>
            <a:r>
              <a:rPr sz="1800" dirty="0">
                <a:solidFill>
                  <a:srgbClr val="212121"/>
                </a:solidFill>
                <a:latin typeface="Arial"/>
                <a:cs typeface="Arial"/>
              </a:rPr>
              <a:t>n</a:t>
            </a:r>
            <a:r>
              <a:rPr sz="1800" spc="10" dirty="0">
                <a:solidFill>
                  <a:srgbClr val="212121"/>
                </a:solidFill>
                <a:latin typeface="Arial"/>
                <a:cs typeface="Arial"/>
              </a:rPr>
              <a:t> </a:t>
            </a:r>
            <a:r>
              <a:rPr sz="1800" spc="-40" dirty="0">
                <a:solidFill>
                  <a:srgbClr val="212121"/>
                </a:solidFill>
                <a:latin typeface="Arial"/>
                <a:cs typeface="Arial"/>
              </a:rPr>
              <a:t>w</a:t>
            </a:r>
            <a:r>
              <a:rPr sz="1800" spc="-5" dirty="0">
                <a:solidFill>
                  <a:srgbClr val="212121"/>
                </a:solidFill>
                <a:latin typeface="Arial"/>
                <a:cs typeface="Arial"/>
              </a:rPr>
              <a:t>it</a:t>
            </a:r>
            <a:r>
              <a:rPr sz="1800" dirty="0">
                <a:solidFill>
                  <a:srgbClr val="212121"/>
                </a:solidFill>
                <a:latin typeface="Arial"/>
                <a:cs typeface="Arial"/>
              </a:rPr>
              <a:t>h</a:t>
            </a:r>
            <a:r>
              <a:rPr sz="1800" spc="30"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o</a:t>
            </a:r>
            <a:r>
              <a:rPr sz="1800" dirty="0">
                <a:solidFill>
                  <a:srgbClr val="212121"/>
                </a:solidFill>
                <a:latin typeface="Arial"/>
                <a:cs typeface="Arial"/>
              </a:rPr>
              <a:t>me</a:t>
            </a:r>
            <a:r>
              <a:rPr sz="1800" spc="15" dirty="0">
                <a:solidFill>
                  <a:srgbClr val="212121"/>
                </a:solidFill>
                <a:latin typeface="Arial"/>
                <a:cs typeface="Arial"/>
              </a:rPr>
              <a:t> </a:t>
            </a:r>
            <a:r>
              <a:rPr sz="1800" dirty="0">
                <a:solidFill>
                  <a:srgbClr val="212121"/>
                </a:solidFill>
                <a:latin typeface="Arial"/>
                <a:cs typeface="Arial"/>
              </a:rPr>
              <a:t>r</a:t>
            </a:r>
            <a:r>
              <a:rPr sz="1800" spc="-10" dirty="0">
                <a:solidFill>
                  <a:srgbClr val="212121"/>
                </a:solidFill>
                <a:latin typeface="Arial"/>
                <a:cs typeface="Arial"/>
              </a:rPr>
              <a:t>eg</a:t>
            </a:r>
            <a:r>
              <a:rPr sz="1800" spc="-5" dirty="0">
                <a:solidFill>
                  <a:srgbClr val="212121"/>
                </a:solidFill>
                <a:latin typeface="Arial"/>
                <a:cs typeface="Arial"/>
              </a:rPr>
              <a:t>i</a:t>
            </a:r>
            <a:r>
              <a:rPr sz="1800" dirty="0">
                <a:solidFill>
                  <a:srgbClr val="212121"/>
                </a:solidFill>
                <a:latin typeface="Arial"/>
                <a:cs typeface="Arial"/>
              </a:rPr>
              <a:t>m</a:t>
            </a:r>
            <a:r>
              <a:rPr sz="1800" spc="-10" dirty="0">
                <a:solidFill>
                  <a:srgbClr val="212121"/>
                </a:solidFill>
                <a:latin typeface="Arial"/>
                <a:cs typeface="Arial"/>
              </a:rPr>
              <a:t>ens</a:t>
            </a:r>
            <a:endParaRPr sz="1800" dirty="0">
              <a:latin typeface="Arial"/>
              <a:cs typeface="Arial"/>
            </a:endParaRPr>
          </a:p>
          <a:p>
            <a:pPr lvl="1">
              <a:lnSpc>
                <a:spcPct val="100000"/>
              </a:lnSpc>
              <a:buClr>
                <a:srgbClr val="D51F1A"/>
              </a:buClr>
              <a:buFont typeface="Wingdings"/>
              <a:buChar char=""/>
            </a:pPr>
            <a:endParaRPr sz="1000" dirty="0">
              <a:latin typeface="Times New Roman"/>
              <a:cs typeface="Times New Roman"/>
            </a:endParaRPr>
          </a:p>
          <a:p>
            <a:pPr marL="241300" marR="143510" indent="-228600">
              <a:lnSpc>
                <a:spcPct val="100000"/>
              </a:lnSpc>
              <a:spcBef>
                <a:spcPts val="1280"/>
              </a:spcBef>
              <a:buClr>
                <a:srgbClr val="D51F1A"/>
              </a:buClr>
              <a:buFont typeface="Wingdings"/>
              <a:buChar char=""/>
              <a:tabLst>
                <a:tab pos="241300" algn="l"/>
              </a:tabLst>
            </a:pPr>
            <a:r>
              <a:rPr sz="2000" dirty="0">
                <a:solidFill>
                  <a:srgbClr val="212121"/>
                </a:solidFill>
                <a:latin typeface="Arial"/>
                <a:cs typeface="Arial"/>
              </a:rPr>
              <a:t>Geno</a:t>
            </a:r>
            <a:r>
              <a:rPr sz="2000" spc="-5" dirty="0">
                <a:solidFill>
                  <a:srgbClr val="212121"/>
                </a:solidFill>
                <a:latin typeface="Arial"/>
                <a:cs typeface="Arial"/>
              </a:rPr>
              <a:t>t</a:t>
            </a:r>
            <a:r>
              <a:rPr sz="2000" spc="-10" dirty="0">
                <a:solidFill>
                  <a:srgbClr val="212121"/>
                </a:solidFill>
                <a:latin typeface="Arial"/>
                <a:cs typeface="Arial"/>
              </a:rPr>
              <a:t>y</a:t>
            </a:r>
            <a:r>
              <a:rPr sz="2000" dirty="0">
                <a:solidFill>
                  <a:srgbClr val="212121"/>
                </a:solidFill>
                <a:latin typeface="Arial"/>
                <a:cs typeface="Arial"/>
              </a:rPr>
              <a:t>p</a:t>
            </a:r>
            <a:r>
              <a:rPr sz="2000" spc="-5" dirty="0">
                <a:solidFill>
                  <a:srgbClr val="212121"/>
                </a:solidFill>
                <a:latin typeface="Arial"/>
                <a:cs typeface="Arial"/>
              </a:rPr>
              <a:t>i</a:t>
            </a:r>
            <a:r>
              <a:rPr sz="2000" dirty="0">
                <a:solidFill>
                  <a:srgbClr val="212121"/>
                </a:solidFill>
                <a:latin typeface="Arial"/>
                <a:cs typeface="Arial"/>
              </a:rPr>
              <a:t>ng</a:t>
            </a:r>
            <a:r>
              <a:rPr sz="2000" spc="-3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s </a:t>
            </a:r>
            <a:r>
              <a:rPr sz="2000" spc="-5" dirty="0">
                <a:solidFill>
                  <a:srgbClr val="212121"/>
                </a:solidFill>
                <a:latin typeface="Arial"/>
                <a:cs typeface="Arial"/>
              </a:rPr>
              <a:t>t</a:t>
            </a:r>
            <a:r>
              <a:rPr sz="2000" spc="-10" dirty="0">
                <a:solidFill>
                  <a:srgbClr val="212121"/>
                </a:solidFill>
                <a:latin typeface="Arial"/>
                <a:cs typeface="Arial"/>
              </a:rPr>
              <a:t>y</a:t>
            </a:r>
            <a:r>
              <a:rPr sz="2000" dirty="0">
                <a:solidFill>
                  <a:srgbClr val="212121"/>
                </a:solidFill>
                <a:latin typeface="Arial"/>
                <a:cs typeface="Arial"/>
              </a:rPr>
              <a:t>p</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a</a:t>
            </a:r>
            <a:r>
              <a:rPr sz="2000" spc="-5" dirty="0">
                <a:solidFill>
                  <a:srgbClr val="212121"/>
                </a:solidFill>
                <a:latin typeface="Arial"/>
                <a:cs typeface="Arial"/>
              </a:rPr>
              <a:t>ll</a:t>
            </a:r>
            <a:r>
              <a:rPr sz="2000" dirty="0">
                <a:solidFill>
                  <a:srgbClr val="212121"/>
                </a:solidFill>
                <a:latin typeface="Arial"/>
                <a:cs typeface="Arial"/>
              </a:rPr>
              <a:t>y</a:t>
            </a:r>
            <a:r>
              <a:rPr sz="2000" spc="-15" dirty="0">
                <a:solidFill>
                  <a:srgbClr val="212121"/>
                </a:solidFill>
                <a:latin typeface="Arial"/>
                <a:cs typeface="Arial"/>
              </a:rPr>
              <a:t> </a:t>
            </a:r>
            <a:r>
              <a:rPr sz="2000" dirty="0">
                <a:solidFill>
                  <a:srgbClr val="212121"/>
                </a:solidFill>
                <a:latin typeface="Arial"/>
                <a:cs typeface="Arial"/>
              </a:rPr>
              <a:t>no</a:t>
            </a:r>
            <a:r>
              <a:rPr sz="2000" spc="-15" dirty="0">
                <a:solidFill>
                  <a:srgbClr val="212121"/>
                </a:solidFill>
                <a:latin typeface="Arial"/>
                <a:cs typeface="Arial"/>
              </a:rPr>
              <a:t> </a:t>
            </a:r>
            <a:r>
              <a:rPr sz="2000" spc="-5" dirty="0">
                <a:solidFill>
                  <a:srgbClr val="212121"/>
                </a:solidFill>
                <a:latin typeface="Arial"/>
                <a:cs typeface="Arial"/>
              </a:rPr>
              <a:t>l</a:t>
            </a:r>
            <a:r>
              <a:rPr sz="2000" dirty="0">
                <a:solidFill>
                  <a:srgbClr val="212121"/>
                </a:solidFill>
                <a:latin typeface="Arial"/>
                <a:cs typeface="Arial"/>
              </a:rPr>
              <a:t>onger</a:t>
            </a:r>
            <a:r>
              <a:rPr sz="2000" spc="-15" dirty="0">
                <a:solidFill>
                  <a:srgbClr val="212121"/>
                </a:solidFill>
                <a:latin typeface="Arial"/>
                <a:cs typeface="Arial"/>
              </a:rPr>
              <a:t> </a:t>
            </a:r>
            <a:r>
              <a:rPr sz="2000" dirty="0">
                <a:solidFill>
                  <a:srgbClr val="212121"/>
                </a:solidFill>
                <a:latin typeface="Arial"/>
                <a:cs typeface="Arial"/>
              </a:rPr>
              <a:t>requ</a:t>
            </a:r>
            <a:r>
              <a:rPr sz="2000" spc="-5" dirty="0">
                <a:solidFill>
                  <a:srgbClr val="212121"/>
                </a:solidFill>
                <a:latin typeface="Arial"/>
                <a:cs typeface="Arial"/>
              </a:rPr>
              <a:t>i</a:t>
            </a:r>
            <a:r>
              <a:rPr sz="2000" dirty="0">
                <a:solidFill>
                  <a:srgbClr val="212121"/>
                </a:solidFill>
                <a:latin typeface="Arial"/>
                <a:cs typeface="Arial"/>
              </a:rPr>
              <a:t>red</a:t>
            </a:r>
            <a:r>
              <a:rPr sz="2000" spc="-4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15" dirty="0">
                <a:solidFill>
                  <a:srgbClr val="212121"/>
                </a:solidFill>
                <a:latin typeface="Arial"/>
                <a:cs typeface="Arial"/>
              </a:rPr>
              <a:t> </a:t>
            </a:r>
            <a:r>
              <a:rPr sz="2000" dirty="0">
                <a:solidFill>
                  <a:srgbClr val="212121"/>
                </a:solidFill>
                <a:latin typeface="Arial"/>
                <a:cs typeface="Arial"/>
              </a:rPr>
              <a:t>non-</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r</a:t>
            </a:r>
            <a:r>
              <a:rPr sz="2000" spc="-10" dirty="0">
                <a:solidFill>
                  <a:srgbClr val="212121"/>
                </a:solidFill>
                <a:latin typeface="Arial"/>
                <a:cs typeface="Arial"/>
              </a:rPr>
              <a:t>r</a:t>
            </a:r>
            <a:r>
              <a:rPr sz="2000" dirty="0">
                <a:solidFill>
                  <a:srgbClr val="212121"/>
                </a:solidFill>
                <a:latin typeface="Arial"/>
                <a:cs typeface="Arial"/>
              </a:rPr>
              <a:t>ho</a:t>
            </a:r>
            <a:r>
              <a:rPr sz="2000" spc="-5" dirty="0">
                <a:solidFill>
                  <a:srgbClr val="212121"/>
                </a:solidFill>
                <a:latin typeface="Arial"/>
                <a:cs typeface="Arial"/>
              </a:rPr>
              <a:t>ti</a:t>
            </a:r>
            <a:r>
              <a:rPr sz="2000" spc="-10" dirty="0">
                <a:solidFill>
                  <a:srgbClr val="212121"/>
                </a:solidFill>
                <a:latin typeface="Arial"/>
                <a:cs typeface="Arial"/>
              </a:rPr>
              <a:t>c</a:t>
            </a:r>
            <a:r>
              <a:rPr sz="2000" dirty="0">
                <a:solidFill>
                  <a:srgbClr val="212121"/>
                </a:solidFill>
                <a:latin typeface="Arial"/>
                <a:cs typeface="Arial"/>
              </a:rPr>
              <a:t>,</a:t>
            </a:r>
            <a:r>
              <a:rPr sz="2000" spc="-4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a:t>
            </a:r>
            <a:r>
              <a:rPr sz="2000" spc="-10" dirty="0">
                <a:solidFill>
                  <a:srgbClr val="212121"/>
                </a:solidFill>
                <a:latin typeface="Arial"/>
                <a:cs typeface="Arial"/>
              </a:rPr>
              <a:t>t</a:t>
            </a:r>
            <a:r>
              <a:rPr sz="2000" dirty="0">
                <a:solidFill>
                  <a:srgbClr val="212121"/>
                </a:solidFill>
                <a:latin typeface="Arial"/>
                <a:cs typeface="Arial"/>
              </a:rPr>
              <a:t>- na</a:t>
            </a:r>
            <a:r>
              <a:rPr sz="2000" spc="-5" dirty="0">
                <a:solidFill>
                  <a:srgbClr val="212121"/>
                </a:solidFill>
                <a:latin typeface="Arial"/>
                <a:cs typeface="Arial"/>
              </a:rPr>
              <a:t>ï</a:t>
            </a:r>
            <a:r>
              <a:rPr sz="2000" spc="-10" dirty="0">
                <a:solidFill>
                  <a:srgbClr val="212121"/>
                </a:solidFill>
                <a:latin typeface="Arial"/>
                <a:cs typeface="Arial"/>
              </a:rPr>
              <a:t>v</a:t>
            </a:r>
            <a:r>
              <a:rPr sz="2000" dirty="0">
                <a:solidFill>
                  <a:srgbClr val="212121"/>
                </a:solidFill>
                <a:latin typeface="Arial"/>
                <a:cs typeface="Arial"/>
              </a:rPr>
              <a:t>e</a:t>
            </a:r>
            <a:r>
              <a:rPr sz="2000" spc="-15" dirty="0">
                <a:solidFill>
                  <a:srgbClr val="212121"/>
                </a:solidFill>
                <a:latin typeface="Arial"/>
                <a:cs typeface="Arial"/>
              </a:rPr>
              <a:t> </a:t>
            </a:r>
            <a:r>
              <a:rPr sz="2000" dirty="0">
                <a:solidFill>
                  <a:srgbClr val="212121"/>
                </a:solidFill>
                <a:latin typeface="Arial"/>
                <a:cs typeface="Arial"/>
              </a:rPr>
              <a:t>pa</a:t>
            </a:r>
            <a:r>
              <a:rPr sz="2000" spc="-5" dirty="0">
                <a:solidFill>
                  <a:srgbClr val="212121"/>
                </a:solidFill>
                <a:latin typeface="Arial"/>
                <a:cs typeface="Arial"/>
              </a:rPr>
              <a:t>ti</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s</a:t>
            </a:r>
            <a:r>
              <a:rPr sz="2000" spc="-25" dirty="0">
                <a:solidFill>
                  <a:srgbClr val="212121"/>
                </a:solidFill>
                <a:latin typeface="Arial"/>
                <a:cs typeface="Arial"/>
              </a:rPr>
              <a:t> </a:t>
            </a:r>
            <a:r>
              <a:rPr sz="2000" dirty="0">
                <a:solidFill>
                  <a:srgbClr val="212121"/>
                </a:solidFill>
                <a:latin typeface="Arial"/>
                <a:cs typeface="Arial"/>
              </a:rPr>
              <a:t>on</a:t>
            </a:r>
            <a:r>
              <a:rPr sz="2000" spc="-5" dirty="0">
                <a:solidFill>
                  <a:srgbClr val="212121"/>
                </a:solidFill>
                <a:latin typeface="Arial"/>
                <a:cs typeface="Arial"/>
              </a:rPr>
              <a:t> </a:t>
            </a:r>
            <a:r>
              <a:rPr sz="2000" dirty="0">
                <a:solidFill>
                  <a:srgbClr val="212121"/>
                </a:solidFill>
                <a:latin typeface="Arial"/>
                <a:cs typeface="Arial"/>
              </a:rPr>
              <a:t>pangeno</a:t>
            </a:r>
            <a:r>
              <a:rPr sz="2000" spc="-5" dirty="0">
                <a:solidFill>
                  <a:srgbClr val="212121"/>
                </a:solidFill>
                <a:latin typeface="Arial"/>
                <a:cs typeface="Arial"/>
              </a:rPr>
              <a:t>t</a:t>
            </a:r>
            <a:r>
              <a:rPr sz="2000" spc="-10" dirty="0">
                <a:solidFill>
                  <a:srgbClr val="212121"/>
                </a:solidFill>
                <a:latin typeface="Arial"/>
                <a:cs typeface="Arial"/>
              </a:rPr>
              <a:t>y</a:t>
            </a:r>
            <a:r>
              <a:rPr sz="2000" dirty="0">
                <a:solidFill>
                  <a:srgbClr val="212121"/>
                </a:solidFill>
                <a:latin typeface="Arial"/>
                <a:cs typeface="Arial"/>
              </a:rPr>
              <a:t>p</a:t>
            </a:r>
            <a:r>
              <a:rPr sz="2000" spc="-5" dirty="0">
                <a:solidFill>
                  <a:srgbClr val="212121"/>
                </a:solidFill>
                <a:latin typeface="Arial"/>
                <a:cs typeface="Arial"/>
              </a:rPr>
              <a:t>i</a:t>
            </a:r>
            <a:r>
              <a:rPr sz="2000" dirty="0">
                <a:solidFill>
                  <a:srgbClr val="212121"/>
                </a:solidFill>
                <a:latin typeface="Arial"/>
                <a:cs typeface="Arial"/>
              </a:rPr>
              <a:t>c</a:t>
            </a:r>
            <a:r>
              <a:rPr sz="2000" spc="-35" dirty="0">
                <a:solidFill>
                  <a:srgbClr val="212121"/>
                </a:solidFill>
                <a:latin typeface="Arial"/>
                <a:cs typeface="Arial"/>
              </a:rPr>
              <a:t> </a:t>
            </a:r>
            <a:r>
              <a:rPr sz="2000" dirty="0">
                <a:solidFill>
                  <a:srgbClr val="212121"/>
                </a:solidFill>
                <a:latin typeface="Arial"/>
                <a:cs typeface="Arial"/>
              </a:rPr>
              <a:t>reg</a:t>
            </a:r>
            <a:r>
              <a:rPr sz="2000" spc="-5" dirty="0">
                <a:solidFill>
                  <a:srgbClr val="212121"/>
                </a:solidFill>
                <a:latin typeface="Arial"/>
                <a:cs typeface="Arial"/>
              </a:rPr>
              <a:t>im</a:t>
            </a:r>
            <a:r>
              <a:rPr sz="2000" dirty="0">
                <a:solidFill>
                  <a:srgbClr val="212121"/>
                </a:solidFill>
                <a:latin typeface="Arial"/>
                <a:cs typeface="Arial"/>
              </a:rPr>
              <a:t>ens</a:t>
            </a:r>
            <a:endParaRPr sz="2000" dirty="0">
              <a:latin typeface="Arial"/>
              <a:cs typeface="Arial"/>
            </a:endParaRPr>
          </a:p>
          <a:p>
            <a:pPr marL="536575" lvl="1" indent="-226695">
              <a:lnSpc>
                <a:spcPct val="100000"/>
              </a:lnSpc>
              <a:spcBef>
                <a:spcPts val="439"/>
              </a:spcBef>
              <a:buClr>
                <a:srgbClr val="D51F1A"/>
              </a:buClr>
              <a:buFont typeface="Wingdings"/>
              <a:buChar char=""/>
              <a:tabLst>
                <a:tab pos="537210" algn="l"/>
              </a:tabLst>
            </a:pPr>
            <a:r>
              <a:rPr sz="1800" spc="-5" dirty="0">
                <a:solidFill>
                  <a:srgbClr val="212121"/>
                </a:solidFill>
                <a:latin typeface="Arial"/>
                <a:cs typeface="Arial"/>
              </a:rPr>
              <a:t>D</a:t>
            </a:r>
            <a:r>
              <a:rPr sz="1800" dirty="0">
                <a:solidFill>
                  <a:srgbClr val="212121"/>
                </a:solidFill>
                <a:latin typeface="Arial"/>
                <a:cs typeface="Arial"/>
              </a:rPr>
              <a:t>o</a:t>
            </a:r>
            <a:r>
              <a:rPr sz="1800" spc="-5" dirty="0">
                <a:solidFill>
                  <a:srgbClr val="212121"/>
                </a:solidFill>
                <a:latin typeface="Arial"/>
                <a:cs typeface="Arial"/>
              </a:rPr>
              <a:t> </a:t>
            </a:r>
            <a:r>
              <a:rPr sz="1800" spc="-10" dirty="0">
                <a:solidFill>
                  <a:srgbClr val="212121"/>
                </a:solidFill>
                <a:latin typeface="Arial"/>
                <a:cs typeface="Arial"/>
              </a:rPr>
              <a:t>o</a:t>
            </a:r>
            <a:r>
              <a:rPr sz="1800" dirty="0">
                <a:solidFill>
                  <a:srgbClr val="212121"/>
                </a:solidFill>
                <a:latin typeface="Arial"/>
                <a:cs typeface="Arial"/>
              </a:rPr>
              <a:t>r</a:t>
            </a:r>
            <a:r>
              <a:rPr sz="1800" spc="-10" dirty="0">
                <a:solidFill>
                  <a:srgbClr val="212121"/>
                </a:solidFill>
                <a:latin typeface="Arial"/>
                <a:cs typeface="Arial"/>
              </a:rPr>
              <a:t>de</a:t>
            </a:r>
            <a:r>
              <a:rPr sz="1800" dirty="0">
                <a:solidFill>
                  <a:srgbClr val="212121"/>
                </a:solidFill>
                <a:latin typeface="Arial"/>
                <a:cs typeface="Arial"/>
              </a:rPr>
              <a:t>r</a:t>
            </a:r>
            <a:r>
              <a:rPr sz="1800" spc="15" dirty="0">
                <a:solidFill>
                  <a:srgbClr val="212121"/>
                </a:solidFill>
                <a:latin typeface="Arial"/>
                <a:cs typeface="Arial"/>
              </a:rPr>
              <a:t> </a:t>
            </a:r>
            <a:r>
              <a:rPr sz="1800" spc="-10" dirty="0">
                <a:solidFill>
                  <a:srgbClr val="212121"/>
                </a:solidFill>
                <a:latin typeface="Arial"/>
                <a:cs typeface="Arial"/>
              </a:rPr>
              <a:t>geno</a:t>
            </a:r>
            <a:r>
              <a:rPr sz="1800" dirty="0">
                <a:solidFill>
                  <a:srgbClr val="212121"/>
                </a:solidFill>
                <a:latin typeface="Arial"/>
                <a:cs typeface="Arial"/>
              </a:rPr>
              <a:t>t</a:t>
            </a:r>
            <a:r>
              <a:rPr sz="1800" spc="-25" dirty="0">
                <a:solidFill>
                  <a:srgbClr val="212121"/>
                </a:solidFill>
                <a:latin typeface="Arial"/>
                <a:cs typeface="Arial"/>
              </a:rPr>
              <a:t>y</a:t>
            </a:r>
            <a:r>
              <a:rPr sz="1800" spc="-10" dirty="0">
                <a:solidFill>
                  <a:srgbClr val="212121"/>
                </a:solidFill>
                <a:latin typeface="Arial"/>
                <a:cs typeface="Arial"/>
              </a:rPr>
              <a:t>p</a:t>
            </a:r>
            <a:r>
              <a:rPr sz="1800" dirty="0">
                <a:solidFill>
                  <a:srgbClr val="212121"/>
                </a:solidFill>
                <a:latin typeface="Arial"/>
                <a:cs typeface="Arial"/>
              </a:rPr>
              <a:t>e</a:t>
            </a:r>
            <a:r>
              <a:rPr sz="1800" spc="30" dirty="0">
                <a:solidFill>
                  <a:srgbClr val="212121"/>
                </a:solidFill>
                <a:latin typeface="Arial"/>
                <a:cs typeface="Arial"/>
              </a:rPr>
              <a:t> </a:t>
            </a:r>
            <a:r>
              <a:rPr sz="1800" spc="-10" dirty="0">
                <a:solidFill>
                  <a:srgbClr val="212121"/>
                </a:solidFill>
                <a:latin typeface="Arial"/>
                <a:cs typeface="Arial"/>
              </a:rPr>
              <a:t>an</a:t>
            </a:r>
            <a:r>
              <a:rPr sz="1800" dirty="0">
                <a:solidFill>
                  <a:srgbClr val="212121"/>
                </a:solidFill>
                <a:latin typeface="Arial"/>
                <a:cs typeface="Arial"/>
              </a:rPr>
              <a:t>d</a:t>
            </a:r>
            <a:r>
              <a:rPr sz="1800" spc="10"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ub</a:t>
            </a:r>
            <a:r>
              <a:rPr sz="1800" dirty="0">
                <a:solidFill>
                  <a:srgbClr val="212121"/>
                </a:solidFill>
                <a:latin typeface="Arial"/>
                <a:cs typeface="Arial"/>
              </a:rPr>
              <a:t>t</a:t>
            </a:r>
            <a:r>
              <a:rPr sz="1800" spc="-25" dirty="0">
                <a:solidFill>
                  <a:srgbClr val="212121"/>
                </a:solidFill>
                <a:latin typeface="Arial"/>
                <a:cs typeface="Arial"/>
              </a:rPr>
              <a:t>y</a:t>
            </a:r>
            <a:r>
              <a:rPr sz="1800" spc="-10" dirty="0">
                <a:solidFill>
                  <a:srgbClr val="212121"/>
                </a:solidFill>
                <a:latin typeface="Arial"/>
                <a:cs typeface="Arial"/>
              </a:rPr>
              <a:t>p</a:t>
            </a:r>
            <a:r>
              <a:rPr sz="1800" dirty="0">
                <a:solidFill>
                  <a:srgbClr val="212121"/>
                </a:solidFill>
                <a:latin typeface="Arial"/>
                <a:cs typeface="Arial"/>
              </a:rPr>
              <a:t>e</a:t>
            </a:r>
            <a:r>
              <a:rPr sz="1800" spc="30" dirty="0">
                <a:solidFill>
                  <a:srgbClr val="212121"/>
                </a:solidFill>
                <a:latin typeface="Arial"/>
                <a:cs typeface="Arial"/>
              </a:rPr>
              <a:t> </a:t>
            </a:r>
            <a:r>
              <a:rPr sz="1800" spc="-5" dirty="0">
                <a:solidFill>
                  <a:srgbClr val="212121"/>
                </a:solidFill>
                <a:latin typeface="Arial"/>
                <a:cs typeface="Arial"/>
              </a:rPr>
              <a:t>f</a:t>
            </a:r>
            <a:r>
              <a:rPr sz="1800" spc="-10" dirty="0">
                <a:solidFill>
                  <a:srgbClr val="212121"/>
                </a:solidFill>
                <a:latin typeface="Arial"/>
                <a:cs typeface="Arial"/>
              </a:rPr>
              <a:t>o</a:t>
            </a:r>
            <a:r>
              <a:rPr sz="1800" dirty="0">
                <a:solidFill>
                  <a:srgbClr val="212121"/>
                </a:solidFill>
                <a:latin typeface="Arial"/>
                <a:cs typeface="Arial"/>
              </a:rPr>
              <a:t>r</a:t>
            </a:r>
            <a:r>
              <a:rPr sz="1800" spc="-10" dirty="0">
                <a:solidFill>
                  <a:srgbClr val="212121"/>
                </a:solidFill>
                <a:latin typeface="Arial"/>
                <a:cs typeface="Arial"/>
              </a:rPr>
              <a:t> </a:t>
            </a:r>
            <a:r>
              <a:rPr sz="1800" spc="-20" dirty="0">
                <a:solidFill>
                  <a:srgbClr val="212121"/>
                </a:solidFill>
                <a:latin typeface="Arial"/>
                <a:cs typeface="Arial"/>
              </a:rPr>
              <a:t>o</a:t>
            </a:r>
            <a:r>
              <a:rPr sz="1800" spc="-5" dirty="0">
                <a:solidFill>
                  <a:srgbClr val="212121"/>
                </a:solidFill>
                <a:latin typeface="Arial"/>
                <a:cs typeface="Arial"/>
              </a:rPr>
              <a:t>t</a:t>
            </a:r>
            <a:r>
              <a:rPr sz="1800" spc="-10" dirty="0">
                <a:solidFill>
                  <a:srgbClr val="212121"/>
                </a:solidFill>
                <a:latin typeface="Arial"/>
                <a:cs typeface="Arial"/>
              </a:rPr>
              <a:t>he</a:t>
            </a:r>
            <a:r>
              <a:rPr sz="1800" dirty="0">
                <a:solidFill>
                  <a:srgbClr val="212121"/>
                </a:solidFill>
                <a:latin typeface="Arial"/>
                <a:cs typeface="Arial"/>
              </a:rPr>
              <a:t>r</a:t>
            </a:r>
            <a:r>
              <a:rPr sz="1800" spc="15" dirty="0">
                <a:solidFill>
                  <a:srgbClr val="212121"/>
                </a:solidFill>
                <a:latin typeface="Arial"/>
                <a:cs typeface="Arial"/>
              </a:rPr>
              <a:t> </a:t>
            </a:r>
            <a:r>
              <a:rPr lang="en-US" sz="1800" spc="15" dirty="0">
                <a:solidFill>
                  <a:srgbClr val="212121"/>
                </a:solidFill>
                <a:latin typeface="Arial"/>
                <a:cs typeface="Arial"/>
              </a:rPr>
              <a:t>Direct-Acting Antiviral (</a:t>
            </a:r>
            <a:r>
              <a:rPr sz="1800" spc="-5" dirty="0">
                <a:solidFill>
                  <a:srgbClr val="212121"/>
                </a:solidFill>
                <a:latin typeface="Arial"/>
                <a:cs typeface="Arial"/>
              </a:rPr>
              <a:t>D</a:t>
            </a:r>
            <a:r>
              <a:rPr sz="1800" spc="-20" dirty="0">
                <a:solidFill>
                  <a:srgbClr val="212121"/>
                </a:solidFill>
                <a:latin typeface="Arial"/>
                <a:cs typeface="Arial"/>
              </a:rPr>
              <a:t>A</a:t>
            </a:r>
            <a:r>
              <a:rPr sz="1800" spc="-15" dirty="0">
                <a:solidFill>
                  <a:srgbClr val="212121"/>
                </a:solidFill>
                <a:latin typeface="Arial"/>
                <a:cs typeface="Arial"/>
              </a:rPr>
              <a:t>A</a:t>
            </a:r>
            <a:r>
              <a:rPr lang="en-US" sz="1800" spc="-15" dirty="0">
                <a:solidFill>
                  <a:srgbClr val="212121"/>
                </a:solidFill>
                <a:latin typeface="Arial"/>
                <a:cs typeface="Arial"/>
              </a:rPr>
              <a:t>)</a:t>
            </a:r>
            <a:r>
              <a:rPr sz="1800" spc="-110" dirty="0">
                <a:solidFill>
                  <a:srgbClr val="212121"/>
                </a:solidFill>
                <a:latin typeface="Arial"/>
                <a:cs typeface="Arial"/>
              </a:rPr>
              <a:t> </a:t>
            </a:r>
            <a:r>
              <a:rPr sz="1800" dirty="0">
                <a:solidFill>
                  <a:srgbClr val="212121"/>
                </a:solidFill>
                <a:latin typeface="Arial"/>
                <a:cs typeface="Arial"/>
              </a:rPr>
              <a:t>r</a:t>
            </a:r>
            <a:r>
              <a:rPr sz="1800" spc="-10" dirty="0">
                <a:solidFill>
                  <a:srgbClr val="212121"/>
                </a:solidFill>
                <a:latin typeface="Arial"/>
                <a:cs typeface="Arial"/>
              </a:rPr>
              <a:t>eg</a:t>
            </a:r>
            <a:r>
              <a:rPr sz="1800" spc="-5" dirty="0">
                <a:solidFill>
                  <a:srgbClr val="212121"/>
                </a:solidFill>
                <a:latin typeface="Arial"/>
                <a:cs typeface="Arial"/>
              </a:rPr>
              <a:t>i</a:t>
            </a:r>
            <a:r>
              <a:rPr sz="1800" dirty="0">
                <a:solidFill>
                  <a:srgbClr val="212121"/>
                </a:solidFill>
                <a:latin typeface="Arial"/>
                <a:cs typeface="Arial"/>
              </a:rPr>
              <a:t>m</a:t>
            </a:r>
            <a:r>
              <a:rPr sz="1800" spc="-10" dirty="0">
                <a:solidFill>
                  <a:srgbClr val="212121"/>
                </a:solidFill>
                <a:latin typeface="Arial"/>
                <a:cs typeface="Arial"/>
              </a:rPr>
              <a:t>ens</a:t>
            </a:r>
            <a:endParaRPr sz="1800" dirty="0">
              <a:latin typeface="Arial"/>
              <a:cs typeface="Arial"/>
            </a:endParaRPr>
          </a:p>
          <a:p>
            <a:pPr lvl="1">
              <a:lnSpc>
                <a:spcPct val="100000"/>
              </a:lnSpc>
              <a:buClr>
                <a:srgbClr val="D51F1A"/>
              </a:buClr>
              <a:buFont typeface="Wingdings"/>
              <a:buChar char=""/>
            </a:pPr>
            <a:endParaRPr sz="1000" dirty="0">
              <a:latin typeface="Times New Roman"/>
              <a:cs typeface="Times New Roman"/>
            </a:endParaRPr>
          </a:p>
          <a:p>
            <a:pPr marL="241300" indent="-228600">
              <a:lnSpc>
                <a:spcPct val="100000"/>
              </a:lnSpc>
              <a:spcBef>
                <a:spcPts val="1280"/>
              </a:spcBef>
              <a:buClr>
                <a:srgbClr val="D51F1A"/>
              </a:buClr>
              <a:buFont typeface="Wingdings"/>
              <a:buChar char=""/>
              <a:tabLst>
                <a:tab pos="241300" algn="l"/>
              </a:tabLst>
            </a:pPr>
            <a:r>
              <a:rPr sz="2000" spc="-5" dirty="0">
                <a:solidFill>
                  <a:srgbClr val="212121"/>
                </a:solidFill>
                <a:latin typeface="Arial"/>
                <a:cs typeface="Arial"/>
              </a:rPr>
              <a:t>A</a:t>
            </a:r>
            <a:r>
              <a:rPr sz="2000" spc="5" dirty="0">
                <a:solidFill>
                  <a:srgbClr val="212121"/>
                </a:solidFill>
                <a:latin typeface="Arial"/>
                <a:cs typeface="Arial"/>
              </a:rPr>
              <a:t>ss</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s</a:t>
            </a:r>
            <a:r>
              <a:rPr sz="2000" spc="-3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15" dirty="0">
                <a:solidFill>
                  <a:srgbClr val="212121"/>
                </a:solidFill>
                <a:latin typeface="Arial"/>
                <a:cs typeface="Arial"/>
              </a:rPr>
              <a:t> </a:t>
            </a:r>
            <a:r>
              <a:rPr sz="2000" dirty="0">
                <a:solidFill>
                  <a:srgbClr val="212121"/>
                </a:solidFill>
                <a:latin typeface="Arial"/>
                <a:cs typeface="Arial"/>
              </a:rPr>
              <a:t>H</a:t>
            </a:r>
            <a:r>
              <a:rPr sz="2000" spc="-5" dirty="0">
                <a:solidFill>
                  <a:srgbClr val="212121"/>
                </a:solidFill>
                <a:latin typeface="Arial"/>
                <a:cs typeface="Arial"/>
              </a:rPr>
              <a:t>B</a:t>
            </a:r>
            <a:r>
              <a:rPr sz="2000" dirty="0">
                <a:solidFill>
                  <a:srgbClr val="212121"/>
                </a:solidFill>
                <a:latin typeface="Arial"/>
                <a:cs typeface="Arial"/>
              </a:rPr>
              <a:t>V </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f</a:t>
            </a:r>
            <a:r>
              <a:rPr sz="2000" dirty="0">
                <a:solidFill>
                  <a:srgbClr val="212121"/>
                </a:solidFill>
                <a:latin typeface="Arial"/>
                <a:cs typeface="Arial"/>
              </a:rPr>
              <a:t>e</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on</a:t>
            </a:r>
            <a:endParaRPr sz="2000" dirty="0">
              <a:latin typeface="Arial"/>
              <a:cs typeface="Arial"/>
            </a:endParaRPr>
          </a:p>
          <a:p>
            <a:pPr marL="536575" marR="5080" lvl="1" indent="-226695">
              <a:lnSpc>
                <a:spcPct val="100000"/>
              </a:lnSpc>
              <a:spcBef>
                <a:spcPts val="440"/>
              </a:spcBef>
              <a:buClr>
                <a:srgbClr val="D51F1A"/>
              </a:buClr>
              <a:buFont typeface="Wingdings"/>
              <a:buChar char=""/>
              <a:tabLst>
                <a:tab pos="537210" algn="l"/>
              </a:tabLst>
            </a:pPr>
            <a:r>
              <a:rPr sz="1800" dirty="0">
                <a:solidFill>
                  <a:srgbClr val="212121"/>
                </a:solidFill>
                <a:latin typeface="Arial"/>
                <a:cs typeface="Arial"/>
              </a:rPr>
              <a:t>T</a:t>
            </a:r>
            <a:r>
              <a:rPr sz="1800" spc="-10" dirty="0">
                <a:solidFill>
                  <a:srgbClr val="212121"/>
                </a:solidFill>
                <a:latin typeface="Arial"/>
                <a:cs typeface="Arial"/>
              </a:rPr>
              <a:t>he</a:t>
            </a:r>
            <a:r>
              <a:rPr sz="1800" dirty="0">
                <a:solidFill>
                  <a:srgbClr val="212121"/>
                </a:solidFill>
                <a:latin typeface="Arial"/>
                <a:cs typeface="Arial"/>
              </a:rPr>
              <a:t>se</a:t>
            </a:r>
            <a:r>
              <a:rPr sz="1800" spc="-15" dirty="0">
                <a:solidFill>
                  <a:srgbClr val="212121"/>
                </a:solidFill>
                <a:latin typeface="Arial"/>
                <a:cs typeface="Arial"/>
              </a:rPr>
              <a:t> </a:t>
            </a:r>
            <a:r>
              <a:rPr sz="1800" spc="-10" dirty="0">
                <a:solidFill>
                  <a:srgbClr val="212121"/>
                </a:solidFill>
                <a:latin typeface="Arial"/>
                <a:cs typeface="Arial"/>
              </a:rPr>
              <a:t>pa</a:t>
            </a:r>
            <a:r>
              <a:rPr sz="1800" dirty="0">
                <a:solidFill>
                  <a:srgbClr val="212121"/>
                </a:solidFill>
                <a:latin typeface="Arial"/>
                <a:cs typeface="Arial"/>
              </a:rPr>
              <a:t>t</a:t>
            </a:r>
            <a:r>
              <a:rPr sz="1800" spc="-5" dirty="0">
                <a:solidFill>
                  <a:srgbClr val="212121"/>
                </a:solidFill>
                <a:latin typeface="Arial"/>
                <a:cs typeface="Arial"/>
              </a:rPr>
              <a:t>i</a:t>
            </a:r>
            <a:r>
              <a:rPr sz="1800" spc="-10" dirty="0">
                <a:solidFill>
                  <a:srgbClr val="212121"/>
                </a:solidFill>
                <a:latin typeface="Arial"/>
                <a:cs typeface="Arial"/>
              </a:rPr>
              <a:t>en</a:t>
            </a:r>
            <a:r>
              <a:rPr sz="1800" dirty="0">
                <a:solidFill>
                  <a:srgbClr val="212121"/>
                </a:solidFill>
                <a:latin typeface="Arial"/>
                <a:cs typeface="Arial"/>
              </a:rPr>
              <a:t>ts</a:t>
            </a:r>
            <a:r>
              <a:rPr sz="1800" spc="15" dirty="0">
                <a:solidFill>
                  <a:srgbClr val="212121"/>
                </a:solidFill>
                <a:latin typeface="Arial"/>
                <a:cs typeface="Arial"/>
              </a:rPr>
              <a:t> </a:t>
            </a:r>
            <a:r>
              <a:rPr sz="1800" spc="-40" dirty="0">
                <a:solidFill>
                  <a:srgbClr val="212121"/>
                </a:solidFill>
                <a:latin typeface="Arial"/>
                <a:cs typeface="Arial"/>
              </a:rPr>
              <a:t>w</a:t>
            </a:r>
            <a:r>
              <a:rPr sz="1800" spc="-5" dirty="0">
                <a:solidFill>
                  <a:srgbClr val="212121"/>
                </a:solidFill>
                <a:latin typeface="Arial"/>
                <a:cs typeface="Arial"/>
              </a:rPr>
              <a:t>il</a:t>
            </a:r>
            <a:r>
              <a:rPr sz="1800" dirty="0">
                <a:solidFill>
                  <a:srgbClr val="212121"/>
                </a:solidFill>
                <a:latin typeface="Arial"/>
                <a:cs typeface="Arial"/>
              </a:rPr>
              <a:t>l</a:t>
            </a:r>
            <a:r>
              <a:rPr sz="1800" spc="45" dirty="0">
                <a:solidFill>
                  <a:srgbClr val="212121"/>
                </a:solidFill>
                <a:latin typeface="Arial"/>
                <a:cs typeface="Arial"/>
              </a:rPr>
              <a:t> </a:t>
            </a:r>
            <a:r>
              <a:rPr sz="1800" dirty="0">
                <a:solidFill>
                  <a:srgbClr val="212121"/>
                </a:solidFill>
                <a:latin typeface="Arial"/>
                <a:cs typeface="Arial"/>
              </a:rPr>
              <a:t>r</a:t>
            </a:r>
            <a:r>
              <a:rPr sz="1800" spc="-10" dirty="0">
                <a:solidFill>
                  <a:srgbClr val="212121"/>
                </a:solidFill>
                <a:latin typeface="Arial"/>
                <a:cs typeface="Arial"/>
              </a:rPr>
              <a:t>equ</a:t>
            </a:r>
            <a:r>
              <a:rPr sz="1800" spc="-5" dirty="0">
                <a:solidFill>
                  <a:srgbClr val="212121"/>
                </a:solidFill>
                <a:latin typeface="Arial"/>
                <a:cs typeface="Arial"/>
              </a:rPr>
              <a:t>i</a:t>
            </a:r>
            <a:r>
              <a:rPr sz="1800" dirty="0">
                <a:solidFill>
                  <a:srgbClr val="212121"/>
                </a:solidFill>
                <a:latin typeface="Arial"/>
                <a:cs typeface="Arial"/>
              </a:rPr>
              <a:t>re</a:t>
            </a:r>
            <a:r>
              <a:rPr sz="1800" spc="15" dirty="0">
                <a:solidFill>
                  <a:srgbClr val="212121"/>
                </a:solidFill>
                <a:latin typeface="Arial"/>
                <a:cs typeface="Arial"/>
              </a:rPr>
              <a:t> </a:t>
            </a:r>
            <a:r>
              <a:rPr sz="1800" spc="-10" dirty="0">
                <a:solidFill>
                  <a:srgbClr val="212121"/>
                </a:solidFill>
                <a:latin typeface="Arial"/>
                <a:cs typeface="Arial"/>
              </a:rPr>
              <a:t>add</a:t>
            </a:r>
            <a:r>
              <a:rPr sz="1800" spc="-5" dirty="0">
                <a:solidFill>
                  <a:srgbClr val="212121"/>
                </a:solidFill>
                <a:latin typeface="Arial"/>
                <a:cs typeface="Arial"/>
              </a:rPr>
              <a:t>iti</a:t>
            </a:r>
            <a:r>
              <a:rPr sz="1800" spc="-10" dirty="0">
                <a:solidFill>
                  <a:srgbClr val="212121"/>
                </a:solidFill>
                <a:latin typeface="Arial"/>
                <a:cs typeface="Arial"/>
              </a:rPr>
              <a:t>ona</a:t>
            </a:r>
            <a:r>
              <a:rPr sz="1800" dirty="0">
                <a:solidFill>
                  <a:srgbClr val="212121"/>
                </a:solidFill>
                <a:latin typeface="Arial"/>
                <a:cs typeface="Arial"/>
              </a:rPr>
              <a:t>l</a:t>
            </a:r>
            <a:r>
              <a:rPr sz="1800" spc="35"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on</a:t>
            </a:r>
            <a:r>
              <a:rPr sz="1800" spc="-5" dirty="0">
                <a:solidFill>
                  <a:srgbClr val="212121"/>
                </a:solidFill>
                <a:latin typeface="Arial"/>
                <a:cs typeface="Arial"/>
              </a:rPr>
              <a:t>it</a:t>
            </a:r>
            <a:r>
              <a:rPr sz="1800" spc="-10" dirty="0">
                <a:solidFill>
                  <a:srgbClr val="212121"/>
                </a:solidFill>
                <a:latin typeface="Arial"/>
                <a:cs typeface="Arial"/>
              </a:rPr>
              <a:t>o</a:t>
            </a:r>
            <a:r>
              <a:rPr sz="1800" dirty="0">
                <a:solidFill>
                  <a:srgbClr val="212121"/>
                </a:solidFill>
                <a:latin typeface="Arial"/>
                <a:cs typeface="Arial"/>
              </a:rPr>
              <a:t>r</a:t>
            </a:r>
            <a:r>
              <a:rPr sz="1800" spc="-5" dirty="0">
                <a:solidFill>
                  <a:srgbClr val="212121"/>
                </a:solidFill>
                <a:latin typeface="Arial"/>
                <a:cs typeface="Arial"/>
              </a:rPr>
              <a:t>i</a:t>
            </a:r>
            <a:r>
              <a:rPr sz="1800" spc="-10" dirty="0">
                <a:solidFill>
                  <a:srgbClr val="212121"/>
                </a:solidFill>
                <a:latin typeface="Arial"/>
                <a:cs typeface="Arial"/>
              </a:rPr>
              <a:t>n</a:t>
            </a:r>
            <a:r>
              <a:rPr sz="1800" dirty="0">
                <a:solidFill>
                  <a:srgbClr val="212121"/>
                </a:solidFill>
                <a:latin typeface="Arial"/>
                <a:cs typeface="Arial"/>
              </a:rPr>
              <a:t>g</a:t>
            </a:r>
            <a:r>
              <a:rPr sz="1800" spc="10" dirty="0">
                <a:solidFill>
                  <a:srgbClr val="212121"/>
                </a:solidFill>
                <a:latin typeface="Arial"/>
                <a:cs typeface="Arial"/>
              </a:rPr>
              <a:t> </a:t>
            </a:r>
            <a:r>
              <a:rPr sz="1800" spc="-10" dirty="0">
                <a:solidFill>
                  <a:srgbClr val="212121"/>
                </a:solidFill>
                <a:latin typeface="Arial"/>
                <a:cs typeface="Arial"/>
              </a:rPr>
              <a:t>an</a:t>
            </a:r>
            <a:r>
              <a:rPr sz="1800" dirty="0">
                <a:solidFill>
                  <a:srgbClr val="212121"/>
                </a:solidFill>
                <a:latin typeface="Arial"/>
                <a:cs typeface="Arial"/>
              </a:rPr>
              <a:t>d</a:t>
            </a:r>
            <a:r>
              <a:rPr sz="1800" spc="10"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a</a:t>
            </a:r>
            <a:r>
              <a:rPr sz="1800" dirty="0">
                <a:solidFill>
                  <a:srgbClr val="212121"/>
                </a:solidFill>
                <a:latin typeface="Arial"/>
                <a:cs typeface="Arial"/>
              </a:rPr>
              <a:t>y </a:t>
            </a:r>
            <a:r>
              <a:rPr sz="1800" spc="-10" dirty="0">
                <a:solidFill>
                  <a:srgbClr val="212121"/>
                </a:solidFill>
                <a:latin typeface="Arial"/>
                <a:cs typeface="Arial"/>
              </a:rPr>
              <a:t>nee</a:t>
            </a:r>
            <a:r>
              <a:rPr sz="1800" dirty="0">
                <a:solidFill>
                  <a:srgbClr val="212121"/>
                </a:solidFill>
                <a:latin typeface="Arial"/>
                <a:cs typeface="Arial"/>
              </a:rPr>
              <a:t>d</a:t>
            </a:r>
            <a:r>
              <a:rPr sz="1800" spc="10" dirty="0">
                <a:solidFill>
                  <a:srgbClr val="212121"/>
                </a:solidFill>
                <a:latin typeface="Arial"/>
                <a:cs typeface="Arial"/>
              </a:rPr>
              <a:t> </a:t>
            </a:r>
            <a:r>
              <a:rPr sz="1800" spc="-5" dirty="0">
                <a:solidFill>
                  <a:srgbClr val="212121"/>
                </a:solidFill>
                <a:latin typeface="Arial"/>
                <a:cs typeface="Arial"/>
              </a:rPr>
              <a:t>t</a:t>
            </a:r>
            <a:r>
              <a:rPr sz="1800" dirty="0">
                <a:solidFill>
                  <a:srgbClr val="212121"/>
                </a:solidFill>
                <a:latin typeface="Arial"/>
                <a:cs typeface="Arial"/>
              </a:rPr>
              <a:t>o</a:t>
            </a:r>
            <a:r>
              <a:rPr sz="1800" spc="-5" dirty="0">
                <a:solidFill>
                  <a:srgbClr val="212121"/>
                </a:solidFill>
                <a:latin typeface="Arial"/>
                <a:cs typeface="Arial"/>
              </a:rPr>
              <a:t> </a:t>
            </a:r>
            <a:r>
              <a:rPr sz="1800" dirty="0">
                <a:solidFill>
                  <a:srgbClr val="212121"/>
                </a:solidFill>
                <a:latin typeface="Arial"/>
                <a:cs typeface="Arial"/>
              </a:rPr>
              <a:t>s</a:t>
            </a:r>
            <a:r>
              <a:rPr sz="1800" spc="-5" dirty="0">
                <a:solidFill>
                  <a:srgbClr val="212121"/>
                </a:solidFill>
                <a:latin typeface="Arial"/>
                <a:cs typeface="Arial"/>
              </a:rPr>
              <a:t>t</a:t>
            </a:r>
            <a:r>
              <a:rPr sz="1800" spc="-10" dirty="0">
                <a:solidFill>
                  <a:srgbClr val="212121"/>
                </a:solidFill>
                <a:latin typeface="Arial"/>
                <a:cs typeface="Arial"/>
              </a:rPr>
              <a:t>a</a:t>
            </a:r>
            <a:r>
              <a:rPr sz="1800" dirty="0">
                <a:solidFill>
                  <a:srgbClr val="212121"/>
                </a:solidFill>
                <a:latin typeface="Arial"/>
                <a:cs typeface="Arial"/>
              </a:rPr>
              <a:t>r</a:t>
            </a:r>
            <a:r>
              <a:rPr sz="1800" spc="-5" dirty="0">
                <a:solidFill>
                  <a:srgbClr val="212121"/>
                </a:solidFill>
                <a:latin typeface="Arial"/>
                <a:cs typeface="Arial"/>
              </a:rPr>
              <a:t>t H</a:t>
            </a:r>
            <a:r>
              <a:rPr sz="1800" spc="-20" dirty="0">
                <a:solidFill>
                  <a:srgbClr val="212121"/>
                </a:solidFill>
                <a:latin typeface="Arial"/>
                <a:cs typeface="Arial"/>
              </a:rPr>
              <a:t>B</a:t>
            </a:r>
            <a:r>
              <a:rPr sz="1800" spc="-15" dirty="0">
                <a:solidFill>
                  <a:srgbClr val="212121"/>
                </a:solidFill>
                <a:latin typeface="Arial"/>
                <a:cs typeface="Arial"/>
              </a:rPr>
              <a:t>V</a:t>
            </a:r>
            <a:r>
              <a:rPr sz="1800" spc="-5" dirty="0">
                <a:solidFill>
                  <a:srgbClr val="212121"/>
                </a:solidFill>
                <a:latin typeface="Arial"/>
                <a:cs typeface="Arial"/>
              </a:rPr>
              <a:t> t</a:t>
            </a:r>
            <a:r>
              <a:rPr sz="1800" spc="-10" dirty="0">
                <a:solidFill>
                  <a:srgbClr val="212121"/>
                </a:solidFill>
                <a:latin typeface="Arial"/>
                <a:cs typeface="Arial"/>
              </a:rPr>
              <a:t>he</a:t>
            </a:r>
            <a:r>
              <a:rPr sz="1800" dirty="0">
                <a:solidFill>
                  <a:srgbClr val="212121"/>
                </a:solidFill>
                <a:latin typeface="Arial"/>
                <a:cs typeface="Arial"/>
              </a:rPr>
              <a:t>r</a:t>
            </a:r>
            <a:r>
              <a:rPr sz="1800" spc="-10" dirty="0">
                <a:solidFill>
                  <a:srgbClr val="212121"/>
                </a:solidFill>
                <a:latin typeface="Arial"/>
                <a:cs typeface="Arial"/>
              </a:rPr>
              <a:t>ap</a:t>
            </a:r>
            <a:r>
              <a:rPr sz="1800" dirty="0">
                <a:solidFill>
                  <a:srgbClr val="212121"/>
                </a:solidFill>
                <a:latin typeface="Arial"/>
                <a:cs typeface="Arial"/>
              </a:rPr>
              <a:t>y</a:t>
            </a:r>
            <a:r>
              <a:rPr sz="1800" spc="15" dirty="0">
                <a:solidFill>
                  <a:srgbClr val="212121"/>
                </a:solidFill>
                <a:latin typeface="Arial"/>
                <a:cs typeface="Arial"/>
              </a:rPr>
              <a:t> </a:t>
            </a:r>
            <a:r>
              <a:rPr sz="1800" spc="-20" dirty="0">
                <a:solidFill>
                  <a:srgbClr val="212121"/>
                </a:solidFill>
                <a:latin typeface="Arial"/>
                <a:cs typeface="Arial"/>
              </a:rPr>
              <a:t>a</a:t>
            </a:r>
            <a:r>
              <a:rPr sz="1800" spc="-5" dirty="0">
                <a:solidFill>
                  <a:srgbClr val="212121"/>
                </a:solidFill>
                <a:latin typeface="Arial"/>
                <a:cs typeface="Arial"/>
              </a:rPr>
              <a:t>t t</a:t>
            </a:r>
            <a:r>
              <a:rPr sz="1800" spc="-10" dirty="0">
                <a:solidFill>
                  <a:srgbClr val="212121"/>
                </a:solidFill>
                <a:latin typeface="Arial"/>
                <a:cs typeface="Arial"/>
              </a:rPr>
              <a:t>h</a:t>
            </a:r>
            <a:r>
              <a:rPr sz="1800" dirty="0">
                <a:solidFill>
                  <a:srgbClr val="212121"/>
                </a:solidFill>
                <a:latin typeface="Arial"/>
                <a:cs typeface="Arial"/>
              </a:rPr>
              <a:t>e</a:t>
            </a:r>
            <a:r>
              <a:rPr sz="1800" spc="-5"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a</a:t>
            </a:r>
            <a:r>
              <a:rPr sz="1800" dirty="0">
                <a:solidFill>
                  <a:srgbClr val="212121"/>
                </a:solidFill>
                <a:latin typeface="Arial"/>
                <a:cs typeface="Arial"/>
              </a:rPr>
              <a:t>me</a:t>
            </a:r>
            <a:r>
              <a:rPr sz="1800" spc="5" dirty="0">
                <a:solidFill>
                  <a:srgbClr val="212121"/>
                </a:solidFill>
                <a:latin typeface="Arial"/>
                <a:cs typeface="Arial"/>
              </a:rPr>
              <a:t> </a:t>
            </a:r>
            <a:r>
              <a:rPr sz="1800" spc="-5" dirty="0">
                <a:solidFill>
                  <a:srgbClr val="212121"/>
                </a:solidFill>
                <a:latin typeface="Arial"/>
                <a:cs typeface="Arial"/>
              </a:rPr>
              <a:t>ti</a:t>
            </a:r>
            <a:r>
              <a:rPr sz="1800" dirty="0">
                <a:solidFill>
                  <a:srgbClr val="212121"/>
                </a:solidFill>
                <a:latin typeface="Arial"/>
                <a:cs typeface="Arial"/>
              </a:rPr>
              <a:t>me</a:t>
            </a:r>
            <a:r>
              <a:rPr sz="1800" spc="-5" dirty="0">
                <a:solidFill>
                  <a:srgbClr val="212121"/>
                </a:solidFill>
                <a:latin typeface="Arial"/>
                <a:cs typeface="Arial"/>
              </a:rPr>
              <a:t> </a:t>
            </a:r>
            <a:r>
              <a:rPr sz="1800" spc="-10" dirty="0">
                <a:solidFill>
                  <a:srgbClr val="212121"/>
                </a:solidFill>
                <a:latin typeface="Arial"/>
                <a:cs typeface="Arial"/>
              </a:rPr>
              <a:t>o</a:t>
            </a:r>
            <a:r>
              <a:rPr sz="1800" dirty="0">
                <a:solidFill>
                  <a:srgbClr val="212121"/>
                </a:solidFill>
                <a:latin typeface="Arial"/>
                <a:cs typeface="Arial"/>
              </a:rPr>
              <a:t>r </a:t>
            </a:r>
            <a:r>
              <a:rPr sz="1800" spc="-10" dirty="0">
                <a:solidFill>
                  <a:srgbClr val="212121"/>
                </a:solidFill>
                <a:latin typeface="Arial"/>
                <a:cs typeface="Arial"/>
              </a:rPr>
              <a:t>be</a:t>
            </a:r>
            <a:r>
              <a:rPr sz="1800" dirty="0">
                <a:solidFill>
                  <a:srgbClr val="212121"/>
                </a:solidFill>
                <a:latin typeface="Arial"/>
                <a:cs typeface="Arial"/>
              </a:rPr>
              <a:t>f</a:t>
            </a:r>
            <a:r>
              <a:rPr sz="1800" spc="-10" dirty="0">
                <a:solidFill>
                  <a:srgbClr val="212121"/>
                </a:solidFill>
                <a:latin typeface="Arial"/>
                <a:cs typeface="Arial"/>
              </a:rPr>
              <a:t>o</a:t>
            </a:r>
            <a:r>
              <a:rPr sz="1800" dirty="0">
                <a:solidFill>
                  <a:srgbClr val="212121"/>
                </a:solidFill>
                <a:latin typeface="Arial"/>
                <a:cs typeface="Arial"/>
              </a:rPr>
              <a:t>re</a:t>
            </a:r>
            <a:r>
              <a:rPr sz="1800" spc="-5" dirty="0">
                <a:solidFill>
                  <a:srgbClr val="212121"/>
                </a:solidFill>
                <a:latin typeface="Arial"/>
                <a:cs typeface="Arial"/>
              </a:rPr>
              <a:t> HC</a:t>
            </a:r>
            <a:r>
              <a:rPr sz="1800" spc="-15" dirty="0">
                <a:solidFill>
                  <a:srgbClr val="212121"/>
                </a:solidFill>
                <a:latin typeface="Arial"/>
                <a:cs typeface="Arial"/>
              </a:rPr>
              <a:t>V</a:t>
            </a:r>
            <a:r>
              <a:rPr sz="1800" spc="15" dirty="0">
                <a:solidFill>
                  <a:srgbClr val="212121"/>
                </a:solidFill>
                <a:latin typeface="Arial"/>
                <a:cs typeface="Arial"/>
              </a:rPr>
              <a:t> </a:t>
            </a:r>
            <a:r>
              <a:rPr sz="1800" spc="-5" dirty="0">
                <a:solidFill>
                  <a:srgbClr val="212121"/>
                </a:solidFill>
                <a:latin typeface="Arial"/>
                <a:cs typeface="Arial"/>
              </a:rPr>
              <a:t>t</a:t>
            </a:r>
            <a:r>
              <a:rPr sz="1800" dirty="0">
                <a:solidFill>
                  <a:srgbClr val="212121"/>
                </a:solidFill>
                <a:latin typeface="Arial"/>
                <a:cs typeface="Arial"/>
              </a:rPr>
              <a:t>r</a:t>
            </a:r>
            <a:r>
              <a:rPr sz="1800" spc="-10" dirty="0">
                <a:solidFill>
                  <a:srgbClr val="212121"/>
                </a:solidFill>
                <a:latin typeface="Arial"/>
                <a:cs typeface="Arial"/>
              </a:rPr>
              <a:t>ea</a:t>
            </a:r>
            <a:r>
              <a:rPr sz="1800" dirty="0">
                <a:solidFill>
                  <a:srgbClr val="212121"/>
                </a:solidFill>
                <a:latin typeface="Arial"/>
                <a:cs typeface="Arial"/>
              </a:rPr>
              <a:t>tm</a:t>
            </a:r>
            <a:r>
              <a:rPr sz="1800" spc="-10" dirty="0">
                <a:solidFill>
                  <a:srgbClr val="212121"/>
                </a:solidFill>
                <a:latin typeface="Arial"/>
                <a:cs typeface="Arial"/>
              </a:rPr>
              <a:t>ent</a:t>
            </a:r>
            <a:endParaRPr sz="1800" dirty="0">
              <a:latin typeface="Arial"/>
              <a:cs typeface="Arial"/>
            </a:endParaRPr>
          </a:p>
          <a:p>
            <a:pPr marL="536575" lvl="1" indent="-226695">
              <a:lnSpc>
                <a:spcPct val="100000"/>
              </a:lnSpc>
              <a:spcBef>
                <a:spcPts val="430"/>
              </a:spcBef>
              <a:buClr>
                <a:srgbClr val="D51F1A"/>
              </a:buClr>
              <a:buFont typeface="Wingdings"/>
              <a:buChar char=""/>
              <a:tabLst>
                <a:tab pos="537210" algn="l"/>
              </a:tabLst>
            </a:pPr>
            <a:r>
              <a:rPr sz="1800" spc="-150" dirty="0">
                <a:solidFill>
                  <a:srgbClr val="212121"/>
                </a:solidFill>
                <a:latin typeface="Arial"/>
                <a:cs typeface="Arial"/>
              </a:rPr>
              <a:t>V</a:t>
            </a:r>
            <a:r>
              <a:rPr sz="1800" spc="-10" dirty="0">
                <a:solidFill>
                  <a:srgbClr val="212121"/>
                </a:solidFill>
                <a:latin typeface="Arial"/>
                <a:cs typeface="Arial"/>
              </a:rPr>
              <a:t>a</a:t>
            </a:r>
            <a:r>
              <a:rPr sz="1800" dirty="0">
                <a:solidFill>
                  <a:srgbClr val="212121"/>
                </a:solidFill>
                <a:latin typeface="Arial"/>
                <a:cs typeface="Arial"/>
              </a:rPr>
              <a:t>cc</a:t>
            </a:r>
            <a:r>
              <a:rPr sz="1800" spc="-5" dirty="0">
                <a:solidFill>
                  <a:srgbClr val="212121"/>
                </a:solidFill>
                <a:latin typeface="Arial"/>
                <a:cs typeface="Arial"/>
              </a:rPr>
              <a:t>i</a:t>
            </a:r>
            <a:r>
              <a:rPr sz="1800" spc="-10" dirty="0">
                <a:solidFill>
                  <a:srgbClr val="212121"/>
                </a:solidFill>
                <a:latin typeface="Arial"/>
                <a:cs typeface="Arial"/>
              </a:rPr>
              <a:t>na</a:t>
            </a:r>
            <a:r>
              <a:rPr sz="1800" dirty="0">
                <a:solidFill>
                  <a:srgbClr val="212121"/>
                </a:solidFill>
                <a:latin typeface="Arial"/>
                <a:cs typeface="Arial"/>
              </a:rPr>
              <a:t>te</a:t>
            </a:r>
            <a:r>
              <a:rPr sz="1800" spc="10" dirty="0">
                <a:solidFill>
                  <a:srgbClr val="212121"/>
                </a:solidFill>
                <a:latin typeface="Arial"/>
                <a:cs typeface="Arial"/>
              </a:rPr>
              <a:t> </a:t>
            </a:r>
            <a:r>
              <a:rPr sz="1800" spc="-10" dirty="0">
                <a:solidFill>
                  <a:srgbClr val="212121"/>
                </a:solidFill>
                <a:latin typeface="Arial"/>
                <a:cs typeface="Arial"/>
              </a:rPr>
              <a:t>aga</a:t>
            </a:r>
            <a:r>
              <a:rPr sz="1800" spc="-5" dirty="0">
                <a:solidFill>
                  <a:srgbClr val="212121"/>
                </a:solidFill>
                <a:latin typeface="Arial"/>
                <a:cs typeface="Arial"/>
              </a:rPr>
              <a:t>i</a:t>
            </a:r>
            <a:r>
              <a:rPr sz="1800" spc="-10" dirty="0">
                <a:solidFill>
                  <a:srgbClr val="212121"/>
                </a:solidFill>
                <a:latin typeface="Arial"/>
                <a:cs typeface="Arial"/>
              </a:rPr>
              <a:t>n</a:t>
            </a:r>
            <a:r>
              <a:rPr sz="1800" dirty="0">
                <a:solidFill>
                  <a:srgbClr val="212121"/>
                </a:solidFill>
                <a:latin typeface="Arial"/>
                <a:cs typeface="Arial"/>
              </a:rPr>
              <a:t>s</a:t>
            </a:r>
            <a:r>
              <a:rPr sz="1800" spc="-5" dirty="0">
                <a:solidFill>
                  <a:srgbClr val="212121"/>
                </a:solidFill>
                <a:latin typeface="Arial"/>
                <a:cs typeface="Arial"/>
              </a:rPr>
              <a:t>t</a:t>
            </a:r>
            <a:r>
              <a:rPr sz="1800" spc="20" dirty="0">
                <a:solidFill>
                  <a:srgbClr val="212121"/>
                </a:solidFill>
                <a:latin typeface="Arial"/>
                <a:cs typeface="Arial"/>
              </a:rPr>
              <a:t> </a:t>
            </a:r>
            <a:r>
              <a:rPr sz="1800" spc="-5" dirty="0">
                <a:solidFill>
                  <a:srgbClr val="212121"/>
                </a:solidFill>
                <a:latin typeface="Arial"/>
                <a:cs typeface="Arial"/>
              </a:rPr>
              <a:t>H</a:t>
            </a:r>
            <a:r>
              <a:rPr sz="1800" spc="-20" dirty="0">
                <a:solidFill>
                  <a:srgbClr val="212121"/>
                </a:solidFill>
                <a:latin typeface="Arial"/>
                <a:cs typeface="Arial"/>
              </a:rPr>
              <a:t>B</a:t>
            </a:r>
            <a:r>
              <a:rPr sz="1800" spc="-15" dirty="0">
                <a:solidFill>
                  <a:srgbClr val="212121"/>
                </a:solidFill>
                <a:latin typeface="Arial"/>
                <a:cs typeface="Arial"/>
              </a:rPr>
              <a:t>V</a:t>
            </a:r>
            <a:endParaRPr sz="1800" dirty="0">
              <a:latin typeface="Arial"/>
              <a:cs typeface="Arial"/>
            </a:endParaRPr>
          </a:p>
          <a:p>
            <a:pPr lvl="1">
              <a:lnSpc>
                <a:spcPct val="100000"/>
              </a:lnSpc>
              <a:buClr>
                <a:srgbClr val="D51F1A"/>
              </a:buClr>
              <a:buFont typeface="Wingdings"/>
              <a:buChar char=""/>
            </a:pPr>
            <a:endParaRPr sz="1000" dirty="0">
              <a:latin typeface="Times New Roman"/>
              <a:cs typeface="Times New Roman"/>
            </a:endParaRPr>
          </a:p>
          <a:p>
            <a:pPr marL="241300" indent="-228600">
              <a:lnSpc>
                <a:spcPct val="100000"/>
              </a:lnSpc>
              <a:spcBef>
                <a:spcPts val="1280"/>
              </a:spcBef>
              <a:buClr>
                <a:srgbClr val="D51F1A"/>
              </a:buClr>
              <a:buFont typeface="Wingdings"/>
              <a:buChar char=""/>
              <a:tabLst>
                <a:tab pos="241300" algn="l"/>
              </a:tabLst>
            </a:pPr>
            <a:r>
              <a:rPr sz="2000" dirty="0">
                <a:solidFill>
                  <a:srgbClr val="212121"/>
                </a:solidFill>
                <a:latin typeface="Arial"/>
                <a:cs typeface="Arial"/>
              </a:rPr>
              <a:t>H</a:t>
            </a:r>
            <a:r>
              <a:rPr sz="2000" spc="-5" dirty="0">
                <a:solidFill>
                  <a:srgbClr val="212121"/>
                </a:solidFill>
                <a:latin typeface="Arial"/>
                <a:cs typeface="Arial"/>
              </a:rPr>
              <a:t>I</a:t>
            </a:r>
            <a:r>
              <a:rPr sz="2000" dirty="0">
                <a:solidFill>
                  <a:srgbClr val="212121"/>
                </a:solidFill>
                <a:latin typeface="Arial"/>
                <a:cs typeface="Arial"/>
              </a:rPr>
              <a:t>V</a:t>
            </a:r>
            <a:r>
              <a:rPr sz="2000" spc="-10" dirty="0">
                <a:solidFill>
                  <a:srgbClr val="212121"/>
                </a:solidFill>
                <a:latin typeface="Arial"/>
                <a:cs typeface="Arial"/>
              </a:rPr>
              <a:t> </a:t>
            </a:r>
            <a:r>
              <a:rPr sz="2000" dirty="0">
                <a:solidFill>
                  <a:srgbClr val="212121"/>
                </a:solidFill>
                <a:latin typeface="Arial"/>
                <a:cs typeface="Arial"/>
              </a:rPr>
              <a:t>1</a:t>
            </a:r>
            <a:r>
              <a:rPr sz="2000" spc="-5" dirty="0">
                <a:solidFill>
                  <a:srgbClr val="212121"/>
                </a:solidFill>
                <a:latin typeface="Arial"/>
                <a:cs typeface="Arial"/>
              </a:rPr>
              <a:t>/</a:t>
            </a:r>
            <a:r>
              <a:rPr sz="2000" dirty="0">
                <a:solidFill>
                  <a:srgbClr val="212121"/>
                </a:solidFill>
                <a:latin typeface="Arial"/>
                <a:cs typeface="Arial"/>
              </a:rPr>
              <a:t>2</a:t>
            </a:r>
            <a:r>
              <a:rPr sz="2000" spc="-15" dirty="0">
                <a:solidFill>
                  <a:srgbClr val="212121"/>
                </a:solidFill>
                <a:latin typeface="Arial"/>
                <a:cs typeface="Arial"/>
              </a:rPr>
              <a:t> </a:t>
            </a:r>
            <a:r>
              <a:rPr sz="2000" dirty="0">
                <a:solidFill>
                  <a:srgbClr val="212121"/>
                </a:solidFill>
                <a:latin typeface="Arial"/>
                <a:cs typeface="Arial"/>
              </a:rPr>
              <a:t>an</a:t>
            </a:r>
            <a:r>
              <a:rPr sz="2000" spc="-5" dirty="0">
                <a:solidFill>
                  <a:srgbClr val="212121"/>
                </a:solidFill>
                <a:latin typeface="Arial"/>
                <a:cs typeface="Arial"/>
              </a:rPr>
              <a:t>ti</a:t>
            </a:r>
            <a:r>
              <a:rPr sz="2000" dirty="0">
                <a:solidFill>
                  <a:srgbClr val="212121"/>
                </a:solidFill>
                <a:latin typeface="Arial"/>
                <a:cs typeface="Arial"/>
              </a:rPr>
              <a:t>gen-an</a:t>
            </a:r>
            <a:r>
              <a:rPr sz="2000" spc="-5" dirty="0">
                <a:solidFill>
                  <a:srgbClr val="212121"/>
                </a:solidFill>
                <a:latin typeface="Arial"/>
                <a:cs typeface="Arial"/>
              </a:rPr>
              <a:t>ti</a:t>
            </a:r>
            <a:r>
              <a:rPr sz="2000" dirty="0">
                <a:solidFill>
                  <a:srgbClr val="212121"/>
                </a:solidFill>
                <a:latin typeface="Arial"/>
                <a:cs typeface="Arial"/>
              </a:rPr>
              <a:t>body</a:t>
            </a:r>
            <a:r>
              <a:rPr sz="2000" spc="-50" dirty="0">
                <a:solidFill>
                  <a:srgbClr val="212121"/>
                </a:solidFill>
                <a:latin typeface="Arial"/>
                <a:cs typeface="Arial"/>
              </a:rPr>
              <a:t> </a:t>
            </a:r>
            <a:r>
              <a:rPr sz="2000" spc="-5" dirty="0">
                <a:solidFill>
                  <a:srgbClr val="212121"/>
                </a:solidFill>
                <a:latin typeface="Arial"/>
                <a:cs typeface="Arial"/>
              </a:rPr>
              <a:t>imm</a:t>
            </a:r>
            <a:r>
              <a:rPr sz="2000" dirty="0">
                <a:solidFill>
                  <a:srgbClr val="212121"/>
                </a:solidFill>
                <a:latin typeface="Arial"/>
                <a:cs typeface="Arial"/>
              </a:rPr>
              <a:t>unoa</a:t>
            </a:r>
            <a:r>
              <a:rPr sz="2000" spc="5" dirty="0">
                <a:solidFill>
                  <a:srgbClr val="212121"/>
                </a:solidFill>
                <a:latin typeface="Arial"/>
                <a:cs typeface="Arial"/>
              </a:rPr>
              <a:t>ss</a:t>
            </a:r>
            <a:r>
              <a:rPr sz="2000" dirty="0">
                <a:solidFill>
                  <a:srgbClr val="212121"/>
                </a:solidFill>
                <a:latin typeface="Arial"/>
                <a:cs typeface="Arial"/>
              </a:rPr>
              <a:t>ay</a:t>
            </a:r>
            <a:endParaRPr sz="20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49421" rIns="0" bIns="0" rtlCol="0">
            <a:spAutoFit/>
          </a:bodyPr>
          <a:lstStyle/>
          <a:p>
            <a:pPr marL="103505">
              <a:lnSpc>
                <a:spcPct val="100000"/>
              </a:lnSpc>
            </a:pPr>
            <a:r>
              <a:rPr spc="-130" dirty="0">
                <a:solidFill>
                  <a:srgbClr val="C00000"/>
                </a:solidFill>
              </a:rPr>
              <a:t>La</a:t>
            </a:r>
            <a:r>
              <a:rPr spc="-125" dirty="0">
                <a:solidFill>
                  <a:srgbClr val="C00000"/>
                </a:solidFill>
              </a:rPr>
              <a:t>b</a:t>
            </a:r>
            <a:r>
              <a:rPr spc="-110" dirty="0">
                <a:solidFill>
                  <a:srgbClr val="C00000"/>
                </a:solidFill>
              </a:rPr>
              <a:t>s</a:t>
            </a:r>
            <a:r>
              <a:rPr spc="-15" dirty="0">
                <a:solidFill>
                  <a:srgbClr val="C00000"/>
                </a:solidFill>
              </a:rPr>
              <a:t>:</a:t>
            </a:r>
            <a:r>
              <a:rPr spc="-210" dirty="0">
                <a:solidFill>
                  <a:srgbClr val="C00000"/>
                </a:solidFill>
              </a:rPr>
              <a:t> </a:t>
            </a:r>
            <a:r>
              <a:rPr spc="-125" dirty="0">
                <a:solidFill>
                  <a:srgbClr val="C00000"/>
                </a:solidFill>
              </a:rPr>
              <a:t>Wi</a:t>
            </a:r>
            <a:r>
              <a:rPr spc="-105" dirty="0">
                <a:solidFill>
                  <a:srgbClr val="C00000"/>
                </a:solidFill>
              </a:rPr>
              <a:t>t</a:t>
            </a:r>
            <a:r>
              <a:rPr spc="-130" dirty="0">
                <a:solidFill>
                  <a:srgbClr val="C00000"/>
                </a:solidFill>
              </a:rPr>
              <a:t>h</a:t>
            </a:r>
            <a:r>
              <a:rPr spc="-110" dirty="0">
                <a:solidFill>
                  <a:srgbClr val="C00000"/>
                </a:solidFill>
              </a:rPr>
              <a:t>i</a:t>
            </a:r>
            <a:r>
              <a:rPr spc="-25" dirty="0">
                <a:solidFill>
                  <a:srgbClr val="C00000"/>
                </a:solidFill>
              </a:rPr>
              <a:t>n</a:t>
            </a:r>
            <a:r>
              <a:rPr spc="-210" dirty="0">
                <a:solidFill>
                  <a:srgbClr val="C00000"/>
                </a:solidFill>
              </a:rPr>
              <a:t> </a:t>
            </a:r>
            <a:r>
              <a:rPr spc="-25" dirty="0">
                <a:solidFill>
                  <a:srgbClr val="C00000"/>
                </a:solidFill>
              </a:rPr>
              <a:t>6</a:t>
            </a:r>
            <a:r>
              <a:rPr spc="-210" dirty="0">
                <a:solidFill>
                  <a:srgbClr val="C00000"/>
                </a:solidFill>
              </a:rPr>
              <a:t> </a:t>
            </a:r>
            <a:r>
              <a:rPr spc="-130" dirty="0">
                <a:solidFill>
                  <a:srgbClr val="C00000"/>
                </a:solidFill>
              </a:rPr>
              <a:t>Mon</a:t>
            </a:r>
            <a:r>
              <a:rPr spc="-110" dirty="0">
                <a:solidFill>
                  <a:srgbClr val="C00000"/>
                </a:solidFill>
              </a:rPr>
              <a:t>t</a:t>
            </a:r>
            <a:r>
              <a:rPr spc="-130" dirty="0">
                <a:solidFill>
                  <a:srgbClr val="C00000"/>
                </a:solidFill>
              </a:rPr>
              <a:t>h</a:t>
            </a:r>
            <a:r>
              <a:rPr spc="-20" dirty="0">
                <a:solidFill>
                  <a:srgbClr val="C00000"/>
                </a:solidFill>
              </a:rPr>
              <a:t>s</a:t>
            </a:r>
            <a:r>
              <a:rPr spc="-195" dirty="0">
                <a:solidFill>
                  <a:srgbClr val="C00000"/>
                </a:solidFill>
              </a:rPr>
              <a:t> </a:t>
            </a:r>
            <a:r>
              <a:rPr spc="-130" dirty="0">
                <a:solidFill>
                  <a:srgbClr val="C00000"/>
                </a:solidFill>
              </a:rPr>
              <a:t>P</a:t>
            </a:r>
            <a:r>
              <a:rPr spc="-110" dirty="0">
                <a:solidFill>
                  <a:srgbClr val="C00000"/>
                </a:solidFill>
              </a:rPr>
              <a:t>ri</a:t>
            </a:r>
            <a:r>
              <a:rPr spc="-130" dirty="0">
                <a:solidFill>
                  <a:srgbClr val="C00000"/>
                </a:solidFill>
              </a:rPr>
              <a:t>o</a:t>
            </a:r>
            <a:r>
              <a:rPr spc="-15" dirty="0">
                <a:solidFill>
                  <a:srgbClr val="C00000"/>
                </a:solidFill>
              </a:rPr>
              <a:t>r</a:t>
            </a:r>
            <a:r>
              <a:rPr spc="-200" dirty="0">
                <a:solidFill>
                  <a:srgbClr val="C00000"/>
                </a:solidFill>
              </a:rPr>
              <a:t> </a:t>
            </a:r>
            <a:r>
              <a:rPr spc="-105" dirty="0">
                <a:solidFill>
                  <a:srgbClr val="C00000"/>
                </a:solidFill>
              </a:rPr>
              <a:t>t</a:t>
            </a:r>
            <a:r>
              <a:rPr spc="-25" dirty="0">
                <a:solidFill>
                  <a:srgbClr val="C00000"/>
                </a:solidFill>
              </a:rPr>
              <a:t>o</a:t>
            </a:r>
            <a:r>
              <a:rPr spc="-210" dirty="0">
                <a:solidFill>
                  <a:srgbClr val="C00000"/>
                </a:solidFill>
              </a:rPr>
              <a:t> </a:t>
            </a:r>
            <a:r>
              <a:rPr spc="-130" dirty="0">
                <a:solidFill>
                  <a:srgbClr val="C00000"/>
                </a:solidFill>
              </a:rPr>
              <a:t>S</a:t>
            </a:r>
            <a:r>
              <a:rPr spc="-105" dirty="0">
                <a:solidFill>
                  <a:srgbClr val="C00000"/>
                </a:solidFill>
              </a:rPr>
              <a:t>t</a:t>
            </a:r>
            <a:r>
              <a:rPr spc="-130" dirty="0">
                <a:solidFill>
                  <a:srgbClr val="C00000"/>
                </a:solidFill>
              </a:rPr>
              <a:t>a</a:t>
            </a:r>
            <a:r>
              <a:rPr spc="-110" dirty="0">
                <a:solidFill>
                  <a:srgbClr val="C00000"/>
                </a:solidFill>
              </a:rPr>
              <a:t>rt</a:t>
            </a:r>
            <a:r>
              <a:rPr spc="-120" dirty="0">
                <a:solidFill>
                  <a:srgbClr val="C00000"/>
                </a:solidFill>
              </a:rPr>
              <a:t>in</a:t>
            </a:r>
            <a:r>
              <a:rPr spc="-25" dirty="0">
                <a:solidFill>
                  <a:srgbClr val="C00000"/>
                </a:solidFill>
              </a:rPr>
              <a:t>g</a:t>
            </a:r>
            <a:r>
              <a:rPr spc="-220" dirty="0">
                <a:solidFill>
                  <a:srgbClr val="C00000"/>
                </a:solidFill>
              </a:rPr>
              <a:t> </a:t>
            </a:r>
            <a:r>
              <a:rPr spc="-135" dirty="0">
                <a:solidFill>
                  <a:srgbClr val="C00000"/>
                </a:solidFill>
              </a:rPr>
              <a:t>D</a:t>
            </a:r>
            <a:r>
              <a:rPr spc="-130" dirty="0">
                <a:solidFill>
                  <a:srgbClr val="C00000"/>
                </a:solidFill>
              </a:rPr>
              <a:t>A</a:t>
            </a:r>
            <a:r>
              <a:rPr spc="-30" dirty="0">
                <a:solidFill>
                  <a:srgbClr val="C00000"/>
                </a:solidFill>
              </a:rPr>
              <a:t>A</a:t>
            </a:r>
          </a:p>
        </p:txBody>
      </p:sp>
      <p:sp>
        <p:nvSpPr>
          <p:cNvPr id="4" name="object 4"/>
          <p:cNvSpPr txBox="1"/>
          <p:nvPr/>
        </p:nvSpPr>
        <p:spPr>
          <a:xfrm>
            <a:off x="688193" y="1683343"/>
            <a:ext cx="9796145" cy="3508653"/>
          </a:xfrm>
          <a:prstGeom prst="rect">
            <a:avLst/>
          </a:prstGeom>
        </p:spPr>
        <p:txBody>
          <a:bodyPr vert="horz" wrap="square" lIns="0" tIns="0" rIns="0" bIns="0" rtlCol="0">
            <a:spAutoFit/>
          </a:bodyPr>
          <a:lstStyle/>
          <a:p>
            <a:pPr marL="12700">
              <a:lnSpc>
                <a:spcPct val="100000"/>
              </a:lnSpc>
            </a:pPr>
            <a:r>
              <a:rPr sz="2400" spc="-5" dirty="0">
                <a:solidFill>
                  <a:srgbClr val="212121"/>
                </a:solidFill>
                <a:latin typeface="Arial"/>
                <a:cs typeface="Arial"/>
              </a:rPr>
              <a:t>Th</a:t>
            </a:r>
            <a:r>
              <a:rPr sz="2400" dirty="0">
                <a:solidFill>
                  <a:srgbClr val="212121"/>
                </a:solidFill>
                <a:latin typeface="Arial"/>
                <a:cs typeface="Arial"/>
              </a:rPr>
              <a:t>e </a:t>
            </a:r>
            <a:r>
              <a:rPr sz="2400" spc="-5" dirty="0">
                <a:solidFill>
                  <a:srgbClr val="212121"/>
                </a:solidFill>
                <a:latin typeface="Arial"/>
                <a:cs typeface="Arial"/>
              </a:rPr>
              <a:t>fo</a:t>
            </a:r>
            <a:r>
              <a:rPr sz="2400" spc="-10" dirty="0">
                <a:solidFill>
                  <a:srgbClr val="212121"/>
                </a:solidFill>
                <a:latin typeface="Arial"/>
                <a:cs typeface="Arial"/>
              </a:rPr>
              <a:t>ll</a:t>
            </a:r>
            <a:r>
              <a:rPr sz="2400" spc="-5" dirty="0">
                <a:solidFill>
                  <a:srgbClr val="212121"/>
                </a:solidFill>
                <a:latin typeface="Arial"/>
                <a:cs typeface="Arial"/>
              </a:rPr>
              <a:t>o</a:t>
            </a:r>
            <a:r>
              <a:rPr sz="2400" spc="-10" dirty="0">
                <a:solidFill>
                  <a:srgbClr val="212121"/>
                </a:solidFill>
                <a:latin typeface="Arial"/>
                <a:cs typeface="Arial"/>
              </a:rPr>
              <a:t>wi</a:t>
            </a:r>
            <a:r>
              <a:rPr sz="2400" spc="-5" dirty="0">
                <a:solidFill>
                  <a:srgbClr val="212121"/>
                </a:solidFill>
                <a:latin typeface="Arial"/>
                <a:cs typeface="Arial"/>
              </a:rPr>
              <a:t>n</a:t>
            </a:r>
            <a:r>
              <a:rPr sz="2400" dirty="0">
                <a:solidFill>
                  <a:srgbClr val="212121"/>
                </a:solidFill>
                <a:latin typeface="Arial"/>
                <a:cs typeface="Arial"/>
              </a:rPr>
              <a:t>g</a:t>
            </a:r>
            <a:r>
              <a:rPr sz="2400" spc="35"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s</a:t>
            </a:r>
            <a:r>
              <a:rPr sz="2400" spc="-5" dirty="0">
                <a:solidFill>
                  <a:srgbClr val="212121"/>
                </a:solidFill>
                <a:latin typeface="Arial"/>
                <a:cs typeface="Arial"/>
              </a:rPr>
              <a:t>ult</a:t>
            </a:r>
            <a:r>
              <a:rPr sz="2400" dirty="0">
                <a:solidFill>
                  <a:srgbClr val="212121"/>
                </a:solidFill>
                <a:latin typeface="Arial"/>
                <a:cs typeface="Arial"/>
              </a:rPr>
              <a:t>s</a:t>
            </a:r>
            <a:r>
              <a:rPr sz="2400" spc="-10"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hou</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b</a:t>
            </a:r>
            <a:r>
              <a:rPr sz="2400" dirty="0">
                <a:solidFill>
                  <a:srgbClr val="212121"/>
                </a:solidFill>
                <a:latin typeface="Arial"/>
                <a:cs typeface="Arial"/>
              </a:rPr>
              <a:t>e </a:t>
            </a:r>
            <a:r>
              <a:rPr sz="2400" spc="-5" dirty="0">
                <a:solidFill>
                  <a:srgbClr val="212121"/>
                </a:solidFill>
                <a:latin typeface="Arial"/>
                <a:cs typeface="Arial"/>
              </a:rPr>
              <a:t>a</a:t>
            </a:r>
            <a:r>
              <a:rPr sz="2400" dirty="0">
                <a:solidFill>
                  <a:srgbClr val="212121"/>
                </a:solidFill>
                <a:latin typeface="Arial"/>
                <a:cs typeface="Arial"/>
              </a:rPr>
              <a:t>v</a:t>
            </a:r>
            <a:r>
              <a:rPr sz="2400" spc="-5" dirty="0">
                <a:solidFill>
                  <a:srgbClr val="212121"/>
                </a:solidFill>
                <a:latin typeface="Arial"/>
                <a:cs typeface="Arial"/>
              </a:rPr>
              <a:t>a</a:t>
            </a:r>
            <a:r>
              <a:rPr sz="2400" spc="-10" dirty="0">
                <a:solidFill>
                  <a:srgbClr val="212121"/>
                </a:solidFill>
                <a:latin typeface="Arial"/>
                <a:cs typeface="Arial"/>
              </a:rPr>
              <a:t>il</a:t>
            </a:r>
            <a:r>
              <a:rPr sz="2400" spc="-5" dirty="0">
                <a:solidFill>
                  <a:srgbClr val="212121"/>
                </a:solidFill>
                <a:latin typeface="Arial"/>
                <a:cs typeface="Arial"/>
              </a:rPr>
              <a:t>ab</a:t>
            </a:r>
            <a:r>
              <a:rPr sz="2400" spc="-10" dirty="0">
                <a:solidFill>
                  <a:srgbClr val="212121"/>
                </a:solidFill>
                <a:latin typeface="Arial"/>
                <a:cs typeface="Arial"/>
              </a:rPr>
              <a:t>l</a:t>
            </a:r>
            <a:r>
              <a:rPr sz="2400" dirty="0">
                <a:solidFill>
                  <a:srgbClr val="212121"/>
                </a:solidFill>
                <a:latin typeface="Arial"/>
                <a:cs typeface="Arial"/>
              </a:rPr>
              <a:t>e</a:t>
            </a:r>
            <a:r>
              <a:rPr sz="2400" spc="50" dirty="0">
                <a:solidFill>
                  <a:srgbClr val="212121"/>
                </a:solidFill>
                <a:latin typeface="Arial"/>
                <a:cs typeface="Arial"/>
              </a:rPr>
              <a:t> </a:t>
            </a:r>
            <a:r>
              <a:rPr sz="2400" spc="-5" dirty="0">
                <a:solidFill>
                  <a:srgbClr val="212121"/>
                </a:solidFill>
                <a:latin typeface="Arial"/>
                <a:cs typeface="Arial"/>
              </a:rPr>
              <a:t>f</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m</a:t>
            </a:r>
            <a:r>
              <a:rPr sz="2400" spc="-15" dirty="0">
                <a:solidFill>
                  <a:srgbClr val="212121"/>
                </a:solidFill>
                <a:latin typeface="Arial"/>
                <a:cs typeface="Arial"/>
              </a:rPr>
              <a:t> </a:t>
            </a:r>
            <a:r>
              <a:rPr sz="2400" spc="-5" dirty="0">
                <a:solidFill>
                  <a:srgbClr val="212121"/>
                </a:solidFill>
                <a:latin typeface="Arial"/>
                <a:cs typeface="Arial"/>
              </a:rPr>
              <a:t>th</a:t>
            </a:r>
            <a:r>
              <a:rPr sz="2400" dirty="0">
                <a:solidFill>
                  <a:srgbClr val="212121"/>
                </a:solidFill>
                <a:latin typeface="Arial"/>
                <a:cs typeface="Arial"/>
              </a:rPr>
              <a:t>e </a:t>
            </a:r>
            <a:r>
              <a:rPr sz="2400" spc="-5" dirty="0">
                <a:solidFill>
                  <a:srgbClr val="212121"/>
                </a:solidFill>
                <a:latin typeface="Arial"/>
                <a:cs typeface="Arial"/>
              </a:rPr>
              <a:t>la</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6 m</a:t>
            </a:r>
            <a:r>
              <a:rPr sz="2400" spc="-5" dirty="0">
                <a:solidFill>
                  <a:srgbClr val="212121"/>
                </a:solidFill>
                <a:latin typeface="Arial"/>
                <a:cs typeface="Arial"/>
              </a:rPr>
              <a:t>on</a:t>
            </a:r>
            <a:r>
              <a:rPr sz="2400" spc="5" dirty="0">
                <a:solidFill>
                  <a:srgbClr val="212121"/>
                </a:solidFill>
                <a:latin typeface="Arial"/>
                <a:cs typeface="Arial"/>
              </a:rPr>
              <a:t>t</a:t>
            </a:r>
            <a:r>
              <a:rPr sz="2400" spc="-5" dirty="0">
                <a:solidFill>
                  <a:srgbClr val="212121"/>
                </a:solidFill>
                <a:latin typeface="Arial"/>
                <a:cs typeface="Arial"/>
              </a:rPr>
              <a:t>h</a:t>
            </a:r>
            <a:r>
              <a:rPr sz="2400" dirty="0">
                <a:solidFill>
                  <a:srgbClr val="212121"/>
                </a:solidFill>
                <a:latin typeface="Arial"/>
                <a:cs typeface="Arial"/>
              </a:rPr>
              <a:t>s</a:t>
            </a:r>
            <a:r>
              <a:rPr sz="2400" spc="-10" dirty="0">
                <a:solidFill>
                  <a:srgbClr val="212121"/>
                </a:solidFill>
                <a:latin typeface="Arial"/>
                <a:cs typeface="Arial"/>
              </a:rPr>
              <a:t>:</a:t>
            </a:r>
            <a:endParaRPr sz="2400" dirty="0">
              <a:latin typeface="Arial"/>
              <a:cs typeface="Arial"/>
            </a:endParaRPr>
          </a:p>
          <a:p>
            <a:pPr marL="650875" indent="-226695">
              <a:lnSpc>
                <a:spcPct val="100000"/>
              </a:lnSpc>
              <a:spcBef>
                <a:spcPts val="575"/>
              </a:spcBef>
              <a:buClr>
                <a:srgbClr val="D51F1A"/>
              </a:buClr>
              <a:buFont typeface="Wingdings"/>
              <a:buChar char=""/>
              <a:tabLst>
                <a:tab pos="651510" algn="l"/>
              </a:tabLst>
            </a:pPr>
            <a:r>
              <a:rPr lang="en-US" sz="2400" spc="-10" dirty="0">
                <a:solidFill>
                  <a:srgbClr val="212121"/>
                </a:solidFill>
                <a:latin typeface="Arial"/>
                <a:cs typeface="Arial"/>
              </a:rPr>
              <a:t>Complete Blood Count (</a:t>
            </a:r>
            <a:r>
              <a:rPr sz="2400" spc="-10" dirty="0">
                <a:solidFill>
                  <a:srgbClr val="212121"/>
                </a:solidFill>
                <a:latin typeface="Arial"/>
                <a:cs typeface="Arial"/>
              </a:rPr>
              <a:t>CB</a:t>
            </a:r>
            <a:r>
              <a:rPr sz="2400" dirty="0">
                <a:solidFill>
                  <a:srgbClr val="212121"/>
                </a:solidFill>
                <a:latin typeface="Arial"/>
                <a:cs typeface="Arial"/>
              </a:rPr>
              <a:t>C</a:t>
            </a:r>
            <a:r>
              <a:rPr lang="en-US" sz="2400" dirty="0">
                <a:solidFill>
                  <a:srgbClr val="212121"/>
                </a:solidFill>
                <a:latin typeface="Arial"/>
                <a:cs typeface="Arial"/>
              </a:rPr>
              <a:t>)</a:t>
            </a:r>
            <a:r>
              <a:rPr sz="2400" spc="10" dirty="0">
                <a:solidFill>
                  <a:srgbClr val="212121"/>
                </a:solidFill>
                <a:latin typeface="Arial"/>
                <a:cs typeface="Arial"/>
              </a:rPr>
              <a:t> </a:t>
            </a:r>
            <a:r>
              <a:rPr sz="2400" spc="-10" dirty="0">
                <a:solidFill>
                  <a:srgbClr val="212121"/>
                </a:solidFill>
                <a:latin typeface="Arial"/>
                <a:cs typeface="Arial"/>
              </a:rPr>
              <a:t>w</a:t>
            </a:r>
            <a:r>
              <a:rPr sz="2400" spc="-5" dirty="0">
                <a:solidFill>
                  <a:srgbClr val="212121"/>
                </a:solidFill>
                <a:latin typeface="Arial"/>
                <a:cs typeface="Arial"/>
              </a:rPr>
              <a:t>/p</a:t>
            </a:r>
            <a:r>
              <a:rPr sz="2400" spc="-10" dirty="0">
                <a:solidFill>
                  <a:srgbClr val="212121"/>
                </a:solidFill>
                <a:latin typeface="Arial"/>
                <a:cs typeface="Arial"/>
              </a:rPr>
              <a:t>l</a:t>
            </a:r>
            <a:r>
              <a:rPr sz="2400" spc="-20" dirty="0">
                <a:solidFill>
                  <a:srgbClr val="212121"/>
                </a:solidFill>
                <a:latin typeface="Arial"/>
                <a:cs typeface="Arial"/>
              </a:rPr>
              <a:t>a</a:t>
            </a:r>
            <a:r>
              <a:rPr sz="2400" spc="-5" dirty="0">
                <a:solidFill>
                  <a:srgbClr val="212121"/>
                </a:solidFill>
                <a:latin typeface="Arial"/>
                <a:cs typeface="Arial"/>
              </a:rPr>
              <a:t>tel</a:t>
            </a:r>
            <a:r>
              <a:rPr sz="2400" spc="-20" dirty="0">
                <a:solidFill>
                  <a:srgbClr val="212121"/>
                </a:solidFill>
                <a:latin typeface="Arial"/>
                <a:cs typeface="Arial"/>
              </a:rPr>
              <a:t>e</a:t>
            </a:r>
            <a:r>
              <a:rPr sz="2400" spc="-10" dirty="0">
                <a:solidFill>
                  <a:srgbClr val="212121"/>
                </a:solidFill>
                <a:latin typeface="Arial"/>
                <a:cs typeface="Arial"/>
              </a:rPr>
              <a:t>t</a:t>
            </a:r>
            <a:r>
              <a:rPr sz="2400" spc="20" dirty="0">
                <a:solidFill>
                  <a:srgbClr val="212121"/>
                </a:solidFill>
                <a:latin typeface="Arial"/>
                <a:cs typeface="Arial"/>
              </a:rPr>
              <a:t> </a:t>
            </a:r>
            <a:r>
              <a:rPr sz="2400" dirty="0">
                <a:solidFill>
                  <a:srgbClr val="212121"/>
                </a:solidFill>
                <a:latin typeface="Arial"/>
                <a:cs typeface="Arial"/>
              </a:rPr>
              <a:t>c</a:t>
            </a:r>
            <a:r>
              <a:rPr sz="2400" spc="-5" dirty="0">
                <a:solidFill>
                  <a:srgbClr val="212121"/>
                </a:solidFill>
                <a:latin typeface="Arial"/>
                <a:cs typeface="Arial"/>
              </a:rPr>
              <a:t>ount</a:t>
            </a:r>
            <a:endParaRPr sz="2400" dirty="0">
              <a:latin typeface="Arial"/>
              <a:cs typeface="Arial"/>
            </a:endParaRPr>
          </a:p>
          <a:p>
            <a:pPr marL="650875" indent="-226695">
              <a:lnSpc>
                <a:spcPct val="100000"/>
              </a:lnSpc>
              <a:spcBef>
                <a:spcPts val="575"/>
              </a:spcBef>
              <a:buClr>
                <a:srgbClr val="D51F1A"/>
              </a:buClr>
              <a:buFont typeface="Wingdings"/>
              <a:buChar char=""/>
              <a:tabLst>
                <a:tab pos="651510" algn="l"/>
              </a:tabLst>
            </a:pPr>
            <a:r>
              <a:rPr lang="en-US" sz="2400" spc="-5" dirty="0">
                <a:solidFill>
                  <a:srgbClr val="212121"/>
                </a:solidFill>
                <a:latin typeface="Arial"/>
                <a:cs typeface="Arial"/>
              </a:rPr>
              <a:t>International Normalized Ratio (</a:t>
            </a:r>
            <a:r>
              <a:rPr sz="2400" spc="-5" dirty="0">
                <a:solidFill>
                  <a:srgbClr val="212121"/>
                </a:solidFill>
                <a:latin typeface="Arial"/>
                <a:cs typeface="Arial"/>
              </a:rPr>
              <a:t>I</a:t>
            </a:r>
            <a:r>
              <a:rPr sz="2400" spc="-10" dirty="0">
                <a:solidFill>
                  <a:srgbClr val="212121"/>
                </a:solidFill>
                <a:latin typeface="Arial"/>
                <a:cs typeface="Arial"/>
              </a:rPr>
              <a:t>NR</a:t>
            </a:r>
            <a:r>
              <a:rPr lang="en-US" sz="2400" spc="-10" dirty="0">
                <a:solidFill>
                  <a:srgbClr val="212121"/>
                </a:solidFill>
                <a:latin typeface="Arial"/>
                <a:cs typeface="Arial"/>
              </a:rPr>
              <a:t>)</a:t>
            </a:r>
            <a:endParaRPr sz="2400" dirty="0">
              <a:latin typeface="Arial"/>
              <a:cs typeface="Arial"/>
            </a:endParaRPr>
          </a:p>
          <a:p>
            <a:pPr marL="650875" indent="-226695">
              <a:lnSpc>
                <a:spcPct val="100000"/>
              </a:lnSpc>
              <a:spcBef>
                <a:spcPts val="575"/>
              </a:spcBef>
              <a:buClr>
                <a:srgbClr val="D51F1A"/>
              </a:buClr>
              <a:buFont typeface="Wingdings"/>
              <a:buChar char=""/>
              <a:tabLst>
                <a:tab pos="651510" algn="l"/>
              </a:tabLst>
            </a:pPr>
            <a:r>
              <a:rPr sz="2400" spc="-10" dirty="0">
                <a:solidFill>
                  <a:srgbClr val="212121"/>
                </a:solidFill>
                <a:latin typeface="Arial"/>
                <a:cs typeface="Arial"/>
              </a:rPr>
              <a:t>H</a:t>
            </a:r>
            <a:r>
              <a:rPr sz="2400" spc="-5" dirty="0">
                <a:solidFill>
                  <a:srgbClr val="212121"/>
                </a:solidFill>
                <a:latin typeface="Arial"/>
                <a:cs typeface="Arial"/>
              </a:rPr>
              <a:t>epa</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c</a:t>
            </a:r>
            <a:r>
              <a:rPr sz="2400" spc="15" dirty="0">
                <a:solidFill>
                  <a:srgbClr val="212121"/>
                </a:solidFill>
                <a:latin typeface="Arial"/>
                <a:cs typeface="Arial"/>
              </a:rPr>
              <a:t> </a:t>
            </a:r>
            <a:r>
              <a:rPr sz="2400" spc="-5" dirty="0">
                <a:solidFill>
                  <a:srgbClr val="212121"/>
                </a:solidFill>
                <a:latin typeface="Arial"/>
                <a:cs typeface="Arial"/>
              </a:rPr>
              <a:t>fun</a:t>
            </a:r>
            <a:r>
              <a:rPr sz="2400" dirty="0">
                <a:solidFill>
                  <a:srgbClr val="212121"/>
                </a:solidFill>
                <a:latin typeface="Arial"/>
                <a:cs typeface="Arial"/>
              </a:rPr>
              <a:t>c</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pane</a:t>
            </a:r>
            <a:r>
              <a:rPr sz="2400" dirty="0">
                <a:solidFill>
                  <a:srgbClr val="212121"/>
                </a:solidFill>
                <a:latin typeface="Arial"/>
                <a:cs typeface="Arial"/>
              </a:rPr>
              <a:t>l</a:t>
            </a:r>
            <a:r>
              <a:rPr sz="2400" spc="10" dirty="0">
                <a:solidFill>
                  <a:srgbClr val="212121"/>
                </a:solidFill>
                <a:latin typeface="Arial"/>
                <a:cs typeface="Arial"/>
              </a:rPr>
              <a:t> </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c</a:t>
            </a:r>
            <a:r>
              <a:rPr sz="2400" spc="-10" dirty="0">
                <a:solidFill>
                  <a:srgbClr val="212121"/>
                </a:solidFill>
                <a:latin typeface="Arial"/>
                <a:cs typeface="Arial"/>
              </a:rPr>
              <a:t>l</a:t>
            </a:r>
            <a:r>
              <a:rPr sz="2400" spc="-5" dirty="0">
                <a:solidFill>
                  <a:srgbClr val="212121"/>
                </a:solidFill>
                <a:latin typeface="Arial"/>
                <a:cs typeface="Arial"/>
              </a:rPr>
              <a:t>ud</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85" dirty="0">
                <a:solidFill>
                  <a:srgbClr val="212121"/>
                </a:solidFill>
                <a:latin typeface="Arial"/>
                <a:cs typeface="Arial"/>
              </a:rPr>
              <a:t> </a:t>
            </a:r>
            <a:r>
              <a:rPr lang="en-US" sz="2400" spc="-85" dirty="0">
                <a:solidFill>
                  <a:srgbClr val="212121"/>
                </a:solidFill>
                <a:latin typeface="Arial"/>
                <a:cs typeface="Arial"/>
              </a:rPr>
              <a:t>Alanine Transaminase (</a:t>
            </a:r>
            <a:r>
              <a:rPr sz="2400" spc="-25" dirty="0">
                <a:solidFill>
                  <a:srgbClr val="212121"/>
                </a:solidFill>
                <a:latin typeface="Arial"/>
                <a:cs typeface="Arial"/>
              </a:rPr>
              <a:t>A</a:t>
            </a:r>
            <a:r>
              <a:rPr sz="2400" spc="-185" dirty="0">
                <a:solidFill>
                  <a:srgbClr val="212121"/>
                </a:solidFill>
                <a:latin typeface="Arial"/>
                <a:cs typeface="Arial"/>
              </a:rPr>
              <a:t>L</a:t>
            </a:r>
            <a:r>
              <a:rPr sz="2400" spc="-285" dirty="0">
                <a:solidFill>
                  <a:srgbClr val="212121"/>
                </a:solidFill>
                <a:latin typeface="Arial"/>
                <a:cs typeface="Arial"/>
              </a:rPr>
              <a:t>T</a:t>
            </a:r>
            <a:r>
              <a:rPr lang="en-US" sz="2400" spc="-285" dirty="0">
                <a:solidFill>
                  <a:srgbClr val="212121"/>
                </a:solidFill>
                <a:latin typeface="Arial"/>
                <a:cs typeface="Arial"/>
              </a:rPr>
              <a:t>)</a:t>
            </a:r>
            <a:r>
              <a:rPr sz="2400" spc="-10" dirty="0">
                <a:solidFill>
                  <a:srgbClr val="212121"/>
                </a:solidFill>
                <a:latin typeface="Arial"/>
                <a:cs typeface="Arial"/>
              </a:rPr>
              <a:t>,</a:t>
            </a:r>
            <a:r>
              <a:rPr lang="en-US" sz="2400" spc="-10" dirty="0">
                <a:solidFill>
                  <a:srgbClr val="212121"/>
                </a:solidFill>
                <a:latin typeface="Arial"/>
                <a:cs typeface="Arial"/>
              </a:rPr>
              <a:t> Aspartate Aminotransferase (</a:t>
            </a:r>
            <a:r>
              <a:rPr sz="2400" spc="-25" dirty="0">
                <a:solidFill>
                  <a:srgbClr val="212121"/>
                </a:solidFill>
                <a:latin typeface="Arial"/>
                <a:cs typeface="Arial"/>
              </a:rPr>
              <a:t>AS</a:t>
            </a:r>
            <a:r>
              <a:rPr sz="2400" spc="-285" dirty="0">
                <a:solidFill>
                  <a:srgbClr val="212121"/>
                </a:solidFill>
                <a:latin typeface="Arial"/>
                <a:cs typeface="Arial"/>
              </a:rPr>
              <a:t>T</a:t>
            </a:r>
            <a:r>
              <a:rPr lang="en-US" sz="2400" spc="-285" dirty="0">
                <a:solidFill>
                  <a:srgbClr val="212121"/>
                </a:solidFill>
                <a:latin typeface="Arial"/>
                <a:cs typeface="Arial"/>
              </a:rPr>
              <a:t>)</a:t>
            </a:r>
            <a:r>
              <a:rPr sz="2400" spc="-10" dirty="0">
                <a:solidFill>
                  <a:srgbClr val="212121"/>
                </a:solidFill>
                <a:latin typeface="Arial"/>
                <a:cs typeface="Arial"/>
              </a:rPr>
              <a:t>,</a:t>
            </a:r>
            <a:r>
              <a:rPr sz="2400" spc="-135" dirty="0">
                <a:solidFill>
                  <a:srgbClr val="212121"/>
                </a:solidFill>
                <a:latin typeface="Arial"/>
                <a:cs typeface="Arial"/>
              </a:rPr>
              <a:t> </a:t>
            </a:r>
            <a:r>
              <a:rPr sz="2400" spc="-25" dirty="0">
                <a:solidFill>
                  <a:srgbClr val="212121"/>
                </a:solidFill>
                <a:latin typeface="Arial"/>
                <a:cs typeface="Arial"/>
              </a:rPr>
              <a:t>A</a:t>
            </a:r>
            <a:r>
              <a:rPr sz="2400" spc="-10" dirty="0">
                <a:solidFill>
                  <a:srgbClr val="212121"/>
                </a:solidFill>
                <a:latin typeface="Arial"/>
                <a:cs typeface="Arial"/>
              </a:rPr>
              <a:t>l</a:t>
            </a:r>
            <a:r>
              <a:rPr sz="2400" spc="-5" dirty="0">
                <a:solidFill>
                  <a:srgbClr val="212121"/>
                </a:solidFill>
                <a:latin typeface="Arial"/>
                <a:cs typeface="Arial"/>
              </a:rPr>
              <a:t>bu</a:t>
            </a:r>
            <a:r>
              <a:rPr sz="2400" dirty="0">
                <a:solidFill>
                  <a:srgbClr val="212121"/>
                </a:solidFill>
                <a:latin typeface="Arial"/>
                <a:cs typeface="Arial"/>
              </a:rPr>
              <a:t>m</a:t>
            </a:r>
            <a:r>
              <a:rPr sz="2400" spc="-10" dirty="0">
                <a:solidFill>
                  <a:srgbClr val="212121"/>
                </a:solidFill>
                <a:latin typeface="Arial"/>
                <a:cs typeface="Arial"/>
              </a:rPr>
              <a:t>i</a:t>
            </a:r>
            <a:r>
              <a:rPr sz="2400" spc="-20" dirty="0">
                <a:solidFill>
                  <a:srgbClr val="212121"/>
                </a:solidFill>
                <a:latin typeface="Arial"/>
                <a:cs typeface="Arial"/>
              </a:rPr>
              <a:t>n</a:t>
            </a:r>
            <a:r>
              <a:rPr sz="2400" spc="-10" dirty="0">
                <a:solidFill>
                  <a:srgbClr val="212121"/>
                </a:solidFill>
                <a:latin typeface="Arial"/>
                <a:cs typeface="Arial"/>
              </a:rPr>
              <a:t>,</a:t>
            </a:r>
            <a:r>
              <a:rPr sz="2400" spc="20" dirty="0">
                <a:solidFill>
                  <a:srgbClr val="212121"/>
                </a:solidFill>
                <a:latin typeface="Arial"/>
                <a:cs typeface="Arial"/>
              </a:rPr>
              <a:t> </a:t>
            </a:r>
            <a:r>
              <a:rPr sz="2400" spc="-25" dirty="0">
                <a:solidFill>
                  <a:srgbClr val="212121"/>
                </a:solidFill>
                <a:latin typeface="Arial"/>
                <a:cs typeface="Arial"/>
              </a:rPr>
              <a:t>B</a:t>
            </a:r>
            <a:r>
              <a:rPr sz="2400" spc="-10" dirty="0">
                <a:solidFill>
                  <a:srgbClr val="212121"/>
                </a:solidFill>
                <a:latin typeface="Arial"/>
                <a:cs typeface="Arial"/>
              </a:rPr>
              <a:t>il</a:t>
            </a:r>
            <a:r>
              <a:rPr sz="2400" dirty="0">
                <a:solidFill>
                  <a:srgbClr val="212121"/>
                </a:solidFill>
                <a:latin typeface="Arial"/>
                <a:cs typeface="Arial"/>
              </a:rPr>
              <a:t>i</a:t>
            </a:r>
            <a:endParaRPr sz="2400" dirty="0">
              <a:latin typeface="Arial"/>
              <a:cs typeface="Arial"/>
            </a:endParaRPr>
          </a:p>
          <a:p>
            <a:pPr marL="650875" indent="-226695">
              <a:lnSpc>
                <a:spcPct val="100000"/>
              </a:lnSpc>
              <a:spcBef>
                <a:spcPts val="575"/>
              </a:spcBef>
              <a:buClr>
                <a:srgbClr val="D51F1A"/>
              </a:buClr>
              <a:buFont typeface="Wingdings"/>
              <a:buChar char=""/>
              <a:tabLst>
                <a:tab pos="651510" algn="l"/>
              </a:tabLst>
            </a:pPr>
            <a:r>
              <a:rPr lang="en-US" sz="2400" spc="-20" dirty="0">
                <a:latin typeface="Arial"/>
                <a:cs typeface="Arial"/>
                <a:hlinkClick r:id="rId4">
                  <a:extLst>
                    <a:ext uri="{A12FA001-AC4F-418D-AE19-62706E023703}">
                      <ahyp:hlinkClr xmlns:ahyp="http://schemas.microsoft.com/office/drawing/2018/hyperlinkcolor" val="tx"/>
                    </a:ext>
                  </a:extLst>
                </a:hlinkClick>
              </a:rPr>
              <a:t>estimated Glomerular Filtration </a:t>
            </a:r>
            <a:r>
              <a:rPr lang="en-US" sz="2400" u="sng" spc="-20" dirty="0" err="1">
                <a:latin typeface="Arial"/>
                <a:cs typeface="Arial"/>
                <a:hlinkClick r:id="rId4">
                  <a:extLst>
                    <a:ext uri="{A12FA001-AC4F-418D-AE19-62706E023703}">
                      <ahyp:hlinkClr xmlns:ahyp="http://schemas.microsoft.com/office/drawing/2018/hyperlinkcolor" val="tx"/>
                    </a:ext>
                  </a:extLst>
                </a:hlinkClick>
              </a:rPr>
              <a:t>Reate</a:t>
            </a:r>
            <a:r>
              <a:rPr lang="en-US" sz="2400" u="sng" spc="-20" dirty="0">
                <a:latin typeface="Arial"/>
                <a:cs typeface="Arial"/>
                <a:hlinkClick r:id="rId4">
                  <a:extLst>
                    <a:ext uri="{A12FA001-AC4F-418D-AE19-62706E023703}">
                      <ahyp:hlinkClr xmlns:ahyp="http://schemas.microsoft.com/office/drawing/2018/hyperlinkcolor" val="tx"/>
                    </a:ext>
                  </a:extLst>
                </a:hlinkClick>
              </a:rPr>
              <a:t> </a:t>
            </a:r>
            <a:r>
              <a:rPr lang="en-US" sz="2400" u="sng" spc="-20" dirty="0">
                <a:solidFill>
                  <a:srgbClr val="800080"/>
                </a:solidFill>
                <a:latin typeface="Arial"/>
                <a:cs typeface="Arial"/>
                <a:hlinkClick r:id="rId4">
                  <a:extLst>
                    <a:ext uri="{A12FA001-AC4F-418D-AE19-62706E023703}">
                      <ahyp:hlinkClr xmlns:ahyp="http://schemas.microsoft.com/office/drawing/2018/hyperlinkcolor" val="tx"/>
                    </a:ext>
                  </a:extLst>
                </a:hlinkClick>
              </a:rPr>
              <a:t>(</a:t>
            </a:r>
            <a:r>
              <a:rPr sz="2400" u="sng" spc="-20" dirty="0">
                <a:solidFill>
                  <a:srgbClr val="800080"/>
                </a:solidFill>
                <a:latin typeface="Arial"/>
                <a:cs typeface="Arial"/>
                <a:hlinkClick r:id="rId4">
                  <a:extLst>
                    <a:ext uri="{A12FA001-AC4F-418D-AE19-62706E023703}">
                      <ahyp:hlinkClr xmlns:ahyp="http://schemas.microsoft.com/office/drawing/2018/hyperlinkcolor" val="tx"/>
                    </a:ext>
                  </a:extLst>
                </a:hlinkClick>
              </a:rPr>
              <a:t>e</a:t>
            </a:r>
            <a:r>
              <a:rPr sz="2400" u="sng" spc="-15" dirty="0">
                <a:solidFill>
                  <a:srgbClr val="800080"/>
                </a:solidFill>
                <a:latin typeface="Arial"/>
                <a:cs typeface="Arial"/>
                <a:hlinkClick r:id="rId4">
                  <a:extLst>
                    <a:ext uri="{A12FA001-AC4F-418D-AE19-62706E023703}">
                      <ahyp:hlinkClr xmlns:ahyp="http://schemas.microsoft.com/office/drawing/2018/hyperlinkcolor" val="tx"/>
                    </a:ext>
                  </a:extLst>
                </a:hlinkClick>
              </a:rPr>
              <a:t>G</a:t>
            </a:r>
            <a:r>
              <a:rPr sz="2400" u="sng" spc="-5" dirty="0">
                <a:solidFill>
                  <a:srgbClr val="800080"/>
                </a:solidFill>
                <a:latin typeface="Arial"/>
                <a:cs typeface="Arial"/>
                <a:hlinkClick r:id="rId4">
                  <a:extLst>
                    <a:ext uri="{A12FA001-AC4F-418D-AE19-62706E023703}">
                      <ahyp:hlinkClr xmlns:ahyp="http://schemas.microsoft.com/office/drawing/2018/hyperlinkcolor" val="tx"/>
                    </a:ext>
                  </a:extLst>
                </a:hlinkClick>
              </a:rPr>
              <a:t>FR</a:t>
            </a:r>
            <a:r>
              <a:rPr lang="en-US" sz="2400" u="sng" spc="-5" dirty="0">
                <a:solidFill>
                  <a:srgbClr val="800080"/>
                </a:solidFill>
                <a:latin typeface="Arial"/>
                <a:cs typeface="Arial"/>
              </a:rPr>
              <a:t>)</a:t>
            </a:r>
          </a:p>
          <a:p>
            <a:pPr marL="424180">
              <a:lnSpc>
                <a:spcPct val="100000"/>
              </a:lnSpc>
              <a:spcBef>
                <a:spcPts val="575"/>
              </a:spcBef>
              <a:buClr>
                <a:srgbClr val="D51F1A"/>
              </a:buClr>
              <a:tabLst>
                <a:tab pos="651510" algn="l"/>
              </a:tabLst>
            </a:pPr>
            <a:endParaRPr lang="en-US" sz="3500" dirty="0">
              <a:latin typeface="Times New Roman"/>
              <a:cs typeface="Times New Roman"/>
            </a:endParaRPr>
          </a:p>
          <a:p>
            <a:pPr marL="650875" indent="-226695">
              <a:lnSpc>
                <a:spcPct val="100000"/>
              </a:lnSpc>
              <a:buClr>
                <a:srgbClr val="D51F1A"/>
              </a:buClr>
              <a:buFont typeface="Wingdings"/>
              <a:buChar char=""/>
              <a:tabLst>
                <a:tab pos="651510" algn="l"/>
              </a:tabLst>
            </a:pPr>
            <a:r>
              <a:rPr sz="2400" spc="-25" dirty="0">
                <a:solidFill>
                  <a:srgbClr val="212121"/>
                </a:solidFill>
                <a:latin typeface="Arial"/>
                <a:cs typeface="Arial"/>
              </a:rPr>
              <a:t>W</a:t>
            </a:r>
            <a:r>
              <a:rPr sz="2400" spc="-10" dirty="0">
                <a:solidFill>
                  <a:srgbClr val="212121"/>
                </a:solidFill>
                <a:latin typeface="Arial"/>
                <a:cs typeface="Arial"/>
              </a:rPr>
              <a:t>i</a:t>
            </a:r>
            <a:r>
              <a:rPr sz="2400" spc="-5" dirty="0">
                <a:solidFill>
                  <a:srgbClr val="212121"/>
                </a:solidFill>
                <a:latin typeface="Arial"/>
                <a:cs typeface="Arial"/>
              </a:rPr>
              <a:t>th</a:t>
            </a:r>
            <a:r>
              <a:rPr sz="2400" spc="-10" dirty="0">
                <a:solidFill>
                  <a:srgbClr val="212121"/>
                </a:solidFill>
                <a:latin typeface="Arial"/>
                <a:cs typeface="Arial"/>
              </a:rPr>
              <a:t>i</a:t>
            </a:r>
            <a:r>
              <a:rPr sz="2400" dirty="0">
                <a:solidFill>
                  <a:srgbClr val="212121"/>
                </a:solidFill>
                <a:latin typeface="Arial"/>
                <a:cs typeface="Arial"/>
              </a:rPr>
              <a:t>n </a:t>
            </a:r>
            <a:r>
              <a:rPr sz="2400" spc="-5" dirty="0">
                <a:solidFill>
                  <a:srgbClr val="212121"/>
                </a:solidFill>
                <a:latin typeface="Arial"/>
                <a:cs typeface="Arial"/>
              </a:rPr>
              <a:t>th</a:t>
            </a:r>
            <a:r>
              <a:rPr sz="2400" dirty="0">
                <a:solidFill>
                  <a:srgbClr val="212121"/>
                </a:solidFill>
                <a:latin typeface="Arial"/>
                <a:cs typeface="Arial"/>
              </a:rPr>
              <a:t>e </a:t>
            </a:r>
            <a:r>
              <a:rPr sz="2400" spc="-10" dirty="0">
                <a:solidFill>
                  <a:srgbClr val="212121"/>
                </a:solidFill>
                <a:latin typeface="Arial"/>
                <a:cs typeface="Arial"/>
              </a:rPr>
              <a:t>l</a:t>
            </a:r>
            <a:r>
              <a:rPr sz="2400" spc="-5" dirty="0">
                <a:solidFill>
                  <a:srgbClr val="212121"/>
                </a:solidFill>
                <a:latin typeface="Arial"/>
                <a:cs typeface="Arial"/>
              </a:rPr>
              <a:t>a</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m</a:t>
            </a:r>
            <a:r>
              <a:rPr sz="2400" spc="-5" dirty="0">
                <a:solidFill>
                  <a:srgbClr val="212121"/>
                </a:solidFill>
                <a:latin typeface="Arial"/>
                <a:cs typeface="Arial"/>
              </a:rPr>
              <a:t>on</a:t>
            </a:r>
            <a:r>
              <a:rPr sz="2400" spc="5" dirty="0">
                <a:solidFill>
                  <a:srgbClr val="212121"/>
                </a:solidFill>
                <a:latin typeface="Arial"/>
                <a:cs typeface="Arial"/>
              </a:rPr>
              <a:t>t</a:t>
            </a:r>
            <a:r>
              <a:rPr sz="2400" spc="-20" dirty="0">
                <a:solidFill>
                  <a:srgbClr val="212121"/>
                </a:solidFill>
                <a:latin typeface="Arial"/>
                <a:cs typeface="Arial"/>
              </a:rPr>
              <a:t>h</a:t>
            </a:r>
            <a:r>
              <a:rPr sz="2400" spc="-10" dirty="0">
                <a:solidFill>
                  <a:srgbClr val="212121"/>
                </a:solidFill>
                <a:latin typeface="Arial"/>
                <a:cs typeface="Arial"/>
              </a:rPr>
              <a:t>:</a:t>
            </a:r>
            <a:r>
              <a:rPr sz="2400" spc="-5" dirty="0">
                <a:solidFill>
                  <a:srgbClr val="212121"/>
                </a:solidFill>
                <a:latin typeface="Arial"/>
                <a:cs typeface="Arial"/>
              </a:rPr>
              <a:t> </a:t>
            </a:r>
            <a:r>
              <a:rPr sz="2400" spc="-2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egnan</a:t>
            </a:r>
            <a:r>
              <a:rPr sz="2400" dirty="0">
                <a:solidFill>
                  <a:srgbClr val="212121"/>
                </a:solidFill>
                <a:latin typeface="Arial"/>
                <a:cs typeface="Arial"/>
              </a:rPr>
              <a:t>cy</a:t>
            </a:r>
            <a:r>
              <a:rPr sz="2400" spc="25"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t</a:t>
            </a:r>
            <a:r>
              <a:rPr sz="2400" spc="-15"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n </a:t>
            </a:r>
            <a:r>
              <a:rPr sz="2400" spc="-10" dirty="0">
                <a:solidFill>
                  <a:srgbClr val="212121"/>
                </a:solidFill>
                <a:latin typeface="Arial"/>
                <a:cs typeface="Arial"/>
              </a:rPr>
              <a:t>w</a:t>
            </a:r>
            <a:r>
              <a:rPr sz="2400" spc="-5" dirty="0">
                <a:solidFill>
                  <a:srgbClr val="212121"/>
                </a:solidFill>
                <a:latin typeface="Arial"/>
                <a:cs typeface="Arial"/>
              </a:rPr>
              <a:t>o</a:t>
            </a:r>
            <a:r>
              <a:rPr sz="2400" dirty="0">
                <a:solidFill>
                  <a:srgbClr val="212121"/>
                </a:solidFill>
                <a:latin typeface="Arial"/>
                <a:cs typeface="Arial"/>
              </a:rPr>
              <a:t>m</a:t>
            </a:r>
            <a:r>
              <a:rPr sz="2400" spc="-5" dirty="0">
                <a:solidFill>
                  <a:srgbClr val="212121"/>
                </a:solidFill>
                <a:latin typeface="Arial"/>
                <a:cs typeface="Arial"/>
              </a:rPr>
              <a:t>e</a:t>
            </a:r>
            <a:r>
              <a:rPr sz="2400" dirty="0">
                <a:solidFill>
                  <a:srgbClr val="212121"/>
                </a:solidFill>
                <a:latin typeface="Arial"/>
                <a:cs typeface="Arial"/>
              </a:rPr>
              <a:t>n</a:t>
            </a:r>
            <a:r>
              <a:rPr sz="2400" spc="1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a:t>
            </a:r>
            <a:r>
              <a:rPr sz="2400" dirty="0">
                <a:solidFill>
                  <a:srgbClr val="212121"/>
                </a:solidFill>
                <a:latin typeface="Arial"/>
                <a:cs typeface="Arial"/>
              </a:rPr>
              <a:t>r</a:t>
            </a:r>
            <a:r>
              <a:rPr sz="2400" spc="-5" dirty="0">
                <a:solidFill>
                  <a:srgbClr val="212121"/>
                </a:solidFill>
                <a:latin typeface="Arial"/>
                <a:cs typeface="Arial"/>
              </a:rPr>
              <a:t>ep</a:t>
            </a:r>
            <a:r>
              <a:rPr sz="2400" dirty="0">
                <a:solidFill>
                  <a:srgbClr val="212121"/>
                </a:solidFill>
                <a:latin typeface="Arial"/>
                <a:cs typeface="Arial"/>
              </a:rPr>
              <a:t>r</a:t>
            </a:r>
            <a:r>
              <a:rPr sz="2400" spc="-5" dirty="0">
                <a:solidFill>
                  <a:srgbClr val="212121"/>
                </a:solidFill>
                <a:latin typeface="Arial"/>
                <a:cs typeface="Arial"/>
              </a:rPr>
              <a:t>odu</a:t>
            </a:r>
            <a:r>
              <a:rPr sz="2400" dirty="0">
                <a:solidFill>
                  <a:srgbClr val="212121"/>
                </a:solidFill>
                <a:latin typeface="Arial"/>
                <a:cs typeface="Arial"/>
              </a:rPr>
              <a:t>c</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ve</a:t>
            </a:r>
            <a:r>
              <a:rPr sz="2400" spc="10" dirty="0">
                <a:solidFill>
                  <a:srgbClr val="212121"/>
                </a:solidFill>
                <a:latin typeface="Arial"/>
                <a:cs typeface="Arial"/>
              </a:rPr>
              <a:t> </a:t>
            </a:r>
            <a:r>
              <a:rPr sz="2400" spc="-5" dirty="0">
                <a:solidFill>
                  <a:srgbClr val="212121"/>
                </a:solidFill>
                <a:latin typeface="Arial"/>
                <a:cs typeface="Arial"/>
              </a:rPr>
              <a:t>age</a:t>
            </a:r>
            <a:endParaRPr sz="24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txBox="1"/>
          <p:nvPr/>
        </p:nvSpPr>
        <p:spPr>
          <a:xfrm>
            <a:off x="513204" y="476856"/>
            <a:ext cx="10688196" cy="615553"/>
          </a:xfrm>
          <a:prstGeom prst="rect">
            <a:avLst/>
          </a:prstGeom>
        </p:spPr>
        <p:txBody>
          <a:bodyPr vert="horz" wrap="square" lIns="0" tIns="0" rIns="0" bIns="0" rtlCol="0">
            <a:spAutoFit/>
          </a:bodyPr>
          <a:lstStyle/>
          <a:p>
            <a:pPr marL="12700" marR="5080">
              <a:lnSpc>
                <a:spcPct val="100000"/>
              </a:lnSpc>
            </a:pPr>
            <a:r>
              <a:rPr sz="4000" spc="-120" dirty="0">
                <a:solidFill>
                  <a:srgbClr val="D51F1A"/>
                </a:solidFill>
                <a:latin typeface="Arial"/>
                <a:cs typeface="Arial"/>
              </a:rPr>
              <a:t>Pre-</a:t>
            </a:r>
            <a:r>
              <a:rPr sz="4000" spc="-275" dirty="0">
                <a:solidFill>
                  <a:srgbClr val="D51F1A"/>
                </a:solidFill>
                <a:latin typeface="Arial"/>
                <a:cs typeface="Arial"/>
              </a:rPr>
              <a:t>T</a:t>
            </a:r>
            <a:r>
              <a:rPr sz="4000" spc="-110" dirty="0">
                <a:solidFill>
                  <a:srgbClr val="D51F1A"/>
                </a:solidFill>
                <a:latin typeface="Arial"/>
                <a:cs typeface="Arial"/>
              </a:rPr>
              <a:t>r</a:t>
            </a:r>
            <a:r>
              <a:rPr sz="4000" spc="-125" dirty="0">
                <a:solidFill>
                  <a:srgbClr val="D51F1A"/>
                </a:solidFill>
                <a:latin typeface="Arial"/>
                <a:cs typeface="Arial"/>
              </a:rPr>
              <a:t>e</a:t>
            </a:r>
            <a:r>
              <a:rPr sz="4000" spc="-130" dirty="0">
                <a:solidFill>
                  <a:srgbClr val="D51F1A"/>
                </a:solidFill>
                <a:latin typeface="Arial"/>
                <a:cs typeface="Arial"/>
              </a:rPr>
              <a:t>a</a:t>
            </a:r>
            <a:r>
              <a:rPr sz="4000" spc="-105" dirty="0">
                <a:solidFill>
                  <a:srgbClr val="D51F1A"/>
                </a:solidFill>
                <a:latin typeface="Arial"/>
                <a:cs typeface="Arial"/>
              </a:rPr>
              <a:t>t</a:t>
            </a:r>
            <a:r>
              <a:rPr sz="4000" spc="-130" dirty="0">
                <a:solidFill>
                  <a:srgbClr val="D51F1A"/>
                </a:solidFill>
                <a:latin typeface="Arial"/>
                <a:cs typeface="Arial"/>
              </a:rPr>
              <a:t>men</a:t>
            </a:r>
            <a:r>
              <a:rPr sz="4000" spc="-15" dirty="0">
                <a:solidFill>
                  <a:srgbClr val="D51F1A"/>
                </a:solidFill>
                <a:latin typeface="Arial"/>
                <a:cs typeface="Arial"/>
              </a:rPr>
              <a:t>t</a:t>
            </a:r>
            <a:r>
              <a:rPr sz="4000" spc="-195" dirty="0">
                <a:solidFill>
                  <a:srgbClr val="D51F1A"/>
                </a:solidFill>
                <a:latin typeface="Arial"/>
                <a:cs typeface="Arial"/>
              </a:rPr>
              <a:t> </a:t>
            </a:r>
            <a:r>
              <a:rPr sz="4000" spc="-215" dirty="0">
                <a:solidFill>
                  <a:srgbClr val="D51F1A"/>
                </a:solidFill>
                <a:latin typeface="Arial"/>
                <a:cs typeface="Arial"/>
              </a:rPr>
              <a:t>W</a:t>
            </a:r>
            <a:r>
              <a:rPr sz="4000" spc="-130" dirty="0">
                <a:solidFill>
                  <a:srgbClr val="D51F1A"/>
                </a:solidFill>
                <a:latin typeface="Arial"/>
                <a:cs typeface="Arial"/>
              </a:rPr>
              <a:t>o</a:t>
            </a:r>
            <a:r>
              <a:rPr sz="4000" spc="-110" dirty="0">
                <a:solidFill>
                  <a:srgbClr val="D51F1A"/>
                </a:solidFill>
                <a:latin typeface="Arial"/>
                <a:cs typeface="Arial"/>
              </a:rPr>
              <a:t>rk</a:t>
            </a:r>
            <a:r>
              <a:rPr sz="4000" spc="-130" dirty="0">
                <a:solidFill>
                  <a:srgbClr val="D51F1A"/>
                </a:solidFill>
                <a:latin typeface="Arial"/>
                <a:cs typeface="Arial"/>
              </a:rPr>
              <a:t>up</a:t>
            </a:r>
            <a:r>
              <a:rPr sz="4000" spc="-15" dirty="0">
                <a:solidFill>
                  <a:srgbClr val="D51F1A"/>
                </a:solidFill>
                <a:latin typeface="Arial"/>
                <a:cs typeface="Arial"/>
              </a:rPr>
              <a:t>:</a:t>
            </a:r>
            <a:r>
              <a:rPr sz="4000" spc="-425" dirty="0">
                <a:solidFill>
                  <a:srgbClr val="D51F1A"/>
                </a:solidFill>
                <a:latin typeface="Arial"/>
                <a:cs typeface="Arial"/>
              </a:rPr>
              <a:t> </a:t>
            </a:r>
            <a:r>
              <a:rPr sz="4000" spc="-130" dirty="0">
                <a:solidFill>
                  <a:srgbClr val="D51F1A"/>
                </a:solidFill>
                <a:latin typeface="Arial"/>
                <a:cs typeface="Arial"/>
              </a:rPr>
              <a:t>A</a:t>
            </a:r>
            <a:r>
              <a:rPr sz="4000" spc="-110" dirty="0">
                <a:solidFill>
                  <a:srgbClr val="D51F1A"/>
                </a:solidFill>
                <a:latin typeface="Arial"/>
                <a:cs typeface="Arial"/>
              </a:rPr>
              <a:t>ss</a:t>
            </a:r>
            <a:r>
              <a:rPr sz="4000" spc="-130" dirty="0">
                <a:solidFill>
                  <a:srgbClr val="D51F1A"/>
                </a:solidFill>
                <a:latin typeface="Arial"/>
                <a:cs typeface="Arial"/>
              </a:rPr>
              <a:t>e</a:t>
            </a:r>
            <a:r>
              <a:rPr sz="4000" spc="-110" dirty="0">
                <a:solidFill>
                  <a:srgbClr val="D51F1A"/>
                </a:solidFill>
                <a:latin typeface="Arial"/>
                <a:cs typeface="Arial"/>
              </a:rPr>
              <a:t>s</a:t>
            </a:r>
            <a:r>
              <a:rPr sz="4000" spc="-20" dirty="0">
                <a:solidFill>
                  <a:srgbClr val="D51F1A"/>
                </a:solidFill>
                <a:latin typeface="Arial"/>
                <a:cs typeface="Arial"/>
              </a:rPr>
              <a:t>s</a:t>
            </a:r>
            <a:r>
              <a:rPr sz="4000" spc="-229" dirty="0">
                <a:solidFill>
                  <a:srgbClr val="D51F1A"/>
                </a:solidFill>
                <a:latin typeface="Arial"/>
                <a:cs typeface="Arial"/>
              </a:rPr>
              <a:t> </a:t>
            </a:r>
            <a:r>
              <a:rPr sz="4000" spc="-135" dirty="0">
                <a:solidFill>
                  <a:srgbClr val="D51F1A"/>
                </a:solidFill>
                <a:latin typeface="Arial"/>
                <a:cs typeface="Arial"/>
              </a:rPr>
              <a:t>D</a:t>
            </a:r>
            <a:r>
              <a:rPr sz="4000" spc="-110" dirty="0">
                <a:solidFill>
                  <a:srgbClr val="D51F1A"/>
                </a:solidFill>
                <a:latin typeface="Arial"/>
                <a:cs typeface="Arial"/>
              </a:rPr>
              <a:t>is</a:t>
            </a:r>
            <a:r>
              <a:rPr sz="4000" spc="-130" dirty="0">
                <a:solidFill>
                  <a:srgbClr val="D51F1A"/>
                </a:solidFill>
                <a:latin typeface="Arial"/>
                <a:cs typeface="Arial"/>
              </a:rPr>
              <a:t>e</a:t>
            </a:r>
            <a:r>
              <a:rPr sz="4000" spc="-125" dirty="0">
                <a:solidFill>
                  <a:srgbClr val="D51F1A"/>
                </a:solidFill>
                <a:latin typeface="Arial"/>
                <a:cs typeface="Arial"/>
              </a:rPr>
              <a:t>a</a:t>
            </a:r>
            <a:r>
              <a:rPr sz="4000" spc="-114" dirty="0">
                <a:solidFill>
                  <a:srgbClr val="D51F1A"/>
                </a:solidFill>
                <a:latin typeface="Arial"/>
                <a:cs typeface="Arial"/>
              </a:rPr>
              <a:t>s</a:t>
            </a:r>
            <a:r>
              <a:rPr sz="4000" spc="-25" dirty="0">
                <a:solidFill>
                  <a:srgbClr val="D51F1A"/>
                </a:solidFill>
                <a:latin typeface="Arial"/>
                <a:cs typeface="Arial"/>
              </a:rPr>
              <a:t>e</a:t>
            </a:r>
            <a:r>
              <a:rPr sz="4000" spc="-15" dirty="0">
                <a:solidFill>
                  <a:srgbClr val="D51F1A"/>
                </a:solidFill>
                <a:latin typeface="Arial"/>
                <a:cs typeface="Arial"/>
              </a:rPr>
              <a:t> </a:t>
            </a:r>
            <a:r>
              <a:rPr sz="4000" spc="-125" dirty="0">
                <a:solidFill>
                  <a:srgbClr val="D51F1A"/>
                </a:solidFill>
                <a:latin typeface="Arial"/>
                <a:cs typeface="Arial"/>
              </a:rPr>
              <a:t>Se</a:t>
            </a:r>
            <a:r>
              <a:rPr sz="4000" spc="-114" dirty="0">
                <a:solidFill>
                  <a:srgbClr val="D51F1A"/>
                </a:solidFill>
                <a:latin typeface="Arial"/>
                <a:cs typeface="Arial"/>
              </a:rPr>
              <a:t>veri</a:t>
            </a:r>
            <a:r>
              <a:rPr sz="4000" spc="-110" dirty="0">
                <a:solidFill>
                  <a:srgbClr val="D51F1A"/>
                </a:solidFill>
                <a:latin typeface="Arial"/>
                <a:cs typeface="Arial"/>
              </a:rPr>
              <a:t>t</a:t>
            </a:r>
            <a:r>
              <a:rPr sz="4000" spc="-20" dirty="0">
                <a:solidFill>
                  <a:srgbClr val="D51F1A"/>
                </a:solidFill>
                <a:latin typeface="Arial"/>
                <a:cs typeface="Arial"/>
              </a:rPr>
              <a:t>y</a:t>
            </a:r>
            <a:endParaRPr sz="4000" dirty="0">
              <a:latin typeface="Arial"/>
              <a:cs typeface="Arial"/>
            </a:endParaRPr>
          </a:p>
        </p:txBody>
      </p:sp>
      <p:sp>
        <p:nvSpPr>
          <p:cNvPr id="5" name="object 5"/>
          <p:cNvSpPr/>
          <p:nvPr/>
        </p:nvSpPr>
        <p:spPr>
          <a:xfrm>
            <a:off x="11375897" y="6308323"/>
            <a:ext cx="71120" cy="395605"/>
          </a:xfrm>
          <a:custGeom>
            <a:avLst/>
            <a:gdLst/>
            <a:ahLst/>
            <a:cxnLst/>
            <a:rect l="l" t="t" r="r" b="b"/>
            <a:pathLst>
              <a:path w="71120" h="395604">
                <a:moveTo>
                  <a:pt x="71120" y="394990"/>
                </a:moveTo>
                <a:lnTo>
                  <a:pt x="31009" y="382610"/>
                </a:lnTo>
                <a:lnTo>
                  <a:pt x="5264" y="350774"/>
                </a:lnTo>
                <a:lnTo>
                  <a:pt x="0" y="69870"/>
                </a:lnTo>
                <a:lnTo>
                  <a:pt x="1473" y="55395"/>
                </a:lnTo>
                <a:lnTo>
                  <a:pt x="21223" y="19189"/>
                </a:lnTo>
                <a:lnTo>
                  <a:pt x="44215" y="4014"/>
                </a:lnTo>
                <a:lnTo>
                  <a:pt x="57775" y="0"/>
                </a:lnTo>
              </a:path>
            </a:pathLst>
          </a:custGeom>
          <a:ln w="19050">
            <a:solidFill>
              <a:srgbClr val="FFFFFF"/>
            </a:solidFill>
          </a:ln>
        </p:spPr>
        <p:txBody>
          <a:bodyPr wrap="square" lIns="0" tIns="0" rIns="0" bIns="0" rtlCol="0"/>
          <a:lstStyle/>
          <a:p>
            <a:endParaRPr/>
          </a:p>
        </p:txBody>
      </p:sp>
      <p:sp>
        <p:nvSpPr>
          <p:cNvPr id="6" name="object 6"/>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
        <p:nvSpPr>
          <p:cNvPr id="7" name="object 7"/>
          <p:cNvSpPr txBox="1"/>
          <p:nvPr/>
        </p:nvSpPr>
        <p:spPr>
          <a:xfrm>
            <a:off x="717349" y="1371600"/>
            <a:ext cx="8575040" cy="4471670"/>
          </a:xfrm>
          <a:prstGeom prst="rect">
            <a:avLst/>
          </a:prstGeom>
        </p:spPr>
        <p:txBody>
          <a:bodyPr vert="horz" wrap="square" lIns="0" tIns="0" rIns="0" bIns="0" rtlCol="0">
            <a:spAutoFit/>
          </a:bodyPr>
          <a:lstStyle/>
          <a:p>
            <a:pPr marL="241300" marR="396875" indent="-228600">
              <a:lnSpc>
                <a:spcPct val="100000"/>
              </a:lnSpc>
              <a:buClr>
                <a:srgbClr val="D51F1A"/>
              </a:buClr>
              <a:buFont typeface="Wingdings"/>
              <a:buChar char=""/>
              <a:tabLst>
                <a:tab pos="241300" algn="l"/>
              </a:tabLst>
            </a:pPr>
            <a:r>
              <a:rPr sz="2400" spc="-25" dirty="0">
                <a:solidFill>
                  <a:srgbClr val="212121"/>
                </a:solidFill>
                <a:latin typeface="Arial"/>
                <a:cs typeface="Arial"/>
              </a:rPr>
              <a:t>S</a:t>
            </a:r>
            <a:r>
              <a:rPr sz="2400" spc="-5" dirty="0">
                <a:solidFill>
                  <a:srgbClr val="212121"/>
                </a:solidFill>
                <a:latin typeface="Arial"/>
                <a:cs typeface="Arial"/>
              </a:rPr>
              <a:t>tag</a:t>
            </a:r>
            <a:r>
              <a:rPr sz="2400" dirty="0">
                <a:solidFill>
                  <a:srgbClr val="212121"/>
                </a:solidFill>
                <a:latin typeface="Arial"/>
                <a:cs typeface="Arial"/>
              </a:rPr>
              <a:t>e </a:t>
            </a:r>
            <a:r>
              <a:rPr sz="2400" spc="-5" dirty="0">
                <a:solidFill>
                  <a:srgbClr val="212121"/>
                </a:solidFill>
                <a:latin typeface="Arial"/>
                <a:cs typeface="Arial"/>
              </a:rPr>
              <a:t>th</a:t>
            </a:r>
            <a:r>
              <a:rPr sz="2400" dirty="0">
                <a:solidFill>
                  <a:srgbClr val="212121"/>
                </a:solidFill>
                <a:latin typeface="Arial"/>
                <a:cs typeface="Arial"/>
              </a:rPr>
              <a:t>e</a:t>
            </a:r>
            <a:r>
              <a:rPr sz="2400" spc="-10" dirty="0">
                <a:solidFill>
                  <a:srgbClr val="212121"/>
                </a:solidFill>
                <a:latin typeface="Arial"/>
                <a:cs typeface="Arial"/>
              </a:rPr>
              <a:t> </a:t>
            </a:r>
            <a:r>
              <a:rPr sz="2400" spc="-5" dirty="0">
                <a:solidFill>
                  <a:srgbClr val="212121"/>
                </a:solidFill>
                <a:latin typeface="Arial"/>
                <a:cs typeface="Arial"/>
              </a:rPr>
              <a:t>hepa</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c</a:t>
            </a:r>
            <a:r>
              <a:rPr sz="2400" spc="25" dirty="0">
                <a:solidFill>
                  <a:srgbClr val="212121"/>
                </a:solidFill>
                <a:latin typeface="Arial"/>
                <a:cs typeface="Arial"/>
              </a:rPr>
              <a:t> </a:t>
            </a:r>
            <a:r>
              <a:rPr sz="2400" spc="-5" dirty="0">
                <a:solidFill>
                  <a:srgbClr val="212121"/>
                </a:solidFill>
                <a:latin typeface="Arial"/>
                <a:cs typeface="Arial"/>
              </a:rPr>
              <a:t>f</a:t>
            </a:r>
            <a:r>
              <a:rPr sz="2400" spc="-10" dirty="0">
                <a:solidFill>
                  <a:srgbClr val="212121"/>
                </a:solidFill>
                <a:latin typeface="Arial"/>
                <a:cs typeface="Arial"/>
              </a:rPr>
              <a:t>i</a:t>
            </a:r>
            <a:r>
              <a:rPr sz="2400" spc="-5" dirty="0">
                <a:solidFill>
                  <a:srgbClr val="212121"/>
                </a:solidFill>
                <a:latin typeface="Arial"/>
                <a:cs typeface="Arial"/>
              </a:rPr>
              <a:t>b</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u</a:t>
            </a:r>
            <a:r>
              <a:rPr sz="2400" dirty="0">
                <a:solidFill>
                  <a:srgbClr val="212121"/>
                </a:solidFill>
                <a:latin typeface="Arial"/>
                <a:cs typeface="Arial"/>
              </a:rPr>
              <a:t>s</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10" dirty="0">
                <a:solidFill>
                  <a:srgbClr val="212121"/>
                </a:solidFill>
                <a:latin typeface="Arial"/>
                <a:cs typeface="Arial"/>
              </a:rPr>
              <a:t> </a:t>
            </a:r>
            <a:r>
              <a:rPr sz="2400" spc="-5" dirty="0">
                <a:solidFill>
                  <a:srgbClr val="212121"/>
                </a:solidFill>
                <a:latin typeface="Arial"/>
                <a:cs typeface="Arial"/>
              </a:rPr>
              <a:t>t</a:t>
            </a:r>
            <a:r>
              <a:rPr sz="2400" spc="-10" dirty="0">
                <a:solidFill>
                  <a:srgbClr val="212121"/>
                </a:solidFill>
                <a:latin typeface="Arial"/>
                <a:cs typeface="Arial"/>
              </a:rPr>
              <a:t>w</a:t>
            </a:r>
            <a:r>
              <a:rPr sz="2400" dirty="0">
                <a:solidFill>
                  <a:srgbClr val="212121"/>
                </a:solidFill>
                <a:latin typeface="Arial"/>
                <a:cs typeface="Arial"/>
              </a:rPr>
              <a:t>o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a:t>
            </a:r>
            <a:r>
              <a:rPr sz="2400" dirty="0">
                <a:solidFill>
                  <a:srgbClr val="212121"/>
                </a:solidFill>
                <a:latin typeface="Arial"/>
                <a:cs typeface="Arial"/>
              </a:rPr>
              <a:t>m</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a:t>
            </a:r>
            <a:r>
              <a:rPr sz="2400" spc="-5" dirty="0">
                <a:solidFill>
                  <a:srgbClr val="212121"/>
                </a:solidFill>
                <a:latin typeface="Arial"/>
                <a:cs typeface="Arial"/>
              </a:rPr>
              <a:t> non</a:t>
            </a:r>
            <a:r>
              <a:rPr sz="2400" dirty="0">
                <a:solidFill>
                  <a:srgbClr val="212121"/>
                </a:solidFill>
                <a:latin typeface="Arial"/>
                <a:cs typeface="Arial"/>
              </a:rPr>
              <a:t>-</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v</a:t>
            </a:r>
            <a:r>
              <a:rPr sz="2400" spc="-5" dirty="0">
                <a:solidFill>
                  <a:srgbClr val="212121"/>
                </a:solidFill>
                <a:latin typeface="Arial"/>
                <a:cs typeface="Arial"/>
              </a:rPr>
              <a:t>a</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ve m</a:t>
            </a:r>
            <a:r>
              <a:rPr sz="2400" spc="-20" dirty="0">
                <a:solidFill>
                  <a:srgbClr val="212121"/>
                </a:solidFill>
                <a:latin typeface="Arial"/>
                <a:cs typeface="Arial"/>
              </a:rPr>
              <a:t>e</a:t>
            </a:r>
            <a:r>
              <a:rPr sz="2400" spc="-5" dirty="0">
                <a:solidFill>
                  <a:srgbClr val="212121"/>
                </a:solidFill>
                <a:latin typeface="Arial"/>
                <a:cs typeface="Arial"/>
              </a:rPr>
              <a:t>thods</a:t>
            </a:r>
            <a:endParaRPr sz="2400" dirty="0">
              <a:latin typeface="Arial"/>
              <a:cs typeface="Arial"/>
            </a:endParaRPr>
          </a:p>
          <a:p>
            <a:pPr marL="536575" lvl="1" indent="-226695">
              <a:lnSpc>
                <a:spcPct val="100000"/>
              </a:lnSpc>
              <a:spcBef>
                <a:spcPts val="440"/>
              </a:spcBef>
              <a:buClr>
                <a:srgbClr val="D51F1A"/>
              </a:buClr>
              <a:buFont typeface="Wingdings"/>
              <a:buChar char=""/>
              <a:tabLst>
                <a:tab pos="537210" algn="l"/>
              </a:tabLst>
            </a:pPr>
            <a:r>
              <a:rPr sz="1800" spc="-5" dirty="0">
                <a:solidFill>
                  <a:srgbClr val="212121"/>
                </a:solidFill>
                <a:latin typeface="Arial"/>
                <a:cs typeface="Arial"/>
              </a:rPr>
              <a:t>D</a:t>
            </a:r>
            <a:r>
              <a:rPr sz="1800" spc="-20" dirty="0">
                <a:solidFill>
                  <a:srgbClr val="212121"/>
                </a:solidFill>
                <a:latin typeface="Arial"/>
                <a:cs typeface="Arial"/>
              </a:rPr>
              <a:t>e</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rm</a:t>
            </a:r>
            <a:r>
              <a:rPr sz="1800" spc="-5" dirty="0">
                <a:solidFill>
                  <a:srgbClr val="212121"/>
                </a:solidFill>
                <a:latin typeface="Arial"/>
                <a:cs typeface="Arial"/>
              </a:rPr>
              <a:t>i</a:t>
            </a:r>
            <a:r>
              <a:rPr sz="1800" spc="-10" dirty="0">
                <a:solidFill>
                  <a:srgbClr val="212121"/>
                </a:solidFill>
                <a:latin typeface="Arial"/>
                <a:cs typeface="Arial"/>
              </a:rPr>
              <a:t>ne</a:t>
            </a:r>
            <a:r>
              <a:rPr sz="1800" dirty="0">
                <a:solidFill>
                  <a:srgbClr val="212121"/>
                </a:solidFill>
                <a:latin typeface="Arial"/>
                <a:cs typeface="Arial"/>
              </a:rPr>
              <a:t>s</a:t>
            </a:r>
            <a:r>
              <a:rPr sz="1800" spc="15" dirty="0">
                <a:solidFill>
                  <a:srgbClr val="212121"/>
                </a:solidFill>
                <a:latin typeface="Arial"/>
                <a:cs typeface="Arial"/>
              </a:rPr>
              <a:t> </a:t>
            </a:r>
            <a:r>
              <a:rPr sz="1800" spc="-10" dirty="0">
                <a:solidFill>
                  <a:srgbClr val="212121"/>
                </a:solidFill>
                <a:latin typeface="Arial"/>
                <a:cs typeface="Arial"/>
              </a:rPr>
              <a:t>nee</a:t>
            </a:r>
            <a:r>
              <a:rPr sz="1800" dirty="0">
                <a:solidFill>
                  <a:srgbClr val="212121"/>
                </a:solidFill>
                <a:latin typeface="Arial"/>
                <a:cs typeface="Arial"/>
              </a:rPr>
              <a:t>d</a:t>
            </a:r>
            <a:r>
              <a:rPr sz="1800" spc="10" dirty="0">
                <a:solidFill>
                  <a:srgbClr val="212121"/>
                </a:solidFill>
                <a:latin typeface="Arial"/>
                <a:cs typeface="Arial"/>
              </a:rPr>
              <a:t> </a:t>
            </a:r>
            <a:r>
              <a:rPr sz="1800" spc="-5" dirty="0">
                <a:solidFill>
                  <a:srgbClr val="212121"/>
                </a:solidFill>
                <a:latin typeface="Arial"/>
                <a:cs typeface="Arial"/>
              </a:rPr>
              <a:t>f</a:t>
            </a:r>
            <a:r>
              <a:rPr sz="1800" spc="-10" dirty="0">
                <a:solidFill>
                  <a:srgbClr val="212121"/>
                </a:solidFill>
                <a:latin typeface="Arial"/>
                <a:cs typeface="Arial"/>
              </a:rPr>
              <a:t>o</a:t>
            </a:r>
            <a:r>
              <a:rPr sz="1800" dirty="0">
                <a:solidFill>
                  <a:srgbClr val="212121"/>
                </a:solidFill>
                <a:latin typeface="Arial"/>
                <a:cs typeface="Arial"/>
              </a:rPr>
              <a:t>r c</a:t>
            </a:r>
            <a:r>
              <a:rPr sz="1800" spc="-5" dirty="0">
                <a:solidFill>
                  <a:srgbClr val="212121"/>
                </a:solidFill>
                <a:latin typeface="Arial"/>
                <a:cs typeface="Arial"/>
              </a:rPr>
              <a:t>i</a:t>
            </a:r>
            <a:r>
              <a:rPr sz="1800" dirty="0">
                <a:solidFill>
                  <a:srgbClr val="212121"/>
                </a:solidFill>
                <a:latin typeface="Arial"/>
                <a:cs typeface="Arial"/>
              </a:rPr>
              <a:t>rr</a:t>
            </a:r>
            <a:r>
              <a:rPr sz="1800" spc="-10" dirty="0">
                <a:solidFill>
                  <a:srgbClr val="212121"/>
                </a:solidFill>
                <a:latin typeface="Arial"/>
                <a:cs typeface="Arial"/>
              </a:rPr>
              <a:t>ho</a:t>
            </a:r>
            <a:r>
              <a:rPr sz="1800" dirty="0">
                <a:solidFill>
                  <a:srgbClr val="212121"/>
                </a:solidFill>
                <a:latin typeface="Arial"/>
                <a:cs typeface="Arial"/>
              </a:rPr>
              <a:t>s</a:t>
            </a:r>
            <a:r>
              <a:rPr sz="1800" spc="-5" dirty="0">
                <a:solidFill>
                  <a:srgbClr val="212121"/>
                </a:solidFill>
                <a:latin typeface="Arial"/>
                <a:cs typeface="Arial"/>
              </a:rPr>
              <a:t>i</a:t>
            </a:r>
            <a:r>
              <a:rPr sz="1800" dirty="0">
                <a:solidFill>
                  <a:srgbClr val="212121"/>
                </a:solidFill>
                <a:latin typeface="Arial"/>
                <a:cs typeface="Arial"/>
              </a:rPr>
              <a:t>s</a:t>
            </a:r>
            <a:r>
              <a:rPr sz="1800" spc="15"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anage</a:t>
            </a:r>
            <a:r>
              <a:rPr sz="1800" dirty="0">
                <a:solidFill>
                  <a:srgbClr val="212121"/>
                </a:solidFill>
                <a:latin typeface="Arial"/>
                <a:cs typeface="Arial"/>
              </a:rPr>
              <a:t>m</a:t>
            </a:r>
            <a:r>
              <a:rPr sz="1800" spc="-10" dirty="0">
                <a:solidFill>
                  <a:srgbClr val="212121"/>
                </a:solidFill>
                <a:latin typeface="Arial"/>
                <a:cs typeface="Arial"/>
              </a:rPr>
              <a:t>en</a:t>
            </a:r>
            <a:r>
              <a:rPr sz="1800" dirty="0">
                <a:solidFill>
                  <a:srgbClr val="212121"/>
                </a:solidFill>
                <a:latin typeface="Arial"/>
                <a:cs typeface="Arial"/>
              </a:rPr>
              <a:t>t</a:t>
            </a:r>
            <a:r>
              <a:rPr sz="1800" spc="30" dirty="0">
                <a:solidFill>
                  <a:srgbClr val="212121"/>
                </a:solidFill>
                <a:latin typeface="Arial"/>
                <a:cs typeface="Arial"/>
              </a:rPr>
              <a:t> </a:t>
            </a:r>
            <a:r>
              <a:rPr sz="1800" spc="-10" dirty="0">
                <a:solidFill>
                  <a:srgbClr val="212121"/>
                </a:solidFill>
                <a:latin typeface="Arial"/>
                <a:cs typeface="Arial"/>
              </a:rPr>
              <a:t>an</a:t>
            </a:r>
            <a:r>
              <a:rPr sz="1800" dirty="0">
                <a:solidFill>
                  <a:srgbClr val="212121"/>
                </a:solidFill>
                <a:latin typeface="Arial"/>
                <a:cs typeface="Arial"/>
              </a:rPr>
              <a:t>d</a:t>
            </a:r>
            <a:r>
              <a:rPr sz="1800" spc="-5" dirty="0">
                <a:solidFill>
                  <a:srgbClr val="212121"/>
                </a:solidFill>
                <a:latin typeface="Arial"/>
                <a:cs typeface="Arial"/>
              </a:rPr>
              <a:t> </a:t>
            </a:r>
            <a:r>
              <a:rPr sz="1800" spc="-10" dirty="0">
                <a:solidFill>
                  <a:srgbClr val="212121"/>
                </a:solidFill>
                <a:latin typeface="Arial"/>
                <a:cs typeface="Arial"/>
              </a:rPr>
              <a:t>gu</a:t>
            </a:r>
            <a:r>
              <a:rPr sz="1800" spc="-5" dirty="0">
                <a:solidFill>
                  <a:srgbClr val="212121"/>
                </a:solidFill>
                <a:latin typeface="Arial"/>
                <a:cs typeface="Arial"/>
              </a:rPr>
              <a:t>i</a:t>
            </a:r>
            <a:r>
              <a:rPr sz="1800" spc="-10" dirty="0">
                <a:solidFill>
                  <a:srgbClr val="212121"/>
                </a:solidFill>
                <a:latin typeface="Arial"/>
                <a:cs typeface="Arial"/>
              </a:rPr>
              <a:t>de</a:t>
            </a:r>
            <a:r>
              <a:rPr sz="1800" dirty="0">
                <a:solidFill>
                  <a:srgbClr val="212121"/>
                </a:solidFill>
                <a:latin typeface="Arial"/>
                <a:cs typeface="Arial"/>
              </a:rPr>
              <a:t>s</a:t>
            </a:r>
            <a:r>
              <a:rPr sz="1800" spc="25" dirty="0">
                <a:solidFill>
                  <a:srgbClr val="212121"/>
                </a:solidFill>
                <a:latin typeface="Arial"/>
                <a:cs typeface="Arial"/>
              </a:rPr>
              <a:t> </a:t>
            </a:r>
            <a:r>
              <a:rPr sz="1800" spc="-5" dirty="0">
                <a:solidFill>
                  <a:srgbClr val="212121"/>
                </a:solidFill>
                <a:latin typeface="Arial"/>
                <a:cs typeface="Arial"/>
              </a:rPr>
              <a:t>t</a:t>
            </a:r>
            <a:r>
              <a:rPr sz="1800" dirty="0">
                <a:solidFill>
                  <a:srgbClr val="212121"/>
                </a:solidFill>
                <a:latin typeface="Arial"/>
                <a:cs typeface="Arial"/>
              </a:rPr>
              <a:t>r</a:t>
            </a:r>
            <a:r>
              <a:rPr sz="1800" spc="-10" dirty="0">
                <a:solidFill>
                  <a:srgbClr val="212121"/>
                </a:solidFill>
                <a:latin typeface="Arial"/>
                <a:cs typeface="Arial"/>
              </a:rPr>
              <a:t>ea</a:t>
            </a:r>
            <a:r>
              <a:rPr sz="1800" dirty="0">
                <a:solidFill>
                  <a:srgbClr val="212121"/>
                </a:solidFill>
                <a:latin typeface="Arial"/>
                <a:cs typeface="Arial"/>
              </a:rPr>
              <a:t>tm</a:t>
            </a:r>
            <a:r>
              <a:rPr sz="1800" spc="-10" dirty="0">
                <a:solidFill>
                  <a:srgbClr val="212121"/>
                </a:solidFill>
                <a:latin typeface="Arial"/>
                <a:cs typeface="Arial"/>
              </a:rPr>
              <a:t>en</a:t>
            </a:r>
            <a:r>
              <a:rPr sz="1800" dirty="0">
                <a:solidFill>
                  <a:srgbClr val="212121"/>
                </a:solidFill>
                <a:latin typeface="Arial"/>
                <a:cs typeface="Arial"/>
              </a:rPr>
              <a:t>t</a:t>
            </a:r>
            <a:r>
              <a:rPr sz="1800" spc="5" dirty="0">
                <a:solidFill>
                  <a:srgbClr val="212121"/>
                </a:solidFill>
                <a:latin typeface="Arial"/>
                <a:cs typeface="Arial"/>
              </a:rPr>
              <a:t> </a:t>
            </a:r>
            <a:r>
              <a:rPr sz="1800" dirty="0">
                <a:solidFill>
                  <a:srgbClr val="212121"/>
                </a:solidFill>
                <a:latin typeface="Arial"/>
                <a:cs typeface="Arial"/>
              </a:rPr>
              <a:t>s</a:t>
            </a:r>
            <a:r>
              <a:rPr sz="1800" spc="-5" dirty="0">
                <a:solidFill>
                  <a:srgbClr val="212121"/>
                </a:solidFill>
                <a:latin typeface="Arial"/>
                <a:cs typeface="Arial"/>
              </a:rPr>
              <a:t>t</a:t>
            </a:r>
            <a:r>
              <a:rPr sz="1800" dirty="0">
                <a:solidFill>
                  <a:srgbClr val="212121"/>
                </a:solidFill>
                <a:latin typeface="Arial"/>
                <a:cs typeface="Arial"/>
              </a:rPr>
              <a:t>r</a:t>
            </a:r>
            <a:r>
              <a:rPr sz="1800" spc="-20" dirty="0">
                <a:solidFill>
                  <a:srgbClr val="212121"/>
                </a:solidFill>
                <a:latin typeface="Arial"/>
                <a:cs typeface="Arial"/>
              </a:rPr>
              <a:t>a</a:t>
            </a:r>
            <a:r>
              <a:rPr sz="1800" spc="-5" dirty="0">
                <a:solidFill>
                  <a:srgbClr val="212121"/>
                </a:solidFill>
                <a:latin typeface="Arial"/>
                <a:cs typeface="Arial"/>
              </a:rPr>
              <a:t>t</a:t>
            </a:r>
            <a:r>
              <a:rPr sz="1800" spc="-10" dirty="0">
                <a:solidFill>
                  <a:srgbClr val="212121"/>
                </a:solidFill>
                <a:latin typeface="Arial"/>
                <a:cs typeface="Arial"/>
              </a:rPr>
              <a:t>egy</a:t>
            </a:r>
            <a:endParaRPr sz="1800" dirty="0">
              <a:latin typeface="Arial"/>
              <a:cs typeface="Arial"/>
            </a:endParaRPr>
          </a:p>
          <a:p>
            <a:pPr marL="536575" lvl="1" indent="-226695">
              <a:lnSpc>
                <a:spcPct val="100000"/>
              </a:lnSpc>
              <a:spcBef>
                <a:spcPts val="430"/>
              </a:spcBef>
              <a:buClr>
                <a:srgbClr val="D51F1A"/>
              </a:buClr>
              <a:buFont typeface="Wingdings"/>
              <a:buChar char=""/>
              <a:tabLst>
                <a:tab pos="537210" algn="l"/>
              </a:tabLst>
            </a:pPr>
            <a:r>
              <a:rPr sz="1800" spc="-15" dirty="0">
                <a:solidFill>
                  <a:srgbClr val="212121"/>
                </a:solidFill>
                <a:latin typeface="Arial"/>
                <a:cs typeface="Arial"/>
              </a:rPr>
              <a:t>F</a:t>
            </a:r>
            <a:r>
              <a:rPr sz="1800" spc="-5" dirty="0">
                <a:solidFill>
                  <a:srgbClr val="212121"/>
                </a:solidFill>
                <a:latin typeface="Arial"/>
                <a:cs typeface="Arial"/>
              </a:rPr>
              <a:t>i</a:t>
            </a:r>
            <a:r>
              <a:rPr sz="1800" spc="-10" dirty="0">
                <a:solidFill>
                  <a:srgbClr val="212121"/>
                </a:solidFill>
                <a:latin typeface="Arial"/>
                <a:cs typeface="Arial"/>
              </a:rPr>
              <a:t>b</a:t>
            </a:r>
            <a:r>
              <a:rPr sz="1800" dirty="0">
                <a:solidFill>
                  <a:srgbClr val="212121"/>
                </a:solidFill>
                <a:latin typeface="Arial"/>
                <a:cs typeface="Arial"/>
              </a:rPr>
              <a:t>r</a:t>
            </a:r>
            <a:r>
              <a:rPr sz="1800" spc="-10" dirty="0">
                <a:solidFill>
                  <a:srgbClr val="212121"/>
                </a:solidFill>
                <a:latin typeface="Arial"/>
                <a:cs typeface="Arial"/>
              </a:rPr>
              <a:t>o</a:t>
            </a:r>
            <a:r>
              <a:rPr sz="1800" dirty="0">
                <a:solidFill>
                  <a:srgbClr val="212121"/>
                </a:solidFill>
                <a:latin typeface="Arial"/>
                <a:cs typeface="Arial"/>
              </a:rPr>
              <a:t>s</a:t>
            </a:r>
            <a:r>
              <a:rPr sz="1800" spc="-5" dirty="0">
                <a:solidFill>
                  <a:srgbClr val="212121"/>
                </a:solidFill>
                <a:latin typeface="Arial"/>
                <a:cs typeface="Arial"/>
              </a:rPr>
              <a:t>i</a:t>
            </a:r>
            <a:r>
              <a:rPr sz="1800" dirty="0">
                <a:solidFill>
                  <a:srgbClr val="212121"/>
                </a:solidFill>
                <a:latin typeface="Arial"/>
                <a:cs typeface="Arial"/>
              </a:rPr>
              <a:t>s</a:t>
            </a:r>
            <a:r>
              <a:rPr sz="1800" spc="15" dirty="0">
                <a:solidFill>
                  <a:srgbClr val="212121"/>
                </a:solidFill>
                <a:latin typeface="Arial"/>
                <a:cs typeface="Arial"/>
              </a:rPr>
              <a:t> </a:t>
            </a:r>
            <a:r>
              <a:rPr sz="1800" spc="-5" dirty="0">
                <a:solidFill>
                  <a:srgbClr val="212121"/>
                </a:solidFill>
                <a:latin typeface="Arial"/>
                <a:cs typeface="Arial"/>
              </a:rPr>
              <a:t>i</a:t>
            </a:r>
            <a:r>
              <a:rPr sz="1800" dirty="0">
                <a:solidFill>
                  <a:srgbClr val="212121"/>
                </a:solidFill>
                <a:latin typeface="Arial"/>
                <a:cs typeface="Arial"/>
              </a:rPr>
              <a:t>s a</a:t>
            </a:r>
            <a:r>
              <a:rPr sz="1800" spc="-5" dirty="0">
                <a:solidFill>
                  <a:srgbClr val="212121"/>
                </a:solidFill>
                <a:latin typeface="Arial"/>
                <a:cs typeface="Arial"/>
              </a:rPr>
              <a:t> </a:t>
            </a:r>
            <a:r>
              <a:rPr sz="1800" spc="-10" dirty="0">
                <a:solidFill>
                  <a:srgbClr val="212121"/>
                </a:solidFill>
                <a:latin typeface="Arial"/>
                <a:cs typeface="Arial"/>
              </a:rPr>
              <a:t>goo</a:t>
            </a:r>
            <a:r>
              <a:rPr sz="1800" dirty="0">
                <a:solidFill>
                  <a:srgbClr val="212121"/>
                </a:solidFill>
                <a:latin typeface="Arial"/>
                <a:cs typeface="Arial"/>
              </a:rPr>
              <a:t>d</a:t>
            </a:r>
            <a:r>
              <a:rPr sz="1800" spc="10" dirty="0">
                <a:solidFill>
                  <a:srgbClr val="212121"/>
                </a:solidFill>
                <a:latin typeface="Arial"/>
                <a:cs typeface="Arial"/>
              </a:rPr>
              <a:t> </a:t>
            </a:r>
            <a:r>
              <a:rPr sz="1800" spc="-10" dirty="0">
                <a:solidFill>
                  <a:srgbClr val="212121"/>
                </a:solidFill>
                <a:latin typeface="Arial"/>
                <a:cs typeface="Arial"/>
              </a:rPr>
              <a:t>p</a:t>
            </a:r>
            <a:r>
              <a:rPr sz="1800" dirty="0">
                <a:solidFill>
                  <a:srgbClr val="212121"/>
                </a:solidFill>
                <a:latin typeface="Arial"/>
                <a:cs typeface="Arial"/>
              </a:rPr>
              <a:t>r</a:t>
            </a:r>
            <a:r>
              <a:rPr sz="1800" spc="-10" dirty="0">
                <a:solidFill>
                  <a:srgbClr val="212121"/>
                </a:solidFill>
                <a:latin typeface="Arial"/>
                <a:cs typeface="Arial"/>
              </a:rPr>
              <a:t>ogno</a:t>
            </a:r>
            <a:r>
              <a:rPr sz="1800" dirty="0">
                <a:solidFill>
                  <a:srgbClr val="212121"/>
                </a:solidFill>
                <a:latin typeface="Arial"/>
                <a:cs typeface="Arial"/>
              </a:rPr>
              <a:t>s</a:t>
            </a:r>
            <a:r>
              <a:rPr sz="1800" spc="-5" dirty="0">
                <a:solidFill>
                  <a:srgbClr val="212121"/>
                </a:solidFill>
                <a:latin typeface="Arial"/>
                <a:cs typeface="Arial"/>
              </a:rPr>
              <a:t>ti</a:t>
            </a:r>
            <a:r>
              <a:rPr sz="1800" dirty="0">
                <a:solidFill>
                  <a:srgbClr val="212121"/>
                </a:solidFill>
                <a:latin typeface="Arial"/>
                <a:cs typeface="Arial"/>
              </a:rPr>
              <a:t>c</a:t>
            </a:r>
            <a:r>
              <a:rPr sz="1800" spc="-20" dirty="0">
                <a:solidFill>
                  <a:srgbClr val="212121"/>
                </a:solidFill>
                <a:latin typeface="Arial"/>
                <a:cs typeface="Arial"/>
              </a:rPr>
              <a:t>a</a:t>
            </a:r>
            <a:r>
              <a:rPr sz="1800" spc="-5" dirty="0">
                <a:solidFill>
                  <a:srgbClr val="212121"/>
                </a:solidFill>
                <a:latin typeface="Arial"/>
                <a:cs typeface="Arial"/>
              </a:rPr>
              <a:t>t</a:t>
            </a:r>
            <a:r>
              <a:rPr sz="1800" spc="-10" dirty="0">
                <a:solidFill>
                  <a:srgbClr val="212121"/>
                </a:solidFill>
                <a:latin typeface="Arial"/>
                <a:cs typeface="Arial"/>
              </a:rPr>
              <a:t>o</a:t>
            </a:r>
            <a:r>
              <a:rPr sz="1800" dirty="0">
                <a:solidFill>
                  <a:srgbClr val="212121"/>
                </a:solidFill>
                <a:latin typeface="Arial"/>
                <a:cs typeface="Arial"/>
              </a:rPr>
              <a:t>r</a:t>
            </a:r>
            <a:r>
              <a:rPr sz="1800" spc="15" dirty="0">
                <a:solidFill>
                  <a:srgbClr val="212121"/>
                </a:solidFill>
                <a:latin typeface="Arial"/>
                <a:cs typeface="Arial"/>
              </a:rPr>
              <a:t> </a:t>
            </a:r>
            <a:r>
              <a:rPr sz="1800" spc="-20" dirty="0">
                <a:solidFill>
                  <a:srgbClr val="212121"/>
                </a:solidFill>
                <a:latin typeface="Arial"/>
                <a:cs typeface="Arial"/>
              </a:rPr>
              <a:t>o</a:t>
            </a:r>
            <a:r>
              <a:rPr sz="1800" spc="-5" dirty="0">
                <a:solidFill>
                  <a:srgbClr val="212121"/>
                </a:solidFill>
                <a:latin typeface="Arial"/>
                <a:cs typeface="Arial"/>
              </a:rPr>
              <a:t>f</a:t>
            </a:r>
            <a:r>
              <a:rPr sz="1800" spc="5" dirty="0">
                <a:solidFill>
                  <a:srgbClr val="212121"/>
                </a:solidFill>
                <a:latin typeface="Arial"/>
                <a:cs typeface="Arial"/>
              </a:rPr>
              <a:t> </a:t>
            </a:r>
            <a:r>
              <a:rPr sz="1800" dirty="0">
                <a:solidFill>
                  <a:srgbClr val="212121"/>
                </a:solidFill>
                <a:latin typeface="Arial"/>
                <a:cs typeface="Arial"/>
              </a:rPr>
              <a:t>c</a:t>
            </a:r>
            <a:r>
              <a:rPr sz="1800" spc="-5" dirty="0">
                <a:solidFill>
                  <a:srgbClr val="212121"/>
                </a:solidFill>
                <a:latin typeface="Arial"/>
                <a:cs typeface="Arial"/>
              </a:rPr>
              <a:t>li</a:t>
            </a:r>
            <a:r>
              <a:rPr sz="1800" spc="-10" dirty="0">
                <a:solidFill>
                  <a:srgbClr val="212121"/>
                </a:solidFill>
                <a:latin typeface="Arial"/>
                <a:cs typeface="Arial"/>
              </a:rPr>
              <a:t>n</a:t>
            </a:r>
            <a:r>
              <a:rPr sz="1800" spc="-5" dirty="0">
                <a:solidFill>
                  <a:srgbClr val="212121"/>
                </a:solidFill>
                <a:latin typeface="Arial"/>
                <a:cs typeface="Arial"/>
              </a:rPr>
              <a:t>i</a:t>
            </a:r>
            <a:r>
              <a:rPr sz="1800" dirty="0">
                <a:solidFill>
                  <a:srgbClr val="212121"/>
                </a:solidFill>
                <a:latin typeface="Arial"/>
                <a:cs typeface="Arial"/>
              </a:rPr>
              <a:t>c</a:t>
            </a:r>
            <a:r>
              <a:rPr sz="1800" spc="-10" dirty="0">
                <a:solidFill>
                  <a:srgbClr val="212121"/>
                </a:solidFill>
                <a:latin typeface="Arial"/>
                <a:cs typeface="Arial"/>
              </a:rPr>
              <a:t>a</a:t>
            </a:r>
            <a:r>
              <a:rPr sz="1800" dirty="0">
                <a:solidFill>
                  <a:srgbClr val="212121"/>
                </a:solidFill>
                <a:latin typeface="Arial"/>
                <a:cs typeface="Arial"/>
              </a:rPr>
              <a:t>l</a:t>
            </a:r>
            <a:r>
              <a:rPr sz="1800" spc="20" dirty="0">
                <a:solidFill>
                  <a:srgbClr val="212121"/>
                </a:solidFill>
                <a:latin typeface="Arial"/>
                <a:cs typeface="Arial"/>
              </a:rPr>
              <a:t> </a:t>
            </a:r>
            <a:r>
              <a:rPr sz="1800" spc="-10" dirty="0">
                <a:solidFill>
                  <a:srgbClr val="212121"/>
                </a:solidFill>
                <a:latin typeface="Arial"/>
                <a:cs typeface="Arial"/>
              </a:rPr>
              <a:t>ou</a:t>
            </a:r>
            <a:r>
              <a:rPr sz="1800" dirty="0">
                <a:solidFill>
                  <a:srgbClr val="212121"/>
                </a:solidFill>
                <a:latin typeface="Arial"/>
                <a:cs typeface="Arial"/>
              </a:rPr>
              <a:t>tc</a:t>
            </a:r>
            <a:r>
              <a:rPr sz="1800" spc="-10" dirty="0">
                <a:solidFill>
                  <a:srgbClr val="212121"/>
                </a:solidFill>
                <a:latin typeface="Arial"/>
                <a:cs typeface="Arial"/>
              </a:rPr>
              <a:t>o</a:t>
            </a:r>
            <a:r>
              <a:rPr sz="1800" dirty="0">
                <a:solidFill>
                  <a:srgbClr val="212121"/>
                </a:solidFill>
                <a:latin typeface="Arial"/>
                <a:cs typeface="Arial"/>
              </a:rPr>
              <a:t>m</a:t>
            </a:r>
            <a:r>
              <a:rPr sz="1800" spc="-10" dirty="0">
                <a:solidFill>
                  <a:srgbClr val="212121"/>
                </a:solidFill>
                <a:latin typeface="Arial"/>
                <a:cs typeface="Arial"/>
              </a:rPr>
              <a:t>es</a:t>
            </a:r>
            <a:endParaRPr sz="1800" dirty="0">
              <a:latin typeface="Arial"/>
              <a:cs typeface="Arial"/>
            </a:endParaRPr>
          </a:p>
          <a:p>
            <a:pPr marL="536575" marR="5080" lvl="1" indent="-226695">
              <a:lnSpc>
                <a:spcPct val="100000"/>
              </a:lnSpc>
              <a:spcBef>
                <a:spcPts val="430"/>
              </a:spcBef>
              <a:buClr>
                <a:srgbClr val="D51F1A"/>
              </a:buClr>
              <a:buFont typeface="Wingdings"/>
              <a:buChar char=""/>
              <a:tabLst>
                <a:tab pos="537210" algn="l"/>
              </a:tabLst>
            </a:pPr>
            <a:r>
              <a:rPr sz="1800" i="1" spc="-5" dirty="0">
                <a:solidFill>
                  <a:srgbClr val="212121"/>
                </a:solidFill>
                <a:latin typeface="Arial"/>
                <a:cs typeface="Arial"/>
              </a:rPr>
              <a:t>N</a:t>
            </a:r>
            <a:r>
              <a:rPr sz="1800" i="1" dirty="0">
                <a:solidFill>
                  <a:srgbClr val="212121"/>
                </a:solidFill>
                <a:latin typeface="Arial"/>
                <a:cs typeface="Arial"/>
              </a:rPr>
              <a:t>o</a:t>
            </a:r>
            <a:r>
              <a:rPr sz="1800" i="1" spc="-5" dirty="0">
                <a:solidFill>
                  <a:srgbClr val="212121"/>
                </a:solidFill>
                <a:latin typeface="Arial"/>
                <a:cs typeface="Arial"/>
              </a:rPr>
              <a:t> </a:t>
            </a:r>
            <a:r>
              <a:rPr sz="1800" i="1" dirty="0">
                <a:solidFill>
                  <a:srgbClr val="212121"/>
                </a:solidFill>
                <a:latin typeface="Arial"/>
                <a:cs typeface="Arial"/>
              </a:rPr>
              <a:t>s</a:t>
            </a:r>
            <a:r>
              <a:rPr sz="1800" i="1" spc="-5" dirty="0">
                <a:solidFill>
                  <a:srgbClr val="212121"/>
                </a:solidFill>
                <a:latin typeface="Arial"/>
                <a:cs typeface="Arial"/>
              </a:rPr>
              <a:t>i</a:t>
            </a:r>
            <a:r>
              <a:rPr sz="1800" i="1" spc="-10" dirty="0">
                <a:solidFill>
                  <a:srgbClr val="212121"/>
                </a:solidFill>
                <a:latin typeface="Arial"/>
                <a:cs typeface="Arial"/>
              </a:rPr>
              <a:t>ng</a:t>
            </a:r>
            <a:r>
              <a:rPr sz="1800" i="1" spc="-5" dirty="0">
                <a:solidFill>
                  <a:srgbClr val="212121"/>
                </a:solidFill>
                <a:latin typeface="Arial"/>
                <a:cs typeface="Arial"/>
              </a:rPr>
              <a:t>l</a:t>
            </a:r>
            <a:r>
              <a:rPr sz="1800" i="1" dirty="0">
                <a:solidFill>
                  <a:srgbClr val="212121"/>
                </a:solidFill>
                <a:latin typeface="Arial"/>
                <a:cs typeface="Arial"/>
              </a:rPr>
              <a:t>e</a:t>
            </a:r>
            <a:r>
              <a:rPr sz="1800" i="1" spc="20" dirty="0">
                <a:solidFill>
                  <a:srgbClr val="212121"/>
                </a:solidFill>
                <a:latin typeface="Arial"/>
                <a:cs typeface="Arial"/>
              </a:rPr>
              <a:t> </a:t>
            </a:r>
            <a:r>
              <a:rPr sz="1800" i="1" spc="-10" dirty="0">
                <a:solidFill>
                  <a:srgbClr val="212121"/>
                </a:solidFill>
                <a:latin typeface="Arial"/>
                <a:cs typeface="Arial"/>
              </a:rPr>
              <a:t>non</a:t>
            </a:r>
            <a:r>
              <a:rPr sz="1800" i="1" dirty="0">
                <a:solidFill>
                  <a:srgbClr val="212121"/>
                </a:solidFill>
                <a:latin typeface="Arial"/>
                <a:cs typeface="Arial"/>
              </a:rPr>
              <a:t>-</a:t>
            </a:r>
            <a:r>
              <a:rPr sz="1800" i="1" spc="-5" dirty="0">
                <a:solidFill>
                  <a:srgbClr val="212121"/>
                </a:solidFill>
                <a:latin typeface="Arial"/>
                <a:cs typeface="Arial"/>
              </a:rPr>
              <a:t>i</a:t>
            </a:r>
            <a:r>
              <a:rPr sz="1800" i="1" spc="-10" dirty="0">
                <a:solidFill>
                  <a:srgbClr val="212121"/>
                </a:solidFill>
                <a:latin typeface="Arial"/>
                <a:cs typeface="Arial"/>
              </a:rPr>
              <a:t>n</a:t>
            </a:r>
            <a:r>
              <a:rPr sz="1800" i="1" dirty="0">
                <a:solidFill>
                  <a:srgbClr val="212121"/>
                </a:solidFill>
                <a:latin typeface="Arial"/>
                <a:cs typeface="Arial"/>
              </a:rPr>
              <a:t>v</a:t>
            </a:r>
            <a:r>
              <a:rPr sz="1800" i="1" spc="-10" dirty="0">
                <a:solidFill>
                  <a:srgbClr val="212121"/>
                </a:solidFill>
                <a:latin typeface="Arial"/>
                <a:cs typeface="Arial"/>
              </a:rPr>
              <a:t>a</a:t>
            </a:r>
            <a:r>
              <a:rPr sz="1800" i="1" dirty="0">
                <a:solidFill>
                  <a:srgbClr val="212121"/>
                </a:solidFill>
                <a:latin typeface="Arial"/>
                <a:cs typeface="Arial"/>
              </a:rPr>
              <a:t>s</a:t>
            </a:r>
            <a:r>
              <a:rPr sz="1800" i="1" spc="-5" dirty="0">
                <a:solidFill>
                  <a:srgbClr val="212121"/>
                </a:solidFill>
                <a:latin typeface="Arial"/>
                <a:cs typeface="Arial"/>
              </a:rPr>
              <a:t>i</a:t>
            </a:r>
            <a:r>
              <a:rPr sz="1800" i="1" dirty="0">
                <a:solidFill>
                  <a:srgbClr val="212121"/>
                </a:solidFill>
                <a:latin typeface="Arial"/>
                <a:cs typeface="Arial"/>
              </a:rPr>
              <a:t>ve</a:t>
            </a:r>
            <a:r>
              <a:rPr sz="1800" i="1" spc="20" dirty="0">
                <a:solidFill>
                  <a:srgbClr val="212121"/>
                </a:solidFill>
                <a:latin typeface="Arial"/>
                <a:cs typeface="Arial"/>
              </a:rPr>
              <a:t> </a:t>
            </a:r>
            <a:r>
              <a:rPr sz="1800" i="1" spc="-15" dirty="0">
                <a:solidFill>
                  <a:srgbClr val="212121"/>
                </a:solidFill>
                <a:latin typeface="Arial"/>
                <a:cs typeface="Arial"/>
              </a:rPr>
              <a:t>m</a:t>
            </a:r>
            <a:r>
              <a:rPr sz="1800" i="1" spc="-20" dirty="0">
                <a:solidFill>
                  <a:srgbClr val="212121"/>
                </a:solidFill>
                <a:latin typeface="Arial"/>
                <a:cs typeface="Arial"/>
              </a:rPr>
              <a:t>e</a:t>
            </a:r>
            <a:r>
              <a:rPr sz="1800" i="1" spc="-5" dirty="0">
                <a:solidFill>
                  <a:srgbClr val="212121"/>
                </a:solidFill>
                <a:latin typeface="Arial"/>
                <a:cs typeface="Arial"/>
              </a:rPr>
              <a:t>t</a:t>
            </a:r>
            <a:r>
              <a:rPr sz="1800" i="1" spc="-10" dirty="0">
                <a:solidFill>
                  <a:srgbClr val="212121"/>
                </a:solidFill>
                <a:latin typeface="Arial"/>
                <a:cs typeface="Arial"/>
              </a:rPr>
              <a:t>ho</a:t>
            </a:r>
            <a:r>
              <a:rPr sz="1800" i="1" dirty="0">
                <a:solidFill>
                  <a:srgbClr val="212121"/>
                </a:solidFill>
                <a:latin typeface="Arial"/>
                <a:cs typeface="Arial"/>
              </a:rPr>
              <a:t>d</a:t>
            </a:r>
            <a:r>
              <a:rPr sz="1800" i="1" spc="20" dirty="0">
                <a:solidFill>
                  <a:srgbClr val="212121"/>
                </a:solidFill>
                <a:latin typeface="Arial"/>
                <a:cs typeface="Arial"/>
              </a:rPr>
              <a:t> </a:t>
            </a:r>
            <a:r>
              <a:rPr sz="1800" i="1" spc="-10" dirty="0">
                <a:solidFill>
                  <a:srgbClr val="212121"/>
                </a:solidFill>
                <a:latin typeface="Arial"/>
                <a:cs typeface="Arial"/>
              </a:rPr>
              <a:t>ha</a:t>
            </a:r>
            <a:r>
              <a:rPr sz="1800" i="1" dirty="0">
                <a:solidFill>
                  <a:srgbClr val="212121"/>
                </a:solidFill>
                <a:latin typeface="Arial"/>
                <a:cs typeface="Arial"/>
              </a:rPr>
              <a:t>s </a:t>
            </a:r>
            <a:r>
              <a:rPr sz="1800" i="1" spc="-10" dirty="0">
                <a:solidFill>
                  <a:srgbClr val="212121"/>
                </a:solidFill>
                <a:latin typeface="Arial"/>
                <a:cs typeface="Arial"/>
              </a:rPr>
              <a:t>h</a:t>
            </a:r>
            <a:r>
              <a:rPr sz="1800" i="1" spc="-5" dirty="0">
                <a:solidFill>
                  <a:srgbClr val="212121"/>
                </a:solidFill>
                <a:latin typeface="Arial"/>
                <a:cs typeface="Arial"/>
              </a:rPr>
              <a:t>i</a:t>
            </a:r>
            <a:r>
              <a:rPr sz="1800" i="1" spc="-10" dirty="0">
                <a:solidFill>
                  <a:srgbClr val="212121"/>
                </a:solidFill>
                <a:latin typeface="Arial"/>
                <a:cs typeface="Arial"/>
              </a:rPr>
              <a:t>g</a:t>
            </a:r>
            <a:r>
              <a:rPr sz="1800" i="1" dirty="0">
                <a:solidFill>
                  <a:srgbClr val="212121"/>
                </a:solidFill>
                <a:latin typeface="Arial"/>
                <a:cs typeface="Arial"/>
              </a:rPr>
              <a:t>h</a:t>
            </a:r>
            <a:r>
              <a:rPr sz="1800" i="1" spc="10" dirty="0">
                <a:solidFill>
                  <a:srgbClr val="212121"/>
                </a:solidFill>
                <a:latin typeface="Arial"/>
                <a:cs typeface="Arial"/>
              </a:rPr>
              <a:t> </a:t>
            </a:r>
            <a:r>
              <a:rPr sz="1800" i="1" spc="-10" dirty="0">
                <a:solidFill>
                  <a:srgbClr val="212121"/>
                </a:solidFill>
                <a:latin typeface="Arial"/>
                <a:cs typeface="Arial"/>
              </a:rPr>
              <a:t>a</a:t>
            </a:r>
            <a:r>
              <a:rPr sz="1800" i="1" dirty="0">
                <a:solidFill>
                  <a:srgbClr val="212121"/>
                </a:solidFill>
                <a:latin typeface="Arial"/>
                <a:cs typeface="Arial"/>
              </a:rPr>
              <a:t>cc</a:t>
            </a:r>
            <a:r>
              <a:rPr sz="1800" i="1" spc="-10" dirty="0">
                <a:solidFill>
                  <a:srgbClr val="212121"/>
                </a:solidFill>
                <a:latin typeface="Arial"/>
                <a:cs typeface="Arial"/>
              </a:rPr>
              <a:t>u</a:t>
            </a:r>
            <a:r>
              <a:rPr sz="1800" i="1" dirty="0">
                <a:solidFill>
                  <a:srgbClr val="212121"/>
                </a:solidFill>
                <a:latin typeface="Arial"/>
                <a:cs typeface="Arial"/>
              </a:rPr>
              <a:t>r</a:t>
            </a:r>
            <a:r>
              <a:rPr sz="1800" i="1" spc="-10" dirty="0">
                <a:solidFill>
                  <a:srgbClr val="212121"/>
                </a:solidFill>
                <a:latin typeface="Arial"/>
                <a:cs typeface="Arial"/>
              </a:rPr>
              <a:t>a</a:t>
            </a:r>
            <a:r>
              <a:rPr sz="1800" i="1" dirty="0">
                <a:solidFill>
                  <a:srgbClr val="212121"/>
                </a:solidFill>
                <a:latin typeface="Arial"/>
                <a:cs typeface="Arial"/>
              </a:rPr>
              <a:t>cy</a:t>
            </a:r>
            <a:r>
              <a:rPr sz="1800" i="1" spc="15" dirty="0">
                <a:solidFill>
                  <a:srgbClr val="212121"/>
                </a:solidFill>
                <a:latin typeface="Arial"/>
                <a:cs typeface="Arial"/>
              </a:rPr>
              <a:t> </a:t>
            </a:r>
            <a:r>
              <a:rPr sz="1800" i="1" spc="-10" dirty="0">
                <a:solidFill>
                  <a:srgbClr val="212121"/>
                </a:solidFill>
                <a:latin typeface="Arial"/>
                <a:cs typeface="Arial"/>
              </a:rPr>
              <a:t>a</a:t>
            </a:r>
            <a:r>
              <a:rPr sz="1800" i="1" spc="-5" dirty="0">
                <a:solidFill>
                  <a:srgbClr val="212121"/>
                </a:solidFill>
                <a:latin typeface="Arial"/>
                <a:cs typeface="Arial"/>
              </a:rPr>
              <a:t>l</a:t>
            </a:r>
            <a:r>
              <a:rPr sz="1800" i="1" spc="-10" dirty="0">
                <a:solidFill>
                  <a:srgbClr val="212121"/>
                </a:solidFill>
                <a:latin typeface="Arial"/>
                <a:cs typeface="Arial"/>
              </a:rPr>
              <a:t>one</a:t>
            </a:r>
            <a:r>
              <a:rPr sz="1800" spc="-5" dirty="0">
                <a:solidFill>
                  <a:srgbClr val="212121"/>
                </a:solidFill>
                <a:latin typeface="Arial"/>
                <a:cs typeface="Arial"/>
              </a:rPr>
              <a:t>,</a:t>
            </a:r>
            <a:r>
              <a:rPr sz="1800" spc="20" dirty="0">
                <a:solidFill>
                  <a:srgbClr val="212121"/>
                </a:solidFill>
                <a:latin typeface="Arial"/>
                <a:cs typeface="Arial"/>
              </a:rPr>
              <a:t> </a:t>
            </a:r>
            <a:r>
              <a:rPr sz="1800" spc="-10" dirty="0">
                <a:solidFill>
                  <a:srgbClr val="212121"/>
                </a:solidFill>
                <a:latin typeface="Arial"/>
                <a:cs typeface="Arial"/>
              </a:rPr>
              <a:t>an</a:t>
            </a:r>
            <a:r>
              <a:rPr sz="1800" dirty="0">
                <a:solidFill>
                  <a:srgbClr val="212121"/>
                </a:solidFill>
                <a:latin typeface="Arial"/>
                <a:cs typeface="Arial"/>
              </a:rPr>
              <a:t>d</a:t>
            </a:r>
            <a:r>
              <a:rPr sz="1800" spc="-5" dirty="0">
                <a:solidFill>
                  <a:srgbClr val="212121"/>
                </a:solidFill>
                <a:latin typeface="Arial"/>
                <a:cs typeface="Arial"/>
              </a:rPr>
              <a:t> </a:t>
            </a:r>
            <a:r>
              <a:rPr sz="1800" spc="-10" dirty="0">
                <a:solidFill>
                  <a:srgbClr val="212121"/>
                </a:solidFill>
                <a:latin typeface="Arial"/>
                <a:cs typeface="Arial"/>
              </a:rPr>
              <a:t>ea</a:t>
            </a:r>
            <a:r>
              <a:rPr sz="1800" dirty="0">
                <a:solidFill>
                  <a:srgbClr val="212121"/>
                </a:solidFill>
                <a:latin typeface="Arial"/>
                <a:cs typeface="Arial"/>
              </a:rPr>
              <a:t>ch</a:t>
            </a:r>
            <a:r>
              <a:rPr sz="1800" spc="10" dirty="0">
                <a:solidFill>
                  <a:srgbClr val="212121"/>
                </a:solidFill>
                <a:latin typeface="Arial"/>
                <a:cs typeface="Arial"/>
              </a:rPr>
              <a:t> </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s</a:t>
            </a:r>
            <a:r>
              <a:rPr sz="1800" spc="-5" dirty="0">
                <a:solidFill>
                  <a:srgbClr val="212121"/>
                </a:solidFill>
                <a:latin typeface="Arial"/>
                <a:cs typeface="Arial"/>
              </a:rPr>
              <a:t>t</a:t>
            </a:r>
            <a:r>
              <a:rPr sz="1800" spc="10"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u</a:t>
            </a:r>
            <a:r>
              <a:rPr sz="1800" dirty="0">
                <a:solidFill>
                  <a:srgbClr val="212121"/>
                </a:solidFill>
                <a:latin typeface="Arial"/>
                <a:cs typeface="Arial"/>
              </a:rPr>
              <a:t>s</a:t>
            </a:r>
            <a:r>
              <a:rPr sz="1800" spc="-5" dirty="0">
                <a:solidFill>
                  <a:srgbClr val="212121"/>
                </a:solidFill>
                <a:latin typeface="Arial"/>
                <a:cs typeface="Arial"/>
              </a:rPr>
              <a:t>t</a:t>
            </a:r>
            <a:r>
              <a:rPr sz="1800" spc="5" dirty="0">
                <a:solidFill>
                  <a:srgbClr val="212121"/>
                </a:solidFill>
                <a:latin typeface="Arial"/>
                <a:cs typeface="Arial"/>
              </a:rPr>
              <a:t> </a:t>
            </a:r>
            <a:r>
              <a:rPr sz="1800" spc="-10" dirty="0">
                <a:solidFill>
                  <a:srgbClr val="212121"/>
                </a:solidFill>
                <a:latin typeface="Arial"/>
                <a:cs typeface="Arial"/>
              </a:rPr>
              <a:t>be </a:t>
            </a:r>
            <a:r>
              <a:rPr sz="1800" spc="-5" dirty="0">
                <a:solidFill>
                  <a:srgbClr val="212121"/>
                </a:solidFill>
                <a:latin typeface="Arial"/>
                <a:cs typeface="Arial"/>
              </a:rPr>
              <a:t>i</a:t>
            </a:r>
            <a:r>
              <a:rPr sz="1800" spc="-20" dirty="0">
                <a:solidFill>
                  <a:srgbClr val="212121"/>
                </a:solidFill>
                <a:latin typeface="Arial"/>
                <a:cs typeface="Arial"/>
              </a:rPr>
              <a:t>n</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r</a:t>
            </a:r>
            <a:r>
              <a:rPr sz="1800" spc="-10" dirty="0">
                <a:solidFill>
                  <a:srgbClr val="212121"/>
                </a:solidFill>
                <a:latin typeface="Arial"/>
                <a:cs typeface="Arial"/>
              </a:rPr>
              <a:t>p</a:t>
            </a:r>
            <a:r>
              <a:rPr sz="1800" dirty="0">
                <a:solidFill>
                  <a:srgbClr val="212121"/>
                </a:solidFill>
                <a:latin typeface="Arial"/>
                <a:cs typeface="Arial"/>
              </a:rPr>
              <a:t>r</a:t>
            </a:r>
            <a:r>
              <a:rPr sz="1800" spc="-20" dirty="0">
                <a:solidFill>
                  <a:srgbClr val="212121"/>
                </a:solidFill>
                <a:latin typeface="Arial"/>
                <a:cs typeface="Arial"/>
              </a:rPr>
              <a:t>e</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d</a:t>
            </a:r>
            <a:r>
              <a:rPr sz="1800" spc="10" dirty="0">
                <a:solidFill>
                  <a:srgbClr val="212121"/>
                </a:solidFill>
                <a:latin typeface="Arial"/>
                <a:cs typeface="Arial"/>
              </a:rPr>
              <a:t> </a:t>
            </a:r>
            <a:r>
              <a:rPr sz="1800" dirty="0">
                <a:solidFill>
                  <a:srgbClr val="212121"/>
                </a:solidFill>
                <a:latin typeface="Arial"/>
                <a:cs typeface="Arial"/>
              </a:rPr>
              <a:t>c</a:t>
            </a:r>
            <a:r>
              <a:rPr sz="1800" spc="-10" dirty="0">
                <a:solidFill>
                  <a:srgbClr val="212121"/>
                </a:solidFill>
                <a:latin typeface="Arial"/>
                <a:cs typeface="Arial"/>
              </a:rPr>
              <a:t>a</a:t>
            </a:r>
            <a:r>
              <a:rPr sz="1800" dirty="0">
                <a:solidFill>
                  <a:srgbClr val="212121"/>
                </a:solidFill>
                <a:latin typeface="Arial"/>
                <a:cs typeface="Arial"/>
              </a:rPr>
              <a:t>r</a:t>
            </a:r>
            <a:r>
              <a:rPr sz="1800" spc="-20" dirty="0">
                <a:solidFill>
                  <a:srgbClr val="212121"/>
                </a:solidFill>
                <a:latin typeface="Arial"/>
                <a:cs typeface="Arial"/>
              </a:rPr>
              <a:t>e</a:t>
            </a:r>
            <a:r>
              <a:rPr sz="1800" spc="-5" dirty="0">
                <a:solidFill>
                  <a:srgbClr val="212121"/>
                </a:solidFill>
                <a:latin typeface="Arial"/>
                <a:cs typeface="Arial"/>
              </a:rPr>
              <a:t>f</a:t>
            </a:r>
            <a:r>
              <a:rPr sz="1800" spc="-10" dirty="0">
                <a:solidFill>
                  <a:srgbClr val="212121"/>
                </a:solidFill>
                <a:latin typeface="Arial"/>
                <a:cs typeface="Arial"/>
              </a:rPr>
              <a:t>u</a:t>
            </a:r>
            <a:r>
              <a:rPr sz="1800" spc="-5" dirty="0">
                <a:solidFill>
                  <a:srgbClr val="212121"/>
                </a:solidFill>
                <a:latin typeface="Arial"/>
                <a:cs typeface="Arial"/>
              </a:rPr>
              <a:t>ll</a:t>
            </a:r>
            <a:r>
              <a:rPr sz="1800" dirty="0">
                <a:solidFill>
                  <a:srgbClr val="212121"/>
                </a:solidFill>
                <a:latin typeface="Arial"/>
                <a:cs typeface="Arial"/>
              </a:rPr>
              <a:t>y</a:t>
            </a:r>
            <a:endParaRPr sz="1800" dirty="0">
              <a:latin typeface="Arial"/>
              <a:cs typeface="Arial"/>
            </a:endParaRPr>
          </a:p>
          <a:p>
            <a:pPr marL="536575" lvl="1" indent="-226695">
              <a:lnSpc>
                <a:spcPct val="100000"/>
              </a:lnSpc>
              <a:spcBef>
                <a:spcPts val="430"/>
              </a:spcBef>
              <a:buClr>
                <a:srgbClr val="D51F1A"/>
              </a:buClr>
              <a:buFont typeface="Wingdings"/>
              <a:buChar char=""/>
              <a:tabLst>
                <a:tab pos="537210" algn="l"/>
              </a:tabLst>
            </a:pPr>
            <a:r>
              <a:rPr sz="1800" spc="-10" dirty="0">
                <a:solidFill>
                  <a:srgbClr val="212121"/>
                </a:solidFill>
                <a:latin typeface="Arial"/>
                <a:cs typeface="Arial"/>
              </a:rPr>
              <a:t>L</a:t>
            </a:r>
            <a:r>
              <a:rPr sz="1800" spc="-5" dirty="0">
                <a:solidFill>
                  <a:srgbClr val="212121"/>
                </a:solidFill>
                <a:latin typeface="Arial"/>
                <a:cs typeface="Arial"/>
              </a:rPr>
              <a:t>i</a:t>
            </a:r>
            <a:r>
              <a:rPr sz="1800" dirty="0">
                <a:solidFill>
                  <a:srgbClr val="212121"/>
                </a:solidFill>
                <a:latin typeface="Arial"/>
                <a:cs typeface="Arial"/>
              </a:rPr>
              <a:t>v</a:t>
            </a:r>
            <a:r>
              <a:rPr sz="1800" spc="-10" dirty="0">
                <a:solidFill>
                  <a:srgbClr val="212121"/>
                </a:solidFill>
                <a:latin typeface="Arial"/>
                <a:cs typeface="Arial"/>
              </a:rPr>
              <a:t>e</a:t>
            </a:r>
            <a:r>
              <a:rPr sz="1800" dirty="0">
                <a:solidFill>
                  <a:srgbClr val="212121"/>
                </a:solidFill>
                <a:latin typeface="Arial"/>
                <a:cs typeface="Arial"/>
              </a:rPr>
              <a:t>r</a:t>
            </a:r>
            <a:r>
              <a:rPr sz="1800" spc="15" dirty="0">
                <a:solidFill>
                  <a:srgbClr val="212121"/>
                </a:solidFill>
                <a:latin typeface="Arial"/>
                <a:cs typeface="Arial"/>
              </a:rPr>
              <a:t> </a:t>
            </a:r>
            <a:r>
              <a:rPr sz="1800" spc="-10" dirty="0">
                <a:solidFill>
                  <a:srgbClr val="212121"/>
                </a:solidFill>
                <a:latin typeface="Arial"/>
                <a:cs typeface="Arial"/>
              </a:rPr>
              <a:t>b</a:t>
            </a:r>
            <a:r>
              <a:rPr sz="1800" spc="-5" dirty="0">
                <a:solidFill>
                  <a:srgbClr val="212121"/>
                </a:solidFill>
                <a:latin typeface="Arial"/>
                <a:cs typeface="Arial"/>
              </a:rPr>
              <a:t>i</a:t>
            </a:r>
            <a:r>
              <a:rPr sz="1800" spc="-10" dirty="0">
                <a:solidFill>
                  <a:srgbClr val="212121"/>
                </a:solidFill>
                <a:latin typeface="Arial"/>
                <a:cs typeface="Arial"/>
              </a:rPr>
              <a:t>op</a:t>
            </a:r>
            <a:r>
              <a:rPr sz="1800" dirty="0">
                <a:solidFill>
                  <a:srgbClr val="212121"/>
                </a:solidFill>
                <a:latin typeface="Arial"/>
                <a:cs typeface="Arial"/>
              </a:rPr>
              <a:t>sy</a:t>
            </a:r>
            <a:r>
              <a:rPr sz="1800" spc="15" dirty="0">
                <a:solidFill>
                  <a:srgbClr val="212121"/>
                </a:solidFill>
                <a:latin typeface="Arial"/>
                <a:cs typeface="Arial"/>
              </a:rPr>
              <a:t> </a:t>
            </a:r>
            <a:r>
              <a:rPr sz="1800" dirty="0">
                <a:solidFill>
                  <a:srgbClr val="212121"/>
                </a:solidFill>
                <a:latin typeface="Arial"/>
                <a:cs typeface="Arial"/>
              </a:rPr>
              <a:t>r</a:t>
            </a:r>
            <a:r>
              <a:rPr sz="1800" spc="-10" dirty="0">
                <a:solidFill>
                  <a:srgbClr val="212121"/>
                </a:solidFill>
                <a:latin typeface="Arial"/>
                <a:cs typeface="Arial"/>
              </a:rPr>
              <a:t>a</a:t>
            </a:r>
            <a:r>
              <a:rPr sz="1800" dirty="0">
                <a:solidFill>
                  <a:srgbClr val="212121"/>
                </a:solidFill>
                <a:latin typeface="Arial"/>
                <a:cs typeface="Arial"/>
              </a:rPr>
              <a:t>r</a:t>
            </a:r>
            <a:r>
              <a:rPr sz="1800" spc="-10" dirty="0">
                <a:solidFill>
                  <a:srgbClr val="212121"/>
                </a:solidFill>
                <a:latin typeface="Arial"/>
                <a:cs typeface="Arial"/>
              </a:rPr>
              <a:t>e</a:t>
            </a:r>
            <a:r>
              <a:rPr sz="1800" spc="-5" dirty="0">
                <a:solidFill>
                  <a:srgbClr val="212121"/>
                </a:solidFill>
                <a:latin typeface="Arial"/>
                <a:cs typeface="Arial"/>
              </a:rPr>
              <a:t>l</a:t>
            </a:r>
            <a:r>
              <a:rPr sz="1800" dirty="0">
                <a:solidFill>
                  <a:srgbClr val="212121"/>
                </a:solidFill>
                <a:latin typeface="Arial"/>
                <a:cs typeface="Arial"/>
              </a:rPr>
              <a:t>y </a:t>
            </a:r>
            <a:r>
              <a:rPr sz="1800" spc="-5" dirty="0">
                <a:solidFill>
                  <a:srgbClr val="212121"/>
                </a:solidFill>
                <a:latin typeface="Arial"/>
                <a:cs typeface="Arial"/>
              </a:rPr>
              <a:t>i</a:t>
            </a:r>
            <a:r>
              <a:rPr sz="1800" spc="-10" dirty="0">
                <a:solidFill>
                  <a:srgbClr val="212121"/>
                </a:solidFill>
                <a:latin typeface="Arial"/>
                <a:cs typeface="Arial"/>
              </a:rPr>
              <a:t>nd</a:t>
            </a:r>
            <a:r>
              <a:rPr sz="1800" spc="-5" dirty="0">
                <a:solidFill>
                  <a:srgbClr val="212121"/>
                </a:solidFill>
                <a:latin typeface="Arial"/>
                <a:cs typeface="Arial"/>
              </a:rPr>
              <a:t>i</a:t>
            </a:r>
            <a:r>
              <a:rPr sz="1800" dirty="0">
                <a:solidFill>
                  <a:srgbClr val="212121"/>
                </a:solidFill>
                <a:latin typeface="Arial"/>
                <a:cs typeface="Arial"/>
              </a:rPr>
              <a:t>c</a:t>
            </a:r>
            <a:r>
              <a:rPr sz="1800" spc="-20" dirty="0">
                <a:solidFill>
                  <a:srgbClr val="212121"/>
                </a:solidFill>
                <a:latin typeface="Arial"/>
                <a:cs typeface="Arial"/>
              </a:rPr>
              <a:t>a</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d</a:t>
            </a:r>
            <a:r>
              <a:rPr sz="1800" spc="20" dirty="0">
                <a:solidFill>
                  <a:srgbClr val="212121"/>
                </a:solidFill>
                <a:latin typeface="Arial"/>
                <a:cs typeface="Arial"/>
              </a:rPr>
              <a:t> </a:t>
            </a:r>
            <a:r>
              <a:rPr sz="1800" spc="-10" dirty="0">
                <a:solidFill>
                  <a:srgbClr val="212121"/>
                </a:solidFill>
                <a:latin typeface="Arial"/>
                <a:cs typeface="Arial"/>
              </a:rPr>
              <a:t>no</a:t>
            </a:r>
            <a:r>
              <a:rPr sz="1800" spc="-40" dirty="0">
                <a:solidFill>
                  <a:srgbClr val="212121"/>
                </a:solidFill>
                <a:latin typeface="Arial"/>
                <a:cs typeface="Arial"/>
              </a:rPr>
              <a:t>w</a:t>
            </a:r>
            <a:r>
              <a:rPr sz="1800" spc="-10" dirty="0">
                <a:solidFill>
                  <a:srgbClr val="212121"/>
                </a:solidFill>
                <a:latin typeface="Arial"/>
                <a:cs typeface="Arial"/>
              </a:rPr>
              <a:t>ad</a:t>
            </a:r>
            <a:r>
              <a:rPr sz="1800" spc="5" dirty="0">
                <a:solidFill>
                  <a:srgbClr val="212121"/>
                </a:solidFill>
                <a:latin typeface="Arial"/>
                <a:cs typeface="Arial"/>
              </a:rPr>
              <a:t>a</a:t>
            </a:r>
            <a:r>
              <a:rPr sz="1800" spc="-15" dirty="0">
                <a:solidFill>
                  <a:srgbClr val="212121"/>
                </a:solidFill>
                <a:latin typeface="Arial"/>
                <a:cs typeface="Arial"/>
              </a:rPr>
              <a:t>y</a:t>
            </a:r>
            <a:r>
              <a:rPr sz="1800" dirty="0">
                <a:solidFill>
                  <a:srgbClr val="212121"/>
                </a:solidFill>
                <a:latin typeface="Arial"/>
                <a:cs typeface="Arial"/>
              </a:rPr>
              <a:t>s</a:t>
            </a:r>
            <a:endParaRPr sz="1800" dirty="0">
              <a:latin typeface="Arial"/>
              <a:cs typeface="Arial"/>
            </a:endParaRPr>
          </a:p>
          <a:p>
            <a:pPr lvl="1">
              <a:lnSpc>
                <a:spcPct val="100000"/>
              </a:lnSpc>
              <a:buClr>
                <a:srgbClr val="D51F1A"/>
              </a:buClr>
              <a:buFont typeface="Wingdings"/>
              <a:buChar char=""/>
            </a:pPr>
            <a:endParaRPr sz="1800" dirty="0">
              <a:latin typeface="Times New Roman"/>
              <a:cs typeface="Times New Roman"/>
            </a:endParaRPr>
          </a:p>
          <a:p>
            <a:pPr lvl="1">
              <a:lnSpc>
                <a:spcPct val="100000"/>
              </a:lnSpc>
              <a:spcBef>
                <a:spcPts val="52"/>
              </a:spcBef>
              <a:buClr>
                <a:srgbClr val="D51F1A"/>
              </a:buClr>
              <a:buFont typeface="Wingdings"/>
              <a:buChar char=""/>
            </a:pPr>
            <a:endParaRPr sz="1650" dirty="0">
              <a:latin typeface="Times New Roman"/>
              <a:cs typeface="Times New Roman"/>
            </a:endParaRPr>
          </a:p>
          <a:p>
            <a:pPr marL="241300" indent="-228600">
              <a:lnSpc>
                <a:spcPct val="100000"/>
              </a:lnSpc>
              <a:buClr>
                <a:srgbClr val="D51F1A"/>
              </a:buClr>
              <a:buFont typeface="Wingdings"/>
              <a:buChar char=""/>
              <a:tabLst>
                <a:tab pos="241300" algn="l"/>
              </a:tabLst>
            </a:pPr>
            <a:r>
              <a:rPr sz="2400" spc="-10" dirty="0">
                <a:solidFill>
                  <a:srgbClr val="212121"/>
                </a:solidFill>
                <a:latin typeface="Arial"/>
                <a:cs typeface="Arial"/>
              </a:rPr>
              <a:t>N</a:t>
            </a:r>
            <a:r>
              <a:rPr sz="2400" spc="-5" dirty="0">
                <a:solidFill>
                  <a:srgbClr val="212121"/>
                </a:solidFill>
                <a:latin typeface="Arial"/>
                <a:cs typeface="Arial"/>
              </a:rPr>
              <a:t>on</a:t>
            </a:r>
            <a:r>
              <a:rPr sz="2400" dirty="0">
                <a:solidFill>
                  <a:srgbClr val="212121"/>
                </a:solidFill>
                <a:latin typeface="Arial"/>
                <a:cs typeface="Arial"/>
              </a:rPr>
              <a:t>-</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v</a:t>
            </a:r>
            <a:r>
              <a:rPr sz="2400" spc="-5" dirty="0">
                <a:solidFill>
                  <a:srgbClr val="212121"/>
                </a:solidFill>
                <a:latin typeface="Arial"/>
                <a:cs typeface="Arial"/>
              </a:rPr>
              <a:t>a</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ve</a:t>
            </a:r>
            <a:r>
              <a:rPr sz="2400" spc="50" dirty="0">
                <a:solidFill>
                  <a:srgbClr val="212121"/>
                </a:solidFill>
                <a:latin typeface="Arial"/>
                <a:cs typeface="Arial"/>
              </a:rPr>
              <a:t> </a:t>
            </a:r>
            <a:r>
              <a:rPr sz="2400" dirty="0">
                <a:solidFill>
                  <a:srgbClr val="212121"/>
                </a:solidFill>
                <a:latin typeface="Arial"/>
                <a:cs typeface="Arial"/>
              </a:rPr>
              <a:t>m</a:t>
            </a:r>
            <a:r>
              <a:rPr sz="2400" spc="-20" dirty="0">
                <a:solidFill>
                  <a:srgbClr val="212121"/>
                </a:solidFill>
                <a:latin typeface="Arial"/>
                <a:cs typeface="Arial"/>
              </a:rPr>
              <a:t>e</a:t>
            </a:r>
            <a:r>
              <a:rPr sz="2400" spc="-5" dirty="0">
                <a:solidFill>
                  <a:srgbClr val="212121"/>
                </a:solidFill>
                <a:latin typeface="Arial"/>
                <a:cs typeface="Arial"/>
              </a:rPr>
              <a:t>thod</a:t>
            </a:r>
            <a:r>
              <a:rPr sz="2400" dirty="0">
                <a:solidFill>
                  <a:srgbClr val="212121"/>
                </a:solidFill>
                <a:latin typeface="Arial"/>
                <a:cs typeface="Arial"/>
              </a:rPr>
              <a:t>s</a:t>
            </a:r>
            <a:r>
              <a:rPr sz="2400" spc="-10" dirty="0">
                <a:solidFill>
                  <a:srgbClr val="212121"/>
                </a:solidFill>
                <a:latin typeface="Arial"/>
                <a:cs typeface="Arial"/>
              </a:rPr>
              <a:t> i</a:t>
            </a:r>
            <a:r>
              <a:rPr sz="2400" spc="-5" dirty="0">
                <a:solidFill>
                  <a:srgbClr val="212121"/>
                </a:solidFill>
                <a:latin typeface="Arial"/>
                <a:cs typeface="Arial"/>
              </a:rPr>
              <a:t>n</a:t>
            </a:r>
            <a:r>
              <a:rPr sz="2400" dirty="0">
                <a:solidFill>
                  <a:srgbClr val="212121"/>
                </a:solidFill>
                <a:latin typeface="Arial"/>
                <a:cs typeface="Arial"/>
              </a:rPr>
              <a:t>c</a:t>
            </a:r>
            <a:r>
              <a:rPr sz="2400" spc="-10" dirty="0">
                <a:solidFill>
                  <a:srgbClr val="212121"/>
                </a:solidFill>
                <a:latin typeface="Arial"/>
                <a:cs typeface="Arial"/>
              </a:rPr>
              <a:t>l</a:t>
            </a:r>
            <a:r>
              <a:rPr sz="2400" spc="-5" dirty="0">
                <a:solidFill>
                  <a:srgbClr val="212121"/>
                </a:solidFill>
                <a:latin typeface="Arial"/>
                <a:cs typeface="Arial"/>
              </a:rPr>
              <a:t>ude:</a:t>
            </a:r>
            <a:endParaRPr sz="2400" dirty="0">
              <a:latin typeface="Arial"/>
              <a:cs typeface="Arial"/>
            </a:endParaRPr>
          </a:p>
          <a:p>
            <a:pPr marL="536575" lvl="1" indent="-226695">
              <a:lnSpc>
                <a:spcPct val="100000"/>
              </a:lnSpc>
              <a:spcBef>
                <a:spcPts val="440"/>
              </a:spcBef>
              <a:buClr>
                <a:srgbClr val="D51F1A"/>
              </a:buClr>
              <a:buFont typeface="Wingdings"/>
              <a:buChar char=""/>
              <a:tabLst>
                <a:tab pos="537210" algn="l"/>
              </a:tabLst>
            </a:pPr>
            <a:r>
              <a:rPr sz="1800" spc="-5" dirty="0">
                <a:solidFill>
                  <a:srgbClr val="212121"/>
                </a:solidFill>
                <a:latin typeface="Arial"/>
                <a:cs typeface="Arial"/>
              </a:rPr>
              <a:t>R</a:t>
            </a:r>
            <a:r>
              <a:rPr sz="1800" spc="-10" dirty="0">
                <a:solidFill>
                  <a:srgbClr val="212121"/>
                </a:solidFill>
                <a:latin typeface="Arial"/>
                <a:cs typeface="Arial"/>
              </a:rPr>
              <a:t>ou</a:t>
            </a:r>
            <a:r>
              <a:rPr sz="1800" dirty="0">
                <a:solidFill>
                  <a:srgbClr val="212121"/>
                </a:solidFill>
                <a:latin typeface="Arial"/>
                <a:cs typeface="Arial"/>
              </a:rPr>
              <a:t>t</a:t>
            </a:r>
            <a:r>
              <a:rPr sz="1800" spc="-5" dirty="0">
                <a:solidFill>
                  <a:srgbClr val="212121"/>
                </a:solidFill>
                <a:latin typeface="Arial"/>
                <a:cs typeface="Arial"/>
              </a:rPr>
              <a:t>i</a:t>
            </a:r>
            <a:r>
              <a:rPr sz="1800" spc="-10" dirty="0">
                <a:solidFill>
                  <a:srgbClr val="212121"/>
                </a:solidFill>
                <a:latin typeface="Arial"/>
                <a:cs typeface="Arial"/>
              </a:rPr>
              <a:t>n</a:t>
            </a:r>
            <a:r>
              <a:rPr sz="1800" dirty="0">
                <a:solidFill>
                  <a:srgbClr val="212121"/>
                </a:solidFill>
                <a:latin typeface="Arial"/>
                <a:cs typeface="Arial"/>
              </a:rPr>
              <a:t>e</a:t>
            </a:r>
            <a:r>
              <a:rPr sz="1800" spc="10" dirty="0">
                <a:solidFill>
                  <a:srgbClr val="212121"/>
                </a:solidFill>
                <a:latin typeface="Arial"/>
                <a:cs typeface="Arial"/>
              </a:rPr>
              <a:t> </a:t>
            </a:r>
            <a:r>
              <a:rPr sz="1800" spc="-10" dirty="0">
                <a:solidFill>
                  <a:srgbClr val="212121"/>
                </a:solidFill>
                <a:latin typeface="Arial"/>
                <a:cs typeface="Arial"/>
              </a:rPr>
              <a:t>b</a:t>
            </a:r>
            <a:r>
              <a:rPr sz="1800" spc="-5" dirty="0">
                <a:solidFill>
                  <a:srgbClr val="212121"/>
                </a:solidFill>
                <a:latin typeface="Arial"/>
                <a:cs typeface="Arial"/>
              </a:rPr>
              <a:t>l</a:t>
            </a:r>
            <a:r>
              <a:rPr sz="1800" spc="-10" dirty="0">
                <a:solidFill>
                  <a:srgbClr val="212121"/>
                </a:solidFill>
                <a:latin typeface="Arial"/>
                <a:cs typeface="Arial"/>
              </a:rPr>
              <a:t>oo</a:t>
            </a:r>
            <a:r>
              <a:rPr sz="1800" dirty="0">
                <a:solidFill>
                  <a:srgbClr val="212121"/>
                </a:solidFill>
                <a:latin typeface="Arial"/>
                <a:cs typeface="Arial"/>
              </a:rPr>
              <a:t>d</a:t>
            </a:r>
            <a:r>
              <a:rPr sz="1800" spc="20" dirty="0">
                <a:solidFill>
                  <a:srgbClr val="212121"/>
                </a:solidFill>
                <a:latin typeface="Arial"/>
                <a:cs typeface="Arial"/>
              </a:rPr>
              <a:t> </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s</a:t>
            </a:r>
            <a:r>
              <a:rPr sz="1800" spc="-5" dirty="0">
                <a:solidFill>
                  <a:srgbClr val="212121"/>
                </a:solidFill>
                <a:latin typeface="Arial"/>
                <a:cs typeface="Arial"/>
              </a:rPr>
              <a:t>t</a:t>
            </a:r>
            <a:r>
              <a:rPr sz="1800" dirty="0">
                <a:solidFill>
                  <a:srgbClr val="212121"/>
                </a:solidFill>
                <a:latin typeface="Arial"/>
                <a:cs typeface="Arial"/>
              </a:rPr>
              <a:t>s</a:t>
            </a:r>
            <a:r>
              <a:rPr sz="1800" spc="-10" dirty="0">
                <a:solidFill>
                  <a:srgbClr val="212121"/>
                </a:solidFill>
                <a:latin typeface="Arial"/>
                <a:cs typeface="Arial"/>
              </a:rPr>
              <a:t> </a:t>
            </a:r>
            <a:r>
              <a:rPr sz="1800" dirty="0">
                <a:solidFill>
                  <a:srgbClr val="212121"/>
                </a:solidFill>
                <a:latin typeface="Arial"/>
                <a:cs typeface="Arial"/>
              </a:rPr>
              <a:t>(</a:t>
            </a:r>
            <a:r>
              <a:rPr sz="1800" spc="-20" dirty="0">
                <a:solidFill>
                  <a:srgbClr val="212121"/>
                </a:solidFill>
                <a:latin typeface="Arial"/>
                <a:cs typeface="Arial"/>
              </a:rPr>
              <a:t>AS</a:t>
            </a:r>
            <a:r>
              <a:rPr sz="1800" spc="-204" dirty="0">
                <a:solidFill>
                  <a:srgbClr val="212121"/>
                </a:solidFill>
                <a:latin typeface="Arial"/>
                <a:cs typeface="Arial"/>
              </a:rPr>
              <a:t>T</a:t>
            </a:r>
            <a:r>
              <a:rPr sz="1800" spc="-5" dirty="0">
                <a:solidFill>
                  <a:srgbClr val="212121"/>
                </a:solidFill>
                <a:latin typeface="Arial"/>
                <a:cs typeface="Arial"/>
              </a:rPr>
              <a:t>,</a:t>
            </a:r>
            <a:r>
              <a:rPr sz="1800" spc="-114" dirty="0">
                <a:solidFill>
                  <a:srgbClr val="212121"/>
                </a:solidFill>
                <a:latin typeface="Arial"/>
                <a:cs typeface="Arial"/>
              </a:rPr>
              <a:t> </a:t>
            </a:r>
            <a:r>
              <a:rPr sz="1800" spc="-20" dirty="0">
                <a:solidFill>
                  <a:srgbClr val="212121"/>
                </a:solidFill>
                <a:latin typeface="Arial"/>
                <a:cs typeface="Arial"/>
              </a:rPr>
              <a:t>A</a:t>
            </a:r>
            <a:r>
              <a:rPr sz="1800" spc="-140" dirty="0">
                <a:solidFill>
                  <a:srgbClr val="212121"/>
                </a:solidFill>
                <a:latin typeface="Arial"/>
                <a:cs typeface="Arial"/>
              </a:rPr>
              <a:t>L</a:t>
            </a:r>
            <a:r>
              <a:rPr sz="1800" spc="-204" dirty="0">
                <a:solidFill>
                  <a:srgbClr val="212121"/>
                </a:solidFill>
                <a:latin typeface="Arial"/>
                <a:cs typeface="Arial"/>
              </a:rPr>
              <a:t>T</a:t>
            </a:r>
            <a:r>
              <a:rPr sz="1800" spc="-5" dirty="0">
                <a:solidFill>
                  <a:srgbClr val="212121"/>
                </a:solidFill>
                <a:latin typeface="Arial"/>
                <a:cs typeface="Arial"/>
              </a:rPr>
              <a:t>, </a:t>
            </a:r>
            <a:r>
              <a:rPr sz="1800" spc="-10" dirty="0">
                <a:solidFill>
                  <a:srgbClr val="212121"/>
                </a:solidFill>
                <a:latin typeface="Arial"/>
                <a:cs typeface="Arial"/>
              </a:rPr>
              <a:t>b</a:t>
            </a:r>
            <a:r>
              <a:rPr sz="1800" spc="-5" dirty="0">
                <a:solidFill>
                  <a:srgbClr val="212121"/>
                </a:solidFill>
                <a:latin typeface="Arial"/>
                <a:cs typeface="Arial"/>
              </a:rPr>
              <a:t>ili</a:t>
            </a:r>
            <a:r>
              <a:rPr sz="1800" dirty="0">
                <a:solidFill>
                  <a:srgbClr val="212121"/>
                </a:solidFill>
                <a:latin typeface="Arial"/>
                <a:cs typeface="Arial"/>
              </a:rPr>
              <a:t>r</a:t>
            </a:r>
            <a:r>
              <a:rPr sz="1800" spc="-10" dirty="0">
                <a:solidFill>
                  <a:srgbClr val="212121"/>
                </a:solidFill>
                <a:latin typeface="Arial"/>
                <a:cs typeface="Arial"/>
              </a:rPr>
              <a:t>ub</a:t>
            </a:r>
            <a:r>
              <a:rPr sz="1800" spc="-5" dirty="0">
                <a:solidFill>
                  <a:srgbClr val="212121"/>
                </a:solidFill>
                <a:latin typeface="Arial"/>
                <a:cs typeface="Arial"/>
              </a:rPr>
              <a:t>i</a:t>
            </a:r>
            <a:r>
              <a:rPr sz="1800" spc="-20" dirty="0">
                <a:solidFill>
                  <a:srgbClr val="212121"/>
                </a:solidFill>
                <a:latin typeface="Arial"/>
                <a:cs typeface="Arial"/>
              </a:rPr>
              <a:t>n</a:t>
            </a:r>
            <a:r>
              <a:rPr sz="1800" spc="-5" dirty="0">
                <a:solidFill>
                  <a:srgbClr val="212121"/>
                </a:solidFill>
                <a:latin typeface="Arial"/>
                <a:cs typeface="Arial"/>
              </a:rPr>
              <a:t>,</a:t>
            </a:r>
            <a:r>
              <a:rPr sz="1800" spc="30" dirty="0">
                <a:solidFill>
                  <a:srgbClr val="212121"/>
                </a:solidFill>
                <a:latin typeface="Arial"/>
                <a:cs typeface="Arial"/>
              </a:rPr>
              <a:t> </a:t>
            </a:r>
            <a:r>
              <a:rPr sz="1800" spc="-5" dirty="0">
                <a:solidFill>
                  <a:srgbClr val="212121"/>
                </a:solidFill>
                <a:latin typeface="Arial"/>
                <a:cs typeface="Arial"/>
              </a:rPr>
              <a:t>INR, C</a:t>
            </a:r>
            <a:r>
              <a:rPr sz="1800" spc="-20" dirty="0">
                <a:solidFill>
                  <a:srgbClr val="212121"/>
                </a:solidFill>
                <a:latin typeface="Arial"/>
                <a:cs typeface="Arial"/>
              </a:rPr>
              <a:t>B</a:t>
            </a:r>
            <a:r>
              <a:rPr sz="1800" spc="-5" dirty="0">
                <a:solidFill>
                  <a:srgbClr val="212121"/>
                </a:solidFill>
                <a:latin typeface="Arial"/>
                <a:cs typeface="Arial"/>
              </a:rPr>
              <a:t>C</a:t>
            </a:r>
            <a:r>
              <a:rPr sz="1800" dirty="0">
                <a:solidFill>
                  <a:srgbClr val="212121"/>
                </a:solidFill>
                <a:latin typeface="Arial"/>
                <a:cs typeface="Arial"/>
              </a:rPr>
              <a:t>)</a:t>
            </a:r>
            <a:endParaRPr sz="1800" dirty="0">
              <a:latin typeface="Arial"/>
              <a:cs typeface="Arial"/>
            </a:endParaRPr>
          </a:p>
          <a:p>
            <a:pPr marL="536575" lvl="1" indent="-226695">
              <a:lnSpc>
                <a:spcPct val="100000"/>
              </a:lnSpc>
              <a:spcBef>
                <a:spcPts val="430"/>
              </a:spcBef>
              <a:buClr>
                <a:srgbClr val="D51F1A"/>
              </a:buClr>
              <a:buFont typeface="Wingdings"/>
              <a:buChar char=""/>
              <a:tabLst>
                <a:tab pos="537210" algn="l"/>
              </a:tabLst>
            </a:pPr>
            <a:r>
              <a:rPr sz="1800" spc="-20" dirty="0">
                <a:solidFill>
                  <a:srgbClr val="212121"/>
                </a:solidFill>
                <a:latin typeface="Arial"/>
                <a:cs typeface="Arial"/>
              </a:rPr>
              <a:t>S</a:t>
            </a:r>
            <a:r>
              <a:rPr sz="1800" spc="-10" dirty="0">
                <a:solidFill>
                  <a:srgbClr val="212121"/>
                </a:solidFill>
                <a:latin typeface="Arial"/>
                <a:cs typeface="Arial"/>
              </a:rPr>
              <a:t>e</a:t>
            </a:r>
            <a:r>
              <a:rPr sz="1800" dirty="0">
                <a:solidFill>
                  <a:srgbClr val="212121"/>
                </a:solidFill>
                <a:latin typeface="Arial"/>
                <a:cs typeface="Arial"/>
              </a:rPr>
              <a:t>r</a:t>
            </a:r>
            <a:r>
              <a:rPr sz="1800" spc="-10" dirty="0">
                <a:solidFill>
                  <a:srgbClr val="212121"/>
                </a:solidFill>
                <a:latin typeface="Arial"/>
                <a:cs typeface="Arial"/>
              </a:rPr>
              <a:t>u</a:t>
            </a:r>
            <a:r>
              <a:rPr sz="1800" dirty="0">
                <a:solidFill>
                  <a:srgbClr val="212121"/>
                </a:solidFill>
                <a:latin typeface="Arial"/>
                <a:cs typeface="Arial"/>
              </a:rPr>
              <a:t>m </a:t>
            </a:r>
            <a:r>
              <a:rPr sz="1800" spc="-5" dirty="0">
                <a:solidFill>
                  <a:srgbClr val="212121"/>
                </a:solidFill>
                <a:latin typeface="Arial"/>
                <a:cs typeface="Arial"/>
              </a:rPr>
              <a:t>fi</a:t>
            </a:r>
            <a:r>
              <a:rPr sz="1800" spc="-10" dirty="0">
                <a:solidFill>
                  <a:srgbClr val="212121"/>
                </a:solidFill>
                <a:latin typeface="Arial"/>
                <a:cs typeface="Arial"/>
              </a:rPr>
              <a:t>b</a:t>
            </a:r>
            <a:r>
              <a:rPr sz="1800" dirty="0">
                <a:solidFill>
                  <a:srgbClr val="212121"/>
                </a:solidFill>
                <a:latin typeface="Arial"/>
                <a:cs typeface="Arial"/>
              </a:rPr>
              <a:t>r</a:t>
            </a:r>
            <a:r>
              <a:rPr sz="1800" spc="-10" dirty="0">
                <a:solidFill>
                  <a:srgbClr val="212121"/>
                </a:solidFill>
                <a:latin typeface="Arial"/>
                <a:cs typeface="Arial"/>
              </a:rPr>
              <a:t>o</a:t>
            </a:r>
            <a:r>
              <a:rPr sz="1800" dirty="0">
                <a:solidFill>
                  <a:srgbClr val="212121"/>
                </a:solidFill>
                <a:latin typeface="Arial"/>
                <a:cs typeface="Arial"/>
              </a:rPr>
              <a:t>s</a:t>
            </a:r>
            <a:r>
              <a:rPr sz="1800" spc="-5" dirty="0">
                <a:solidFill>
                  <a:srgbClr val="212121"/>
                </a:solidFill>
                <a:latin typeface="Arial"/>
                <a:cs typeface="Arial"/>
              </a:rPr>
              <a:t>i</a:t>
            </a:r>
            <a:r>
              <a:rPr sz="1800" dirty="0">
                <a:solidFill>
                  <a:srgbClr val="212121"/>
                </a:solidFill>
                <a:latin typeface="Arial"/>
                <a:cs typeface="Arial"/>
              </a:rPr>
              <a:t>s</a:t>
            </a:r>
            <a:r>
              <a:rPr sz="1800" spc="15"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a</a:t>
            </a:r>
            <a:r>
              <a:rPr sz="1800" dirty="0">
                <a:solidFill>
                  <a:srgbClr val="212121"/>
                </a:solidFill>
                <a:latin typeface="Arial"/>
                <a:cs typeface="Arial"/>
              </a:rPr>
              <a:t>rk</a:t>
            </a:r>
            <a:r>
              <a:rPr sz="1800" spc="-10" dirty="0">
                <a:solidFill>
                  <a:srgbClr val="212121"/>
                </a:solidFill>
                <a:latin typeface="Arial"/>
                <a:cs typeface="Arial"/>
              </a:rPr>
              <a:t>e</a:t>
            </a:r>
            <a:r>
              <a:rPr sz="1800" dirty="0">
                <a:solidFill>
                  <a:srgbClr val="212121"/>
                </a:solidFill>
                <a:latin typeface="Arial"/>
                <a:cs typeface="Arial"/>
              </a:rPr>
              <a:t>r </a:t>
            </a:r>
            <a:r>
              <a:rPr sz="1800" spc="-10" dirty="0">
                <a:solidFill>
                  <a:srgbClr val="212121"/>
                </a:solidFill>
                <a:latin typeface="Arial"/>
                <a:cs typeface="Arial"/>
              </a:rPr>
              <a:t>pane</a:t>
            </a:r>
            <a:r>
              <a:rPr sz="1800" dirty="0">
                <a:solidFill>
                  <a:srgbClr val="212121"/>
                </a:solidFill>
                <a:latin typeface="Arial"/>
                <a:cs typeface="Arial"/>
              </a:rPr>
              <a:t>l</a:t>
            </a:r>
            <a:r>
              <a:rPr sz="1800" spc="20" dirty="0">
                <a:solidFill>
                  <a:srgbClr val="212121"/>
                </a:solidFill>
                <a:latin typeface="Arial"/>
                <a:cs typeface="Arial"/>
              </a:rPr>
              <a:t> </a:t>
            </a:r>
            <a:r>
              <a:rPr sz="1800" spc="5" dirty="0">
                <a:solidFill>
                  <a:srgbClr val="212121"/>
                </a:solidFill>
                <a:latin typeface="Arial"/>
                <a:cs typeface="Arial"/>
              </a:rPr>
              <a:t>(</a:t>
            </a:r>
            <a:r>
              <a:rPr sz="1800" spc="-5" dirty="0">
                <a:solidFill>
                  <a:srgbClr val="212121"/>
                </a:solidFill>
                <a:latin typeface="Arial"/>
                <a:cs typeface="Arial"/>
              </a:rPr>
              <a:t>H</a:t>
            </a:r>
            <a:r>
              <a:rPr sz="1800" spc="-10" dirty="0">
                <a:solidFill>
                  <a:srgbClr val="212121"/>
                </a:solidFill>
                <a:latin typeface="Arial"/>
                <a:cs typeface="Arial"/>
              </a:rPr>
              <a:t>epa</a:t>
            </a:r>
            <a:r>
              <a:rPr sz="1800" spc="-5" dirty="0">
                <a:solidFill>
                  <a:srgbClr val="212121"/>
                </a:solidFill>
                <a:latin typeface="Arial"/>
                <a:cs typeface="Arial"/>
              </a:rPr>
              <a:t>S</a:t>
            </a:r>
            <a:r>
              <a:rPr sz="1800" dirty="0">
                <a:solidFill>
                  <a:srgbClr val="212121"/>
                </a:solidFill>
                <a:latin typeface="Arial"/>
                <a:cs typeface="Arial"/>
              </a:rPr>
              <a:t>c</a:t>
            </a:r>
            <a:r>
              <a:rPr sz="1800" spc="-10" dirty="0">
                <a:solidFill>
                  <a:srgbClr val="212121"/>
                </a:solidFill>
                <a:latin typeface="Arial"/>
                <a:cs typeface="Arial"/>
              </a:rPr>
              <a:t>o</a:t>
            </a:r>
            <a:r>
              <a:rPr sz="1800" dirty="0">
                <a:solidFill>
                  <a:srgbClr val="212121"/>
                </a:solidFill>
                <a:latin typeface="Arial"/>
                <a:cs typeface="Arial"/>
              </a:rPr>
              <a:t>r</a:t>
            </a:r>
            <a:r>
              <a:rPr sz="1800" spc="-10" dirty="0">
                <a:solidFill>
                  <a:srgbClr val="212121"/>
                </a:solidFill>
                <a:latin typeface="Arial"/>
                <a:cs typeface="Arial"/>
              </a:rPr>
              <a:t>e</a:t>
            </a:r>
            <a:r>
              <a:rPr sz="1800" spc="-5" dirty="0">
                <a:solidFill>
                  <a:srgbClr val="212121"/>
                </a:solidFill>
                <a:latin typeface="Arial"/>
                <a:cs typeface="Arial"/>
              </a:rPr>
              <a:t>,</a:t>
            </a:r>
            <a:r>
              <a:rPr sz="1800" spc="20" dirty="0">
                <a:solidFill>
                  <a:srgbClr val="212121"/>
                </a:solidFill>
                <a:latin typeface="Arial"/>
                <a:cs typeface="Arial"/>
              </a:rPr>
              <a:t> </a:t>
            </a:r>
            <a:r>
              <a:rPr sz="1800" spc="-15" dirty="0">
                <a:solidFill>
                  <a:srgbClr val="212121"/>
                </a:solidFill>
                <a:latin typeface="Arial"/>
                <a:cs typeface="Arial"/>
              </a:rPr>
              <a:t>F</a:t>
            </a:r>
            <a:r>
              <a:rPr sz="1800" spc="-5" dirty="0">
                <a:solidFill>
                  <a:srgbClr val="212121"/>
                </a:solidFill>
                <a:latin typeface="Arial"/>
                <a:cs typeface="Arial"/>
              </a:rPr>
              <a:t>i</a:t>
            </a:r>
            <a:r>
              <a:rPr sz="1800" spc="-10" dirty="0">
                <a:solidFill>
                  <a:srgbClr val="212121"/>
                </a:solidFill>
                <a:latin typeface="Arial"/>
                <a:cs typeface="Arial"/>
              </a:rPr>
              <a:t>b</a:t>
            </a:r>
            <a:r>
              <a:rPr sz="1800" dirty="0">
                <a:solidFill>
                  <a:srgbClr val="212121"/>
                </a:solidFill>
                <a:latin typeface="Arial"/>
                <a:cs typeface="Arial"/>
              </a:rPr>
              <a:t>r</a:t>
            </a:r>
            <a:r>
              <a:rPr sz="1800" spc="-10" dirty="0">
                <a:solidFill>
                  <a:srgbClr val="212121"/>
                </a:solidFill>
                <a:latin typeface="Arial"/>
                <a:cs typeface="Arial"/>
              </a:rPr>
              <a:t>o</a:t>
            </a:r>
            <a:r>
              <a:rPr sz="1800" dirty="0">
                <a:solidFill>
                  <a:srgbClr val="212121"/>
                </a:solidFill>
                <a:latin typeface="Arial"/>
                <a:cs typeface="Arial"/>
              </a:rPr>
              <a:t>s</a:t>
            </a:r>
            <a:r>
              <a:rPr sz="1800" spc="-10" dirty="0">
                <a:solidFill>
                  <a:srgbClr val="212121"/>
                </a:solidFill>
                <a:latin typeface="Arial"/>
                <a:cs typeface="Arial"/>
              </a:rPr>
              <a:t>u</a:t>
            </a:r>
            <a:r>
              <a:rPr sz="1800" dirty="0">
                <a:solidFill>
                  <a:srgbClr val="212121"/>
                </a:solidFill>
                <a:latin typeface="Arial"/>
                <a:cs typeface="Arial"/>
              </a:rPr>
              <a:t>r</a:t>
            </a:r>
            <a:r>
              <a:rPr sz="1800" spc="-10" dirty="0">
                <a:solidFill>
                  <a:srgbClr val="212121"/>
                </a:solidFill>
                <a:latin typeface="Arial"/>
                <a:cs typeface="Arial"/>
              </a:rPr>
              <a:t>e</a:t>
            </a:r>
            <a:r>
              <a:rPr sz="1800" spc="-5" dirty="0">
                <a:solidFill>
                  <a:srgbClr val="212121"/>
                </a:solidFill>
                <a:latin typeface="Arial"/>
                <a:cs typeface="Arial"/>
              </a:rPr>
              <a:t>,</a:t>
            </a:r>
            <a:r>
              <a:rPr sz="1800" spc="20" dirty="0">
                <a:solidFill>
                  <a:srgbClr val="212121"/>
                </a:solidFill>
                <a:latin typeface="Arial"/>
                <a:cs typeface="Arial"/>
              </a:rPr>
              <a:t> </a:t>
            </a:r>
            <a:r>
              <a:rPr sz="1800" spc="-5" dirty="0">
                <a:solidFill>
                  <a:srgbClr val="212121"/>
                </a:solidFill>
                <a:latin typeface="Arial"/>
                <a:cs typeface="Arial"/>
              </a:rPr>
              <a:t>e</a:t>
            </a:r>
            <a:r>
              <a:rPr sz="1800" spc="-10" dirty="0">
                <a:solidFill>
                  <a:srgbClr val="212121"/>
                </a:solidFill>
                <a:latin typeface="Arial"/>
                <a:cs typeface="Arial"/>
              </a:rPr>
              <a:t>tc.)</a:t>
            </a:r>
            <a:endParaRPr sz="1800" dirty="0">
              <a:latin typeface="Arial"/>
              <a:cs typeface="Arial"/>
            </a:endParaRPr>
          </a:p>
          <a:p>
            <a:pPr marL="536575" lvl="1" indent="-227329">
              <a:lnSpc>
                <a:spcPct val="100000"/>
              </a:lnSpc>
              <a:spcBef>
                <a:spcPts val="430"/>
              </a:spcBef>
              <a:buClr>
                <a:srgbClr val="D51F1A"/>
              </a:buClr>
              <a:buFont typeface="Wingdings"/>
              <a:buChar char=""/>
              <a:tabLst>
                <a:tab pos="537210" algn="l"/>
              </a:tabLst>
            </a:pPr>
            <a:r>
              <a:rPr sz="1800" spc="-75" dirty="0">
                <a:solidFill>
                  <a:srgbClr val="212121"/>
                </a:solidFill>
                <a:latin typeface="Arial"/>
                <a:cs typeface="Arial"/>
              </a:rPr>
              <a:t>T</a:t>
            </a:r>
            <a:r>
              <a:rPr sz="1800" dirty="0">
                <a:solidFill>
                  <a:srgbClr val="212121"/>
                </a:solidFill>
                <a:latin typeface="Arial"/>
                <a:cs typeface="Arial"/>
              </a:rPr>
              <a:t>r</a:t>
            </a:r>
            <a:r>
              <a:rPr sz="1800" spc="-10" dirty="0">
                <a:solidFill>
                  <a:srgbClr val="212121"/>
                </a:solidFill>
                <a:latin typeface="Arial"/>
                <a:cs typeface="Arial"/>
              </a:rPr>
              <a:t>an</a:t>
            </a:r>
            <a:r>
              <a:rPr sz="1800" dirty="0">
                <a:solidFill>
                  <a:srgbClr val="212121"/>
                </a:solidFill>
                <a:latin typeface="Arial"/>
                <a:cs typeface="Arial"/>
              </a:rPr>
              <a:t>s</a:t>
            </a:r>
            <a:r>
              <a:rPr sz="1800" spc="-5" dirty="0">
                <a:solidFill>
                  <a:srgbClr val="212121"/>
                </a:solidFill>
                <a:latin typeface="Arial"/>
                <a:cs typeface="Arial"/>
              </a:rPr>
              <a:t>i</a:t>
            </a:r>
            <a:r>
              <a:rPr sz="1800" spc="-10" dirty="0">
                <a:solidFill>
                  <a:srgbClr val="212121"/>
                </a:solidFill>
                <a:latin typeface="Arial"/>
                <a:cs typeface="Arial"/>
              </a:rPr>
              <a:t>en</a:t>
            </a:r>
            <a:r>
              <a:rPr sz="1800" dirty="0">
                <a:solidFill>
                  <a:srgbClr val="212121"/>
                </a:solidFill>
                <a:latin typeface="Arial"/>
                <a:cs typeface="Arial"/>
              </a:rPr>
              <a:t>t</a:t>
            </a:r>
            <a:r>
              <a:rPr sz="1800" spc="5" dirty="0">
                <a:solidFill>
                  <a:srgbClr val="212121"/>
                </a:solidFill>
                <a:latin typeface="Arial"/>
                <a:cs typeface="Arial"/>
              </a:rPr>
              <a:t> </a:t>
            </a:r>
            <a:r>
              <a:rPr sz="1800" spc="-10" dirty="0">
                <a:solidFill>
                  <a:srgbClr val="212121"/>
                </a:solidFill>
                <a:latin typeface="Arial"/>
                <a:cs typeface="Arial"/>
              </a:rPr>
              <a:t>e</a:t>
            </a:r>
            <a:r>
              <a:rPr sz="1800" spc="-5" dirty="0">
                <a:solidFill>
                  <a:srgbClr val="212121"/>
                </a:solidFill>
                <a:latin typeface="Arial"/>
                <a:cs typeface="Arial"/>
              </a:rPr>
              <a:t>l</a:t>
            </a:r>
            <a:r>
              <a:rPr sz="1800" spc="-10" dirty="0">
                <a:solidFill>
                  <a:srgbClr val="212121"/>
                </a:solidFill>
                <a:latin typeface="Arial"/>
                <a:cs typeface="Arial"/>
              </a:rPr>
              <a:t>a</a:t>
            </a:r>
            <a:r>
              <a:rPr sz="1800" dirty="0">
                <a:solidFill>
                  <a:srgbClr val="212121"/>
                </a:solidFill>
                <a:latin typeface="Arial"/>
                <a:cs typeface="Arial"/>
              </a:rPr>
              <a:t>s</a:t>
            </a:r>
            <a:r>
              <a:rPr sz="1800" spc="-5" dirty="0">
                <a:solidFill>
                  <a:srgbClr val="212121"/>
                </a:solidFill>
                <a:latin typeface="Arial"/>
                <a:cs typeface="Arial"/>
              </a:rPr>
              <a:t>t</a:t>
            </a:r>
            <a:r>
              <a:rPr sz="1800" spc="-10" dirty="0">
                <a:solidFill>
                  <a:srgbClr val="212121"/>
                </a:solidFill>
                <a:latin typeface="Arial"/>
                <a:cs typeface="Arial"/>
              </a:rPr>
              <a:t>og</a:t>
            </a:r>
            <a:r>
              <a:rPr sz="1800" dirty="0">
                <a:solidFill>
                  <a:srgbClr val="212121"/>
                </a:solidFill>
                <a:latin typeface="Arial"/>
                <a:cs typeface="Arial"/>
              </a:rPr>
              <a:t>r</a:t>
            </a:r>
            <a:r>
              <a:rPr sz="1800" spc="-10" dirty="0">
                <a:solidFill>
                  <a:srgbClr val="212121"/>
                </a:solidFill>
                <a:latin typeface="Arial"/>
                <a:cs typeface="Arial"/>
              </a:rPr>
              <a:t>aphy</a:t>
            </a:r>
            <a:endParaRPr sz="1800" dirty="0">
              <a:latin typeface="Arial"/>
              <a:cs typeface="Arial"/>
            </a:endParaRPr>
          </a:p>
          <a:p>
            <a:pPr marL="536575" lvl="1" indent="-227329">
              <a:lnSpc>
                <a:spcPct val="100000"/>
              </a:lnSpc>
              <a:spcBef>
                <a:spcPts val="430"/>
              </a:spcBef>
              <a:buClr>
                <a:srgbClr val="D51F1A"/>
              </a:buClr>
              <a:buFont typeface="Wingdings"/>
              <a:buChar char=""/>
              <a:tabLst>
                <a:tab pos="537210" algn="l"/>
              </a:tabLst>
            </a:pPr>
            <a:r>
              <a:rPr sz="1800" spc="-5" dirty="0">
                <a:solidFill>
                  <a:srgbClr val="212121"/>
                </a:solidFill>
                <a:latin typeface="Arial"/>
                <a:cs typeface="Arial"/>
              </a:rPr>
              <a:t>Ult</a:t>
            </a:r>
            <a:r>
              <a:rPr sz="1800" dirty="0">
                <a:solidFill>
                  <a:srgbClr val="212121"/>
                </a:solidFill>
                <a:latin typeface="Arial"/>
                <a:cs typeface="Arial"/>
              </a:rPr>
              <a:t>r</a:t>
            </a:r>
            <a:r>
              <a:rPr sz="1800" spc="-10" dirty="0">
                <a:solidFill>
                  <a:srgbClr val="212121"/>
                </a:solidFill>
                <a:latin typeface="Arial"/>
                <a:cs typeface="Arial"/>
              </a:rPr>
              <a:t>a</a:t>
            </a:r>
            <a:r>
              <a:rPr sz="1800" dirty="0">
                <a:solidFill>
                  <a:srgbClr val="212121"/>
                </a:solidFill>
                <a:latin typeface="Arial"/>
                <a:cs typeface="Arial"/>
              </a:rPr>
              <a:t>s</a:t>
            </a:r>
            <a:r>
              <a:rPr sz="1800" spc="-10" dirty="0">
                <a:solidFill>
                  <a:srgbClr val="212121"/>
                </a:solidFill>
                <a:latin typeface="Arial"/>
                <a:cs typeface="Arial"/>
              </a:rPr>
              <a:t>oun</a:t>
            </a:r>
            <a:r>
              <a:rPr sz="1800" dirty="0">
                <a:solidFill>
                  <a:srgbClr val="212121"/>
                </a:solidFill>
                <a:latin typeface="Arial"/>
                <a:cs typeface="Arial"/>
              </a:rPr>
              <a:t>d</a:t>
            </a:r>
            <a:r>
              <a:rPr sz="1800" spc="20" dirty="0">
                <a:solidFill>
                  <a:srgbClr val="212121"/>
                </a:solidFill>
                <a:latin typeface="Arial"/>
                <a:cs typeface="Arial"/>
              </a:rPr>
              <a:t> </a:t>
            </a:r>
            <a:r>
              <a:rPr sz="1800" spc="-10" dirty="0">
                <a:solidFill>
                  <a:srgbClr val="212121"/>
                </a:solidFill>
                <a:latin typeface="Arial"/>
                <a:cs typeface="Arial"/>
              </a:rPr>
              <a:t>o</a:t>
            </a:r>
            <a:r>
              <a:rPr sz="1800" dirty="0">
                <a:solidFill>
                  <a:srgbClr val="212121"/>
                </a:solidFill>
                <a:latin typeface="Arial"/>
                <a:cs typeface="Arial"/>
              </a:rPr>
              <a:t>r </a:t>
            </a:r>
            <a:r>
              <a:rPr sz="1800" spc="-5" dirty="0">
                <a:solidFill>
                  <a:srgbClr val="212121"/>
                </a:solidFill>
                <a:latin typeface="Arial"/>
                <a:cs typeface="Arial"/>
              </a:rPr>
              <a:t>C</a:t>
            </a:r>
            <a:r>
              <a:rPr sz="1800" spc="-15" dirty="0">
                <a:solidFill>
                  <a:srgbClr val="212121"/>
                </a:solidFill>
                <a:latin typeface="Arial"/>
                <a:cs typeface="Arial"/>
              </a:rPr>
              <a:t>T</a:t>
            </a:r>
            <a:r>
              <a:rPr sz="1800" spc="-30" dirty="0">
                <a:solidFill>
                  <a:srgbClr val="212121"/>
                </a:solidFill>
                <a:latin typeface="Arial"/>
                <a:cs typeface="Arial"/>
              </a:rPr>
              <a:t> </a:t>
            </a:r>
            <a:r>
              <a:rPr sz="1800" dirty="0">
                <a:solidFill>
                  <a:srgbClr val="212121"/>
                </a:solidFill>
                <a:latin typeface="Arial"/>
                <a:cs typeface="Arial"/>
              </a:rPr>
              <a:t>sc</a:t>
            </a:r>
            <a:r>
              <a:rPr sz="1800" spc="-10" dirty="0">
                <a:solidFill>
                  <a:srgbClr val="212121"/>
                </a:solidFill>
                <a:latin typeface="Arial"/>
                <a:cs typeface="Arial"/>
              </a:rPr>
              <a:t>a</a:t>
            </a:r>
            <a:r>
              <a:rPr sz="1800" dirty="0">
                <a:solidFill>
                  <a:srgbClr val="212121"/>
                </a:solidFill>
                <a:latin typeface="Arial"/>
                <a:cs typeface="Arial"/>
              </a:rPr>
              <a:t>n</a:t>
            </a:r>
            <a:r>
              <a:rPr sz="1800" spc="-5" dirty="0">
                <a:solidFill>
                  <a:srgbClr val="212121"/>
                </a:solidFill>
                <a:latin typeface="Arial"/>
                <a:cs typeface="Arial"/>
              </a:rPr>
              <a:t> </a:t>
            </a:r>
            <a:r>
              <a:rPr sz="1800" spc="-20" dirty="0">
                <a:solidFill>
                  <a:srgbClr val="212121"/>
                </a:solidFill>
                <a:latin typeface="Arial"/>
                <a:cs typeface="Arial"/>
              </a:rPr>
              <a:t>o</a:t>
            </a:r>
            <a:r>
              <a:rPr sz="1800" spc="-5" dirty="0">
                <a:solidFill>
                  <a:srgbClr val="212121"/>
                </a:solidFill>
                <a:latin typeface="Arial"/>
                <a:cs typeface="Arial"/>
              </a:rPr>
              <a:t>f</a:t>
            </a:r>
            <a:r>
              <a:rPr sz="1800" spc="5" dirty="0">
                <a:solidFill>
                  <a:srgbClr val="212121"/>
                </a:solidFill>
                <a:latin typeface="Arial"/>
                <a:cs typeface="Arial"/>
              </a:rPr>
              <a:t> </a:t>
            </a:r>
            <a:r>
              <a:rPr sz="1800" spc="-5" dirty="0">
                <a:solidFill>
                  <a:srgbClr val="212121"/>
                </a:solidFill>
                <a:latin typeface="Arial"/>
                <a:cs typeface="Arial"/>
              </a:rPr>
              <a:t>li</a:t>
            </a:r>
            <a:r>
              <a:rPr sz="1800" dirty="0">
                <a:solidFill>
                  <a:srgbClr val="212121"/>
                </a:solidFill>
                <a:latin typeface="Arial"/>
                <a:cs typeface="Arial"/>
              </a:rPr>
              <a:t>v</a:t>
            </a:r>
            <a:r>
              <a:rPr sz="1800" spc="-10" dirty="0">
                <a:solidFill>
                  <a:srgbClr val="212121"/>
                </a:solidFill>
                <a:latin typeface="Arial"/>
                <a:cs typeface="Arial"/>
              </a:rPr>
              <a:t>er</a:t>
            </a:r>
            <a:endParaRPr sz="1800" dirty="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49421" rIns="0" bIns="0" rtlCol="0">
            <a:spAutoFit/>
          </a:bodyPr>
          <a:lstStyle/>
          <a:p>
            <a:pPr marL="103505">
              <a:lnSpc>
                <a:spcPct val="100000"/>
              </a:lnSpc>
            </a:pPr>
            <a:r>
              <a:rPr spc="-130" dirty="0">
                <a:solidFill>
                  <a:srgbClr val="C00000"/>
                </a:solidFill>
              </a:rPr>
              <a:t>A</a:t>
            </a:r>
            <a:r>
              <a:rPr spc="-110" dirty="0">
                <a:solidFill>
                  <a:srgbClr val="C00000"/>
                </a:solidFill>
              </a:rPr>
              <a:t>ss</a:t>
            </a:r>
            <a:r>
              <a:rPr spc="-130" dirty="0">
                <a:solidFill>
                  <a:srgbClr val="C00000"/>
                </a:solidFill>
              </a:rPr>
              <a:t>e</a:t>
            </a:r>
            <a:r>
              <a:rPr spc="-110" dirty="0">
                <a:solidFill>
                  <a:srgbClr val="C00000"/>
                </a:solidFill>
              </a:rPr>
              <a:t>s</a:t>
            </a:r>
            <a:r>
              <a:rPr spc="-114" dirty="0">
                <a:solidFill>
                  <a:srgbClr val="C00000"/>
                </a:solidFill>
              </a:rPr>
              <a:t>s</a:t>
            </a:r>
            <a:r>
              <a:rPr spc="-120" dirty="0">
                <a:solidFill>
                  <a:srgbClr val="C00000"/>
                </a:solidFill>
              </a:rPr>
              <a:t>in</a:t>
            </a:r>
            <a:r>
              <a:rPr spc="-25" dirty="0">
                <a:solidFill>
                  <a:srgbClr val="C00000"/>
                </a:solidFill>
              </a:rPr>
              <a:t>g</a:t>
            </a:r>
            <a:r>
              <a:rPr spc="-245" dirty="0">
                <a:solidFill>
                  <a:srgbClr val="C00000"/>
                </a:solidFill>
              </a:rPr>
              <a:t> </a:t>
            </a:r>
            <a:r>
              <a:rPr spc="-120" dirty="0">
                <a:solidFill>
                  <a:srgbClr val="C00000"/>
                </a:solidFill>
              </a:rPr>
              <a:t>Fi</a:t>
            </a:r>
            <a:r>
              <a:rPr spc="-130" dirty="0">
                <a:solidFill>
                  <a:srgbClr val="C00000"/>
                </a:solidFill>
              </a:rPr>
              <a:t>b</a:t>
            </a:r>
            <a:r>
              <a:rPr spc="-110" dirty="0">
                <a:solidFill>
                  <a:srgbClr val="C00000"/>
                </a:solidFill>
              </a:rPr>
              <a:t>r</a:t>
            </a:r>
            <a:r>
              <a:rPr spc="-130" dirty="0">
                <a:solidFill>
                  <a:srgbClr val="C00000"/>
                </a:solidFill>
              </a:rPr>
              <a:t>o</a:t>
            </a:r>
            <a:r>
              <a:rPr spc="-110" dirty="0">
                <a:solidFill>
                  <a:srgbClr val="C00000"/>
                </a:solidFill>
              </a:rPr>
              <a:t>si</a:t>
            </a:r>
            <a:r>
              <a:rPr spc="-20" dirty="0">
                <a:solidFill>
                  <a:srgbClr val="C00000"/>
                </a:solidFill>
              </a:rPr>
              <a:t>s</a:t>
            </a:r>
            <a:r>
              <a:rPr spc="-210" dirty="0">
                <a:solidFill>
                  <a:srgbClr val="C00000"/>
                </a:solidFill>
              </a:rPr>
              <a:t> </a:t>
            </a:r>
            <a:r>
              <a:rPr spc="-125" dirty="0">
                <a:solidFill>
                  <a:srgbClr val="C00000"/>
                </a:solidFill>
              </a:rPr>
              <a:t>a</a:t>
            </a:r>
            <a:r>
              <a:rPr spc="-130" dirty="0">
                <a:solidFill>
                  <a:srgbClr val="C00000"/>
                </a:solidFill>
              </a:rPr>
              <a:t>n</a:t>
            </a:r>
            <a:r>
              <a:rPr spc="-25" dirty="0">
                <a:solidFill>
                  <a:srgbClr val="C00000"/>
                </a:solidFill>
              </a:rPr>
              <a:t>d</a:t>
            </a:r>
            <a:r>
              <a:rPr spc="-204" dirty="0">
                <a:solidFill>
                  <a:srgbClr val="C00000"/>
                </a:solidFill>
              </a:rPr>
              <a:t> </a:t>
            </a:r>
            <a:r>
              <a:rPr spc="-135" dirty="0">
                <a:solidFill>
                  <a:srgbClr val="C00000"/>
                </a:solidFill>
              </a:rPr>
              <a:t>C</a:t>
            </a:r>
            <a:r>
              <a:rPr spc="-110" dirty="0">
                <a:solidFill>
                  <a:srgbClr val="C00000"/>
                </a:solidFill>
              </a:rPr>
              <a:t>irr</a:t>
            </a:r>
            <a:r>
              <a:rPr spc="-125" dirty="0">
                <a:solidFill>
                  <a:srgbClr val="C00000"/>
                </a:solidFill>
              </a:rPr>
              <a:t>h</a:t>
            </a:r>
            <a:r>
              <a:rPr spc="-130" dirty="0">
                <a:solidFill>
                  <a:srgbClr val="C00000"/>
                </a:solidFill>
              </a:rPr>
              <a:t>o</a:t>
            </a:r>
            <a:r>
              <a:rPr spc="-114" dirty="0">
                <a:solidFill>
                  <a:srgbClr val="C00000"/>
                </a:solidFill>
              </a:rPr>
              <a:t>s</a:t>
            </a:r>
            <a:r>
              <a:rPr spc="-110" dirty="0">
                <a:solidFill>
                  <a:srgbClr val="C00000"/>
                </a:solidFill>
              </a:rPr>
              <a:t>i</a:t>
            </a:r>
            <a:r>
              <a:rPr spc="-20" dirty="0">
                <a:solidFill>
                  <a:srgbClr val="C00000"/>
                </a:solidFill>
              </a:rPr>
              <a:t>s</a:t>
            </a:r>
          </a:p>
        </p:txBody>
      </p:sp>
      <p:sp>
        <p:nvSpPr>
          <p:cNvPr id="4" name="object 4"/>
          <p:cNvSpPr txBox="1"/>
          <p:nvPr/>
        </p:nvSpPr>
        <p:spPr>
          <a:xfrm>
            <a:off x="688193" y="1683343"/>
            <a:ext cx="8664575" cy="3342004"/>
          </a:xfrm>
          <a:prstGeom prst="rect">
            <a:avLst/>
          </a:prstGeom>
        </p:spPr>
        <p:txBody>
          <a:bodyPr vert="horz" wrap="square" lIns="0" tIns="0" rIns="0" bIns="0" rtlCol="0">
            <a:spAutoFit/>
          </a:bodyPr>
          <a:lstStyle/>
          <a:p>
            <a:pPr marL="12700">
              <a:lnSpc>
                <a:spcPct val="100000"/>
              </a:lnSpc>
            </a:pPr>
            <a:r>
              <a:rPr sz="2400" spc="-25" dirty="0">
                <a:solidFill>
                  <a:srgbClr val="212121"/>
                </a:solidFill>
                <a:latin typeface="Arial"/>
                <a:cs typeface="Arial"/>
              </a:rPr>
              <a:t>S</a:t>
            </a:r>
            <a:r>
              <a:rPr sz="2400" spc="-5" dirty="0">
                <a:solidFill>
                  <a:srgbClr val="212121"/>
                </a:solidFill>
                <a:latin typeface="Arial"/>
                <a:cs typeface="Arial"/>
              </a:rPr>
              <a:t>e</a:t>
            </a:r>
            <a:r>
              <a:rPr sz="2400" dirty="0">
                <a:solidFill>
                  <a:srgbClr val="212121"/>
                </a:solidFill>
                <a:latin typeface="Arial"/>
                <a:cs typeface="Arial"/>
              </a:rPr>
              <a:t>v</a:t>
            </a:r>
            <a:r>
              <a:rPr sz="2400" spc="-5" dirty="0">
                <a:solidFill>
                  <a:srgbClr val="212121"/>
                </a:solidFill>
                <a:latin typeface="Arial"/>
                <a:cs typeface="Arial"/>
              </a:rPr>
              <a:t>e</a:t>
            </a:r>
            <a:r>
              <a:rPr sz="2400" dirty="0">
                <a:solidFill>
                  <a:srgbClr val="212121"/>
                </a:solidFill>
                <a:latin typeface="Arial"/>
                <a:cs typeface="Arial"/>
              </a:rPr>
              <a:t>r</a:t>
            </a:r>
            <a:r>
              <a:rPr sz="2400" spc="-5" dirty="0">
                <a:solidFill>
                  <a:srgbClr val="212121"/>
                </a:solidFill>
                <a:latin typeface="Arial"/>
                <a:cs typeface="Arial"/>
              </a:rPr>
              <a:t>a</a:t>
            </a:r>
            <a:r>
              <a:rPr sz="2400" dirty="0">
                <a:solidFill>
                  <a:srgbClr val="212121"/>
                </a:solidFill>
                <a:latin typeface="Arial"/>
                <a:cs typeface="Arial"/>
              </a:rPr>
              <a:t>l</a:t>
            </a:r>
            <a:r>
              <a:rPr sz="2400" spc="10" dirty="0">
                <a:solidFill>
                  <a:srgbClr val="212121"/>
                </a:solidFill>
                <a:latin typeface="Arial"/>
                <a:cs typeface="Arial"/>
              </a:rPr>
              <a:t> </a:t>
            </a:r>
            <a:r>
              <a:rPr sz="2400" spc="5" dirty="0">
                <a:solidFill>
                  <a:srgbClr val="212121"/>
                </a:solidFill>
                <a:latin typeface="Arial"/>
                <a:cs typeface="Arial"/>
              </a:rPr>
              <a:t>m</a:t>
            </a:r>
            <a:r>
              <a:rPr sz="2400" spc="-20" dirty="0">
                <a:solidFill>
                  <a:srgbClr val="212121"/>
                </a:solidFill>
                <a:latin typeface="Arial"/>
                <a:cs typeface="Arial"/>
              </a:rPr>
              <a:t>e</a:t>
            </a:r>
            <a:r>
              <a:rPr sz="2400" spc="-5" dirty="0">
                <a:solidFill>
                  <a:srgbClr val="212121"/>
                </a:solidFill>
                <a:latin typeface="Arial"/>
                <a:cs typeface="Arial"/>
              </a:rPr>
              <a:t>thod</a:t>
            </a:r>
            <a:r>
              <a:rPr sz="2400" dirty="0">
                <a:solidFill>
                  <a:srgbClr val="212121"/>
                </a:solidFill>
                <a:latin typeface="Arial"/>
                <a:cs typeface="Arial"/>
              </a:rPr>
              <a:t>s m</a:t>
            </a:r>
            <a:r>
              <a:rPr sz="2400" spc="-5" dirty="0">
                <a:solidFill>
                  <a:srgbClr val="212121"/>
                </a:solidFill>
                <a:latin typeface="Arial"/>
                <a:cs typeface="Arial"/>
              </a:rPr>
              <a:t>a</a:t>
            </a:r>
            <a:r>
              <a:rPr sz="2400" dirty="0">
                <a:solidFill>
                  <a:srgbClr val="212121"/>
                </a:solidFill>
                <a:latin typeface="Arial"/>
                <a:cs typeface="Arial"/>
              </a:rPr>
              <a:t>y </a:t>
            </a:r>
            <a:r>
              <a:rPr sz="2400" spc="-5" dirty="0">
                <a:solidFill>
                  <a:srgbClr val="212121"/>
                </a:solidFill>
                <a:latin typeface="Arial"/>
                <a:cs typeface="Arial"/>
              </a:rPr>
              <a:t>b</a:t>
            </a:r>
            <a:r>
              <a:rPr sz="2400" dirty="0">
                <a:solidFill>
                  <a:srgbClr val="212121"/>
                </a:solidFill>
                <a:latin typeface="Arial"/>
                <a:cs typeface="Arial"/>
              </a:rPr>
              <a:t>e </a:t>
            </a:r>
            <a:r>
              <a:rPr sz="2400" spc="-5" dirty="0">
                <a:solidFill>
                  <a:srgbClr val="212121"/>
                </a:solidFill>
                <a:latin typeface="Arial"/>
                <a:cs typeface="Arial"/>
              </a:rPr>
              <a:t>u</a:t>
            </a:r>
            <a:r>
              <a:rPr sz="2400" dirty="0">
                <a:solidFill>
                  <a:srgbClr val="212121"/>
                </a:solidFill>
                <a:latin typeface="Arial"/>
                <a:cs typeface="Arial"/>
              </a:rPr>
              <a:t>s</a:t>
            </a:r>
            <a:r>
              <a:rPr sz="2400" spc="-5" dirty="0">
                <a:solidFill>
                  <a:srgbClr val="212121"/>
                </a:solidFill>
                <a:latin typeface="Arial"/>
                <a:cs typeface="Arial"/>
              </a:rPr>
              <a:t>ed</a:t>
            </a:r>
            <a:endParaRPr sz="2400">
              <a:latin typeface="Arial"/>
              <a:cs typeface="Arial"/>
            </a:endParaRPr>
          </a:p>
          <a:p>
            <a:pPr marL="355600" indent="-228600">
              <a:lnSpc>
                <a:spcPct val="100000"/>
              </a:lnSpc>
              <a:spcBef>
                <a:spcPts val="484"/>
              </a:spcBef>
              <a:buClr>
                <a:srgbClr val="D51F1A"/>
              </a:buClr>
              <a:buFont typeface="Wingdings"/>
              <a:buChar char=""/>
              <a:tabLst>
                <a:tab pos="355600" algn="l"/>
              </a:tabLst>
            </a:pPr>
            <a:r>
              <a:rPr sz="2000" u="heavy" dirty="0">
                <a:solidFill>
                  <a:srgbClr val="468FCC"/>
                </a:solidFill>
                <a:latin typeface="Arial"/>
                <a:cs typeface="Arial"/>
                <a:hlinkClick r:id="rId4"/>
              </a:rPr>
              <a:t>F</a:t>
            </a:r>
            <a:r>
              <a:rPr sz="2000" u="heavy" spc="-5" dirty="0">
                <a:solidFill>
                  <a:srgbClr val="468FCC"/>
                </a:solidFill>
                <a:latin typeface="Arial"/>
                <a:cs typeface="Arial"/>
                <a:hlinkClick r:id="rId4"/>
              </a:rPr>
              <a:t>IB</a:t>
            </a:r>
            <a:r>
              <a:rPr sz="2000" u="heavy" dirty="0">
                <a:solidFill>
                  <a:srgbClr val="468FCC"/>
                </a:solidFill>
                <a:latin typeface="Arial"/>
                <a:cs typeface="Arial"/>
                <a:hlinkClick r:id="rId4"/>
              </a:rPr>
              <a:t>-4</a:t>
            </a:r>
            <a:r>
              <a:rPr sz="2000" u="heavy" spc="-20" dirty="0">
                <a:solidFill>
                  <a:srgbClr val="468FCC"/>
                </a:solidFill>
                <a:latin typeface="Arial"/>
                <a:cs typeface="Arial"/>
                <a:hlinkClick r:id="rId4"/>
              </a:rPr>
              <a:t> </a:t>
            </a:r>
            <a:r>
              <a:rPr sz="2000" u="heavy" spc="5" dirty="0">
                <a:solidFill>
                  <a:srgbClr val="468FCC"/>
                </a:solidFill>
                <a:latin typeface="Arial"/>
                <a:cs typeface="Arial"/>
                <a:hlinkClick r:id="rId4"/>
              </a:rPr>
              <a:t>sc</a:t>
            </a:r>
            <a:r>
              <a:rPr sz="2000" u="heavy" dirty="0">
                <a:solidFill>
                  <a:srgbClr val="468FCC"/>
                </a:solidFill>
                <a:latin typeface="Arial"/>
                <a:cs typeface="Arial"/>
                <a:hlinkClick r:id="rId4"/>
              </a:rPr>
              <a:t>ore</a:t>
            </a:r>
            <a:r>
              <a:rPr sz="2000" spc="-40" dirty="0">
                <a:solidFill>
                  <a:srgbClr val="468FCC"/>
                </a:solidFill>
                <a:latin typeface="Arial"/>
                <a:cs typeface="Arial"/>
                <a:hlinkClick r:id="rId4"/>
              </a:rPr>
              <a:t> </a:t>
            </a:r>
            <a:r>
              <a:rPr sz="2000" spc="-5" dirty="0">
                <a:solidFill>
                  <a:srgbClr val="212121"/>
                </a:solidFill>
                <a:latin typeface="Arial"/>
                <a:cs typeface="Arial"/>
              </a:rPr>
              <a:t>(age</a:t>
            </a:r>
            <a:r>
              <a:rPr sz="2000" dirty="0">
                <a:solidFill>
                  <a:srgbClr val="212121"/>
                </a:solidFill>
                <a:latin typeface="Arial"/>
                <a:cs typeface="Arial"/>
              </a:rPr>
              <a:t>,</a:t>
            </a:r>
            <a:r>
              <a:rPr sz="2000" spc="-140" dirty="0">
                <a:solidFill>
                  <a:srgbClr val="212121"/>
                </a:solidFill>
                <a:latin typeface="Arial"/>
                <a:cs typeface="Arial"/>
              </a:rPr>
              <a:t> </a:t>
            </a:r>
            <a:r>
              <a:rPr sz="2000" spc="-5" dirty="0">
                <a:solidFill>
                  <a:srgbClr val="212121"/>
                </a:solidFill>
                <a:latin typeface="Arial"/>
                <a:cs typeface="Arial"/>
              </a:rPr>
              <a:t>AST</a:t>
            </a:r>
            <a:r>
              <a:rPr sz="2000" dirty="0">
                <a:solidFill>
                  <a:srgbClr val="212121"/>
                </a:solidFill>
                <a:latin typeface="Arial"/>
                <a:cs typeface="Arial"/>
              </a:rPr>
              <a:t>,</a:t>
            </a:r>
            <a:r>
              <a:rPr sz="2000" spc="-140" dirty="0">
                <a:solidFill>
                  <a:srgbClr val="212121"/>
                </a:solidFill>
                <a:latin typeface="Arial"/>
                <a:cs typeface="Arial"/>
              </a:rPr>
              <a:t> </a:t>
            </a:r>
            <a:r>
              <a:rPr sz="2000" spc="-5" dirty="0">
                <a:solidFill>
                  <a:srgbClr val="212121"/>
                </a:solidFill>
                <a:latin typeface="Arial"/>
                <a:cs typeface="Arial"/>
              </a:rPr>
              <a:t>ALT</a:t>
            </a:r>
            <a:r>
              <a:rPr sz="2000" dirty="0">
                <a:solidFill>
                  <a:srgbClr val="212121"/>
                </a:solidFill>
                <a:latin typeface="Arial"/>
                <a:cs typeface="Arial"/>
              </a:rPr>
              <a:t>,</a:t>
            </a:r>
            <a:r>
              <a:rPr sz="2000" spc="-140" dirty="0">
                <a:solidFill>
                  <a:srgbClr val="212121"/>
                </a:solidFill>
                <a:latin typeface="Arial"/>
                <a:cs typeface="Arial"/>
              </a:rPr>
              <a:t> </a:t>
            </a:r>
            <a:r>
              <a:rPr sz="2000" spc="-5" dirty="0">
                <a:solidFill>
                  <a:srgbClr val="212121"/>
                </a:solidFill>
                <a:latin typeface="Arial"/>
                <a:cs typeface="Arial"/>
              </a:rPr>
              <a:t>platelets)</a:t>
            </a:r>
            <a:endParaRPr sz="2000">
              <a:latin typeface="Arial"/>
              <a:cs typeface="Arial"/>
            </a:endParaRPr>
          </a:p>
          <a:p>
            <a:pPr marL="355600" indent="-228600">
              <a:lnSpc>
                <a:spcPct val="100000"/>
              </a:lnSpc>
              <a:spcBef>
                <a:spcPts val="480"/>
              </a:spcBef>
              <a:buClr>
                <a:srgbClr val="D51F1A"/>
              </a:buClr>
              <a:buFont typeface="Wingdings"/>
              <a:buChar char=""/>
              <a:tabLst>
                <a:tab pos="355600" algn="l"/>
              </a:tabLst>
            </a:pPr>
            <a:r>
              <a:rPr sz="2000" u="heavy" spc="-5" dirty="0">
                <a:solidFill>
                  <a:srgbClr val="468FCC"/>
                </a:solidFill>
                <a:latin typeface="Arial"/>
                <a:cs typeface="Arial"/>
                <a:hlinkClick r:id="rId5"/>
              </a:rPr>
              <a:t>AS</a:t>
            </a:r>
            <a:r>
              <a:rPr sz="2000" u="heavy" spc="-110" dirty="0">
                <a:solidFill>
                  <a:srgbClr val="468FCC"/>
                </a:solidFill>
                <a:latin typeface="Arial"/>
                <a:cs typeface="Arial"/>
                <a:hlinkClick r:id="rId5"/>
              </a:rPr>
              <a:t>T</a:t>
            </a:r>
            <a:r>
              <a:rPr sz="2000" u="heavy" dirty="0">
                <a:solidFill>
                  <a:srgbClr val="468FCC"/>
                </a:solidFill>
                <a:latin typeface="Arial"/>
                <a:cs typeface="Arial"/>
                <a:hlinkClick r:id="rId5"/>
              </a:rPr>
              <a:t>-</a:t>
            </a:r>
            <a:r>
              <a:rPr sz="2000" u="heavy" spc="-5" dirty="0">
                <a:solidFill>
                  <a:srgbClr val="468FCC"/>
                </a:solidFill>
                <a:latin typeface="Arial"/>
                <a:cs typeface="Arial"/>
                <a:hlinkClick r:id="rId5"/>
              </a:rPr>
              <a:t>t</a:t>
            </a:r>
            <a:r>
              <a:rPr sz="2000" u="heavy" dirty="0">
                <a:solidFill>
                  <a:srgbClr val="468FCC"/>
                </a:solidFill>
                <a:latin typeface="Arial"/>
                <a:cs typeface="Arial"/>
                <a:hlinkClick r:id="rId5"/>
              </a:rPr>
              <a:t>o-</a:t>
            </a:r>
            <a:r>
              <a:rPr sz="2000" u="heavy" spc="-5" dirty="0">
                <a:solidFill>
                  <a:srgbClr val="468FCC"/>
                </a:solidFill>
                <a:latin typeface="Arial"/>
                <a:cs typeface="Arial"/>
                <a:hlinkClick r:id="rId5"/>
              </a:rPr>
              <a:t>Pl</a:t>
            </a:r>
            <a:r>
              <a:rPr sz="2000" u="heavy" dirty="0">
                <a:solidFill>
                  <a:srgbClr val="468FCC"/>
                </a:solidFill>
                <a:latin typeface="Arial"/>
                <a:cs typeface="Arial"/>
                <a:hlinkClick r:id="rId5"/>
              </a:rPr>
              <a:t>a</a:t>
            </a:r>
            <a:r>
              <a:rPr sz="2000" u="heavy" spc="-5" dirty="0">
                <a:solidFill>
                  <a:srgbClr val="468FCC"/>
                </a:solidFill>
                <a:latin typeface="Arial"/>
                <a:cs typeface="Arial"/>
                <a:hlinkClick r:id="rId5"/>
              </a:rPr>
              <a:t>t</a:t>
            </a:r>
            <a:r>
              <a:rPr sz="2000" u="heavy" dirty="0">
                <a:solidFill>
                  <a:srgbClr val="468FCC"/>
                </a:solidFill>
                <a:latin typeface="Arial"/>
                <a:cs typeface="Arial"/>
                <a:hlinkClick r:id="rId5"/>
              </a:rPr>
              <a:t>e</a:t>
            </a:r>
            <a:r>
              <a:rPr sz="2000" u="heavy" spc="-5" dirty="0">
                <a:solidFill>
                  <a:srgbClr val="468FCC"/>
                </a:solidFill>
                <a:latin typeface="Arial"/>
                <a:cs typeface="Arial"/>
                <a:hlinkClick r:id="rId5"/>
              </a:rPr>
              <a:t>l</a:t>
            </a:r>
            <a:r>
              <a:rPr sz="2000" u="heavy" dirty="0">
                <a:solidFill>
                  <a:srgbClr val="468FCC"/>
                </a:solidFill>
                <a:latin typeface="Arial"/>
                <a:cs typeface="Arial"/>
                <a:hlinkClick r:id="rId5"/>
              </a:rPr>
              <a:t>et</a:t>
            </a:r>
            <a:r>
              <a:rPr sz="2000" u="heavy" spc="-25" dirty="0">
                <a:solidFill>
                  <a:srgbClr val="468FCC"/>
                </a:solidFill>
                <a:latin typeface="Arial"/>
                <a:cs typeface="Arial"/>
                <a:hlinkClick r:id="rId5"/>
              </a:rPr>
              <a:t> </a:t>
            </a:r>
            <a:r>
              <a:rPr sz="2000" u="heavy" dirty="0">
                <a:solidFill>
                  <a:srgbClr val="468FCC"/>
                </a:solidFill>
                <a:latin typeface="Arial"/>
                <a:cs typeface="Arial"/>
                <a:hlinkClick r:id="rId5"/>
              </a:rPr>
              <a:t>Ra</a:t>
            </a:r>
            <a:r>
              <a:rPr sz="2000" u="heavy" spc="-5" dirty="0">
                <a:solidFill>
                  <a:srgbClr val="468FCC"/>
                </a:solidFill>
                <a:latin typeface="Arial"/>
                <a:cs typeface="Arial"/>
                <a:hlinkClick r:id="rId5"/>
              </a:rPr>
              <a:t>ti</a:t>
            </a:r>
            <a:r>
              <a:rPr sz="2000" u="heavy" dirty="0">
                <a:solidFill>
                  <a:srgbClr val="468FCC"/>
                </a:solidFill>
                <a:latin typeface="Arial"/>
                <a:cs typeface="Arial"/>
                <a:hlinkClick r:id="rId5"/>
              </a:rPr>
              <a:t>o</a:t>
            </a:r>
            <a:r>
              <a:rPr sz="2000" u="heavy" spc="-20" dirty="0">
                <a:solidFill>
                  <a:srgbClr val="468FCC"/>
                </a:solidFill>
                <a:latin typeface="Arial"/>
                <a:cs typeface="Arial"/>
                <a:hlinkClick r:id="rId5"/>
              </a:rPr>
              <a:t> </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ndex</a:t>
            </a:r>
            <a:r>
              <a:rPr sz="2000" u="heavy" spc="-25" dirty="0">
                <a:solidFill>
                  <a:srgbClr val="468FCC"/>
                </a:solidFill>
                <a:latin typeface="Arial"/>
                <a:cs typeface="Arial"/>
                <a:hlinkClick r:id="rId5"/>
              </a:rPr>
              <a:t> </a:t>
            </a:r>
            <a:r>
              <a:rPr sz="2000" u="heavy" dirty="0">
                <a:solidFill>
                  <a:srgbClr val="468FCC"/>
                </a:solidFill>
                <a:latin typeface="Arial"/>
                <a:cs typeface="Arial"/>
                <a:hlinkClick r:id="rId5"/>
              </a:rPr>
              <a:t>(</a:t>
            </a:r>
            <a:r>
              <a:rPr sz="2000" u="heavy" spc="-5" dirty="0">
                <a:solidFill>
                  <a:srgbClr val="468FCC"/>
                </a:solidFill>
                <a:latin typeface="Arial"/>
                <a:cs typeface="Arial"/>
                <a:hlinkClick r:id="rId5"/>
              </a:rPr>
              <a:t>AP</a:t>
            </a:r>
            <a:r>
              <a:rPr sz="2000" u="heavy" dirty="0">
                <a:solidFill>
                  <a:srgbClr val="468FCC"/>
                </a:solidFill>
                <a:latin typeface="Arial"/>
                <a:cs typeface="Arial"/>
                <a:hlinkClick r:id="rId5"/>
              </a:rPr>
              <a:t>R</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a:t>
            </a:r>
            <a:endParaRPr sz="2000">
              <a:latin typeface="Arial"/>
              <a:cs typeface="Arial"/>
            </a:endParaRPr>
          </a:p>
          <a:p>
            <a:pPr marL="355600" marR="5080" indent="-228600">
              <a:lnSpc>
                <a:spcPct val="100000"/>
              </a:lnSpc>
              <a:spcBef>
                <a:spcPts val="480"/>
              </a:spcBef>
              <a:buClr>
                <a:srgbClr val="D51F1A"/>
              </a:buClr>
              <a:buFont typeface="Wingdings"/>
              <a:buChar char=""/>
              <a:tabLst>
                <a:tab pos="355600" algn="l"/>
              </a:tabLst>
            </a:pPr>
            <a:r>
              <a:rPr sz="2000" u="heavy" dirty="0">
                <a:solidFill>
                  <a:srgbClr val="468FCC"/>
                </a:solidFill>
                <a:latin typeface="Arial"/>
                <a:cs typeface="Arial"/>
                <a:hlinkClick r:id="rId6"/>
              </a:rPr>
              <a:t>Ch</a:t>
            </a:r>
            <a:r>
              <a:rPr sz="2000" u="heavy" spc="-5" dirty="0">
                <a:solidFill>
                  <a:srgbClr val="468FCC"/>
                </a:solidFill>
                <a:latin typeface="Arial"/>
                <a:cs typeface="Arial"/>
                <a:hlinkClick r:id="rId6"/>
              </a:rPr>
              <a:t>il</a:t>
            </a:r>
            <a:r>
              <a:rPr sz="2000" u="heavy" dirty="0">
                <a:solidFill>
                  <a:srgbClr val="468FCC"/>
                </a:solidFill>
                <a:latin typeface="Arial"/>
                <a:cs typeface="Arial"/>
                <a:hlinkClick r:id="rId6"/>
              </a:rPr>
              <a:t>d-</a:t>
            </a:r>
            <a:r>
              <a:rPr sz="2000" u="heavy" spc="-75" dirty="0">
                <a:solidFill>
                  <a:srgbClr val="468FCC"/>
                </a:solidFill>
                <a:latin typeface="Arial"/>
                <a:cs typeface="Arial"/>
                <a:hlinkClick r:id="rId6"/>
              </a:rPr>
              <a:t>T</a:t>
            </a:r>
            <a:r>
              <a:rPr sz="2000" u="heavy" dirty="0">
                <a:solidFill>
                  <a:srgbClr val="468FCC"/>
                </a:solidFill>
                <a:latin typeface="Arial"/>
                <a:cs typeface="Arial"/>
                <a:hlinkClick r:id="rId6"/>
              </a:rPr>
              <a:t>ur</a:t>
            </a:r>
            <a:r>
              <a:rPr sz="2000" u="heavy" spc="5" dirty="0">
                <a:solidFill>
                  <a:srgbClr val="468FCC"/>
                </a:solidFill>
                <a:latin typeface="Arial"/>
                <a:cs typeface="Arial"/>
                <a:hlinkClick r:id="rId6"/>
              </a:rPr>
              <a:t>c</a:t>
            </a:r>
            <a:r>
              <a:rPr sz="2000" u="heavy" dirty="0">
                <a:solidFill>
                  <a:srgbClr val="468FCC"/>
                </a:solidFill>
                <a:latin typeface="Arial"/>
                <a:cs typeface="Arial"/>
                <a:hlinkClick r:id="rId6"/>
              </a:rPr>
              <a:t>o</a:t>
            </a:r>
            <a:r>
              <a:rPr sz="2000" u="heavy" spc="-5" dirty="0">
                <a:solidFill>
                  <a:srgbClr val="468FCC"/>
                </a:solidFill>
                <a:latin typeface="Arial"/>
                <a:cs typeface="Arial"/>
                <a:hlinkClick r:id="rId6"/>
              </a:rPr>
              <a:t>tt</a:t>
            </a:r>
            <a:r>
              <a:rPr sz="2000" u="heavy" dirty="0">
                <a:solidFill>
                  <a:srgbClr val="468FCC"/>
                </a:solidFill>
                <a:latin typeface="Arial"/>
                <a:cs typeface="Arial"/>
                <a:hlinkClick r:id="rId6"/>
              </a:rPr>
              <a:t>e</a:t>
            </a:r>
            <a:r>
              <a:rPr sz="2000" u="heavy" spc="-10" dirty="0">
                <a:solidFill>
                  <a:srgbClr val="468FCC"/>
                </a:solidFill>
                <a:latin typeface="Arial"/>
                <a:cs typeface="Arial"/>
                <a:hlinkClick r:id="rId6"/>
              </a:rPr>
              <a:t>-</a:t>
            </a:r>
            <a:r>
              <a:rPr sz="2000" u="heavy" spc="-5" dirty="0">
                <a:solidFill>
                  <a:srgbClr val="468FCC"/>
                </a:solidFill>
                <a:latin typeface="Arial"/>
                <a:cs typeface="Arial"/>
                <a:hlinkClick r:id="rId6"/>
              </a:rPr>
              <a:t>P</a:t>
            </a:r>
            <a:r>
              <a:rPr sz="2000" u="heavy" dirty="0">
                <a:solidFill>
                  <a:srgbClr val="468FCC"/>
                </a:solidFill>
                <a:latin typeface="Arial"/>
                <a:cs typeface="Arial"/>
                <a:hlinkClick r:id="rId6"/>
              </a:rPr>
              <a:t>ugh</a:t>
            </a:r>
            <a:r>
              <a:rPr sz="2000" u="heavy" spc="-55" dirty="0">
                <a:solidFill>
                  <a:srgbClr val="468FCC"/>
                </a:solidFill>
                <a:latin typeface="Arial"/>
                <a:cs typeface="Arial"/>
                <a:hlinkClick r:id="rId6"/>
              </a:rPr>
              <a:t> </a:t>
            </a:r>
            <a:r>
              <a:rPr sz="2000" u="heavy" dirty="0">
                <a:solidFill>
                  <a:srgbClr val="468FCC"/>
                </a:solidFill>
                <a:latin typeface="Arial"/>
                <a:cs typeface="Arial"/>
                <a:hlinkClick r:id="rId6"/>
              </a:rPr>
              <a:t>C</a:t>
            </a:r>
            <a:r>
              <a:rPr sz="2000" u="heavy" spc="-5" dirty="0">
                <a:solidFill>
                  <a:srgbClr val="468FCC"/>
                </a:solidFill>
                <a:latin typeface="Arial"/>
                <a:cs typeface="Arial"/>
                <a:hlinkClick r:id="rId6"/>
              </a:rPr>
              <a:t>i</a:t>
            </a:r>
            <a:r>
              <a:rPr sz="2000" u="heavy" dirty="0">
                <a:solidFill>
                  <a:srgbClr val="468FCC"/>
                </a:solidFill>
                <a:latin typeface="Arial"/>
                <a:cs typeface="Arial"/>
                <a:hlinkClick r:id="rId6"/>
              </a:rPr>
              <a:t>rrho</a:t>
            </a:r>
            <a:r>
              <a:rPr sz="2000" u="heavy" spc="5" dirty="0">
                <a:solidFill>
                  <a:srgbClr val="468FCC"/>
                </a:solidFill>
                <a:latin typeface="Arial"/>
                <a:cs typeface="Arial"/>
                <a:hlinkClick r:id="rId6"/>
              </a:rPr>
              <a:t>s</a:t>
            </a:r>
            <a:r>
              <a:rPr sz="2000" u="heavy" spc="-5" dirty="0">
                <a:solidFill>
                  <a:srgbClr val="468FCC"/>
                </a:solidFill>
                <a:latin typeface="Arial"/>
                <a:cs typeface="Arial"/>
                <a:hlinkClick r:id="rId6"/>
              </a:rPr>
              <a:t>i</a:t>
            </a:r>
            <a:r>
              <a:rPr sz="2000" u="heavy" dirty="0">
                <a:solidFill>
                  <a:srgbClr val="468FCC"/>
                </a:solidFill>
                <a:latin typeface="Arial"/>
                <a:cs typeface="Arial"/>
                <a:hlinkClick r:id="rId6"/>
              </a:rPr>
              <a:t>s</a:t>
            </a:r>
            <a:r>
              <a:rPr sz="2000" u="heavy" spc="-25" dirty="0">
                <a:solidFill>
                  <a:srgbClr val="468FCC"/>
                </a:solidFill>
                <a:latin typeface="Arial"/>
                <a:cs typeface="Arial"/>
                <a:hlinkClick r:id="rId6"/>
              </a:rPr>
              <a:t> </a:t>
            </a:r>
            <a:r>
              <a:rPr sz="2000" u="heavy" spc="-5" dirty="0">
                <a:solidFill>
                  <a:srgbClr val="468FCC"/>
                </a:solidFill>
                <a:latin typeface="Arial"/>
                <a:cs typeface="Arial"/>
                <a:hlinkClick r:id="rId6"/>
              </a:rPr>
              <a:t>S</a:t>
            </a:r>
            <a:r>
              <a:rPr sz="2000" u="heavy" dirty="0">
                <a:solidFill>
                  <a:srgbClr val="468FCC"/>
                </a:solidFill>
                <a:latin typeface="Arial"/>
                <a:cs typeface="Arial"/>
                <a:hlinkClick r:id="rId6"/>
              </a:rPr>
              <a:t>e</a:t>
            </a:r>
            <a:r>
              <a:rPr sz="2000" u="heavy" spc="-10" dirty="0">
                <a:solidFill>
                  <a:srgbClr val="468FCC"/>
                </a:solidFill>
                <a:latin typeface="Arial"/>
                <a:cs typeface="Arial"/>
                <a:hlinkClick r:id="rId6"/>
              </a:rPr>
              <a:t>v</a:t>
            </a:r>
            <a:r>
              <a:rPr sz="2000" u="heavy" dirty="0">
                <a:solidFill>
                  <a:srgbClr val="468FCC"/>
                </a:solidFill>
                <a:latin typeface="Arial"/>
                <a:cs typeface="Arial"/>
                <a:hlinkClick r:id="rId6"/>
              </a:rPr>
              <a:t>er</a:t>
            </a:r>
            <a:r>
              <a:rPr sz="2000" u="heavy" spc="-5" dirty="0">
                <a:solidFill>
                  <a:srgbClr val="468FCC"/>
                </a:solidFill>
                <a:latin typeface="Arial"/>
                <a:cs typeface="Arial"/>
                <a:hlinkClick r:id="rId6"/>
              </a:rPr>
              <a:t>it</a:t>
            </a:r>
            <a:r>
              <a:rPr sz="2000" u="heavy" dirty="0">
                <a:solidFill>
                  <a:srgbClr val="468FCC"/>
                </a:solidFill>
                <a:latin typeface="Arial"/>
                <a:cs typeface="Arial"/>
                <a:hlinkClick r:id="rId6"/>
              </a:rPr>
              <a:t>y</a:t>
            </a:r>
            <a:r>
              <a:rPr sz="2000" spc="-25" dirty="0">
                <a:solidFill>
                  <a:srgbClr val="468FCC"/>
                </a:solidFill>
                <a:latin typeface="Arial"/>
                <a:cs typeface="Arial"/>
                <a:hlinkClick r:id="rId6"/>
              </a:rPr>
              <a:t> </a:t>
            </a:r>
            <a:r>
              <a:rPr sz="2000" dirty="0">
                <a:solidFill>
                  <a:srgbClr val="212121"/>
                </a:solidFill>
                <a:latin typeface="Arial"/>
                <a:cs typeface="Arial"/>
              </a:rPr>
              <a:t>(encephalopathy,</a:t>
            </a:r>
            <a:r>
              <a:rPr sz="2000" spc="-40" dirty="0">
                <a:solidFill>
                  <a:srgbClr val="212121"/>
                </a:solidFill>
                <a:latin typeface="Arial"/>
                <a:cs typeface="Arial"/>
              </a:rPr>
              <a:t> </a:t>
            </a:r>
            <a:r>
              <a:rPr sz="2000" dirty="0">
                <a:solidFill>
                  <a:srgbClr val="212121"/>
                </a:solidFill>
                <a:latin typeface="Arial"/>
                <a:cs typeface="Arial"/>
              </a:rPr>
              <a:t>ascites,</a:t>
            </a:r>
            <a:r>
              <a:rPr sz="2000" spc="-35" dirty="0">
                <a:solidFill>
                  <a:srgbClr val="212121"/>
                </a:solidFill>
                <a:latin typeface="Arial"/>
                <a:cs typeface="Arial"/>
              </a:rPr>
              <a:t> </a:t>
            </a:r>
            <a:r>
              <a:rPr sz="2000" dirty="0">
                <a:solidFill>
                  <a:srgbClr val="212121"/>
                </a:solidFill>
                <a:latin typeface="Arial"/>
                <a:cs typeface="Arial"/>
              </a:rPr>
              <a:t>bilirubin, a</a:t>
            </a:r>
            <a:r>
              <a:rPr sz="2000" spc="-5" dirty="0">
                <a:solidFill>
                  <a:srgbClr val="212121"/>
                </a:solidFill>
                <a:latin typeface="Arial"/>
                <a:cs typeface="Arial"/>
              </a:rPr>
              <a:t>l</a:t>
            </a:r>
            <a:r>
              <a:rPr sz="2000" dirty="0">
                <a:solidFill>
                  <a:srgbClr val="212121"/>
                </a:solidFill>
                <a:latin typeface="Arial"/>
                <a:cs typeface="Arial"/>
              </a:rPr>
              <a:t>bu</a:t>
            </a:r>
            <a:r>
              <a:rPr sz="2000" spc="-5" dirty="0">
                <a:solidFill>
                  <a:srgbClr val="212121"/>
                </a:solidFill>
                <a:latin typeface="Arial"/>
                <a:cs typeface="Arial"/>
              </a:rPr>
              <a:t>mi</a:t>
            </a:r>
            <a:r>
              <a:rPr sz="2000" dirty="0">
                <a:solidFill>
                  <a:srgbClr val="212121"/>
                </a:solidFill>
                <a:latin typeface="Arial"/>
                <a:cs typeface="Arial"/>
              </a:rPr>
              <a:t>n,</a:t>
            </a:r>
            <a:r>
              <a:rPr sz="2000" spc="-2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NR)</a:t>
            </a:r>
            <a:endParaRPr sz="2000">
              <a:latin typeface="Arial"/>
              <a:cs typeface="Arial"/>
            </a:endParaRPr>
          </a:p>
          <a:p>
            <a:pPr marL="355600" indent="-228600">
              <a:lnSpc>
                <a:spcPct val="100000"/>
              </a:lnSpc>
              <a:spcBef>
                <a:spcPts val="480"/>
              </a:spcBef>
              <a:buClr>
                <a:srgbClr val="D51F1A"/>
              </a:buClr>
              <a:buFont typeface="Wingdings"/>
              <a:buChar char=""/>
              <a:tabLst>
                <a:tab pos="355600" algn="l"/>
              </a:tabLst>
            </a:pPr>
            <a:r>
              <a:rPr sz="2000" spc="-5" dirty="0">
                <a:solidFill>
                  <a:srgbClr val="212121"/>
                </a:solidFill>
                <a:latin typeface="Arial"/>
                <a:cs typeface="Arial"/>
              </a:rPr>
              <a:t>A</a:t>
            </a:r>
            <a:r>
              <a:rPr sz="2000" spc="5" dirty="0">
                <a:solidFill>
                  <a:srgbClr val="212121"/>
                </a:solidFill>
                <a:latin typeface="Arial"/>
                <a:cs typeface="Arial"/>
              </a:rPr>
              <a:t>ss</a:t>
            </a:r>
            <a:r>
              <a:rPr sz="2000" dirty="0">
                <a:solidFill>
                  <a:srgbClr val="212121"/>
                </a:solidFill>
                <a:latin typeface="Arial"/>
                <a:cs typeface="Arial"/>
              </a:rPr>
              <a:t>e</a:t>
            </a:r>
            <a:r>
              <a:rPr sz="2000" spc="5" dirty="0">
                <a:solidFill>
                  <a:srgbClr val="212121"/>
                </a:solidFill>
                <a:latin typeface="Arial"/>
                <a:cs typeface="Arial"/>
              </a:rPr>
              <a:t>ss</a:t>
            </a:r>
            <a:r>
              <a:rPr sz="2000" spc="-5" dirty="0">
                <a:solidFill>
                  <a:srgbClr val="212121"/>
                </a:solidFill>
                <a:latin typeface="Arial"/>
                <a:cs typeface="Arial"/>
              </a:rPr>
              <a:t>m</a:t>
            </a:r>
            <a:r>
              <a:rPr sz="2000" dirty="0">
                <a:solidFill>
                  <a:srgbClr val="212121"/>
                </a:solidFill>
                <a:latin typeface="Arial"/>
                <a:cs typeface="Arial"/>
              </a:rPr>
              <a:t>e</a:t>
            </a:r>
            <a:r>
              <a:rPr sz="2000" spc="-15" dirty="0">
                <a:solidFill>
                  <a:srgbClr val="212121"/>
                </a:solidFill>
                <a:latin typeface="Arial"/>
                <a:cs typeface="Arial"/>
              </a:rPr>
              <a:t>n</a:t>
            </a:r>
            <a:r>
              <a:rPr sz="2000" dirty="0">
                <a:solidFill>
                  <a:srgbClr val="212121"/>
                </a:solidFill>
                <a:latin typeface="Arial"/>
                <a:cs typeface="Arial"/>
              </a:rPr>
              <a:t>t</a:t>
            </a:r>
            <a:r>
              <a:rPr sz="2000" spc="-45" dirty="0">
                <a:solidFill>
                  <a:srgbClr val="212121"/>
                </a:solidFill>
                <a:latin typeface="Arial"/>
                <a:cs typeface="Arial"/>
              </a:rPr>
              <a:t> </a:t>
            </a:r>
            <a:r>
              <a:rPr sz="2000" dirty="0">
                <a:solidFill>
                  <a:srgbClr val="212121"/>
                </a:solidFill>
                <a:latin typeface="Arial"/>
                <a:cs typeface="Arial"/>
              </a:rPr>
              <a:t>of</a:t>
            </a:r>
            <a:r>
              <a:rPr sz="2000" spc="-10" dirty="0">
                <a:solidFill>
                  <a:srgbClr val="212121"/>
                </a:solidFill>
                <a:latin typeface="Arial"/>
                <a:cs typeface="Arial"/>
              </a:rPr>
              <a:t> </a:t>
            </a:r>
            <a:r>
              <a:rPr sz="2000" spc="-5" dirty="0">
                <a:solidFill>
                  <a:srgbClr val="212121"/>
                </a:solidFill>
                <a:latin typeface="Arial"/>
                <a:cs typeface="Arial"/>
              </a:rPr>
              <a:t>li</a:t>
            </a:r>
            <a:r>
              <a:rPr sz="2000" spc="-10" dirty="0">
                <a:solidFill>
                  <a:srgbClr val="212121"/>
                </a:solidFill>
                <a:latin typeface="Arial"/>
                <a:cs typeface="Arial"/>
              </a:rPr>
              <a:t>v</a:t>
            </a:r>
            <a:r>
              <a:rPr sz="2000" dirty="0">
                <a:solidFill>
                  <a:srgbClr val="212121"/>
                </a:solidFill>
                <a:latin typeface="Arial"/>
                <a:cs typeface="Arial"/>
              </a:rPr>
              <a:t>er nodu</a:t>
            </a:r>
            <a:r>
              <a:rPr sz="2000" spc="-5" dirty="0">
                <a:solidFill>
                  <a:srgbClr val="212121"/>
                </a:solidFill>
                <a:latin typeface="Arial"/>
                <a:cs typeface="Arial"/>
              </a:rPr>
              <a:t>l</a:t>
            </a:r>
            <a:r>
              <a:rPr sz="2000" dirty="0">
                <a:solidFill>
                  <a:srgbClr val="212121"/>
                </a:solidFill>
                <a:latin typeface="Arial"/>
                <a:cs typeface="Arial"/>
              </a:rPr>
              <a:t>ar</a:t>
            </a:r>
            <a:r>
              <a:rPr sz="2000" spc="-5" dirty="0">
                <a:solidFill>
                  <a:srgbClr val="212121"/>
                </a:solidFill>
                <a:latin typeface="Arial"/>
                <a:cs typeface="Arial"/>
              </a:rPr>
              <a:t>it</a:t>
            </a:r>
            <a:r>
              <a:rPr sz="2000" dirty="0">
                <a:solidFill>
                  <a:srgbClr val="212121"/>
                </a:solidFill>
                <a:latin typeface="Arial"/>
                <a:cs typeface="Arial"/>
              </a:rPr>
              <a:t>y</a:t>
            </a:r>
            <a:r>
              <a:rPr sz="2000" spc="-3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spc="5" dirty="0">
                <a:solidFill>
                  <a:srgbClr val="212121"/>
                </a:solidFill>
                <a:latin typeface="Arial"/>
                <a:cs typeface="Arial"/>
              </a:rPr>
              <a:t>s</a:t>
            </a:r>
            <a:r>
              <a:rPr sz="2000" dirty="0">
                <a:solidFill>
                  <a:srgbClr val="212121"/>
                </a:solidFill>
                <a:latin typeface="Arial"/>
                <a:cs typeface="Arial"/>
              </a:rPr>
              <a:t>p</a:t>
            </a:r>
            <a:r>
              <a:rPr sz="2000" spc="-5" dirty="0">
                <a:solidFill>
                  <a:srgbClr val="212121"/>
                </a:solidFill>
                <a:latin typeface="Arial"/>
                <a:cs typeface="Arial"/>
              </a:rPr>
              <a:t>l</a:t>
            </a:r>
            <a:r>
              <a:rPr sz="2000" dirty="0">
                <a:solidFill>
                  <a:srgbClr val="212121"/>
                </a:solidFill>
                <a:latin typeface="Arial"/>
                <a:cs typeface="Arial"/>
              </a:rPr>
              <a:t>eno</a:t>
            </a:r>
            <a:r>
              <a:rPr sz="2000" spc="-5" dirty="0">
                <a:solidFill>
                  <a:srgbClr val="212121"/>
                </a:solidFill>
                <a:latin typeface="Arial"/>
                <a:cs typeface="Arial"/>
              </a:rPr>
              <a:t>m</a:t>
            </a:r>
            <a:r>
              <a:rPr sz="2000" dirty="0">
                <a:solidFill>
                  <a:srgbClr val="212121"/>
                </a:solidFill>
                <a:latin typeface="Arial"/>
                <a:cs typeface="Arial"/>
              </a:rPr>
              <a:t>ega</a:t>
            </a:r>
            <a:r>
              <a:rPr sz="2000" spc="-5" dirty="0">
                <a:solidFill>
                  <a:srgbClr val="212121"/>
                </a:solidFill>
                <a:latin typeface="Arial"/>
                <a:cs typeface="Arial"/>
              </a:rPr>
              <a:t>l</a:t>
            </a:r>
            <a:r>
              <a:rPr sz="2000" dirty="0">
                <a:solidFill>
                  <a:srgbClr val="212121"/>
                </a:solidFill>
                <a:latin typeface="Arial"/>
                <a:cs typeface="Arial"/>
              </a:rPr>
              <a:t>y</a:t>
            </a:r>
            <a:r>
              <a:rPr sz="2000" spc="-35" dirty="0">
                <a:solidFill>
                  <a:srgbClr val="212121"/>
                </a:solidFill>
                <a:latin typeface="Arial"/>
                <a:cs typeface="Arial"/>
              </a:rPr>
              <a:t> </a:t>
            </a:r>
            <a:r>
              <a:rPr sz="2000" dirty="0">
                <a:solidFill>
                  <a:srgbClr val="212121"/>
                </a:solidFill>
                <a:latin typeface="Arial"/>
                <a:cs typeface="Arial"/>
              </a:rPr>
              <a:t>by</a:t>
            </a:r>
            <a:r>
              <a:rPr sz="2000" spc="-15" dirty="0">
                <a:solidFill>
                  <a:srgbClr val="212121"/>
                </a:solidFill>
                <a:latin typeface="Arial"/>
                <a:cs typeface="Arial"/>
              </a:rPr>
              <a:t> </a:t>
            </a:r>
            <a:r>
              <a:rPr sz="2000" dirty="0">
                <a:solidFill>
                  <a:srgbClr val="212121"/>
                </a:solidFill>
                <a:latin typeface="Arial"/>
                <a:cs typeface="Arial"/>
              </a:rPr>
              <a:t>u</a:t>
            </a:r>
            <a:r>
              <a:rPr sz="2000" spc="-5" dirty="0">
                <a:solidFill>
                  <a:srgbClr val="212121"/>
                </a:solidFill>
                <a:latin typeface="Arial"/>
                <a:cs typeface="Arial"/>
              </a:rPr>
              <a:t>lt</a:t>
            </a:r>
            <a:r>
              <a:rPr sz="2000" dirty="0">
                <a:solidFill>
                  <a:srgbClr val="212121"/>
                </a:solidFill>
                <a:latin typeface="Arial"/>
                <a:cs typeface="Arial"/>
              </a:rPr>
              <a:t>ra</a:t>
            </a:r>
            <a:r>
              <a:rPr sz="2000" spc="5" dirty="0">
                <a:solidFill>
                  <a:srgbClr val="212121"/>
                </a:solidFill>
                <a:latin typeface="Arial"/>
                <a:cs typeface="Arial"/>
              </a:rPr>
              <a:t>s</a:t>
            </a:r>
            <a:r>
              <a:rPr sz="2000" dirty="0">
                <a:solidFill>
                  <a:srgbClr val="212121"/>
                </a:solidFill>
                <a:latin typeface="Arial"/>
                <a:cs typeface="Arial"/>
              </a:rPr>
              <a:t>ound</a:t>
            </a:r>
            <a:r>
              <a:rPr sz="2000" spc="-40" dirty="0">
                <a:solidFill>
                  <a:srgbClr val="212121"/>
                </a:solidFill>
                <a:latin typeface="Arial"/>
                <a:cs typeface="Arial"/>
              </a:rPr>
              <a:t> </a:t>
            </a:r>
            <a:r>
              <a:rPr sz="2000" dirty="0">
                <a:solidFill>
                  <a:srgbClr val="212121"/>
                </a:solidFill>
                <a:latin typeface="Arial"/>
                <a:cs typeface="Arial"/>
              </a:rPr>
              <a:t>or</a:t>
            </a:r>
            <a:r>
              <a:rPr sz="2000" spc="-15" dirty="0">
                <a:solidFill>
                  <a:srgbClr val="212121"/>
                </a:solidFill>
                <a:latin typeface="Arial"/>
                <a:cs typeface="Arial"/>
              </a:rPr>
              <a:t> </a:t>
            </a:r>
            <a:r>
              <a:rPr sz="2000" dirty="0">
                <a:solidFill>
                  <a:srgbClr val="212121"/>
                </a:solidFill>
                <a:latin typeface="Arial"/>
                <a:cs typeface="Arial"/>
              </a:rPr>
              <a:t>CT</a:t>
            </a:r>
            <a:endParaRPr sz="2000">
              <a:latin typeface="Arial"/>
              <a:cs typeface="Arial"/>
            </a:endParaRPr>
          </a:p>
          <a:p>
            <a:pPr>
              <a:lnSpc>
                <a:spcPct val="100000"/>
              </a:lnSpc>
            </a:pPr>
            <a:endParaRPr sz="2000">
              <a:latin typeface="Times New Roman"/>
              <a:cs typeface="Times New Roman"/>
            </a:endParaRPr>
          </a:p>
          <a:p>
            <a:pPr marL="12700" marR="31115">
              <a:lnSpc>
                <a:spcPct val="100000"/>
              </a:lnSpc>
              <a:spcBef>
                <a:spcPts val="1725"/>
              </a:spcBef>
            </a:pPr>
            <a:r>
              <a:rPr sz="2400" spc="-5" dirty="0">
                <a:solidFill>
                  <a:srgbClr val="212121"/>
                </a:solidFill>
                <a:latin typeface="Arial"/>
                <a:cs typeface="Arial"/>
              </a:rPr>
              <a:t>I</a:t>
            </a:r>
            <a:r>
              <a:rPr sz="2400" dirty="0">
                <a:solidFill>
                  <a:srgbClr val="212121"/>
                </a:solidFill>
                <a:latin typeface="Arial"/>
                <a:cs typeface="Arial"/>
              </a:rPr>
              <a:t>m</a:t>
            </a:r>
            <a:r>
              <a:rPr sz="2400" spc="-5" dirty="0">
                <a:solidFill>
                  <a:srgbClr val="212121"/>
                </a:solidFill>
                <a:latin typeface="Arial"/>
                <a:cs typeface="Arial"/>
              </a:rPr>
              <a:t>ag</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10" dirty="0">
                <a:solidFill>
                  <a:srgbClr val="212121"/>
                </a:solidFill>
                <a:latin typeface="Arial"/>
                <a:cs typeface="Arial"/>
              </a:rPr>
              <a:t> </a:t>
            </a:r>
            <a:r>
              <a:rPr sz="2400" spc="-5" dirty="0">
                <a:solidFill>
                  <a:srgbClr val="212121"/>
                </a:solidFill>
                <a:latin typeface="Arial"/>
                <a:cs typeface="Arial"/>
              </a:rPr>
              <a:t>a</a:t>
            </a:r>
            <a:r>
              <a:rPr sz="2400" spc="-10" dirty="0">
                <a:solidFill>
                  <a:srgbClr val="212121"/>
                </a:solidFill>
                <a:latin typeface="Arial"/>
                <a:cs typeface="Arial"/>
              </a:rPr>
              <a:t>l</a:t>
            </a:r>
            <a:r>
              <a:rPr sz="2400" dirty="0">
                <a:solidFill>
                  <a:srgbClr val="212121"/>
                </a:solidFill>
                <a:latin typeface="Arial"/>
                <a:cs typeface="Arial"/>
              </a:rPr>
              <a:t>so</a:t>
            </a:r>
            <a:r>
              <a:rPr sz="2400" spc="10" dirty="0">
                <a:solidFill>
                  <a:srgbClr val="212121"/>
                </a:solidFill>
                <a:latin typeface="Arial"/>
                <a:cs typeface="Arial"/>
              </a:rPr>
              <a:t>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de</a:t>
            </a:r>
            <a:r>
              <a:rPr sz="2400" dirty="0">
                <a:solidFill>
                  <a:srgbClr val="212121"/>
                </a:solidFill>
                <a:latin typeface="Arial"/>
                <a:cs typeface="Arial"/>
              </a:rPr>
              <a:t>s</a:t>
            </a:r>
            <a:r>
              <a:rPr sz="2400" spc="15" dirty="0">
                <a:solidFill>
                  <a:srgbClr val="212121"/>
                </a:solidFill>
                <a:latin typeface="Arial"/>
                <a:cs typeface="Arial"/>
              </a:rPr>
              <a:t> </a:t>
            </a:r>
            <a:r>
              <a:rPr sz="2400" spc="-10" dirty="0">
                <a:solidFill>
                  <a:srgbClr val="212121"/>
                </a:solidFill>
                <a:latin typeface="Arial"/>
                <a:cs typeface="Arial"/>
              </a:rPr>
              <a:t>i</a:t>
            </a:r>
            <a:r>
              <a:rPr sz="2400" spc="-20" dirty="0">
                <a:solidFill>
                  <a:srgbClr val="212121"/>
                </a:solidFill>
                <a:latin typeface="Arial"/>
                <a:cs typeface="Arial"/>
              </a:rPr>
              <a:t>n</a:t>
            </a:r>
            <a:r>
              <a:rPr sz="2400" spc="-5" dirty="0">
                <a:solidFill>
                  <a:srgbClr val="212121"/>
                </a:solidFill>
                <a:latin typeface="Arial"/>
                <a:cs typeface="Arial"/>
              </a:rPr>
              <a:t>fo</a:t>
            </a:r>
            <a:r>
              <a:rPr sz="2400" dirty="0">
                <a:solidFill>
                  <a:srgbClr val="212121"/>
                </a:solidFill>
                <a:latin typeface="Arial"/>
                <a:cs typeface="Arial"/>
              </a:rPr>
              <a:t>rm</a:t>
            </a:r>
            <a:r>
              <a:rPr sz="2400" spc="-20" dirty="0">
                <a:solidFill>
                  <a:srgbClr val="212121"/>
                </a:solidFill>
                <a:latin typeface="Arial"/>
                <a:cs typeface="Arial"/>
              </a:rPr>
              <a:t>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n </a:t>
            </a:r>
            <a:r>
              <a:rPr sz="2400" spc="-5" dirty="0">
                <a:solidFill>
                  <a:srgbClr val="212121"/>
                </a:solidFill>
                <a:latin typeface="Arial"/>
                <a:cs typeface="Arial"/>
              </a:rPr>
              <a:t>po</a:t>
            </a:r>
            <a:r>
              <a:rPr sz="2400" dirty="0">
                <a:solidFill>
                  <a:srgbClr val="212121"/>
                </a:solidFill>
                <a:latin typeface="Arial"/>
                <a:cs typeface="Arial"/>
              </a:rPr>
              <a:t>r</a:t>
            </a:r>
            <a:r>
              <a:rPr sz="2400" spc="-5" dirty="0">
                <a:solidFill>
                  <a:srgbClr val="212121"/>
                </a:solidFill>
                <a:latin typeface="Arial"/>
                <a:cs typeface="Arial"/>
              </a:rPr>
              <a:t>ta</a:t>
            </a:r>
            <a:r>
              <a:rPr sz="2400" dirty="0">
                <a:solidFill>
                  <a:srgbClr val="212121"/>
                </a:solidFill>
                <a:latin typeface="Arial"/>
                <a:cs typeface="Arial"/>
              </a:rPr>
              <a:t>l</a:t>
            </a:r>
            <a:r>
              <a:rPr sz="2400" spc="-5" dirty="0">
                <a:solidFill>
                  <a:srgbClr val="212121"/>
                </a:solidFill>
                <a:latin typeface="Arial"/>
                <a:cs typeface="Arial"/>
              </a:rPr>
              <a:t> h</a:t>
            </a:r>
            <a:r>
              <a:rPr sz="2400" dirty="0">
                <a:solidFill>
                  <a:srgbClr val="212121"/>
                </a:solidFill>
                <a:latin typeface="Arial"/>
                <a:cs typeface="Arial"/>
              </a:rPr>
              <a:t>y</a:t>
            </a:r>
            <a:r>
              <a:rPr sz="2400" spc="-5" dirty="0">
                <a:solidFill>
                  <a:srgbClr val="212121"/>
                </a:solidFill>
                <a:latin typeface="Arial"/>
                <a:cs typeface="Arial"/>
              </a:rPr>
              <a:t>pe</a:t>
            </a:r>
            <a:r>
              <a:rPr sz="2400" dirty="0">
                <a:solidFill>
                  <a:srgbClr val="212121"/>
                </a:solidFill>
                <a:latin typeface="Arial"/>
                <a:cs typeface="Arial"/>
              </a:rPr>
              <a:t>r</a:t>
            </a:r>
            <a:r>
              <a:rPr sz="2400" spc="-5" dirty="0">
                <a:solidFill>
                  <a:srgbClr val="212121"/>
                </a:solidFill>
                <a:latin typeface="Arial"/>
                <a:cs typeface="Arial"/>
              </a:rPr>
              <a:t>ten</a:t>
            </a:r>
            <a:r>
              <a:rPr sz="2400" dirty="0">
                <a:solidFill>
                  <a:srgbClr val="212121"/>
                </a:solidFill>
                <a:latin typeface="Arial"/>
                <a:cs typeface="Arial"/>
              </a:rPr>
              <a:t>s</a:t>
            </a:r>
            <a:r>
              <a:rPr sz="2400" spc="-10" dirty="0">
                <a:solidFill>
                  <a:srgbClr val="212121"/>
                </a:solidFill>
                <a:latin typeface="Arial"/>
                <a:cs typeface="Arial"/>
              </a:rPr>
              <a:t>i</a:t>
            </a:r>
            <a:r>
              <a:rPr sz="2400" spc="-5" dirty="0">
                <a:solidFill>
                  <a:srgbClr val="212121"/>
                </a:solidFill>
                <a:latin typeface="Arial"/>
                <a:cs typeface="Arial"/>
              </a:rPr>
              <a:t>on</a:t>
            </a:r>
            <a:r>
              <a:rPr sz="2400" dirty="0">
                <a:solidFill>
                  <a:srgbClr val="212121"/>
                </a:solidFill>
                <a:latin typeface="Arial"/>
                <a:cs typeface="Arial"/>
              </a:rPr>
              <a:t>,</a:t>
            </a:r>
            <a:r>
              <a:rPr sz="2400" spc="30" dirty="0">
                <a:solidFill>
                  <a:srgbClr val="212121"/>
                </a:solidFill>
                <a:latin typeface="Arial"/>
                <a:cs typeface="Arial"/>
              </a:rPr>
              <a:t> </a:t>
            </a:r>
            <a:r>
              <a:rPr sz="2400" spc="-5" dirty="0">
                <a:solidFill>
                  <a:srgbClr val="212121"/>
                </a:solidFill>
                <a:latin typeface="Arial"/>
                <a:cs typeface="Arial"/>
              </a:rPr>
              <a:t>wh</a:t>
            </a:r>
            <a:r>
              <a:rPr sz="2400" spc="-10" dirty="0">
                <a:solidFill>
                  <a:srgbClr val="212121"/>
                </a:solidFill>
                <a:latin typeface="Arial"/>
                <a:cs typeface="Arial"/>
              </a:rPr>
              <a:t>i</a:t>
            </a:r>
            <a:r>
              <a:rPr sz="2400" dirty="0">
                <a:solidFill>
                  <a:srgbClr val="212121"/>
                </a:solidFill>
                <a:latin typeface="Arial"/>
                <a:cs typeface="Arial"/>
              </a:rPr>
              <a:t>ch </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a</a:t>
            </a:r>
            <a:r>
              <a:rPr sz="2400" dirty="0">
                <a:solidFill>
                  <a:srgbClr val="212121"/>
                </a:solidFill>
                <a:latin typeface="Arial"/>
                <a:cs typeface="Arial"/>
              </a:rPr>
              <a:t>ss</a:t>
            </a:r>
            <a:r>
              <a:rPr sz="2400" spc="-5" dirty="0">
                <a:solidFill>
                  <a:srgbClr val="212121"/>
                </a:solidFill>
                <a:latin typeface="Arial"/>
                <a:cs typeface="Arial"/>
              </a:rPr>
              <a:t>o</a:t>
            </a:r>
            <a:r>
              <a:rPr sz="2400" dirty="0">
                <a:solidFill>
                  <a:srgbClr val="212121"/>
                </a:solidFill>
                <a:latin typeface="Arial"/>
                <a:cs typeface="Arial"/>
              </a:rPr>
              <a:t>c</a:t>
            </a:r>
            <a:r>
              <a:rPr sz="2400" spc="-10" dirty="0">
                <a:solidFill>
                  <a:srgbClr val="212121"/>
                </a:solidFill>
                <a:latin typeface="Arial"/>
                <a:cs typeface="Arial"/>
              </a:rPr>
              <a:t>i</a:t>
            </a:r>
            <a:r>
              <a:rPr sz="2400" spc="-20" dirty="0">
                <a:solidFill>
                  <a:srgbClr val="212121"/>
                </a:solidFill>
                <a:latin typeface="Arial"/>
                <a:cs typeface="Arial"/>
              </a:rPr>
              <a:t>a</a:t>
            </a:r>
            <a:r>
              <a:rPr sz="2400" spc="-5" dirty="0">
                <a:solidFill>
                  <a:srgbClr val="212121"/>
                </a:solidFill>
                <a:latin typeface="Arial"/>
                <a:cs typeface="Arial"/>
              </a:rPr>
              <a:t>te</a:t>
            </a:r>
            <a:r>
              <a:rPr sz="2400" dirty="0">
                <a:solidFill>
                  <a:srgbClr val="212121"/>
                </a:solidFill>
                <a:latin typeface="Arial"/>
                <a:cs typeface="Arial"/>
              </a:rPr>
              <a:t>d</a:t>
            </a:r>
            <a:r>
              <a:rPr sz="2400" spc="25"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 </a:t>
            </a:r>
            <a:r>
              <a:rPr sz="2400" spc="-5" dirty="0">
                <a:solidFill>
                  <a:srgbClr val="212121"/>
                </a:solidFill>
                <a:latin typeface="Arial"/>
                <a:cs typeface="Arial"/>
              </a:rPr>
              <a:t>f</a:t>
            </a:r>
            <a:r>
              <a:rPr sz="2400" spc="-20" dirty="0">
                <a:solidFill>
                  <a:srgbClr val="212121"/>
                </a:solidFill>
                <a:latin typeface="Arial"/>
                <a:cs typeface="Arial"/>
              </a:rPr>
              <a:t>u</a:t>
            </a:r>
            <a:r>
              <a:rPr sz="2400" spc="-5" dirty="0">
                <a:solidFill>
                  <a:srgbClr val="212121"/>
                </a:solidFill>
                <a:latin typeface="Arial"/>
                <a:cs typeface="Arial"/>
              </a:rPr>
              <a:t>tu</a:t>
            </a:r>
            <a:r>
              <a:rPr sz="2400" dirty="0">
                <a:solidFill>
                  <a:srgbClr val="212121"/>
                </a:solidFill>
                <a:latin typeface="Arial"/>
                <a:cs typeface="Arial"/>
              </a:rPr>
              <a:t>re</a:t>
            </a:r>
            <a:r>
              <a:rPr sz="2400" spc="-10" dirty="0">
                <a:solidFill>
                  <a:srgbClr val="212121"/>
                </a:solidFill>
                <a:latin typeface="Arial"/>
                <a:cs typeface="Arial"/>
              </a:rPr>
              <a:t> </a:t>
            </a:r>
            <a:r>
              <a:rPr sz="2400" dirty="0">
                <a:solidFill>
                  <a:srgbClr val="212121"/>
                </a:solidFill>
                <a:latin typeface="Arial"/>
                <a:cs typeface="Arial"/>
              </a:rPr>
              <a:t>c</a:t>
            </a:r>
            <a:r>
              <a:rPr sz="2400" spc="-5" dirty="0">
                <a:solidFill>
                  <a:srgbClr val="212121"/>
                </a:solidFill>
                <a:latin typeface="Arial"/>
                <a:cs typeface="Arial"/>
              </a:rPr>
              <a:t>o</a:t>
            </a:r>
            <a:r>
              <a:rPr sz="2400" dirty="0">
                <a:solidFill>
                  <a:srgbClr val="212121"/>
                </a:solidFill>
                <a:latin typeface="Arial"/>
                <a:cs typeface="Arial"/>
              </a:rPr>
              <a:t>m</a:t>
            </a:r>
            <a:r>
              <a:rPr sz="2400" spc="-5" dirty="0">
                <a:solidFill>
                  <a:srgbClr val="212121"/>
                </a:solidFill>
                <a:latin typeface="Arial"/>
                <a:cs typeface="Arial"/>
              </a:rPr>
              <a:t>p</a:t>
            </a:r>
            <a:r>
              <a:rPr sz="2400" spc="-10" dirty="0">
                <a:solidFill>
                  <a:srgbClr val="212121"/>
                </a:solidFill>
                <a:latin typeface="Arial"/>
                <a:cs typeface="Arial"/>
              </a:rPr>
              <a:t>li</a:t>
            </a:r>
            <a:r>
              <a:rPr sz="2400" dirty="0">
                <a:solidFill>
                  <a:srgbClr val="212121"/>
                </a:solidFill>
                <a:latin typeface="Arial"/>
                <a:cs typeface="Arial"/>
              </a:rPr>
              <a:t>c</a:t>
            </a:r>
            <a:r>
              <a:rPr sz="2400" spc="-20" dirty="0">
                <a:solidFill>
                  <a:srgbClr val="212121"/>
                </a:solidFill>
                <a:latin typeface="Arial"/>
                <a:cs typeface="Arial"/>
              </a:rPr>
              <a:t>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on</a:t>
            </a:r>
            <a:r>
              <a:rPr sz="2400" dirty="0">
                <a:solidFill>
                  <a:srgbClr val="212121"/>
                </a:solidFill>
                <a:latin typeface="Arial"/>
                <a:cs typeface="Arial"/>
              </a:rPr>
              <a:t>s</a:t>
            </a:r>
            <a:r>
              <a:rPr sz="2400" spc="25"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un</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d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s</a:t>
            </a:r>
            <a:endParaRPr sz="24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25" dirty="0"/>
              <a:t>F</a:t>
            </a:r>
            <a:r>
              <a:rPr spc="-110" dirty="0"/>
              <a:t>I</a:t>
            </a:r>
            <a:r>
              <a:rPr spc="-135" dirty="0"/>
              <a:t>B</a:t>
            </a:r>
            <a:r>
              <a:rPr spc="-114" dirty="0"/>
              <a:t>-</a:t>
            </a:r>
            <a:r>
              <a:rPr spc="-25" dirty="0"/>
              <a:t>4</a:t>
            </a:r>
            <a:r>
              <a:rPr spc="-220" dirty="0"/>
              <a:t> </a:t>
            </a:r>
            <a:r>
              <a:rPr spc="-135" dirty="0"/>
              <a:t>C</a:t>
            </a:r>
            <a:r>
              <a:rPr spc="-120" dirty="0"/>
              <a:t>irrho</a:t>
            </a:r>
            <a:r>
              <a:rPr spc="-110" dirty="0"/>
              <a:t>si</a:t>
            </a:r>
            <a:r>
              <a:rPr spc="-20" dirty="0"/>
              <a:t>s</a:t>
            </a:r>
            <a:r>
              <a:rPr spc="-210" dirty="0"/>
              <a:t> </a:t>
            </a:r>
            <a:r>
              <a:rPr spc="-125" dirty="0"/>
              <a:t>Se</a:t>
            </a:r>
            <a:r>
              <a:rPr spc="-114" dirty="0"/>
              <a:t>veri</a:t>
            </a:r>
            <a:r>
              <a:rPr spc="-110" dirty="0"/>
              <a:t>t</a:t>
            </a:r>
            <a:r>
              <a:rPr spc="-20" dirty="0"/>
              <a:t>y</a:t>
            </a:r>
            <a:r>
              <a:rPr spc="-220" dirty="0"/>
              <a:t> </a:t>
            </a:r>
            <a:r>
              <a:rPr spc="-130" dirty="0"/>
              <a:t>S</a:t>
            </a:r>
            <a:r>
              <a:rPr spc="-110" dirty="0"/>
              <a:t>c</a:t>
            </a:r>
            <a:r>
              <a:rPr spc="-120" dirty="0"/>
              <a:t>orin</a:t>
            </a:r>
            <a:r>
              <a:rPr spc="-25" dirty="0"/>
              <a:t>g</a:t>
            </a:r>
          </a:p>
        </p:txBody>
      </p:sp>
      <p:sp>
        <p:nvSpPr>
          <p:cNvPr id="4" name="object 4"/>
          <p:cNvSpPr txBox="1"/>
          <p:nvPr/>
        </p:nvSpPr>
        <p:spPr>
          <a:xfrm>
            <a:off x="1268575" y="2034975"/>
            <a:ext cx="5540375" cy="2428875"/>
          </a:xfrm>
          <a:prstGeom prst="rect">
            <a:avLst/>
          </a:prstGeom>
        </p:spPr>
        <p:txBody>
          <a:bodyPr vert="horz" wrap="square" lIns="0" tIns="0" rIns="0" bIns="0" rtlCol="0">
            <a:spAutoFit/>
          </a:bodyPr>
          <a:lstStyle/>
          <a:p>
            <a:pPr marL="12700" marR="2818130">
              <a:lnSpc>
                <a:spcPct val="120000"/>
              </a:lnSpc>
            </a:pPr>
            <a:r>
              <a:rPr sz="2800" spc="-25" dirty="0">
                <a:solidFill>
                  <a:srgbClr val="212121"/>
                </a:solidFill>
                <a:latin typeface="Arial"/>
                <a:cs typeface="Arial"/>
              </a:rPr>
              <a:t>F</a:t>
            </a:r>
            <a:r>
              <a:rPr sz="2800" spc="-20" dirty="0">
                <a:solidFill>
                  <a:srgbClr val="212121"/>
                </a:solidFill>
                <a:latin typeface="Arial"/>
                <a:cs typeface="Arial"/>
              </a:rPr>
              <a:t>0</a:t>
            </a:r>
            <a:r>
              <a:rPr sz="2800" spc="5" dirty="0">
                <a:solidFill>
                  <a:srgbClr val="212121"/>
                </a:solidFill>
                <a:latin typeface="Arial"/>
                <a:cs typeface="Arial"/>
              </a:rPr>
              <a:t> </a:t>
            </a:r>
            <a:r>
              <a:rPr sz="2800" spc="-20" dirty="0">
                <a:solidFill>
                  <a:srgbClr val="212121"/>
                </a:solidFill>
                <a:latin typeface="Arial"/>
                <a:cs typeface="Arial"/>
              </a:rPr>
              <a:t>=</a:t>
            </a:r>
            <a:r>
              <a:rPr sz="2800" spc="10" dirty="0">
                <a:solidFill>
                  <a:srgbClr val="212121"/>
                </a:solidFill>
                <a:latin typeface="Arial"/>
                <a:cs typeface="Arial"/>
              </a:rPr>
              <a:t> </a:t>
            </a:r>
            <a:r>
              <a:rPr sz="2800" spc="-30" dirty="0">
                <a:solidFill>
                  <a:srgbClr val="212121"/>
                </a:solidFill>
                <a:latin typeface="Arial"/>
                <a:cs typeface="Arial"/>
              </a:rPr>
              <a:t>N</a:t>
            </a:r>
            <a:r>
              <a:rPr sz="2800" spc="-20" dirty="0">
                <a:solidFill>
                  <a:srgbClr val="212121"/>
                </a:solidFill>
                <a:latin typeface="Arial"/>
                <a:cs typeface="Arial"/>
              </a:rPr>
              <a:t>o</a:t>
            </a:r>
            <a:r>
              <a:rPr sz="2800" spc="5" dirty="0">
                <a:solidFill>
                  <a:srgbClr val="212121"/>
                </a:solidFill>
                <a:latin typeface="Arial"/>
                <a:cs typeface="Arial"/>
              </a:rPr>
              <a:t> </a:t>
            </a:r>
            <a:r>
              <a:rPr sz="2800" spc="-10" dirty="0">
                <a:solidFill>
                  <a:srgbClr val="212121"/>
                </a:solidFill>
                <a:latin typeface="Arial"/>
                <a:cs typeface="Arial"/>
              </a:rPr>
              <a:t>scarri</a:t>
            </a:r>
            <a:r>
              <a:rPr sz="2800" spc="-15" dirty="0">
                <a:solidFill>
                  <a:srgbClr val="212121"/>
                </a:solidFill>
                <a:latin typeface="Arial"/>
                <a:cs typeface="Arial"/>
              </a:rPr>
              <a:t>ng</a:t>
            </a:r>
            <a:r>
              <a:rPr sz="2800" spc="-5" dirty="0">
                <a:solidFill>
                  <a:srgbClr val="212121"/>
                </a:solidFill>
                <a:latin typeface="Arial"/>
                <a:cs typeface="Arial"/>
              </a:rPr>
              <a:t> </a:t>
            </a:r>
            <a:r>
              <a:rPr sz="2800" spc="-25" dirty="0">
                <a:solidFill>
                  <a:srgbClr val="212121"/>
                </a:solidFill>
                <a:latin typeface="Arial"/>
                <a:cs typeface="Arial"/>
              </a:rPr>
              <a:t>F</a:t>
            </a:r>
            <a:r>
              <a:rPr sz="2800" spc="-20" dirty="0">
                <a:solidFill>
                  <a:srgbClr val="212121"/>
                </a:solidFill>
                <a:latin typeface="Arial"/>
                <a:cs typeface="Arial"/>
              </a:rPr>
              <a:t>1</a:t>
            </a:r>
            <a:r>
              <a:rPr sz="2800" spc="5" dirty="0">
                <a:solidFill>
                  <a:srgbClr val="212121"/>
                </a:solidFill>
                <a:latin typeface="Arial"/>
                <a:cs typeface="Arial"/>
              </a:rPr>
              <a:t> </a:t>
            </a:r>
            <a:r>
              <a:rPr sz="2800" spc="-20" dirty="0">
                <a:solidFill>
                  <a:srgbClr val="212121"/>
                </a:solidFill>
                <a:latin typeface="Arial"/>
                <a:cs typeface="Arial"/>
              </a:rPr>
              <a:t>=</a:t>
            </a:r>
            <a:r>
              <a:rPr sz="2800" spc="10" dirty="0">
                <a:solidFill>
                  <a:srgbClr val="212121"/>
                </a:solidFill>
                <a:latin typeface="Arial"/>
                <a:cs typeface="Arial"/>
              </a:rPr>
              <a:t> </a:t>
            </a:r>
            <a:r>
              <a:rPr sz="2800" spc="-30" dirty="0">
                <a:solidFill>
                  <a:srgbClr val="212121"/>
                </a:solidFill>
                <a:latin typeface="Arial"/>
                <a:cs typeface="Arial"/>
              </a:rPr>
              <a:t>M</a:t>
            </a:r>
            <a:r>
              <a:rPr sz="2800" spc="-10" dirty="0">
                <a:solidFill>
                  <a:srgbClr val="212121"/>
                </a:solidFill>
                <a:latin typeface="Arial"/>
                <a:cs typeface="Arial"/>
              </a:rPr>
              <a:t>ild</a:t>
            </a:r>
            <a:r>
              <a:rPr sz="2800" spc="5" dirty="0">
                <a:solidFill>
                  <a:srgbClr val="212121"/>
                </a:solidFill>
                <a:latin typeface="Arial"/>
                <a:cs typeface="Arial"/>
              </a:rPr>
              <a:t> </a:t>
            </a:r>
            <a:r>
              <a:rPr sz="2800" spc="-10" dirty="0">
                <a:solidFill>
                  <a:srgbClr val="212121"/>
                </a:solidFill>
                <a:latin typeface="Arial"/>
                <a:cs typeface="Arial"/>
              </a:rPr>
              <a:t>fibros</a:t>
            </a:r>
            <a:r>
              <a:rPr sz="2800" spc="-15" dirty="0">
                <a:solidFill>
                  <a:srgbClr val="212121"/>
                </a:solidFill>
                <a:latin typeface="Arial"/>
                <a:cs typeface="Arial"/>
              </a:rPr>
              <a:t>is</a:t>
            </a:r>
            <a:endParaRPr sz="2800">
              <a:latin typeface="Arial"/>
              <a:cs typeface="Arial"/>
            </a:endParaRPr>
          </a:p>
          <a:p>
            <a:pPr marL="12700" marR="1964689">
              <a:lnSpc>
                <a:spcPct val="120000"/>
              </a:lnSpc>
            </a:pPr>
            <a:r>
              <a:rPr sz="2800" spc="-25" dirty="0">
                <a:solidFill>
                  <a:srgbClr val="212121"/>
                </a:solidFill>
                <a:latin typeface="Arial"/>
                <a:cs typeface="Arial"/>
              </a:rPr>
              <a:t>F</a:t>
            </a:r>
            <a:r>
              <a:rPr sz="2800" spc="-20" dirty="0">
                <a:solidFill>
                  <a:srgbClr val="212121"/>
                </a:solidFill>
                <a:latin typeface="Arial"/>
                <a:cs typeface="Arial"/>
              </a:rPr>
              <a:t>2</a:t>
            </a:r>
            <a:r>
              <a:rPr sz="2800" spc="5" dirty="0">
                <a:solidFill>
                  <a:srgbClr val="212121"/>
                </a:solidFill>
                <a:latin typeface="Arial"/>
                <a:cs typeface="Arial"/>
              </a:rPr>
              <a:t> </a:t>
            </a:r>
            <a:r>
              <a:rPr sz="2800" spc="-20" dirty="0">
                <a:solidFill>
                  <a:srgbClr val="212121"/>
                </a:solidFill>
                <a:latin typeface="Arial"/>
                <a:cs typeface="Arial"/>
              </a:rPr>
              <a:t>=</a:t>
            </a:r>
            <a:r>
              <a:rPr sz="2800" spc="10" dirty="0">
                <a:solidFill>
                  <a:srgbClr val="212121"/>
                </a:solidFill>
                <a:latin typeface="Arial"/>
                <a:cs typeface="Arial"/>
              </a:rPr>
              <a:t> </a:t>
            </a:r>
            <a:r>
              <a:rPr sz="2800" spc="-30" dirty="0">
                <a:solidFill>
                  <a:srgbClr val="212121"/>
                </a:solidFill>
                <a:latin typeface="Arial"/>
                <a:cs typeface="Arial"/>
              </a:rPr>
              <a:t>M</a:t>
            </a:r>
            <a:r>
              <a:rPr sz="2800" spc="-10" dirty="0">
                <a:solidFill>
                  <a:srgbClr val="212121"/>
                </a:solidFill>
                <a:latin typeface="Arial"/>
                <a:cs typeface="Arial"/>
              </a:rPr>
              <a:t>odera</a:t>
            </a:r>
            <a:r>
              <a:rPr sz="2800" spc="-15" dirty="0">
                <a:solidFill>
                  <a:srgbClr val="212121"/>
                </a:solidFill>
                <a:latin typeface="Arial"/>
                <a:cs typeface="Arial"/>
              </a:rPr>
              <a:t>te</a:t>
            </a:r>
            <a:r>
              <a:rPr sz="2800" spc="15" dirty="0">
                <a:solidFill>
                  <a:srgbClr val="212121"/>
                </a:solidFill>
                <a:latin typeface="Arial"/>
                <a:cs typeface="Arial"/>
              </a:rPr>
              <a:t> </a:t>
            </a:r>
            <a:r>
              <a:rPr sz="2800" spc="-10" dirty="0">
                <a:solidFill>
                  <a:srgbClr val="212121"/>
                </a:solidFill>
                <a:latin typeface="Arial"/>
                <a:cs typeface="Arial"/>
              </a:rPr>
              <a:t>fibros</a:t>
            </a:r>
            <a:r>
              <a:rPr sz="2800" spc="-15" dirty="0">
                <a:solidFill>
                  <a:srgbClr val="212121"/>
                </a:solidFill>
                <a:latin typeface="Arial"/>
                <a:cs typeface="Arial"/>
              </a:rPr>
              <a:t>is</a:t>
            </a:r>
            <a:r>
              <a:rPr sz="2800" spc="-10" dirty="0">
                <a:solidFill>
                  <a:srgbClr val="212121"/>
                </a:solidFill>
                <a:latin typeface="Arial"/>
                <a:cs typeface="Arial"/>
              </a:rPr>
              <a:t> </a:t>
            </a:r>
            <a:r>
              <a:rPr sz="2800" spc="-25" dirty="0">
                <a:solidFill>
                  <a:srgbClr val="212121"/>
                </a:solidFill>
                <a:latin typeface="Arial"/>
                <a:cs typeface="Arial"/>
              </a:rPr>
              <a:t>F</a:t>
            </a:r>
            <a:r>
              <a:rPr sz="2800" spc="-20" dirty="0">
                <a:solidFill>
                  <a:srgbClr val="212121"/>
                </a:solidFill>
                <a:latin typeface="Arial"/>
                <a:cs typeface="Arial"/>
              </a:rPr>
              <a:t>3</a:t>
            </a:r>
            <a:r>
              <a:rPr sz="2800" spc="5" dirty="0">
                <a:solidFill>
                  <a:srgbClr val="212121"/>
                </a:solidFill>
                <a:latin typeface="Arial"/>
                <a:cs typeface="Arial"/>
              </a:rPr>
              <a:t> </a:t>
            </a:r>
            <a:r>
              <a:rPr sz="2800" spc="-20" dirty="0">
                <a:solidFill>
                  <a:srgbClr val="212121"/>
                </a:solidFill>
                <a:latin typeface="Arial"/>
                <a:cs typeface="Arial"/>
              </a:rPr>
              <a:t>=</a:t>
            </a:r>
            <a:r>
              <a:rPr sz="2800" spc="10" dirty="0">
                <a:solidFill>
                  <a:srgbClr val="212121"/>
                </a:solidFill>
                <a:latin typeface="Arial"/>
                <a:cs typeface="Arial"/>
              </a:rPr>
              <a:t> </a:t>
            </a:r>
            <a:r>
              <a:rPr sz="2800" spc="-25" dirty="0">
                <a:solidFill>
                  <a:srgbClr val="212121"/>
                </a:solidFill>
                <a:latin typeface="Arial"/>
                <a:cs typeface="Arial"/>
              </a:rPr>
              <a:t>S</a:t>
            </a:r>
            <a:r>
              <a:rPr sz="2800" spc="-15" dirty="0">
                <a:solidFill>
                  <a:srgbClr val="212121"/>
                </a:solidFill>
                <a:latin typeface="Arial"/>
                <a:cs typeface="Arial"/>
              </a:rPr>
              <a:t>evere</a:t>
            </a:r>
            <a:r>
              <a:rPr sz="2800" spc="5" dirty="0">
                <a:solidFill>
                  <a:srgbClr val="212121"/>
                </a:solidFill>
                <a:latin typeface="Arial"/>
                <a:cs typeface="Arial"/>
              </a:rPr>
              <a:t> </a:t>
            </a:r>
            <a:r>
              <a:rPr sz="2800" spc="-10" dirty="0">
                <a:solidFill>
                  <a:srgbClr val="212121"/>
                </a:solidFill>
                <a:latin typeface="Arial"/>
                <a:cs typeface="Arial"/>
              </a:rPr>
              <a:t>fibros</a:t>
            </a:r>
            <a:r>
              <a:rPr sz="2800" spc="-15" dirty="0">
                <a:solidFill>
                  <a:srgbClr val="212121"/>
                </a:solidFill>
                <a:latin typeface="Arial"/>
                <a:cs typeface="Arial"/>
              </a:rPr>
              <a:t>is</a:t>
            </a:r>
            <a:endParaRPr sz="2800">
              <a:latin typeface="Arial"/>
              <a:cs typeface="Arial"/>
            </a:endParaRPr>
          </a:p>
          <a:p>
            <a:pPr marL="12700">
              <a:lnSpc>
                <a:spcPct val="100000"/>
              </a:lnSpc>
              <a:spcBef>
                <a:spcPts val="670"/>
              </a:spcBef>
            </a:pPr>
            <a:r>
              <a:rPr sz="2800" spc="-25" dirty="0">
                <a:solidFill>
                  <a:srgbClr val="212121"/>
                </a:solidFill>
                <a:latin typeface="Arial"/>
                <a:cs typeface="Arial"/>
              </a:rPr>
              <a:t>F</a:t>
            </a:r>
            <a:r>
              <a:rPr sz="2800" spc="-20" dirty="0">
                <a:solidFill>
                  <a:srgbClr val="212121"/>
                </a:solidFill>
                <a:latin typeface="Arial"/>
                <a:cs typeface="Arial"/>
              </a:rPr>
              <a:t>4</a:t>
            </a:r>
            <a:r>
              <a:rPr sz="2800" spc="5" dirty="0">
                <a:solidFill>
                  <a:srgbClr val="212121"/>
                </a:solidFill>
                <a:latin typeface="Arial"/>
                <a:cs typeface="Arial"/>
              </a:rPr>
              <a:t> </a:t>
            </a:r>
            <a:r>
              <a:rPr sz="2800" spc="-20" dirty="0">
                <a:solidFill>
                  <a:srgbClr val="212121"/>
                </a:solidFill>
                <a:latin typeface="Arial"/>
                <a:cs typeface="Arial"/>
              </a:rPr>
              <a:t>=</a:t>
            </a:r>
            <a:r>
              <a:rPr sz="2800" spc="10" dirty="0">
                <a:solidFill>
                  <a:srgbClr val="212121"/>
                </a:solidFill>
                <a:latin typeface="Arial"/>
                <a:cs typeface="Arial"/>
              </a:rPr>
              <a:t> </a:t>
            </a:r>
            <a:r>
              <a:rPr sz="2800" spc="-30" dirty="0">
                <a:solidFill>
                  <a:srgbClr val="212121"/>
                </a:solidFill>
                <a:latin typeface="Arial"/>
                <a:cs typeface="Arial"/>
              </a:rPr>
              <a:t>C</a:t>
            </a:r>
            <a:r>
              <a:rPr sz="2800" spc="-10" dirty="0">
                <a:solidFill>
                  <a:srgbClr val="212121"/>
                </a:solidFill>
                <a:latin typeface="Arial"/>
                <a:cs typeface="Arial"/>
              </a:rPr>
              <a:t>irrhos</a:t>
            </a:r>
            <a:r>
              <a:rPr sz="2800" spc="-15" dirty="0">
                <a:solidFill>
                  <a:srgbClr val="212121"/>
                </a:solidFill>
                <a:latin typeface="Arial"/>
                <a:cs typeface="Arial"/>
              </a:rPr>
              <a:t>is</a:t>
            </a:r>
            <a:r>
              <a:rPr sz="2800" spc="5" dirty="0">
                <a:solidFill>
                  <a:srgbClr val="212121"/>
                </a:solidFill>
                <a:latin typeface="Arial"/>
                <a:cs typeface="Arial"/>
              </a:rPr>
              <a:t> </a:t>
            </a:r>
            <a:r>
              <a:rPr sz="2800" spc="-15" dirty="0">
                <a:solidFill>
                  <a:srgbClr val="212121"/>
                </a:solidFill>
                <a:latin typeface="Arial"/>
                <a:cs typeface="Arial"/>
              </a:rPr>
              <a:t>or</a:t>
            </a:r>
            <a:r>
              <a:rPr sz="2800" spc="5" dirty="0">
                <a:solidFill>
                  <a:srgbClr val="212121"/>
                </a:solidFill>
                <a:latin typeface="Arial"/>
                <a:cs typeface="Arial"/>
              </a:rPr>
              <a:t> </a:t>
            </a:r>
            <a:r>
              <a:rPr sz="2800" spc="-20" dirty="0">
                <a:solidFill>
                  <a:srgbClr val="212121"/>
                </a:solidFill>
                <a:latin typeface="Arial"/>
                <a:cs typeface="Arial"/>
              </a:rPr>
              <a:t>advanced</a:t>
            </a:r>
            <a:r>
              <a:rPr sz="2800" spc="10" dirty="0">
                <a:solidFill>
                  <a:srgbClr val="212121"/>
                </a:solidFill>
                <a:latin typeface="Arial"/>
                <a:cs typeface="Arial"/>
              </a:rPr>
              <a:t> </a:t>
            </a:r>
            <a:r>
              <a:rPr sz="2800" spc="-10" dirty="0">
                <a:solidFill>
                  <a:srgbClr val="212121"/>
                </a:solidFill>
                <a:latin typeface="Arial"/>
                <a:cs typeface="Arial"/>
              </a:rPr>
              <a:t>fibros</a:t>
            </a:r>
            <a:r>
              <a:rPr sz="2800" spc="-15" dirty="0">
                <a:solidFill>
                  <a:srgbClr val="212121"/>
                </a:solidFill>
                <a:latin typeface="Arial"/>
                <a:cs typeface="Arial"/>
              </a:rPr>
              <a:t>is</a:t>
            </a:r>
            <a:endParaRPr sz="28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txBox="1"/>
          <p:nvPr/>
        </p:nvSpPr>
        <p:spPr>
          <a:xfrm>
            <a:off x="4662396" y="6586666"/>
            <a:ext cx="1400810" cy="139700"/>
          </a:xfrm>
          <a:prstGeom prst="rect">
            <a:avLst/>
          </a:prstGeom>
        </p:spPr>
        <p:txBody>
          <a:bodyPr vert="horz" wrap="square" lIns="0" tIns="0" rIns="0" bIns="0" rtlCol="0">
            <a:spAutoFit/>
          </a:bodyPr>
          <a:lstStyle/>
          <a:p>
            <a:pPr marL="12700">
              <a:lnSpc>
                <a:spcPct val="100000"/>
              </a:lnSpc>
            </a:pPr>
            <a:r>
              <a:rPr sz="900" spc="-15" dirty="0">
                <a:solidFill>
                  <a:srgbClr val="212121"/>
                </a:solidFill>
                <a:latin typeface="Arial"/>
                <a:cs typeface="Arial"/>
              </a:rPr>
              <a:t>S</a:t>
            </a:r>
            <a:r>
              <a:rPr sz="900" dirty="0">
                <a:solidFill>
                  <a:srgbClr val="212121"/>
                </a:solidFill>
                <a:latin typeface="Arial"/>
                <a:cs typeface="Arial"/>
              </a:rPr>
              <a:t>our</a:t>
            </a:r>
            <a:r>
              <a:rPr sz="900" spc="5" dirty="0">
                <a:solidFill>
                  <a:srgbClr val="212121"/>
                </a:solidFill>
                <a:latin typeface="Arial"/>
                <a:cs typeface="Arial"/>
              </a:rPr>
              <a:t>c</a:t>
            </a:r>
            <a:r>
              <a:rPr sz="900" spc="-5" dirty="0">
                <a:solidFill>
                  <a:srgbClr val="212121"/>
                </a:solidFill>
                <a:latin typeface="Arial"/>
                <a:cs typeface="Arial"/>
              </a:rPr>
              <a:t>e:</a:t>
            </a:r>
            <a:r>
              <a:rPr sz="900" spc="-25" dirty="0">
                <a:solidFill>
                  <a:srgbClr val="212121"/>
                </a:solidFill>
                <a:latin typeface="Arial"/>
                <a:cs typeface="Arial"/>
              </a:rPr>
              <a:t> </a:t>
            </a:r>
            <a:r>
              <a:rPr sz="900" spc="5" dirty="0">
                <a:solidFill>
                  <a:srgbClr val="212121"/>
                </a:solidFill>
                <a:latin typeface="Arial"/>
                <a:cs typeface="Arial"/>
              </a:rPr>
              <a:t>s</a:t>
            </a:r>
            <a:r>
              <a:rPr sz="900" spc="-5" dirty="0">
                <a:solidFill>
                  <a:srgbClr val="212121"/>
                </a:solidFill>
                <a:latin typeface="Arial"/>
                <a:cs typeface="Arial"/>
              </a:rPr>
              <a:t>t</a:t>
            </a:r>
            <a:r>
              <a:rPr sz="900" dirty="0">
                <a:solidFill>
                  <a:srgbClr val="212121"/>
                </a:solidFill>
                <a:latin typeface="Arial"/>
                <a:cs typeface="Arial"/>
              </a:rPr>
              <a:t>ophepati</a:t>
            </a:r>
            <a:r>
              <a:rPr sz="900" spc="-5" dirty="0">
                <a:solidFill>
                  <a:srgbClr val="212121"/>
                </a:solidFill>
                <a:latin typeface="Arial"/>
                <a:cs typeface="Arial"/>
              </a:rPr>
              <a:t>t</a:t>
            </a:r>
            <a:r>
              <a:rPr sz="900" spc="-10" dirty="0">
                <a:solidFill>
                  <a:srgbClr val="212121"/>
                </a:solidFill>
                <a:latin typeface="Arial"/>
                <a:cs typeface="Arial"/>
              </a:rPr>
              <a:t>i</a:t>
            </a:r>
            <a:r>
              <a:rPr sz="900" spc="5" dirty="0">
                <a:solidFill>
                  <a:srgbClr val="212121"/>
                </a:solidFill>
                <a:latin typeface="Arial"/>
                <a:cs typeface="Arial"/>
              </a:rPr>
              <a:t>s</a:t>
            </a:r>
            <a:r>
              <a:rPr sz="900" spc="-10" dirty="0">
                <a:solidFill>
                  <a:srgbClr val="212121"/>
                </a:solidFill>
                <a:latin typeface="Arial"/>
                <a:cs typeface="Arial"/>
              </a:rPr>
              <a:t>c</a:t>
            </a:r>
            <a:r>
              <a:rPr sz="900" spc="-5" dirty="0">
                <a:solidFill>
                  <a:srgbClr val="212121"/>
                </a:solidFill>
                <a:latin typeface="Arial"/>
                <a:cs typeface="Arial"/>
              </a:rPr>
              <a:t>.</a:t>
            </a:r>
            <a:r>
              <a:rPr sz="900" spc="5" dirty="0">
                <a:solidFill>
                  <a:srgbClr val="212121"/>
                </a:solidFill>
                <a:latin typeface="Arial"/>
                <a:cs typeface="Arial"/>
              </a:rPr>
              <a:t>c</a:t>
            </a:r>
            <a:r>
              <a:rPr sz="900" spc="-10" dirty="0">
                <a:solidFill>
                  <a:srgbClr val="212121"/>
                </a:solidFill>
                <a:latin typeface="Arial"/>
                <a:cs typeface="Arial"/>
              </a:rPr>
              <a:t>o</a:t>
            </a:r>
            <a:r>
              <a:rPr sz="900" dirty="0">
                <a:solidFill>
                  <a:srgbClr val="212121"/>
                </a:solidFill>
                <a:latin typeface="Arial"/>
                <a:cs typeface="Arial"/>
              </a:rPr>
              <a:t>m</a:t>
            </a:r>
            <a:endParaRPr sz="900">
              <a:latin typeface="Arial"/>
              <a:cs typeface="Arial"/>
            </a:endParaRPr>
          </a:p>
        </p:txBody>
      </p:sp>
      <p:sp>
        <p:nvSpPr>
          <p:cNvPr id="8" name="object 8"/>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2898140">
              <a:lnSpc>
                <a:spcPct val="100000"/>
              </a:lnSpc>
            </a:pPr>
            <a:r>
              <a:rPr spc="-135" dirty="0"/>
              <a:t>U</a:t>
            </a:r>
            <a:r>
              <a:rPr spc="-110" dirty="0"/>
              <a:t>s</a:t>
            </a:r>
            <a:r>
              <a:rPr spc="-25" dirty="0"/>
              <a:t>e</a:t>
            </a:r>
            <a:r>
              <a:rPr spc="-204" dirty="0"/>
              <a:t> </a:t>
            </a:r>
            <a:r>
              <a:rPr spc="-125" dirty="0"/>
              <a:t>o</a:t>
            </a:r>
            <a:r>
              <a:rPr spc="-15" dirty="0"/>
              <a:t>f</a:t>
            </a:r>
            <a:r>
              <a:rPr spc="-270" dirty="0"/>
              <a:t> T</a:t>
            </a:r>
            <a:r>
              <a:rPr spc="-110" dirty="0"/>
              <a:t>r</a:t>
            </a:r>
            <a:r>
              <a:rPr spc="-130" dirty="0"/>
              <a:t>ad</a:t>
            </a:r>
            <a:r>
              <a:rPr spc="-125" dirty="0"/>
              <a:t>e</a:t>
            </a:r>
            <a:r>
              <a:rPr spc="-110" dirty="0"/>
              <a:t>/</a:t>
            </a:r>
            <a:r>
              <a:rPr spc="-130" dirty="0"/>
              <a:t>B</a:t>
            </a:r>
            <a:r>
              <a:rPr spc="-110" dirty="0"/>
              <a:t>r</a:t>
            </a:r>
            <a:r>
              <a:rPr spc="-125" dirty="0"/>
              <a:t>a</a:t>
            </a:r>
            <a:r>
              <a:rPr spc="-130" dirty="0"/>
              <a:t>n</a:t>
            </a:r>
            <a:r>
              <a:rPr spc="-25" dirty="0"/>
              <a:t>d</a:t>
            </a:r>
            <a:r>
              <a:rPr spc="-220" dirty="0"/>
              <a:t> </a:t>
            </a:r>
            <a:r>
              <a:rPr spc="-135" dirty="0"/>
              <a:t>Names</a:t>
            </a:r>
          </a:p>
        </p:txBody>
      </p:sp>
      <p:sp>
        <p:nvSpPr>
          <p:cNvPr id="4" name="object 4"/>
          <p:cNvSpPr txBox="1"/>
          <p:nvPr/>
        </p:nvSpPr>
        <p:spPr>
          <a:xfrm>
            <a:off x="802493" y="1683343"/>
            <a:ext cx="10566400" cy="3768725"/>
          </a:xfrm>
          <a:prstGeom prst="rect">
            <a:avLst/>
          </a:prstGeom>
        </p:spPr>
        <p:txBody>
          <a:bodyPr vert="horz" wrap="square" lIns="0" tIns="0" rIns="0" bIns="0" rtlCol="0">
            <a:spAutoFit/>
          </a:bodyPr>
          <a:lstStyle/>
          <a:p>
            <a:pPr marL="12700" marR="57785">
              <a:lnSpc>
                <a:spcPct val="100000"/>
              </a:lnSpc>
            </a:pPr>
            <a:r>
              <a:rPr sz="2400" spc="-5" dirty="0">
                <a:solidFill>
                  <a:srgbClr val="212121"/>
                </a:solidFill>
                <a:latin typeface="Arial"/>
                <a:cs typeface="Arial"/>
              </a:rPr>
              <a:t>Th</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og</a:t>
            </a:r>
            <a:r>
              <a:rPr sz="2400" dirty="0">
                <a:solidFill>
                  <a:srgbClr val="212121"/>
                </a:solidFill>
                <a:latin typeface="Arial"/>
                <a:cs typeface="Arial"/>
              </a:rPr>
              <a:t>r</a:t>
            </a:r>
            <a:r>
              <a:rPr sz="2400" spc="-5" dirty="0">
                <a:solidFill>
                  <a:srgbClr val="212121"/>
                </a:solidFill>
                <a:latin typeface="Arial"/>
                <a:cs typeface="Arial"/>
              </a:rPr>
              <a:t>a</a:t>
            </a:r>
            <a:r>
              <a:rPr sz="2400" dirty="0">
                <a:solidFill>
                  <a:srgbClr val="212121"/>
                </a:solidFill>
                <a:latin typeface="Arial"/>
                <a:cs typeface="Arial"/>
              </a:rPr>
              <a:t>m</a:t>
            </a:r>
            <a:r>
              <a:rPr sz="2400" spc="5"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s</a:t>
            </a:r>
            <a:r>
              <a:rPr sz="2400" spc="-5" dirty="0">
                <a:solidFill>
                  <a:srgbClr val="212121"/>
                </a:solidFill>
                <a:latin typeface="Arial"/>
                <a:cs typeface="Arial"/>
              </a:rPr>
              <a:t>uppo</a:t>
            </a:r>
            <a:r>
              <a:rPr sz="2400" dirty="0">
                <a:solidFill>
                  <a:srgbClr val="212121"/>
                </a:solidFill>
                <a:latin typeface="Arial"/>
                <a:cs typeface="Arial"/>
              </a:rPr>
              <a:t>r</a:t>
            </a:r>
            <a:r>
              <a:rPr sz="2400" spc="-5" dirty="0">
                <a:solidFill>
                  <a:srgbClr val="212121"/>
                </a:solidFill>
                <a:latin typeface="Arial"/>
                <a:cs typeface="Arial"/>
              </a:rPr>
              <a:t>te</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b</a:t>
            </a:r>
            <a:r>
              <a:rPr sz="2400" dirty="0">
                <a:solidFill>
                  <a:srgbClr val="212121"/>
                </a:solidFill>
                <a:latin typeface="Arial"/>
                <a:cs typeface="Arial"/>
              </a:rPr>
              <a:t>y </a:t>
            </a:r>
            <a:r>
              <a:rPr sz="2400" spc="-5" dirty="0">
                <a:solidFill>
                  <a:srgbClr val="212121"/>
                </a:solidFill>
                <a:latin typeface="Arial"/>
                <a:cs typeface="Arial"/>
              </a:rPr>
              <a:t>th</a:t>
            </a:r>
            <a:r>
              <a:rPr sz="2400" dirty="0">
                <a:solidFill>
                  <a:srgbClr val="212121"/>
                </a:solidFill>
                <a:latin typeface="Arial"/>
                <a:cs typeface="Arial"/>
              </a:rPr>
              <a:t>e</a:t>
            </a:r>
            <a:r>
              <a:rPr sz="2400" spc="-10" dirty="0">
                <a:solidFill>
                  <a:srgbClr val="212121"/>
                </a:solidFill>
                <a:latin typeface="Arial"/>
                <a:cs typeface="Arial"/>
              </a:rPr>
              <a:t> H</a:t>
            </a:r>
            <a:r>
              <a:rPr sz="2400" spc="-5" dirty="0">
                <a:solidFill>
                  <a:srgbClr val="212121"/>
                </a:solidFill>
                <a:latin typeface="Arial"/>
                <a:cs typeface="Arial"/>
              </a:rPr>
              <a:t>ea</a:t>
            </a:r>
            <a:r>
              <a:rPr sz="2400" spc="-10" dirty="0">
                <a:solidFill>
                  <a:srgbClr val="212121"/>
                </a:solidFill>
                <a:latin typeface="Arial"/>
                <a:cs typeface="Arial"/>
              </a:rPr>
              <a:t>l</a:t>
            </a:r>
            <a:r>
              <a:rPr sz="2400" spc="-5" dirty="0">
                <a:solidFill>
                  <a:srgbClr val="212121"/>
                </a:solidFill>
                <a:latin typeface="Arial"/>
                <a:cs typeface="Arial"/>
              </a:rPr>
              <a:t>t</a:t>
            </a:r>
            <a:r>
              <a:rPr sz="2400" dirty="0">
                <a:solidFill>
                  <a:srgbClr val="212121"/>
                </a:solidFill>
                <a:latin typeface="Arial"/>
                <a:cs typeface="Arial"/>
              </a:rPr>
              <a:t>h</a:t>
            </a:r>
            <a:r>
              <a:rPr sz="2400" spc="25" dirty="0">
                <a:solidFill>
                  <a:srgbClr val="212121"/>
                </a:solidFill>
                <a:latin typeface="Arial"/>
                <a:cs typeface="Arial"/>
              </a:rPr>
              <a:t> </a:t>
            </a:r>
            <a:r>
              <a:rPr sz="2400" spc="-5" dirty="0">
                <a:solidFill>
                  <a:srgbClr val="212121"/>
                </a:solidFill>
                <a:latin typeface="Arial"/>
                <a:cs typeface="Arial"/>
              </a:rPr>
              <a:t>Re</a:t>
            </a:r>
            <a:r>
              <a:rPr sz="2400" dirty="0">
                <a:solidFill>
                  <a:srgbClr val="212121"/>
                </a:solidFill>
                <a:latin typeface="Arial"/>
                <a:cs typeface="Arial"/>
              </a:rPr>
              <a:t>s</a:t>
            </a:r>
            <a:r>
              <a:rPr sz="2400" spc="-5" dirty="0">
                <a:solidFill>
                  <a:srgbClr val="212121"/>
                </a:solidFill>
                <a:latin typeface="Arial"/>
                <a:cs typeface="Arial"/>
              </a:rPr>
              <a:t>ou</a:t>
            </a:r>
            <a:r>
              <a:rPr sz="2400" dirty="0">
                <a:solidFill>
                  <a:srgbClr val="212121"/>
                </a:solidFill>
                <a:latin typeface="Arial"/>
                <a:cs typeface="Arial"/>
              </a:rPr>
              <a:t>rc</a:t>
            </a:r>
            <a:r>
              <a:rPr sz="2400" spc="-5" dirty="0">
                <a:solidFill>
                  <a:srgbClr val="212121"/>
                </a:solidFill>
                <a:latin typeface="Arial"/>
                <a:cs typeface="Arial"/>
              </a:rPr>
              <a:t>e</a:t>
            </a:r>
            <a:r>
              <a:rPr sz="2400" dirty="0">
                <a:solidFill>
                  <a:srgbClr val="212121"/>
                </a:solidFill>
                <a:latin typeface="Arial"/>
                <a:cs typeface="Arial"/>
              </a:rPr>
              <a:t>s</a:t>
            </a:r>
            <a:r>
              <a:rPr sz="2400" spc="15"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25" dirty="0">
                <a:solidFill>
                  <a:srgbClr val="212121"/>
                </a:solidFill>
                <a:latin typeface="Arial"/>
                <a:cs typeface="Arial"/>
              </a:rPr>
              <a:t>S</a:t>
            </a:r>
            <a:r>
              <a:rPr sz="2400" spc="-5" dirty="0">
                <a:solidFill>
                  <a:srgbClr val="212121"/>
                </a:solidFill>
                <a:latin typeface="Arial"/>
                <a:cs typeface="Arial"/>
              </a:rPr>
              <a:t>e</a:t>
            </a:r>
            <a:r>
              <a:rPr sz="2400" spc="5" dirty="0">
                <a:solidFill>
                  <a:srgbClr val="212121"/>
                </a:solidFill>
                <a:latin typeface="Arial"/>
                <a:cs typeface="Arial"/>
              </a:rPr>
              <a:t>r</a:t>
            </a:r>
            <a:r>
              <a:rPr sz="2400" dirty="0">
                <a:solidFill>
                  <a:srgbClr val="212121"/>
                </a:solidFill>
                <a:latin typeface="Arial"/>
                <a:cs typeface="Arial"/>
              </a:rPr>
              <a:t>v</a:t>
            </a:r>
            <a:r>
              <a:rPr sz="2400" spc="-10" dirty="0">
                <a:solidFill>
                  <a:srgbClr val="212121"/>
                </a:solidFill>
                <a:latin typeface="Arial"/>
                <a:cs typeface="Arial"/>
              </a:rPr>
              <a:t>i</a:t>
            </a:r>
            <a:r>
              <a:rPr sz="2400" dirty="0">
                <a:solidFill>
                  <a:srgbClr val="212121"/>
                </a:solidFill>
                <a:latin typeface="Arial"/>
                <a:cs typeface="Arial"/>
              </a:rPr>
              <a:t>c</a:t>
            </a:r>
            <a:r>
              <a:rPr sz="2400" spc="-5" dirty="0">
                <a:solidFill>
                  <a:srgbClr val="212121"/>
                </a:solidFill>
                <a:latin typeface="Arial"/>
                <a:cs typeface="Arial"/>
              </a:rPr>
              <a:t>es </a:t>
            </a:r>
            <a:r>
              <a:rPr sz="2400" spc="-25" dirty="0">
                <a:solidFill>
                  <a:srgbClr val="212121"/>
                </a:solidFill>
                <a:latin typeface="Arial"/>
                <a:cs typeface="Arial"/>
              </a:rPr>
              <a:t>A</a:t>
            </a:r>
            <a:r>
              <a:rPr sz="2400" spc="-5" dirty="0">
                <a:solidFill>
                  <a:srgbClr val="212121"/>
                </a:solidFill>
                <a:latin typeface="Arial"/>
                <a:cs typeface="Arial"/>
              </a:rPr>
              <a:t>d</a:t>
            </a:r>
            <a:r>
              <a:rPr sz="2400" dirty="0">
                <a:solidFill>
                  <a:srgbClr val="212121"/>
                </a:solidFill>
                <a:latin typeface="Arial"/>
                <a:cs typeface="Arial"/>
              </a:rPr>
              <a:t>m</a:t>
            </a:r>
            <a:r>
              <a:rPr sz="2400" spc="-10" dirty="0">
                <a:solidFill>
                  <a:srgbClr val="212121"/>
                </a:solidFill>
                <a:latin typeface="Arial"/>
                <a:cs typeface="Arial"/>
              </a:rPr>
              <a:t>i</a:t>
            </a:r>
            <a:r>
              <a:rPr sz="2400" spc="-5" dirty="0">
                <a:solidFill>
                  <a:srgbClr val="212121"/>
                </a:solidFill>
                <a:latin typeface="Arial"/>
                <a:cs typeface="Arial"/>
              </a:rPr>
              <a:t>n</a:t>
            </a:r>
            <a:r>
              <a:rPr sz="2400" spc="-10" dirty="0">
                <a:solidFill>
                  <a:srgbClr val="212121"/>
                </a:solidFill>
                <a:latin typeface="Arial"/>
                <a:cs typeface="Arial"/>
              </a:rPr>
              <a:t>i</a:t>
            </a:r>
            <a:r>
              <a:rPr sz="2400" dirty="0">
                <a:solidFill>
                  <a:srgbClr val="212121"/>
                </a:solidFill>
                <a:latin typeface="Arial"/>
                <a:cs typeface="Arial"/>
              </a:rPr>
              <a:t>s</a:t>
            </a:r>
            <a:r>
              <a:rPr sz="2400" spc="-5" dirty="0">
                <a:solidFill>
                  <a:srgbClr val="212121"/>
                </a:solidFill>
                <a:latin typeface="Arial"/>
                <a:cs typeface="Arial"/>
              </a:rPr>
              <a:t>t</a:t>
            </a:r>
            <a:r>
              <a:rPr sz="2400" dirty="0">
                <a:solidFill>
                  <a:srgbClr val="212121"/>
                </a:solidFill>
                <a:latin typeface="Arial"/>
                <a:cs typeface="Arial"/>
              </a:rPr>
              <a:t>r</a:t>
            </a:r>
            <a:r>
              <a:rPr sz="2400" spc="-20" dirty="0">
                <a:solidFill>
                  <a:srgbClr val="212121"/>
                </a:solidFill>
                <a:latin typeface="Arial"/>
                <a:cs typeface="Arial"/>
              </a:rPr>
              <a:t>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25" dirty="0">
                <a:solidFill>
                  <a:srgbClr val="212121"/>
                </a:solidFill>
                <a:latin typeface="Arial"/>
                <a:cs typeface="Arial"/>
              </a:rPr>
              <a:t> </a:t>
            </a:r>
            <a:r>
              <a:rPr sz="2400" dirty="0">
                <a:solidFill>
                  <a:srgbClr val="212121"/>
                </a:solidFill>
                <a:latin typeface="Arial"/>
                <a:cs typeface="Arial"/>
              </a:rPr>
              <a:t>(</a:t>
            </a:r>
            <a:r>
              <a:rPr sz="2400" spc="-10" dirty="0">
                <a:solidFill>
                  <a:srgbClr val="212121"/>
                </a:solidFill>
                <a:latin typeface="Arial"/>
                <a:cs typeface="Arial"/>
              </a:rPr>
              <a:t>HR</a:t>
            </a:r>
            <a:r>
              <a:rPr sz="2400" spc="-25" dirty="0">
                <a:solidFill>
                  <a:srgbClr val="212121"/>
                </a:solidFill>
                <a:latin typeface="Arial"/>
                <a:cs typeface="Arial"/>
              </a:rPr>
              <a:t>SA</a:t>
            </a:r>
            <a:r>
              <a:rPr sz="2400" dirty="0">
                <a:solidFill>
                  <a:srgbClr val="212121"/>
                </a:solidFill>
                <a:latin typeface="Arial"/>
                <a:cs typeface="Arial"/>
              </a:rPr>
              <a:t>)</a:t>
            </a:r>
            <a:r>
              <a:rPr sz="2400" spc="2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th</a:t>
            </a:r>
            <a:r>
              <a:rPr sz="2400" dirty="0">
                <a:solidFill>
                  <a:srgbClr val="212121"/>
                </a:solidFill>
                <a:latin typeface="Arial"/>
                <a:cs typeface="Arial"/>
              </a:rPr>
              <a:t>e</a:t>
            </a:r>
            <a:r>
              <a:rPr sz="2400" spc="-10" dirty="0">
                <a:solidFill>
                  <a:srgbClr val="212121"/>
                </a:solidFill>
                <a:latin typeface="Arial"/>
                <a:cs typeface="Arial"/>
              </a:rPr>
              <a:t> U</a:t>
            </a:r>
            <a:r>
              <a:rPr sz="2400" spc="-5" dirty="0">
                <a:solidFill>
                  <a:srgbClr val="212121"/>
                </a:solidFill>
                <a:latin typeface="Arial"/>
                <a:cs typeface="Arial"/>
              </a:rPr>
              <a:t>.</a:t>
            </a:r>
            <a:r>
              <a:rPr sz="2400" spc="-25" dirty="0">
                <a:solidFill>
                  <a:srgbClr val="212121"/>
                </a:solidFill>
                <a:latin typeface="Arial"/>
                <a:cs typeface="Arial"/>
              </a:rPr>
              <a:t>S</a:t>
            </a:r>
            <a:r>
              <a:rPr sz="2400" spc="-10" dirty="0">
                <a:solidFill>
                  <a:srgbClr val="212121"/>
                </a:solidFill>
                <a:latin typeface="Arial"/>
                <a:cs typeface="Arial"/>
              </a:rPr>
              <a:t>.</a:t>
            </a:r>
            <a:r>
              <a:rPr sz="2400" spc="-5" dirty="0">
                <a:solidFill>
                  <a:srgbClr val="212121"/>
                </a:solidFill>
                <a:latin typeface="Arial"/>
                <a:cs typeface="Arial"/>
              </a:rPr>
              <a:t> </a:t>
            </a:r>
            <a:r>
              <a:rPr sz="2400" spc="-10" dirty="0">
                <a:solidFill>
                  <a:srgbClr val="212121"/>
                </a:solidFill>
                <a:latin typeface="Arial"/>
                <a:cs typeface="Arial"/>
              </a:rPr>
              <a:t>D</a:t>
            </a:r>
            <a:r>
              <a:rPr sz="2400" spc="-5" dirty="0">
                <a:solidFill>
                  <a:srgbClr val="212121"/>
                </a:solidFill>
                <a:latin typeface="Arial"/>
                <a:cs typeface="Arial"/>
              </a:rPr>
              <a:t>epa</a:t>
            </a:r>
            <a:r>
              <a:rPr sz="2400" dirty="0">
                <a:solidFill>
                  <a:srgbClr val="212121"/>
                </a:solidFill>
                <a:latin typeface="Arial"/>
                <a:cs typeface="Arial"/>
              </a:rPr>
              <a:t>r</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a:t>
            </a:r>
            <a:r>
              <a:rPr sz="2400" spc="-10" dirty="0">
                <a:solidFill>
                  <a:srgbClr val="212121"/>
                </a:solidFill>
                <a:latin typeface="Arial"/>
                <a:cs typeface="Arial"/>
              </a:rPr>
              <a:t>H</a:t>
            </a:r>
            <a:r>
              <a:rPr sz="2400" spc="-5" dirty="0">
                <a:solidFill>
                  <a:srgbClr val="212121"/>
                </a:solidFill>
                <a:latin typeface="Arial"/>
                <a:cs typeface="Arial"/>
              </a:rPr>
              <a:t>ea</a:t>
            </a:r>
            <a:r>
              <a:rPr sz="2400" spc="-10" dirty="0">
                <a:solidFill>
                  <a:srgbClr val="212121"/>
                </a:solidFill>
                <a:latin typeface="Arial"/>
                <a:cs typeface="Arial"/>
              </a:rPr>
              <a:t>l</a:t>
            </a:r>
            <a:r>
              <a:rPr sz="2400" spc="-5" dirty="0">
                <a:solidFill>
                  <a:srgbClr val="212121"/>
                </a:solidFill>
                <a:latin typeface="Arial"/>
                <a:cs typeface="Arial"/>
              </a:rPr>
              <a:t>t</a:t>
            </a:r>
            <a:r>
              <a:rPr sz="2400" dirty="0">
                <a:solidFill>
                  <a:srgbClr val="212121"/>
                </a:solidFill>
                <a:latin typeface="Arial"/>
                <a:cs typeface="Arial"/>
              </a:rPr>
              <a:t>h</a:t>
            </a:r>
            <a:r>
              <a:rPr sz="2400" spc="10"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10" dirty="0">
                <a:solidFill>
                  <a:srgbClr val="212121"/>
                </a:solidFill>
                <a:latin typeface="Arial"/>
                <a:cs typeface="Arial"/>
              </a:rPr>
              <a:t>H</a:t>
            </a:r>
            <a:r>
              <a:rPr sz="2400" spc="-5" dirty="0">
                <a:solidFill>
                  <a:srgbClr val="212121"/>
                </a:solidFill>
                <a:latin typeface="Arial"/>
                <a:cs typeface="Arial"/>
              </a:rPr>
              <a:t>u</a:t>
            </a:r>
            <a:r>
              <a:rPr sz="2400" dirty="0">
                <a:solidFill>
                  <a:srgbClr val="212121"/>
                </a:solidFill>
                <a:latin typeface="Arial"/>
                <a:cs typeface="Arial"/>
              </a:rPr>
              <a:t>m</a:t>
            </a:r>
            <a:r>
              <a:rPr sz="2400" spc="-5" dirty="0">
                <a:solidFill>
                  <a:srgbClr val="212121"/>
                </a:solidFill>
                <a:latin typeface="Arial"/>
                <a:cs typeface="Arial"/>
              </a:rPr>
              <a:t>a</a:t>
            </a:r>
            <a:r>
              <a:rPr sz="2400" dirty="0">
                <a:solidFill>
                  <a:srgbClr val="212121"/>
                </a:solidFill>
                <a:latin typeface="Arial"/>
                <a:cs typeface="Arial"/>
              </a:rPr>
              <a:t>n</a:t>
            </a:r>
            <a:r>
              <a:rPr sz="2400" spc="10" dirty="0">
                <a:solidFill>
                  <a:srgbClr val="212121"/>
                </a:solidFill>
                <a:latin typeface="Arial"/>
                <a:cs typeface="Arial"/>
              </a:rPr>
              <a:t> </a:t>
            </a:r>
            <a:r>
              <a:rPr sz="2400" spc="-25" dirty="0">
                <a:solidFill>
                  <a:srgbClr val="212121"/>
                </a:solidFill>
                <a:latin typeface="Arial"/>
                <a:cs typeface="Arial"/>
              </a:rPr>
              <a:t>S</a:t>
            </a:r>
            <a:r>
              <a:rPr sz="2400" spc="-5" dirty="0">
                <a:solidFill>
                  <a:srgbClr val="212121"/>
                </a:solidFill>
                <a:latin typeface="Arial"/>
                <a:cs typeface="Arial"/>
              </a:rPr>
              <a:t>e</a:t>
            </a:r>
            <a:r>
              <a:rPr sz="2400" dirty="0">
                <a:solidFill>
                  <a:srgbClr val="212121"/>
                </a:solidFill>
                <a:latin typeface="Arial"/>
                <a:cs typeface="Arial"/>
              </a:rPr>
              <a:t>rv</a:t>
            </a:r>
            <a:r>
              <a:rPr sz="2400" spc="-10" dirty="0">
                <a:solidFill>
                  <a:srgbClr val="212121"/>
                </a:solidFill>
                <a:latin typeface="Arial"/>
                <a:cs typeface="Arial"/>
              </a:rPr>
              <a:t>i</a:t>
            </a:r>
            <a:r>
              <a:rPr sz="2400" dirty="0">
                <a:solidFill>
                  <a:srgbClr val="212121"/>
                </a:solidFill>
                <a:latin typeface="Arial"/>
                <a:cs typeface="Arial"/>
              </a:rPr>
              <a:t>c</a:t>
            </a:r>
            <a:r>
              <a:rPr sz="2400" spc="-5" dirty="0">
                <a:solidFill>
                  <a:srgbClr val="212121"/>
                </a:solidFill>
                <a:latin typeface="Arial"/>
                <a:cs typeface="Arial"/>
              </a:rPr>
              <a:t>es </a:t>
            </a:r>
            <a:r>
              <a:rPr sz="2400" dirty="0">
                <a:solidFill>
                  <a:srgbClr val="212121"/>
                </a:solidFill>
                <a:latin typeface="Arial"/>
                <a:cs typeface="Arial"/>
              </a:rPr>
              <a:t>(</a:t>
            </a:r>
            <a:r>
              <a:rPr sz="2400" spc="-10" dirty="0">
                <a:solidFill>
                  <a:srgbClr val="212121"/>
                </a:solidFill>
                <a:latin typeface="Arial"/>
                <a:cs typeface="Arial"/>
              </a:rPr>
              <a:t>HH</a:t>
            </a:r>
            <a:r>
              <a:rPr sz="2400" spc="-25" dirty="0">
                <a:solidFill>
                  <a:srgbClr val="212121"/>
                </a:solidFill>
                <a:latin typeface="Arial"/>
                <a:cs typeface="Arial"/>
              </a:rPr>
              <a:t>S</a:t>
            </a:r>
            <a:r>
              <a:rPr sz="2400" dirty="0">
                <a:solidFill>
                  <a:srgbClr val="212121"/>
                </a:solidFill>
                <a:latin typeface="Arial"/>
                <a:cs typeface="Arial"/>
              </a:rPr>
              <a:t>)</a:t>
            </a:r>
            <a:r>
              <a:rPr sz="2400" spc="5" dirty="0">
                <a:solidFill>
                  <a:srgbClr val="212121"/>
                </a:solidFill>
                <a:latin typeface="Arial"/>
                <a:cs typeface="Arial"/>
              </a:rPr>
              <a:t> </a:t>
            </a:r>
            <a:r>
              <a:rPr sz="2400" spc="-5" dirty="0">
                <a:solidFill>
                  <a:srgbClr val="212121"/>
                </a:solidFill>
                <a:latin typeface="Arial"/>
                <a:cs typeface="Arial"/>
              </a:rPr>
              <a:t>a</a:t>
            </a:r>
            <a:r>
              <a:rPr sz="2400" dirty="0">
                <a:solidFill>
                  <a:srgbClr val="212121"/>
                </a:solidFill>
                <a:latin typeface="Arial"/>
                <a:cs typeface="Arial"/>
              </a:rPr>
              <a:t>s</a:t>
            </a:r>
            <a:r>
              <a:rPr sz="2400" spc="5" dirty="0">
                <a:solidFill>
                  <a:srgbClr val="212121"/>
                </a:solidFill>
                <a:latin typeface="Arial"/>
                <a:cs typeface="Arial"/>
              </a:rPr>
              <a:t> </a:t>
            </a:r>
            <a:r>
              <a:rPr sz="2400" spc="-5" dirty="0">
                <a:solidFill>
                  <a:srgbClr val="212121"/>
                </a:solidFill>
                <a:latin typeface="Arial"/>
                <a:cs typeface="Arial"/>
              </a:rPr>
              <a:t>pa</a:t>
            </a:r>
            <a:r>
              <a:rPr sz="2400" dirty="0">
                <a:solidFill>
                  <a:srgbClr val="212121"/>
                </a:solidFill>
                <a:latin typeface="Arial"/>
                <a:cs typeface="Arial"/>
              </a:rPr>
              <a:t>r</a:t>
            </a:r>
            <a:r>
              <a:rPr sz="2400" spc="-10" dirty="0">
                <a:solidFill>
                  <a:srgbClr val="212121"/>
                </a:solidFill>
                <a:latin typeface="Arial"/>
                <a:cs typeface="Arial"/>
              </a:rPr>
              <a:t>t</a:t>
            </a:r>
            <a:r>
              <a:rPr sz="2400" spc="-5"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a</a:t>
            </a:r>
            <a:r>
              <a:rPr sz="2400" dirty="0">
                <a:solidFill>
                  <a:srgbClr val="212121"/>
                </a:solidFill>
                <a:latin typeface="Arial"/>
                <a:cs typeface="Arial"/>
              </a:rPr>
              <a:t>n </a:t>
            </a:r>
            <a:r>
              <a:rPr sz="2400" spc="-5" dirty="0">
                <a:solidFill>
                  <a:srgbClr val="212121"/>
                </a:solidFill>
                <a:latin typeface="Arial"/>
                <a:cs typeface="Arial"/>
              </a:rPr>
              <a:t>a</a:t>
            </a:r>
            <a:r>
              <a:rPr sz="2400" spc="-10" dirty="0">
                <a:solidFill>
                  <a:srgbClr val="212121"/>
                </a:solidFill>
                <a:latin typeface="Arial"/>
                <a:cs typeface="Arial"/>
              </a:rPr>
              <a:t>w</a:t>
            </a:r>
            <a:r>
              <a:rPr sz="2400" spc="-5" dirty="0">
                <a:solidFill>
                  <a:srgbClr val="212121"/>
                </a:solidFill>
                <a:latin typeface="Arial"/>
                <a:cs typeface="Arial"/>
              </a:rPr>
              <a:t>a</a:t>
            </a:r>
            <a:r>
              <a:rPr sz="2400" dirty="0">
                <a:solidFill>
                  <a:srgbClr val="212121"/>
                </a:solidFill>
                <a:latin typeface="Arial"/>
                <a:cs typeface="Arial"/>
              </a:rPr>
              <a:t>rd</a:t>
            </a:r>
            <a:r>
              <a:rPr sz="2400" spc="10" dirty="0">
                <a:solidFill>
                  <a:srgbClr val="212121"/>
                </a:solidFill>
                <a:latin typeface="Arial"/>
                <a:cs typeface="Arial"/>
              </a:rPr>
              <a:t> </a:t>
            </a:r>
            <a:r>
              <a:rPr sz="2400" spc="-5" dirty="0">
                <a:solidFill>
                  <a:srgbClr val="212121"/>
                </a:solidFill>
                <a:latin typeface="Arial"/>
                <a:cs typeface="Arial"/>
              </a:rPr>
              <a:t>t</a:t>
            </a:r>
            <a:r>
              <a:rPr sz="2400" spc="-20" dirty="0">
                <a:solidFill>
                  <a:srgbClr val="212121"/>
                </a:solidFill>
                <a:latin typeface="Arial"/>
                <a:cs typeface="Arial"/>
              </a:rPr>
              <a:t>o</a:t>
            </a:r>
            <a:r>
              <a:rPr sz="2400" spc="-5" dirty="0">
                <a:solidFill>
                  <a:srgbClr val="212121"/>
                </a:solidFill>
                <a:latin typeface="Arial"/>
                <a:cs typeface="Arial"/>
              </a:rPr>
              <a:t>ta</a:t>
            </a:r>
            <a:r>
              <a:rPr sz="2400" spc="-10" dirty="0">
                <a:solidFill>
                  <a:srgbClr val="212121"/>
                </a:solidFill>
                <a:latin typeface="Arial"/>
                <a:cs typeface="Arial"/>
              </a:rPr>
              <a:t>li</a:t>
            </a:r>
            <a:r>
              <a:rPr sz="2400" spc="-5" dirty="0">
                <a:solidFill>
                  <a:srgbClr val="212121"/>
                </a:solidFill>
                <a:latin typeface="Arial"/>
                <a:cs typeface="Arial"/>
              </a:rPr>
              <a:t>n</a:t>
            </a:r>
            <a:r>
              <a:rPr sz="2400" dirty="0">
                <a:solidFill>
                  <a:srgbClr val="212121"/>
                </a:solidFill>
                <a:latin typeface="Arial"/>
                <a:cs typeface="Arial"/>
              </a:rPr>
              <a:t>g</a:t>
            </a:r>
            <a:r>
              <a:rPr sz="2400" spc="10" dirty="0">
                <a:solidFill>
                  <a:srgbClr val="212121"/>
                </a:solidFill>
                <a:latin typeface="Arial"/>
                <a:cs typeface="Arial"/>
              </a:rPr>
              <a:t> </a:t>
            </a:r>
            <a:r>
              <a:rPr sz="2400" spc="-5" dirty="0">
                <a:solidFill>
                  <a:srgbClr val="212121"/>
                </a:solidFill>
                <a:latin typeface="Arial"/>
                <a:cs typeface="Arial"/>
              </a:rPr>
              <a:t>$3</a:t>
            </a:r>
            <a:r>
              <a:rPr sz="2400" spc="5" dirty="0">
                <a:solidFill>
                  <a:srgbClr val="212121"/>
                </a:solidFill>
                <a:latin typeface="Arial"/>
                <a:cs typeface="Arial"/>
              </a:rPr>
              <a:t>,</a:t>
            </a:r>
            <a:r>
              <a:rPr sz="2400" spc="-5" dirty="0">
                <a:solidFill>
                  <a:srgbClr val="212121"/>
                </a:solidFill>
                <a:latin typeface="Arial"/>
                <a:cs typeface="Arial"/>
              </a:rPr>
              <a:t>132</a:t>
            </a:r>
            <a:r>
              <a:rPr sz="2400" spc="5" dirty="0">
                <a:solidFill>
                  <a:srgbClr val="212121"/>
                </a:solidFill>
                <a:latin typeface="Arial"/>
                <a:cs typeface="Arial"/>
              </a:rPr>
              <a:t>,</a:t>
            </a:r>
            <a:r>
              <a:rPr sz="2400" spc="-5" dirty="0">
                <a:solidFill>
                  <a:srgbClr val="212121"/>
                </a:solidFill>
                <a:latin typeface="Arial"/>
                <a:cs typeface="Arial"/>
              </a:rPr>
              <a:t>205</a:t>
            </a:r>
            <a:r>
              <a:rPr sz="2400" dirty="0">
                <a:solidFill>
                  <a:srgbClr val="212121"/>
                </a:solidFill>
                <a:latin typeface="Arial"/>
                <a:cs typeface="Arial"/>
              </a:rPr>
              <a:t>,</a:t>
            </a:r>
            <a:r>
              <a:rPr sz="2400" spc="20"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 </a:t>
            </a:r>
            <a:r>
              <a:rPr sz="2400" spc="-5" dirty="0">
                <a:solidFill>
                  <a:srgbClr val="212121"/>
                </a:solidFill>
                <a:latin typeface="Arial"/>
                <a:cs typeface="Arial"/>
              </a:rPr>
              <a:t>0</a:t>
            </a:r>
            <a:r>
              <a:rPr sz="2400" dirty="0">
                <a:solidFill>
                  <a:srgbClr val="212121"/>
                </a:solidFill>
                <a:latin typeface="Arial"/>
                <a:cs typeface="Arial"/>
              </a:rPr>
              <a:t>%</a:t>
            </a:r>
            <a:r>
              <a:rPr sz="2400" spc="5" dirty="0">
                <a:solidFill>
                  <a:srgbClr val="212121"/>
                </a:solidFill>
                <a:latin typeface="Arial"/>
                <a:cs typeface="Arial"/>
              </a:rPr>
              <a:t> </a:t>
            </a:r>
            <a:r>
              <a:rPr sz="2400" spc="-5" dirty="0">
                <a:solidFill>
                  <a:srgbClr val="212121"/>
                </a:solidFill>
                <a:latin typeface="Arial"/>
                <a:cs typeface="Arial"/>
              </a:rPr>
              <a:t>f</a:t>
            </a:r>
            <a:r>
              <a:rPr sz="2400" spc="-10" dirty="0">
                <a:solidFill>
                  <a:srgbClr val="212121"/>
                </a:solidFill>
                <a:latin typeface="Arial"/>
                <a:cs typeface="Arial"/>
              </a:rPr>
              <a:t>i</a:t>
            </a:r>
            <a:r>
              <a:rPr sz="2400" spc="-5" dirty="0">
                <a:solidFill>
                  <a:srgbClr val="212121"/>
                </a:solidFill>
                <a:latin typeface="Arial"/>
                <a:cs typeface="Arial"/>
              </a:rPr>
              <a:t>nan</a:t>
            </a:r>
            <a:r>
              <a:rPr sz="2400" dirty="0">
                <a:solidFill>
                  <a:srgbClr val="212121"/>
                </a:solidFill>
                <a:latin typeface="Arial"/>
                <a:cs typeface="Arial"/>
              </a:rPr>
              <a:t>c</a:t>
            </a:r>
            <a:r>
              <a:rPr sz="2400" spc="-5" dirty="0">
                <a:solidFill>
                  <a:srgbClr val="212121"/>
                </a:solidFill>
                <a:latin typeface="Arial"/>
                <a:cs typeface="Arial"/>
              </a:rPr>
              <a:t>e</a:t>
            </a:r>
            <a:r>
              <a:rPr sz="2400" dirty="0">
                <a:solidFill>
                  <a:srgbClr val="212121"/>
                </a:solidFill>
                <a:latin typeface="Arial"/>
                <a:cs typeface="Arial"/>
              </a:rPr>
              <a:t>d</a:t>
            </a:r>
            <a:r>
              <a:rPr sz="2400" spc="10"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a:t>
            </a:r>
            <a:r>
              <a:rPr sz="2400" spc="10" dirty="0">
                <a:solidFill>
                  <a:srgbClr val="212121"/>
                </a:solidFill>
                <a:latin typeface="Arial"/>
                <a:cs typeface="Arial"/>
              </a:rPr>
              <a:t> </a:t>
            </a:r>
            <a:r>
              <a:rPr sz="2400" spc="-5" dirty="0">
                <a:solidFill>
                  <a:srgbClr val="212121"/>
                </a:solidFill>
                <a:latin typeface="Arial"/>
                <a:cs typeface="Arial"/>
              </a:rPr>
              <a:t>non</a:t>
            </a:r>
            <a:r>
              <a:rPr sz="2400" dirty="0">
                <a:solidFill>
                  <a:srgbClr val="212121"/>
                </a:solidFill>
                <a:latin typeface="Arial"/>
                <a:cs typeface="Arial"/>
              </a:rPr>
              <a:t>- </a:t>
            </a:r>
            <a:r>
              <a:rPr sz="2400" spc="-5" dirty="0">
                <a:solidFill>
                  <a:srgbClr val="212121"/>
                </a:solidFill>
                <a:latin typeface="Arial"/>
                <a:cs typeface="Arial"/>
              </a:rPr>
              <a:t>go</a:t>
            </a:r>
            <a:r>
              <a:rPr sz="2400" dirty="0">
                <a:solidFill>
                  <a:srgbClr val="212121"/>
                </a:solidFill>
                <a:latin typeface="Arial"/>
                <a:cs typeface="Arial"/>
              </a:rPr>
              <a:t>v</a:t>
            </a:r>
            <a:r>
              <a:rPr sz="2400" spc="-5" dirty="0">
                <a:solidFill>
                  <a:srgbClr val="212121"/>
                </a:solidFill>
                <a:latin typeface="Arial"/>
                <a:cs typeface="Arial"/>
              </a:rPr>
              <a:t>e</a:t>
            </a:r>
            <a:r>
              <a:rPr sz="2400" dirty="0">
                <a:solidFill>
                  <a:srgbClr val="212121"/>
                </a:solidFill>
                <a:latin typeface="Arial"/>
                <a:cs typeface="Arial"/>
              </a:rPr>
              <a:t>r</a:t>
            </a:r>
            <a:r>
              <a:rPr sz="2400" spc="-5" dirty="0">
                <a:solidFill>
                  <a:srgbClr val="212121"/>
                </a:solidFill>
                <a:latin typeface="Arial"/>
                <a:cs typeface="Arial"/>
              </a:rPr>
              <a:t>n</a:t>
            </a:r>
            <a:r>
              <a:rPr sz="2400" dirty="0">
                <a:solidFill>
                  <a:srgbClr val="212121"/>
                </a:solidFill>
                <a:latin typeface="Arial"/>
                <a:cs typeface="Arial"/>
              </a:rPr>
              <a:t>m</a:t>
            </a:r>
            <a:r>
              <a:rPr sz="2400" spc="-5" dirty="0">
                <a:solidFill>
                  <a:srgbClr val="212121"/>
                </a:solidFill>
                <a:latin typeface="Arial"/>
                <a:cs typeface="Arial"/>
              </a:rPr>
              <a:t>en</a:t>
            </a:r>
            <a:r>
              <a:rPr sz="2400" spc="5" dirty="0">
                <a:solidFill>
                  <a:srgbClr val="212121"/>
                </a:solidFill>
                <a:latin typeface="Arial"/>
                <a:cs typeface="Arial"/>
              </a:rPr>
              <a:t>t</a:t>
            </a:r>
            <a:r>
              <a:rPr sz="2400" spc="-5" dirty="0">
                <a:solidFill>
                  <a:srgbClr val="212121"/>
                </a:solidFill>
                <a:latin typeface="Arial"/>
                <a:cs typeface="Arial"/>
              </a:rPr>
              <a:t>a</a:t>
            </a:r>
            <a:r>
              <a:rPr sz="2400" dirty="0">
                <a:solidFill>
                  <a:srgbClr val="212121"/>
                </a:solidFill>
                <a:latin typeface="Arial"/>
                <a:cs typeface="Arial"/>
              </a:rPr>
              <a:t>l</a:t>
            </a:r>
            <a:r>
              <a:rPr sz="2400" spc="20"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ou</a:t>
            </a:r>
            <a:r>
              <a:rPr sz="2400" dirty="0">
                <a:solidFill>
                  <a:srgbClr val="212121"/>
                </a:solidFill>
                <a:latin typeface="Arial"/>
                <a:cs typeface="Arial"/>
              </a:rPr>
              <a:t>rc</a:t>
            </a:r>
            <a:r>
              <a:rPr sz="2400" spc="-5" dirty="0">
                <a:solidFill>
                  <a:srgbClr val="212121"/>
                </a:solidFill>
                <a:latin typeface="Arial"/>
                <a:cs typeface="Arial"/>
              </a:rPr>
              <a:t>e</a:t>
            </a:r>
            <a:r>
              <a:rPr sz="2400" dirty="0">
                <a:solidFill>
                  <a:srgbClr val="212121"/>
                </a:solidFill>
                <a:latin typeface="Arial"/>
                <a:cs typeface="Arial"/>
              </a:rPr>
              <a:t>s</a:t>
            </a:r>
            <a:r>
              <a:rPr sz="2400" spc="-10" dirty="0">
                <a:solidFill>
                  <a:srgbClr val="212121"/>
                </a:solidFill>
                <a:latin typeface="Arial"/>
                <a:cs typeface="Arial"/>
              </a:rPr>
              <a:t>.</a:t>
            </a:r>
            <a:endParaRPr sz="2400">
              <a:latin typeface="Arial"/>
              <a:cs typeface="Arial"/>
            </a:endParaRPr>
          </a:p>
          <a:p>
            <a:pPr>
              <a:lnSpc>
                <a:spcPct val="100000"/>
              </a:lnSpc>
              <a:spcBef>
                <a:spcPts val="7"/>
              </a:spcBef>
            </a:pPr>
            <a:endParaRPr sz="3500">
              <a:latin typeface="Times New Roman"/>
              <a:cs typeface="Times New Roman"/>
            </a:endParaRPr>
          </a:p>
          <a:p>
            <a:pPr marL="12700" marR="5080">
              <a:lnSpc>
                <a:spcPct val="100000"/>
              </a:lnSpc>
            </a:pPr>
            <a:r>
              <a:rPr sz="2400" spc="-5" dirty="0">
                <a:solidFill>
                  <a:srgbClr val="212121"/>
                </a:solidFill>
                <a:latin typeface="Arial"/>
                <a:cs typeface="Arial"/>
              </a:rPr>
              <a:t>Th</a:t>
            </a:r>
            <a:r>
              <a:rPr sz="2400" dirty="0">
                <a:solidFill>
                  <a:srgbClr val="212121"/>
                </a:solidFill>
                <a:latin typeface="Arial"/>
                <a:cs typeface="Arial"/>
              </a:rPr>
              <a:t>e v</a:t>
            </a:r>
            <a:r>
              <a:rPr sz="2400" spc="-10" dirty="0">
                <a:solidFill>
                  <a:srgbClr val="212121"/>
                </a:solidFill>
                <a:latin typeface="Arial"/>
                <a:cs typeface="Arial"/>
              </a:rPr>
              <a:t>i</a:t>
            </a:r>
            <a:r>
              <a:rPr sz="2400" spc="-5" dirty="0">
                <a:solidFill>
                  <a:srgbClr val="212121"/>
                </a:solidFill>
                <a:latin typeface="Arial"/>
                <a:cs typeface="Arial"/>
              </a:rPr>
              <a:t>ew</a:t>
            </a:r>
            <a:r>
              <a:rPr sz="2400" dirty="0">
                <a:solidFill>
                  <a:srgbClr val="212121"/>
                </a:solidFill>
                <a:latin typeface="Arial"/>
                <a:cs typeface="Arial"/>
              </a:rPr>
              <a:t>s</a:t>
            </a:r>
            <a:r>
              <a:rPr sz="2400" spc="15" dirty="0">
                <a:solidFill>
                  <a:srgbClr val="212121"/>
                </a:solidFill>
                <a:latin typeface="Arial"/>
                <a:cs typeface="Arial"/>
              </a:rPr>
              <a:t> </a:t>
            </a:r>
            <a:r>
              <a:rPr sz="2400" spc="-5" dirty="0">
                <a:solidFill>
                  <a:srgbClr val="212121"/>
                </a:solidFill>
                <a:latin typeface="Arial"/>
                <a:cs typeface="Arial"/>
              </a:rPr>
              <a:t>e</a:t>
            </a:r>
            <a:r>
              <a:rPr sz="2400" spc="-15" dirty="0">
                <a:solidFill>
                  <a:srgbClr val="212121"/>
                </a:solidFill>
                <a:latin typeface="Arial"/>
                <a:cs typeface="Arial"/>
              </a:rPr>
              <a:t>x</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ss</a:t>
            </a:r>
            <a:r>
              <a:rPr sz="2400" spc="-5" dirty="0">
                <a:solidFill>
                  <a:srgbClr val="212121"/>
                </a:solidFill>
                <a:latin typeface="Arial"/>
                <a:cs typeface="Arial"/>
              </a:rPr>
              <a:t>e</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d</a:t>
            </a:r>
            <a:r>
              <a:rPr sz="2400" dirty="0">
                <a:solidFill>
                  <a:srgbClr val="212121"/>
                </a:solidFill>
                <a:latin typeface="Arial"/>
                <a:cs typeface="Arial"/>
              </a:rPr>
              <a:t>o</a:t>
            </a:r>
            <a:r>
              <a:rPr sz="2400" spc="10" dirty="0">
                <a:solidFill>
                  <a:srgbClr val="212121"/>
                </a:solidFill>
                <a:latin typeface="Arial"/>
                <a:cs typeface="Arial"/>
              </a:rPr>
              <a:t> </a:t>
            </a:r>
            <a:r>
              <a:rPr sz="2400" spc="-5" dirty="0">
                <a:solidFill>
                  <a:srgbClr val="212121"/>
                </a:solidFill>
                <a:latin typeface="Arial"/>
                <a:cs typeface="Arial"/>
              </a:rPr>
              <a:t>no</a:t>
            </a:r>
            <a:r>
              <a:rPr sz="2400" dirty="0">
                <a:solidFill>
                  <a:srgbClr val="212121"/>
                </a:solidFill>
                <a:latin typeface="Arial"/>
                <a:cs typeface="Arial"/>
              </a:rPr>
              <a:t>t</a:t>
            </a:r>
            <a:r>
              <a:rPr sz="2400" spc="-5" dirty="0">
                <a:solidFill>
                  <a:srgbClr val="212121"/>
                </a:solidFill>
                <a:latin typeface="Arial"/>
                <a:cs typeface="Arial"/>
              </a:rPr>
              <a:t> ne</a:t>
            </a:r>
            <a:r>
              <a:rPr sz="2400" dirty="0">
                <a:solidFill>
                  <a:srgbClr val="212121"/>
                </a:solidFill>
                <a:latin typeface="Arial"/>
                <a:cs typeface="Arial"/>
              </a:rPr>
              <a:t>c</a:t>
            </a:r>
            <a:r>
              <a:rPr sz="2400" spc="-5" dirty="0">
                <a:solidFill>
                  <a:srgbClr val="212121"/>
                </a:solidFill>
                <a:latin typeface="Arial"/>
                <a:cs typeface="Arial"/>
              </a:rPr>
              <a:t>e</a:t>
            </a:r>
            <a:r>
              <a:rPr sz="2400" dirty="0">
                <a:solidFill>
                  <a:srgbClr val="212121"/>
                </a:solidFill>
                <a:latin typeface="Arial"/>
                <a:cs typeface="Arial"/>
              </a:rPr>
              <a:t>ss</a:t>
            </a:r>
            <a:r>
              <a:rPr sz="2400" spc="-5" dirty="0">
                <a:solidFill>
                  <a:srgbClr val="212121"/>
                </a:solidFill>
                <a:latin typeface="Arial"/>
                <a:cs typeface="Arial"/>
              </a:rPr>
              <a:t>a</a:t>
            </a:r>
            <a:r>
              <a:rPr sz="2400" dirty="0">
                <a:solidFill>
                  <a:srgbClr val="212121"/>
                </a:solidFill>
                <a:latin typeface="Arial"/>
                <a:cs typeface="Arial"/>
              </a:rPr>
              <a:t>r</a:t>
            </a:r>
            <a:r>
              <a:rPr sz="2400" spc="-5" dirty="0">
                <a:solidFill>
                  <a:srgbClr val="212121"/>
                </a:solidFill>
                <a:latin typeface="Arial"/>
                <a:cs typeface="Arial"/>
              </a:rPr>
              <a:t>i</a:t>
            </a:r>
            <a:r>
              <a:rPr sz="2400" spc="-10" dirty="0">
                <a:solidFill>
                  <a:srgbClr val="212121"/>
                </a:solidFill>
                <a:latin typeface="Arial"/>
                <a:cs typeface="Arial"/>
              </a:rPr>
              <a:t>l</a:t>
            </a:r>
            <a:r>
              <a:rPr sz="2400" dirty="0">
                <a:solidFill>
                  <a:srgbClr val="212121"/>
                </a:solidFill>
                <a:latin typeface="Arial"/>
                <a:cs typeface="Arial"/>
              </a:rPr>
              <a:t>y</a:t>
            </a:r>
            <a:r>
              <a:rPr sz="2400" spc="25" dirty="0">
                <a:solidFill>
                  <a:srgbClr val="212121"/>
                </a:solidFill>
                <a:latin typeface="Arial"/>
                <a:cs typeface="Arial"/>
              </a:rPr>
              <a:t> </a:t>
            </a:r>
            <a:r>
              <a:rPr sz="2400" dirty="0">
                <a:solidFill>
                  <a:srgbClr val="212121"/>
                </a:solidFill>
                <a:latin typeface="Arial"/>
                <a:cs typeface="Arial"/>
              </a:rPr>
              <a:t>r</a:t>
            </a:r>
            <a:r>
              <a:rPr sz="2400" spc="-20" dirty="0">
                <a:solidFill>
                  <a:srgbClr val="212121"/>
                </a:solidFill>
                <a:latin typeface="Arial"/>
                <a:cs typeface="Arial"/>
              </a:rPr>
              <a:t>e</a:t>
            </a:r>
            <a:r>
              <a:rPr sz="2400" spc="-5" dirty="0">
                <a:solidFill>
                  <a:srgbClr val="212121"/>
                </a:solidFill>
                <a:latin typeface="Arial"/>
                <a:cs typeface="Arial"/>
              </a:rPr>
              <a:t>f</a:t>
            </a:r>
            <a:r>
              <a:rPr sz="2400" spc="-10" dirty="0">
                <a:solidFill>
                  <a:srgbClr val="212121"/>
                </a:solidFill>
                <a:latin typeface="Arial"/>
                <a:cs typeface="Arial"/>
              </a:rPr>
              <a:t>l</a:t>
            </a:r>
            <a:r>
              <a:rPr sz="2400" spc="-5" dirty="0">
                <a:solidFill>
                  <a:srgbClr val="212121"/>
                </a:solidFill>
                <a:latin typeface="Arial"/>
                <a:cs typeface="Arial"/>
              </a:rPr>
              <a:t>e</a:t>
            </a:r>
            <a:r>
              <a:rPr sz="2400" dirty="0">
                <a:solidFill>
                  <a:srgbClr val="212121"/>
                </a:solidFill>
                <a:latin typeface="Arial"/>
                <a:cs typeface="Arial"/>
              </a:rPr>
              <a:t>c</a:t>
            </a:r>
            <a:r>
              <a:rPr sz="2400" spc="-10" dirty="0">
                <a:solidFill>
                  <a:srgbClr val="212121"/>
                </a:solidFill>
                <a:latin typeface="Arial"/>
                <a:cs typeface="Arial"/>
              </a:rPr>
              <a:t>t</a:t>
            </a:r>
            <a:r>
              <a:rPr sz="2400" spc="-5" dirty="0">
                <a:solidFill>
                  <a:srgbClr val="212121"/>
                </a:solidFill>
                <a:latin typeface="Arial"/>
                <a:cs typeface="Arial"/>
              </a:rPr>
              <a:t> th</a:t>
            </a:r>
            <a:r>
              <a:rPr sz="2400" dirty="0">
                <a:solidFill>
                  <a:srgbClr val="212121"/>
                </a:solidFill>
                <a:latin typeface="Arial"/>
                <a:cs typeface="Arial"/>
              </a:rPr>
              <a:t>e </a:t>
            </a:r>
            <a:r>
              <a:rPr sz="2400" spc="-20" dirty="0">
                <a:solidFill>
                  <a:srgbClr val="212121"/>
                </a:solidFill>
                <a:latin typeface="Arial"/>
                <a:cs typeface="Arial"/>
              </a:rPr>
              <a:t>o</a:t>
            </a:r>
            <a:r>
              <a:rPr sz="2400" spc="-55" dirty="0">
                <a:solidFill>
                  <a:srgbClr val="212121"/>
                </a:solidFill>
                <a:latin typeface="Arial"/>
                <a:cs typeface="Arial"/>
              </a:rPr>
              <a:t>f</a:t>
            </a:r>
            <a:r>
              <a:rPr sz="2400" spc="-5" dirty="0">
                <a:solidFill>
                  <a:srgbClr val="212121"/>
                </a:solidFill>
                <a:latin typeface="Arial"/>
                <a:cs typeface="Arial"/>
              </a:rPr>
              <a:t>f</a:t>
            </a:r>
            <a:r>
              <a:rPr sz="2400" spc="-10" dirty="0">
                <a:solidFill>
                  <a:srgbClr val="212121"/>
                </a:solidFill>
                <a:latin typeface="Arial"/>
                <a:cs typeface="Arial"/>
              </a:rPr>
              <a:t>i</a:t>
            </a:r>
            <a:r>
              <a:rPr sz="2400" dirty="0">
                <a:solidFill>
                  <a:srgbClr val="212121"/>
                </a:solidFill>
                <a:latin typeface="Arial"/>
                <a:cs typeface="Arial"/>
              </a:rPr>
              <a:t>c</a:t>
            </a:r>
            <a:r>
              <a:rPr sz="2400" spc="-10" dirty="0">
                <a:solidFill>
                  <a:srgbClr val="212121"/>
                </a:solidFill>
                <a:latin typeface="Arial"/>
                <a:cs typeface="Arial"/>
              </a:rPr>
              <a:t>i</a:t>
            </a:r>
            <a:r>
              <a:rPr sz="2400" spc="-5" dirty="0">
                <a:solidFill>
                  <a:srgbClr val="212121"/>
                </a:solidFill>
                <a:latin typeface="Arial"/>
                <a:cs typeface="Arial"/>
              </a:rPr>
              <a:t>a</a:t>
            </a:r>
            <a:r>
              <a:rPr sz="2400" dirty="0">
                <a:solidFill>
                  <a:srgbClr val="212121"/>
                </a:solidFill>
                <a:latin typeface="Arial"/>
                <a:cs typeface="Arial"/>
              </a:rPr>
              <a:t>l</a:t>
            </a:r>
            <a:r>
              <a:rPr sz="2400" spc="10" dirty="0">
                <a:solidFill>
                  <a:srgbClr val="212121"/>
                </a:solidFill>
                <a:latin typeface="Arial"/>
                <a:cs typeface="Arial"/>
              </a:rPr>
              <a:t> </a:t>
            </a:r>
            <a:r>
              <a:rPr sz="2400" spc="-5" dirty="0">
                <a:solidFill>
                  <a:srgbClr val="212121"/>
                </a:solidFill>
                <a:latin typeface="Arial"/>
                <a:cs typeface="Arial"/>
              </a:rPr>
              <a:t>po</a:t>
            </a:r>
            <a:r>
              <a:rPr sz="2400" spc="-10" dirty="0">
                <a:solidFill>
                  <a:srgbClr val="212121"/>
                </a:solidFill>
                <a:latin typeface="Arial"/>
                <a:cs typeface="Arial"/>
              </a:rPr>
              <a:t>li</a:t>
            </a:r>
            <a:r>
              <a:rPr sz="2400" dirty="0">
                <a:solidFill>
                  <a:srgbClr val="212121"/>
                </a:solidFill>
                <a:latin typeface="Arial"/>
                <a:cs typeface="Arial"/>
              </a:rPr>
              <a:t>c</a:t>
            </a:r>
            <a:r>
              <a:rPr sz="2400" spc="-5" dirty="0">
                <a:solidFill>
                  <a:srgbClr val="212121"/>
                </a:solidFill>
                <a:latin typeface="Arial"/>
                <a:cs typeface="Arial"/>
              </a:rPr>
              <a:t>ie</a:t>
            </a:r>
            <a:r>
              <a:rPr sz="2400" dirty="0">
                <a:solidFill>
                  <a:srgbClr val="212121"/>
                </a:solidFill>
                <a:latin typeface="Arial"/>
                <a:cs typeface="Arial"/>
              </a:rPr>
              <a:t>s</a:t>
            </a:r>
            <a:r>
              <a:rPr sz="2400" spc="4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the </a:t>
            </a:r>
            <a:r>
              <a:rPr sz="2400" spc="-10" dirty="0">
                <a:solidFill>
                  <a:srgbClr val="212121"/>
                </a:solidFill>
                <a:latin typeface="Arial"/>
                <a:cs typeface="Arial"/>
              </a:rPr>
              <a:t>D</a:t>
            </a:r>
            <a:r>
              <a:rPr sz="2400" spc="-5" dirty="0">
                <a:solidFill>
                  <a:srgbClr val="212121"/>
                </a:solidFill>
                <a:latin typeface="Arial"/>
                <a:cs typeface="Arial"/>
              </a:rPr>
              <a:t>epa</a:t>
            </a:r>
            <a:r>
              <a:rPr sz="2400" dirty="0">
                <a:solidFill>
                  <a:srgbClr val="212121"/>
                </a:solidFill>
                <a:latin typeface="Arial"/>
                <a:cs typeface="Arial"/>
              </a:rPr>
              <a:t>r</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a:t>
            </a:r>
            <a:r>
              <a:rPr sz="2400" spc="-10" dirty="0">
                <a:solidFill>
                  <a:srgbClr val="212121"/>
                </a:solidFill>
                <a:latin typeface="Arial"/>
                <a:cs typeface="Arial"/>
              </a:rPr>
              <a:t>H</a:t>
            </a:r>
            <a:r>
              <a:rPr sz="2400" spc="-5" dirty="0">
                <a:solidFill>
                  <a:srgbClr val="212121"/>
                </a:solidFill>
                <a:latin typeface="Arial"/>
                <a:cs typeface="Arial"/>
              </a:rPr>
              <a:t>ea</a:t>
            </a:r>
            <a:r>
              <a:rPr sz="2400" spc="-10" dirty="0">
                <a:solidFill>
                  <a:srgbClr val="212121"/>
                </a:solidFill>
                <a:latin typeface="Arial"/>
                <a:cs typeface="Arial"/>
              </a:rPr>
              <a:t>l</a:t>
            </a:r>
            <a:r>
              <a:rPr sz="2400" spc="-5" dirty="0">
                <a:solidFill>
                  <a:srgbClr val="212121"/>
                </a:solidFill>
                <a:latin typeface="Arial"/>
                <a:cs typeface="Arial"/>
              </a:rPr>
              <a:t>t</a:t>
            </a:r>
            <a:r>
              <a:rPr sz="2400" dirty="0">
                <a:solidFill>
                  <a:srgbClr val="212121"/>
                </a:solidFill>
                <a:latin typeface="Arial"/>
                <a:cs typeface="Arial"/>
              </a:rPr>
              <a:t>h</a:t>
            </a:r>
            <a:r>
              <a:rPr sz="2400" spc="10"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Hu</a:t>
            </a:r>
            <a:r>
              <a:rPr sz="2400" dirty="0">
                <a:solidFill>
                  <a:srgbClr val="212121"/>
                </a:solidFill>
                <a:latin typeface="Arial"/>
                <a:cs typeface="Arial"/>
              </a:rPr>
              <a:t>m</a:t>
            </a:r>
            <a:r>
              <a:rPr sz="2400" spc="-5" dirty="0">
                <a:solidFill>
                  <a:srgbClr val="212121"/>
                </a:solidFill>
                <a:latin typeface="Arial"/>
                <a:cs typeface="Arial"/>
              </a:rPr>
              <a:t>a</a:t>
            </a:r>
            <a:r>
              <a:rPr sz="2400" dirty="0">
                <a:solidFill>
                  <a:srgbClr val="212121"/>
                </a:solidFill>
                <a:latin typeface="Arial"/>
                <a:cs typeface="Arial"/>
              </a:rPr>
              <a:t>n</a:t>
            </a:r>
            <a:r>
              <a:rPr sz="2400" spc="10" dirty="0">
                <a:solidFill>
                  <a:srgbClr val="212121"/>
                </a:solidFill>
                <a:latin typeface="Arial"/>
                <a:cs typeface="Arial"/>
              </a:rPr>
              <a:t> </a:t>
            </a:r>
            <a:r>
              <a:rPr sz="2400" spc="-25" dirty="0">
                <a:solidFill>
                  <a:srgbClr val="212121"/>
                </a:solidFill>
                <a:latin typeface="Arial"/>
                <a:cs typeface="Arial"/>
              </a:rPr>
              <a:t>S</a:t>
            </a:r>
            <a:r>
              <a:rPr sz="2400" spc="-5" dirty="0">
                <a:solidFill>
                  <a:srgbClr val="212121"/>
                </a:solidFill>
                <a:latin typeface="Arial"/>
                <a:cs typeface="Arial"/>
              </a:rPr>
              <a:t>e</a:t>
            </a:r>
            <a:r>
              <a:rPr sz="2400" dirty="0">
                <a:solidFill>
                  <a:srgbClr val="212121"/>
                </a:solidFill>
                <a:latin typeface="Arial"/>
                <a:cs typeface="Arial"/>
              </a:rPr>
              <a:t>rv</a:t>
            </a:r>
            <a:r>
              <a:rPr sz="2400" spc="-10" dirty="0">
                <a:solidFill>
                  <a:srgbClr val="212121"/>
                </a:solidFill>
                <a:latin typeface="Arial"/>
                <a:cs typeface="Arial"/>
              </a:rPr>
              <a:t>i</a:t>
            </a:r>
            <a:r>
              <a:rPr sz="2400" dirty="0">
                <a:solidFill>
                  <a:srgbClr val="212121"/>
                </a:solidFill>
                <a:latin typeface="Arial"/>
                <a:cs typeface="Arial"/>
              </a:rPr>
              <a:t>c</a:t>
            </a:r>
            <a:r>
              <a:rPr sz="2400" spc="-5" dirty="0">
                <a:solidFill>
                  <a:srgbClr val="212121"/>
                </a:solidFill>
                <a:latin typeface="Arial"/>
                <a:cs typeface="Arial"/>
              </a:rPr>
              <a:t>e</a:t>
            </a:r>
            <a:r>
              <a:rPr sz="2400" dirty="0">
                <a:solidFill>
                  <a:srgbClr val="212121"/>
                </a:solidFill>
                <a:latin typeface="Arial"/>
                <a:cs typeface="Arial"/>
              </a:rPr>
              <a:t>s</a:t>
            </a:r>
            <a:r>
              <a:rPr sz="2400" spc="-10" dirty="0">
                <a:solidFill>
                  <a:srgbClr val="212121"/>
                </a:solidFill>
                <a:latin typeface="Arial"/>
                <a:cs typeface="Arial"/>
              </a:rPr>
              <a:t>,</a:t>
            </a:r>
            <a:r>
              <a:rPr sz="2400" spc="10" dirty="0">
                <a:solidFill>
                  <a:srgbClr val="212121"/>
                </a:solidFill>
                <a:latin typeface="Arial"/>
                <a:cs typeface="Arial"/>
              </a:rPr>
              <a:t> </a:t>
            </a:r>
            <a:r>
              <a:rPr sz="2400" spc="-5" dirty="0">
                <a:solidFill>
                  <a:srgbClr val="212121"/>
                </a:solidFill>
                <a:latin typeface="Arial"/>
                <a:cs typeface="Arial"/>
              </a:rPr>
              <a:t>no</a:t>
            </a:r>
            <a:r>
              <a:rPr sz="2400" dirty="0">
                <a:solidFill>
                  <a:srgbClr val="212121"/>
                </a:solidFill>
                <a:latin typeface="Arial"/>
                <a:cs typeface="Arial"/>
              </a:rPr>
              <a:t>r</a:t>
            </a:r>
            <a:r>
              <a:rPr sz="2400" spc="5" dirty="0">
                <a:solidFill>
                  <a:srgbClr val="212121"/>
                </a:solidFill>
                <a:latin typeface="Arial"/>
                <a:cs typeface="Arial"/>
              </a:rPr>
              <a:t> </a:t>
            </a:r>
            <a:r>
              <a:rPr sz="2400" spc="-5" dirty="0">
                <a:solidFill>
                  <a:srgbClr val="212121"/>
                </a:solidFill>
                <a:latin typeface="Arial"/>
                <a:cs typeface="Arial"/>
              </a:rPr>
              <a:t>doe</a:t>
            </a:r>
            <a:r>
              <a:rPr sz="2400" dirty="0">
                <a:solidFill>
                  <a:srgbClr val="212121"/>
                </a:solidFill>
                <a:latin typeface="Arial"/>
                <a:cs typeface="Arial"/>
              </a:rPr>
              <a:t>s m</a:t>
            </a:r>
            <a:r>
              <a:rPr sz="2400" spc="-5" dirty="0">
                <a:solidFill>
                  <a:srgbClr val="212121"/>
                </a:solidFill>
                <a:latin typeface="Arial"/>
                <a:cs typeface="Arial"/>
              </a:rPr>
              <a:t>en</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1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t</a:t>
            </a:r>
            <a:r>
              <a:rPr sz="2400" dirty="0">
                <a:solidFill>
                  <a:srgbClr val="212121"/>
                </a:solidFill>
                <a:latin typeface="Arial"/>
                <a:cs typeface="Arial"/>
              </a:rPr>
              <a:t>r</a:t>
            </a:r>
            <a:r>
              <a:rPr sz="2400" spc="-5" dirty="0">
                <a:solidFill>
                  <a:srgbClr val="212121"/>
                </a:solidFill>
                <a:latin typeface="Arial"/>
                <a:cs typeface="Arial"/>
              </a:rPr>
              <a:t>ad</a:t>
            </a:r>
            <a:r>
              <a:rPr sz="2400" dirty="0">
                <a:solidFill>
                  <a:srgbClr val="212121"/>
                </a:solidFill>
                <a:latin typeface="Arial"/>
                <a:cs typeface="Arial"/>
              </a:rPr>
              <a:t>e</a:t>
            </a:r>
            <a:r>
              <a:rPr sz="2400" spc="-10" dirty="0">
                <a:solidFill>
                  <a:srgbClr val="212121"/>
                </a:solidFill>
                <a:latin typeface="Arial"/>
                <a:cs typeface="Arial"/>
              </a:rPr>
              <a:t> </a:t>
            </a:r>
            <a:r>
              <a:rPr sz="2400" spc="-5" dirty="0">
                <a:solidFill>
                  <a:srgbClr val="212121"/>
                </a:solidFill>
                <a:latin typeface="Arial"/>
                <a:cs typeface="Arial"/>
              </a:rPr>
              <a:t>na</a:t>
            </a:r>
            <a:r>
              <a:rPr sz="2400" dirty="0">
                <a:solidFill>
                  <a:srgbClr val="212121"/>
                </a:solidFill>
                <a:latin typeface="Arial"/>
                <a:cs typeface="Arial"/>
              </a:rPr>
              <a:t>m</a:t>
            </a:r>
            <a:r>
              <a:rPr sz="2400" spc="-5" dirty="0">
                <a:solidFill>
                  <a:srgbClr val="212121"/>
                </a:solidFill>
                <a:latin typeface="Arial"/>
                <a:cs typeface="Arial"/>
              </a:rPr>
              <a:t>e</a:t>
            </a:r>
            <a:r>
              <a:rPr sz="2400" dirty="0">
                <a:solidFill>
                  <a:srgbClr val="212121"/>
                </a:solidFill>
                <a:latin typeface="Arial"/>
                <a:cs typeface="Arial"/>
              </a:rPr>
              <a:t>s</a:t>
            </a:r>
            <a:r>
              <a:rPr sz="2400" spc="-10" dirty="0">
                <a:solidFill>
                  <a:srgbClr val="212121"/>
                </a:solidFill>
                <a:latin typeface="Arial"/>
                <a:cs typeface="Arial"/>
              </a:rPr>
              <a:t>, </a:t>
            </a:r>
            <a:r>
              <a:rPr sz="2400" dirty="0">
                <a:solidFill>
                  <a:srgbClr val="212121"/>
                </a:solidFill>
                <a:latin typeface="Arial"/>
                <a:cs typeface="Arial"/>
              </a:rPr>
              <a:t>c</a:t>
            </a:r>
            <a:r>
              <a:rPr sz="2400" spc="-5" dirty="0">
                <a:solidFill>
                  <a:srgbClr val="212121"/>
                </a:solidFill>
                <a:latin typeface="Arial"/>
                <a:cs typeface="Arial"/>
              </a:rPr>
              <a:t>o</a:t>
            </a:r>
            <a:r>
              <a:rPr sz="2400" dirty="0">
                <a:solidFill>
                  <a:srgbClr val="212121"/>
                </a:solidFill>
                <a:latin typeface="Arial"/>
                <a:cs typeface="Arial"/>
              </a:rPr>
              <a:t>mm</a:t>
            </a:r>
            <a:r>
              <a:rPr sz="2400" spc="-5" dirty="0">
                <a:solidFill>
                  <a:srgbClr val="212121"/>
                </a:solidFill>
                <a:latin typeface="Arial"/>
                <a:cs typeface="Arial"/>
              </a:rPr>
              <a:t>e</a:t>
            </a:r>
            <a:r>
              <a:rPr sz="2400" dirty="0">
                <a:solidFill>
                  <a:srgbClr val="212121"/>
                </a:solidFill>
                <a:latin typeface="Arial"/>
                <a:cs typeface="Arial"/>
              </a:rPr>
              <a:t>rc</a:t>
            </a:r>
            <a:r>
              <a:rPr sz="2400" spc="-10" dirty="0">
                <a:solidFill>
                  <a:srgbClr val="212121"/>
                </a:solidFill>
                <a:latin typeface="Arial"/>
                <a:cs typeface="Arial"/>
              </a:rPr>
              <a:t>i</a:t>
            </a:r>
            <a:r>
              <a:rPr sz="2400" spc="-5" dirty="0">
                <a:solidFill>
                  <a:srgbClr val="212121"/>
                </a:solidFill>
                <a:latin typeface="Arial"/>
                <a:cs typeface="Arial"/>
              </a:rPr>
              <a:t>a</a:t>
            </a:r>
            <a:r>
              <a:rPr sz="2400" dirty="0">
                <a:solidFill>
                  <a:srgbClr val="212121"/>
                </a:solidFill>
                <a:latin typeface="Arial"/>
                <a:cs typeface="Arial"/>
              </a:rPr>
              <a:t>l</a:t>
            </a:r>
            <a:r>
              <a:rPr sz="2400" spc="10" dirty="0">
                <a:solidFill>
                  <a:srgbClr val="212121"/>
                </a:solidFill>
                <a:latin typeface="Arial"/>
                <a:cs typeface="Arial"/>
              </a:rPr>
              <a:t>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a</a:t>
            </a:r>
            <a:r>
              <a:rPr sz="2400" dirty="0">
                <a:solidFill>
                  <a:srgbClr val="212121"/>
                </a:solidFill>
                <a:latin typeface="Arial"/>
                <a:cs typeface="Arial"/>
              </a:rPr>
              <a:t>c</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c</a:t>
            </a:r>
            <a:r>
              <a:rPr sz="2400" spc="-5" dirty="0">
                <a:solidFill>
                  <a:srgbClr val="212121"/>
                </a:solidFill>
                <a:latin typeface="Arial"/>
                <a:cs typeface="Arial"/>
              </a:rPr>
              <a:t>e</a:t>
            </a:r>
            <a:r>
              <a:rPr sz="2400" dirty="0">
                <a:solidFill>
                  <a:srgbClr val="212121"/>
                </a:solidFill>
                <a:latin typeface="Arial"/>
                <a:cs typeface="Arial"/>
              </a:rPr>
              <a:t>s</a:t>
            </a:r>
            <a:r>
              <a:rPr sz="2400" spc="-10" dirty="0">
                <a:solidFill>
                  <a:srgbClr val="212121"/>
                </a:solidFill>
                <a:latin typeface="Arial"/>
                <a:cs typeface="Arial"/>
              </a:rPr>
              <a:t>,</a:t>
            </a:r>
            <a:r>
              <a:rPr sz="2400" spc="1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o</a:t>
            </a:r>
            <a:r>
              <a:rPr sz="2400" dirty="0">
                <a:solidFill>
                  <a:srgbClr val="212121"/>
                </a:solidFill>
                <a:latin typeface="Arial"/>
                <a:cs typeface="Arial"/>
              </a:rPr>
              <a:t>r</a:t>
            </a:r>
            <a:r>
              <a:rPr sz="2400" spc="-5" dirty="0">
                <a:solidFill>
                  <a:srgbClr val="212121"/>
                </a:solidFill>
                <a:latin typeface="Arial"/>
                <a:cs typeface="Arial"/>
              </a:rPr>
              <a:t>gan</a:t>
            </a:r>
            <a:r>
              <a:rPr sz="2400" spc="-10" dirty="0">
                <a:solidFill>
                  <a:srgbClr val="212121"/>
                </a:solidFill>
                <a:latin typeface="Arial"/>
                <a:cs typeface="Arial"/>
              </a:rPr>
              <a:t>i</a:t>
            </a:r>
            <a:r>
              <a:rPr sz="2400" dirty="0">
                <a:solidFill>
                  <a:srgbClr val="212121"/>
                </a:solidFill>
                <a:latin typeface="Arial"/>
                <a:cs typeface="Arial"/>
              </a:rPr>
              <a:t>z</a:t>
            </a:r>
            <a:r>
              <a:rPr sz="2400" spc="-20" dirty="0">
                <a:solidFill>
                  <a:srgbClr val="212121"/>
                </a:solidFill>
                <a:latin typeface="Arial"/>
                <a:cs typeface="Arial"/>
              </a:rPr>
              <a:t>a</a:t>
            </a:r>
            <a:r>
              <a:rPr sz="2400" spc="-5" dirty="0">
                <a:solidFill>
                  <a:srgbClr val="212121"/>
                </a:solidFill>
                <a:latin typeface="Arial"/>
                <a:cs typeface="Arial"/>
              </a:rPr>
              <a:t>tion</a:t>
            </a:r>
            <a:r>
              <a:rPr sz="2400" dirty="0">
                <a:solidFill>
                  <a:srgbClr val="212121"/>
                </a:solidFill>
                <a:latin typeface="Arial"/>
                <a:cs typeface="Arial"/>
              </a:rPr>
              <a:t>s</a:t>
            </a:r>
            <a:r>
              <a:rPr sz="2400" spc="40"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m</a:t>
            </a:r>
            <a:r>
              <a:rPr sz="2400" spc="-5" dirty="0">
                <a:solidFill>
                  <a:srgbClr val="212121"/>
                </a:solidFill>
                <a:latin typeface="Arial"/>
                <a:cs typeface="Arial"/>
              </a:rPr>
              <a:t>p</a:t>
            </a:r>
            <a:r>
              <a:rPr sz="2400" spc="-10" dirty="0">
                <a:solidFill>
                  <a:srgbClr val="212121"/>
                </a:solidFill>
                <a:latin typeface="Arial"/>
                <a:cs typeface="Arial"/>
              </a:rPr>
              <a:t>l</a:t>
            </a:r>
            <a:r>
              <a:rPr sz="2400" dirty="0">
                <a:solidFill>
                  <a:srgbClr val="212121"/>
                </a:solidFill>
                <a:latin typeface="Arial"/>
                <a:cs typeface="Arial"/>
              </a:rPr>
              <a:t>y</a:t>
            </a:r>
            <a:r>
              <a:rPr sz="2400" spc="15" dirty="0">
                <a:solidFill>
                  <a:srgbClr val="212121"/>
                </a:solidFill>
                <a:latin typeface="Arial"/>
                <a:cs typeface="Arial"/>
              </a:rPr>
              <a:t> </a:t>
            </a:r>
            <a:r>
              <a:rPr sz="2400" spc="-5" dirty="0">
                <a:solidFill>
                  <a:srgbClr val="212121"/>
                </a:solidFill>
                <a:latin typeface="Arial"/>
                <a:cs typeface="Arial"/>
              </a:rPr>
              <a:t>endo</a:t>
            </a:r>
            <a:r>
              <a:rPr sz="2400" dirty="0">
                <a:solidFill>
                  <a:srgbClr val="212121"/>
                </a:solidFill>
                <a:latin typeface="Arial"/>
                <a:cs typeface="Arial"/>
              </a:rPr>
              <a:t>rs</a:t>
            </a:r>
            <a:r>
              <a:rPr sz="2400" spc="-5" dirty="0">
                <a:solidFill>
                  <a:srgbClr val="212121"/>
                </a:solidFill>
                <a:latin typeface="Arial"/>
                <a:cs typeface="Arial"/>
              </a:rPr>
              <a:t>e</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20" dirty="0">
                <a:solidFill>
                  <a:srgbClr val="212121"/>
                </a:solidFill>
                <a:latin typeface="Arial"/>
                <a:cs typeface="Arial"/>
              </a:rPr>
              <a:t> </a:t>
            </a:r>
            <a:r>
              <a:rPr sz="2400" spc="-5" dirty="0">
                <a:solidFill>
                  <a:srgbClr val="212121"/>
                </a:solidFill>
                <a:latin typeface="Arial"/>
                <a:cs typeface="Arial"/>
              </a:rPr>
              <a:t>b</a:t>
            </a:r>
            <a:r>
              <a:rPr sz="2400" dirty="0">
                <a:solidFill>
                  <a:srgbClr val="212121"/>
                </a:solidFill>
                <a:latin typeface="Arial"/>
                <a:cs typeface="Arial"/>
              </a:rPr>
              <a:t>y</a:t>
            </a:r>
            <a:r>
              <a:rPr sz="2400" spc="-10" dirty="0">
                <a:solidFill>
                  <a:srgbClr val="212121"/>
                </a:solidFill>
                <a:latin typeface="Arial"/>
                <a:cs typeface="Arial"/>
              </a:rPr>
              <a:t> </a:t>
            </a:r>
            <a:r>
              <a:rPr sz="2400" spc="-5" dirty="0">
                <a:solidFill>
                  <a:srgbClr val="212121"/>
                </a:solidFill>
                <a:latin typeface="Arial"/>
                <a:cs typeface="Arial"/>
              </a:rPr>
              <a:t>th</a:t>
            </a:r>
            <a:r>
              <a:rPr sz="2400" dirty="0">
                <a:solidFill>
                  <a:srgbClr val="212121"/>
                </a:solidFill>
                <a:latin typeface="Arial"/>
                <a:cs typeface="Arial"/>
              </a:rPr>
              <a:t>e </a:t>
            </a:r>
            <a:r>
              <a:rPr sz="2400" spc="-10" dirty="0">
                <a:solidFill>
                  <a:srgbClr val="212121"/>
                </a:solidFill>
                <a:latin typeface="Arial"/>
                <a:cs typeface="Arial"/>
              </a:rPr>
              <a:t>U</a:t>
            </a:r>
            <a:r>
              <a:rPr sz="2400" spc="-5" dirty="0">
                <a:solidFill>
                  <a:srgbClr val="212121"/>
                </a:solidFill>
                <a:latin typeface="Arial"/>
                <a:cs typeface="Arial"/>
              </a:rPr>
              <a:t>.</a:t>
            </a:r>
            <a:r>
              <a:rPr sz="2400" spc="-25" dirty="0">
                <a:solidFill>
                  <a:srgbClr val="212121"/>
                </a:solidFill>
                <a:latin typeface="Arial"/>
                <a:cs typeface="Arial"/>
              </a:rPr>
              <a:t>S</a:t>
            </a:r>
            <a:r>
              <a:rPr sz="2400" spc="-10" dirty="0">
                <a:solidFill>
                  <a:srgbClr val="212121"/>
                </a:solidFill>
                <a:latin typeface="Arial"/>
                <a:cs typeface="Arial"/>
              </a:rPr>
              <a:t>. </a:t>
            </a:r>
            <a:r>
              <a:rPr sz="2400" spc="-15" dirty="0">
                <a:solidFill>
                  <a:srgbClr val="212121"/>
                </a:solidFill>
                <a:latin typeface="Arial"/>
                <a:cs typeface="Arial"/>
              </a:rPr>
              <a:t>G</a:t>
            </a:r>
            <a:r>
              <a:rPr sz="2400" spc="-5" dirty="0">
                <a:solidFill>
                  <a:srgbClr val="212121"/>
                </a:solidFill>
                <a:latin typeface="Arial"/>
                <a:cs typeface="Arial"/>
              </a:rPr>
              <a:t>o</a:t>
            </a:r>
            <a:r>
              <a:rPr sz="2400" dirty="0">
                <a:solidFill>
                  <a:srgbClr val="212121"/>
                </a:solidFill>
                <a:latin typeface="Arial"/>
                <a:cs typeface="Arial"/>
              </a:rPr>
              <a:t>v</a:t>
            </a:r>
            <a:r>
              <a:rPr sz="2400" spc="-5" dirty="0">
                <a:solidFill>
                  <a:srgbClr val="212121"/>
                </a:solidFill>
                <a:latin typeface="Arial"/>
                <a:cs typeface="Arial"/>
              </a:rPr>
              <a:t>e</a:t>
            </a:r>
            <a:r>
              <a:rPr sz="2400" dirty="0">
                <a:solidFill>
                  <a:srgbClr val="212121"/>
                </a:solidFill>
                <a:latin typeface="Arial"/>
                <a:cs typeface="Arial"/>
              </a:rPr>
              <a:t>r</a:t>
            </a:r>
            <a:r>
              <a:rPr sz="2400" spc="-5" dirty="0">
                <a:solidFill>
                  <a:srgbClr val="212121"/>
                </a:solidFill>
                <a:latin typeface="Arial"/>
                <a:cs typeface="Arial"/>
              </a:rPr>
              <a:t>n</a:t>
            </a:r>
            <a:r>
              <a:rPr sz="2400" dirty="0">
                <a:solidFill>
                  <a:srgbClr val="212121"/>
                </a:solidFill>
                <a:latin typeface="Arial"/>
                <a:cs typeface="Arial"/>
              </a:rPr>
              <a:t>m</a:t>
            </a:r>
            <a:r>
              <a:rPr sz="2400" spc="-5" dirty="0">
                <a:solidFill>
                  <a:srgbClr val="212121"/>
                </a:solidFill>
                <a:latin typeface="Arial"/>
                <a:cs typeface="Arial"/>
              </a:rPr>
              <a:t>en</a:t>
            </a:r>
            <a:r>
              <a:rPr sz="2400" spc="5" dirty="0">
                <a:solidFill>
                  <a:srgbClr val="212121"/>
                </a:solidFill>
                <a:latin typeface="Arial"/>
                <a:cs typeface="Arial"/>
              </a:rPr>
              <a:t>t</a:t>
            </a:r>
            <a:r>
              <a:rPr sz="2400" spc="-10" dirty="0">
                <a:solidFill>
                  <a:srgbClr val="212121"/>
                </a:solidFill>
                <a:latin typeface="Arial"/>
                <a:cs typeface="Arial"/>
              </a:rPr>
              <a:t>.</a:t>
            </a:r>
            <a:r>
              <a:rPr sz="2400" spc="-150" dirty="0">
                <a:solidFill>
                  <a:srgbClr val="212121"/>
                </a:solidFill>
                <a:latin typeface="Arial"/>
                <a:cs typeface="Arial"/>
              </a:rPr>
              <a:t> </a:t>
            </a:r>
            <a:r>
              <a:rPr sz="2400" spc="-25" dirty="0">
                <a:solidFill>
                  <a:srgbClr val="212121"/>
                </a:solidFill>
                <a:latin typeface="Arial"/>
                <a:cs typeface="Arial"/>
              </a:rPr>
              <a:t>A</a:t>
            </a:r>
            <a:r>
              <a:rPr sz="2400" spc="-5" dirty="0">
                <a:solidFill>
                  <a:srgbClr val="212121"/>
                </a:solidFill>
                <a:latin typeface="Arial"/>
                <a:cs typeface="Arial"/>
              </a:rPr>
              <a:t>n</a:t>
            </a:r>
            <a:r>
              <a:rPr sz="2400" dirty="0">
                <a:solidFill>
                  <a:srgbClr val="212121"/>
                </a:solidFill>
                <a:latin typeface="Arial"/>
                <a:cs typeface="Arial"/>
              </a:rPr>
              <a:t>y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ade</a:t>
            </a:r>
            <a:r>
              <a:rPr sz="2400" spc="5" dirty="0">
                <a:solidFill>
                  <a:srgbClr val="212121"/>
                </a:solidFill>
                <a:latin typeface="Arial"/>
                <a:cs typeface="Arial"/>
              </a:rPr>
              <a:t>/</a:t>
            </a:r>
            <a:r>
              <a:rPr sz="2400" spc="-5" dirty="0">
                <a:solidFill>
                  <a:srgbClr val="212121"/>
                </a:solidFill>
                <a:latin typeface="Arial"/>
                <a:cs typeface="Arial"/>
              </a:rPr>
              <a:t>b</a:t>
            </a:r>
            <a:r>
              <a:rPr sz="2400" spc="5" dirty="0">
                <a:solidFill>
                  <a:srgbClr val="212121"/>
                </a:solidFill>
                <a:latin typeface="Arial"/>
                <a:cs typeface="Arial"/>
              </a:rPr>
              <a:t>r</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na</a:t>
            </a:r>
            <a:r>
              <a:rPr sz="2400" dirty="0">
                <a:solidFill>
                  <a:srgbClr val="212121"/>
                </a:solidFill>
                <a:latin typeface="Arial"/>
                <a:cs typeface="Arial"/>
              </a:rPr>
              <a:t>m</a:t>
            </a:r>
            <a:r>
              <a:rPr sz="2400" spc="-5" dirty="0">
                <a:solidFill>
                  <a:srgbClr val="212121"/>
                </a:solidFill>
                <a:latin typeface="Arial"/>
                <a:cs typeface="Arial"/>
              </a:rPr>
              <a:t>e</a:t>
            </a:r>
            <a:r>
              <a:rPr sz="2400" dirty="0">
                <a:solidFill>
                  <a:srgbClr val="212121"/>
                </a:solidFill>
                <a:latin typeface="Arial"/>
                <a:cs typeface="Arial"/>
              </a:rPr>
              <a:t>s </a:t>
            </a:r>
            <a:r>
              <a:rPr sz="2400" spc="-5" dirty="0">
                <a:solidFill>
                  <a:srgbClr val="212121"/>
                </a:solidFill>
                <a:latin typeface="Arial"/>
                <a:cs typeface="Arial"/>
              </a:rPr>
              <a:t>fo</a:t>
            </a:r>
            <a:r>
              <a:rPr sz="2400" dirty="0">
                <a:solidFill>
                  <a:srgbClr val="212121"/>
                </a:solidFill>
                <a:latin typeface="Arial"/>
                <a:cs typeface="Arial"/>
              </a:rPr>
              <a:t>r</a:t>
            </a:r>
            <a:r>
              <a:rPr sz="2400" spc="-15" dirty="0">
                <a:solidFill>
                  <a:srgbClr val="212121"/>
                </a:solidFill>
                <a:latin typeface="Arial"/>
                <a:cs typeface="Arial"/>
              </a:rPr>
              <a:t>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odu</a:t>
            </a:r>
            <a:r>
              <a:rPr sz="2400" dirty="0">
                <a:solidFill>
                  <a:srgbClr val="212121"/>
                </a:solidFill>
                <a:latin typeface="Arial"/>
                <a:cs typeface="Arial"/>
              </a:rPr>
              <a:t>c</a:t>
            </a:r>
            <a:r>
              <a:rPr sz="2400" spc="-5" dirty="0">
                <a:solidFill>
                  <a:srgbClr val="212121"/>
                </a:solidFill>
                <a:latin typeface="Arial"/>
                <a:cs typeface="Arial"/>
              </a:rPr>
              <a:t>t</a:t>
            </a:r>
            <a:r>
              <a:rPr sz="2400" dirty="0">
                <a:solidFill>
                  <a:srgbClr val="212121"/>
                </a:solidFill>
                <a:latin typeface="Arial"/>
                <a:cs typeface="Arial"/>
              </a:rPr>
              <a:t>s m</a:t>
            </a:r>
            <a:r>
              <a:rPr sz="2400" spc="-5" dirty="0">
                <a:solidFill>
                  <a:srgbClr val="212121"/>
                </a:solidFill>
                <a:latin typeface="Arial"/>
                <a:cs typeface="Arial"/>
              </a:rPr>
              <a:t>en</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one</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du</a:t>
            </a:r>
            <a:r>
              <a:rPr sz="2400" dirty="0">
                <a:solidFill>
                  <a:srgbClr val="212121"/>
                </a:solidFill>
                <a:latin typeface="Arial"/>
                <a:cs typeface="Arial"/>
              </a:rPr>
              <a:t>r</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10" dirty="0">
                <a:solidFill>
                  <a:srgbClr val="212121"/>
                </a:solidFill>
                <a:latin typeface="Arial"/>
                <a:cs typeface="Arial"/>
              </a:rPr>
              <a:t> </a:t>
            </a:r>
            <a:r>
              <a:rPr sz="2400" spc="-5" dirty="0">
                <a:solidFill>
                  <a:srgbClr val="212121"/>
                </a:solidFill>
                <a:latin typeface="Arial"/>
                <a:cs typeface="Arial"/>
              </a:rPr>
              <a:t>th</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s</a:t>
            </a:r>
            <a:r>
              <a:rPr sz="2400" spc="-5" dirty="0">
                <a:solidFill>
                  <a:srgbClr val="212121"/>
                </a:solidFill>
                <a:latin typeface="Arial"/>
                <a:cs typeface="Arial"/>
              </a:rPr>
              <a:t>en</a:t>
            </a:r>
            <a:r>
              <a:rPr sz="2400" spc="5" dirty="0">
                <a:solidFill>
                  <a:srgbClr val="212121"/>
                </a:solidFill>
                <a:latin typeface="Arial"/>
                <a:cs typeface="Arial"/>
              </a:rPr>
              <a:t>t</a:t>
            </a:r>
            <a:r>
              <a:rPr sz="2400" spc="-20" dirty="0">
                <a:solidFill>
                  <a:srgbClr val="212121"/>
                </a:solidFill>
                <a:latin typeface="Arial"/>
                <a:cs typeface="Arial"/>
              </a:rPr>
              <a:t>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a</a:t>
            </a:r>
            <a:r>
              <a:rPr sz="2400" dirty="0">
                <a:solidFill>
                  <a:srgbClr val="212121"/>
                </a:solidFill>
                <a:latin typeface="Arial"/>
                <a:cs typeface="Arial"/>
              </a:rPr>
              <a:t>re </a:t>
            </a:r>
            <a:r>
              <a:rPr sz="2400" spc="-5" dirty="0">
                <a:solidFill>
                  <a:srgbClr val="212121"/>
                </a:solidFill>
                <a:latin typeface="Arial"/>
                <a:cs typeface="Arial"/>
              </a:rPr>
              <a:t>fo</a:t>
            </a:r>
            <a:r>
              <a:rPr sz="2400" dirty="0">
                <a:solidFill>
                  <a:srgbClr val="212121"/>
                </a:solidFill>
                <a:latin typeface="Arial"/>
                <a:cs typeface="Arial"/>
              </a:rPr>
              <a:t>r</a:t>
            </a:r>
            <a:r>
              <a:rPr sz="2400" spc="-5" dirty="0">
                <a:solidFill>
                  <a:srgbClr val="212121"/>
                </a:solidFill>
                <a:latin typeface="Arial"/>
                <a:cs typeface="Arial"/>
              </a:rPr>
              <a:t> t</a:t>
            </a:r>
            <a:r>
              <a:rPr sz="2400" dirty="0">
                <a:solidFill>
                  <a:srgbClr val="212121"/>
                </a:solidFill>
                <a:latin typeface="Arial"/>
                <a:cs typeface="Arial"/>
              </a:rPr>
              <a:t>r</a:t>
            </a:r>
            <a:r>
              <a:rPr sz="2400" spc="-5" dirty="0">
                <a:solidFill>
                  <a:srgbClr val="212121"/>
                </a:solidFill>
                <a:latin typeface="Arial"/>
                <a:cs typeface="Arial"/>
              </a:rPr>
              <a:t>a</a:t>
            </a:r>
            <a:r>
              <a:rPr sz="2400" spc="-10" dirty="0">
                <a:solidFill>
                  <a:srgbClr val="212121"/>
                </a:solidFill>
                <a:latin typeface="Arial"/>
                <a:cs typeface="Arial"/>
              </a:rPr>
              <a:t>i</a:t>
            </a:r>
            <a:r>
              <a:rPr sz="2400" spc="-5" dirty="0">
                <a:solidFill>
                  <a:srgbClr val="212121"/>
                </a:solidFill>
                <a:latin typeface="Arial"/>
                <a:cs typeface="Arial"/>
              </a:rPr>
              <a:t>n</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10"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10" dirty="0">
                <a:solidFill>
                  <a:srgbClr val="212121"/>
                </a:solidFill>
                <a:latin typeface="Arial"/>
                <a:cs typeface="Arial"/>
              </a:rPr>
              <a:t>i</a:t>
            </a:r>
            <a:r>
              <a:rPr sz="2400" spc="-5" dirty="0">
                <a:solidFill>
                  <a:srgbClr val="212121"/>
                </a:solidFill>
                <a:latin typeface="Arial"/>
                <a:cs typeface="Arial"/>
              </a:rPr>
              <a:t>den</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f</a:t>
            </a:r>
            <a:r>
              <a:rPr sz="2400" spc="-10" dirty="0">
                <a:solidFill>
                  <a:srgbClr val="212121"/>
                </a:solidFill>
                <a:latin typeface="Arial"/>
                <a:cs typeface="Arial"/>
              </a:rPr>
              <a:t>i</a:t>
            </a:r>
            <a:r>
              <a:rPr sz="2400" dirty="0">
                <a:solidFill>
                  <a:srgbClr val="212121"/>
                </a:solidFill>
                <a:latin typeface="Arial"/>
                <a:cs typeface="Arial"/>
              </a:rPr>
              <a:t>c</a:t>
            </a:r>
            <a:r>
              <a:rPr sz="2400" spc="-20" dirty="0">
                <a:solidFill>
                  <a:srgbClr val="212121"/>
                </a:solidFill>
                <a:latin typeface="Arial"/>
                <a:cs typeface="Arial"/>
              </a:rPr>
              <a:t>a</a:t>
            </a:r>
            <a:r>
              <a:rPr sz="2400" spc="-5" dirty="0">
                <a:solidFill>
                  <a:srgbClr val="212121"/>
                </a:solidFill>
                <a:latin typeface="Arial"/>
                <a:cs typeface="Arial"/>
              </a:rPr>
              <a:t>tio</a:t>
            </a:r>
            <a:r>
              <a:rPr sz="2400" dirty="0">
                <a:solidFill>
                  <a:srgbClr val="212121"/>
                </a:solidFill>
                <a:latin typeface="Arial"/>
                <a:cs typeface="Arial"/>
              </a:rPr>
              <a:t>n</a:t>
            </a:r>
            <a:r>
              <a:rPr sz="2400" spc="25" dirty="0">
                <a:solidFill>
                  <a:srgbClr val="212121"/>
                </a:solidFill>
                <a:latin typeface="Arial"/>
                <a:cs typeface="Arial"/>
              </a:rPr>
              <a:t> </a:t>
            </a:r>
            <a:r>
              <a:rPr sz="2400" spc="-5" dirty="0">
                <a:solidFill>
                  <a:srgbClr val="212121"/>
                </a:solidFill>
                <a:latin typeface="Arial"/>
                <a:cs typeface="Arial"/>
              </a:rPr>
              <a:t>pu</a:t>
            </a:r>
            <a:r>
              <a:rPr sz="2400" dirty="0">
                <a:solidFill>
                  <a:srgbClr val="212121"/>
                </a:solidFill>
                <a:latin typeface="Arial"/>
                <a:cs typeface="Arial"/>
              </a:rPr>
              <a:t>r</a:t>
            </a:r>
            <a:r>
              <a:rPr sz="2400" spc="-5" dirty="0">
                <a:solidFill>
                  <a:srgbClr val="212121"/>
                </a:solidFill>
                <a:latin typeface="Arial"/>
                <a:cs typeface="Arial"/>
              </a:rPr>
              <a:t>po</a:t>
            </a:r>
            <a:r>
              <a:rPr sz="2400" dirty="0">
                <a:solidFill>
                  <a:srgbClr val="212121"/>
                </a:solidFill>
                <a:latin typeface="Arial"/>
                <a:cs typeface="Arial"/>
              </a:rPr>
              <a:t>s</a:t>
            </a:r>
            <a:r>
              <a:rPr sz="2400" spc="-5" dirty="0">
                <a:solidFill>
                  <a:srgbClr val="212121"/>
                </a:solidFill>
                <a:latin typeface="Arial"/>
                <a:cs typeface="Arial"/>
              </a:rPr>
              <a:t>e</a:t>
            </a:r>
            <a:r>
              <a:rPr sz="2400" dirty="0">
                <a:solidFill>
                  <a:srgbClr val="212121"/>
                </a:solidFill>
                <a:latin typeface="Arial"/>
                <a:cs typeface="Arial"/>
              </a:rPr>
              <a:t>s</a:t>
            </a:r>
            <a:r>
              <a:rPr sz="2400" spc="25" dirty="0">
                <a:solidFill>
                  <a:srgbClr val="212121"/>
                </a:solidFill>
                <a:latin typeface="Arial"/>
                <a:cs typeface="Arial"/>
              </a:rPr>
              <a:t> </a:t>
            </a:r>
            <a:r>
              <a:rPr sz="2400" spc="-5" dirty="0">
                <a:solidFill>
                  <a:srgbClr val="212121"/>
                </a:solidFill>
                <a:latin typeface="Arial"/>
                <a:cs typeface="Arial"/>
              </a:rPr>
              <a:t>on</a:t>
            </a:r>
            <a:r>
              <a:rPr sz="2400" spc="-10" dirty="0">
                <a:solidFill>
                  <a:srgbClr val="212121"/>
                </a:solidFill>
                <a:latin typeface="Arial"/>
                <a:cs typeface="Arial"/>
              </a:rPr>
              <a:t>l</a:t>
            </a:r>
            <a:r>
              <a:rPr sz="2400" spc="-180" dirty="0">
                <a:solidFill>
                  <a:srgbClr val="212121"/>
                </a:solidFill>
                <a:latin typeface="Arial"/>
                <a:cs typeface="Arial"/>
              </a:rPr>
              <a:t>y</a:t>
            </a:r>
            <a:r>
              <a:rPr sz="2400" spc="-10" dirty="0">
                <a:solidFill>
                  <a:srgbClr val="212121"/>
                </a:solidFill>
                <a:latin typeface="Arial"/>
                <a:cs typeface="Arial"/>
              </a:rPr>
              <a:t>.</a:t>
            </a:r>
            <a:endParaRPr sz="2400">
              <a:latin typeface="Arial"/>
              <a:cs typeface="Arial"/>
            </a:endParaRPr>
          </a:p>
        </p:txBody>
      </p:sp>
      <p:sp>
        <p:nvSpPr>
          <p:cNvPr id="5" name="object 5"/>
          <p:cNvSpPr/>
          <p:nvPr/>
        </p:nvSpPr>
        <p:spPr>
          <a:xfrm>
            <a:off x="295656" y="5967984"/>
            <a:ext cx="1004303" cy="874775"/>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349778" rIns="0" bIns="0" rtlCol="0">
            <a:spAutoFit/>
          </a:bodyPr>
          <a:lstStyle/>
          <a:p>
            <a:pPr marL="52705">
              <a:lnSpc>
                <a:spcPts val="4760"/>
              </a:lnSpc>
            </a:pPr>
            <a:r>
              <a:rPr spc="-125" dirty="0">
                <a:solidFill>
                  <a:srgbClr val="C00000"/>
                </a:solidFill>
              </a:rPr>
              <a:t>Pa</a:t>
            </a:r>
            <a:r>
              <a:rPr spc="-110" dirty="0">
                <a:solidFill>
                  <a:srgbClr val="C00000"/>
                </a:solidFill>
              </a:rPr>
              <a:t>ti</a:t>
            </a:r>
            <a:r>
              <a:rPr spc="-130" dirty="0">
                <a:solidFill>
                  <a:srgbClr val="C00000"/>
                </a:solidFill>
              </a:rPr>
              <a:t>e</a:t>
            </a:r>
            <a:r>
              <a:rPr spc="-125" dirty="0">
                <a:solidFill>
                  <a:srgbClr val="C00000"/>
                </a:solidFill>
              </a:rPr>
              <a:t>n</a:t>
            </a:r>
            <a:r>
              <a:rPr spc="-110" dirty="0">
                <a:solidFill>
                  <a:srgbClr val="C00000"/>
                </a:solidFill>
              </a:rPr>
              <a:t>t</a:t>
            </a:r>
            <a:r>
              <a:rPr spc="-20" dirty="0">
                <a:solidFill>
                  <a:srgbClr val="C00000"/>
                </a:solidFill>
              </a:rPr>
              <a:t>s</a:t>
            </a:r>
            <a:r>
              <a:rPr spc="-220" dirty="0">
                <a:solidFill>
                  <a:srgbClr val="C00000"/>
                </a:solidFill>
              </a:rPr>
              <a:t> </a:t>
            </a:r>
            <a:r>
              <a:rPr spc="-125" dirty="0">
                <a:solidFill>
                  <a:srgbClr val="C00000"/>
                </a:solidFill>
              </a:rPr>
              <a:t>Wi</a:t>
            </a:r>
            <a:r>
              <a:rPr spc="-105" dirty="0">
                <a:solidFill>
                  <a:srgbClr val="C00000"/>
                </a:solidFill>
              </a:rPr>
              <a:t>t</a:t>
            </a:r>
            <a:r>
              <a:rPr spc="-25" dirty="0">
                <a:solidFill>
                  <a:srgbClr val="C00000"/>
                </a:solidFill>
              </a:rPr>
              <a:t>h</a:t>
            </a:r>
            <a:r>
              <a:rPr spc="-434" dirty="0">
                <a:solidFill>
                  <a:srgbClr val="C00000"/>
                </a:solidFill>
              </a:rPr>
              <a:t> </a:t>
            </a:r>
            <a:r>
              <a:rPr spc="-130" dirty="0">
                <a:solidFill>
                  <a:srgbClr val="C00000"/>
                </a:solidFill>
              </a:rPr>
              <a:t>Ad</a:t>
            </a:r>
            <a:r>
              <a:rPr spc="-110" dirty="0">
                <a:solidFill>
                  <a:srgbClr val="C00000"/>
                </a:solidFill>
              </a:rPr>
              <a:t>v</a:t>
            </a:r>
            <a:r>
              <a:rPr spc="-130" dirty="0">
                <a:solidFill>
                  <a:srgbClr val="C00000"/>
                </a:solidFill>
              </a:rPr>
              <a:t>a</a:t>
            </a:r>
            <a:r>
              <a:rPr spc="-125" dirty="0">
                <a:solidFill>
                  <a:srgbClr val="C00000"/>
                </a:solidFill>
              </a:rPr>
              <a:t>n</a:t>
            </a:r>
            <a:r>
              <a:rPr spc="-114" dirty="0">
                <a:solidFill>
                  <a:srgbClr val="C00000"/>
                </a:solidFill>
              </a:rPr>
              <a:t>c</a:t>
            </a:r>
            <a:r>
              <a:rPr spc="-125" dirty="0">
                <a:solidFill>
                  <a:srgbClr val="C00000"/>
                </a:solidFill>
              </a:rPr>
              <a:t>e</a:t>
            </a:r>
            <a:r>
              <a:rPr spc="-25" dirty="0">
                <a:solidFill>
                  <a:srgbClr val="C00000"/>
                </a:solidFill>
              </a:rPr>
              <a:t>d</a:t>
            </a:r>
            <a:r>
              <a:rPr spc="-220" dirty="0">
                <a:solidFill>
                  <a:srgbClr val="C00000"/>
                </a:solidFill>
              </a:rPr>
              <a:t> </a:t>
            </a:r>
            <a:r>
              <a:rPr spc="-120" dirty="0">
                <a:solidFill>
                  <a:srgbClr val="C00000"/>
                </a:solidFill>
              </a:rPr>
              <a:t>Fi</a:t>
            </a:r>
            <a:r>
              <a:rPr spc="-130" dirty="0">
                <a:solidFill>
                  <a:srgbClr val="C00000"/>
                </a:solidFill>
              </a:rPr>
              <a:t>b</a:t>
            </a:r>
            <a:r>
              <a:rPr spc="-110" dirty="0">
                <a:solidFill>
                  <a:srgbClr val="C00000"/>
                </a:solidFill>
              </a:rPr>
              <a:t>r</a:t>
            </a:r>
            <a:r>
              <a:rPr spc="-125" dirty="0">
                <a:solidFill>
                  <a:srgbClr val="C00000"/>
                </a:solidFill>
              </a:rPr>
              <a:t>o</a:t>
            </a:r>
            <a:r>
              <a:rPr spc="-114" dirty="0">
                <a:solidFill>
                  <a:srgbClr val="C00000"/>
                </a:solidFill>
              </a:rPr>
              <a:t>s</a:t>
            </a:r>
            <a:r>
              <a:rPr spc="-110" dirty="0">
                <a:solidFill>
                  <a:srgbClr val="C00000"/>
                </a:solidFill>
              </a:rPr>
              <a:t>i</a:t>
            </a:r>
            <a:r>
              <a:rPr spc="-20" dirty="0">
                <a:solidFill>
                  <a:srgbClr val="C00000"/>
                </a:solidFill>
              </a:rPr>
              <a:t>s</a:t>
            </a:r>
            <a:r>
              <a:rPr spc="-210" dirty="0">
                <a:solidFill>
                  <a:srgbClr val="C00000"/>
                </a:solidFill>
              </a:rPr>
              <a:t> </a:t>
            </a:r>
            <a:r>
              <a:rPr spc="-125" dirty="0">
                <a:solidFill>
                  <a:srgbClr val="C00000"/>
                </a:solidFill>
              </a:rPr>
              <a:t>o</a:t>
            </a:r>
            <a:r>
              <a:rPr spc="-15" dirty="0">
                <a:solidFill>
                  <a:srgbClr val="C00000"/>
                </a:solidFill>
              </a:rPr>
              <a:t>r</a:t>
            </a:r>
            <a:r>
              <a:rPr spc="-200" dirty="0">
                <a:solidFill>
                  <a:srgbClr val="C00000"/>
                </a:solidFill>
              </a:rPr>
              <a:t> </a:t>
            </a:r>
            <a:r>
              <a:rPr spc="-135" dirty="0">
                <a:solidFill>
                  <a:srgbClr val="C00000"/>
                </a:solidFill>
              </a:rPr>
              <a:t>C</a:t>
            </a:r>
            <a:r>
              <a:rPr spc="-110" dirty="0">
                <a:solidFill>
                  <a:srgbClr val="C00000"/>
                </a:solidFill>
              </a:rPr>
              <a:t>irr</a:t>
            </a:r>
            <a:r>
              <a:rPr spc="-130" dirty="0">
                <a:solidFill>
                  <a:srgbClr val="C00000"/>
                </a:solidFill>
              </a:rPr>
              <a:t>ho</a:t>
            </a:r>
            <a:r>
              <a:rPr spc="-110" dirty="0">
                <a:solidFill>
                  <a:srgbClr val="C00000"/>
                </a:solidFill>
              </a:rPr>
              <a:t>si</a:t>
            </a:r>
            <a:r>
              <a:rPr spc="-20" dirty="0">
                <a:solidFill>
                  <a:srgbClr val="C00000"/>
                </a:solidFill>
              </a:rPr>
              <a:t>s</a:t>
            </a:r>
          </a:p>
        </p:txBody>
      </p:sp>
      <p:sp>
        <p:nvSpPr>
          <p:cNvPr id="4" name="object 4"/>
          <p:cNvSpPr txBox="1"/>
          <p:nvPr/>
        </p:nvSpPr>
        <p:spPr>
          <a:xfrm>
            <a:off x="601488" y="1609383"/>
            <a:ext cx="9354820" cy="2672715"/>
          </a:xfrm>
          <a:prstGeom prst="rect">
            <a:avLst/>
          </a:prstGeom>
        </p:spPr>
        <p:txBody>
          <a:bodyPr vert="horz" wrap="square" lIns="0" tIns="0" rIns="0" bIns="0" rtlCol="0">
            <a:spAutoFit/>
          </a:bodyPr>
          <a:lstStyle/>
          <a:p>
            <a:pPr marL="12700" marR="5080">
              <a:lnSpc>
                <a:spcPct val="100000"/>
              </a:lnSpc>
            </a:pPr>
            <a:r>
              <a:rPr sz="2800" spc="-25" dirty="0">
                <a:solidFill>
                  <a:srgbClr val="212121"/>
                </a:solidFill>
                <a:latin typeface="Arial"/>
                <a:cs typeface="Arial"/>
              </a:rPr>
              <a:t>T</a:t>
            </a:r>
            <a:r>
              <a:rPr sz="2800" spc="-20" dirty="0">
                <a:solidFill>
                  <a:srgbClr val="212121"/>
                </a:solidFill>
                <a:latin typeface="Arial"/>
                <a:cs typeface="Arial"/>
              </a:rPr>
              <a:t>hese</a:t>
            </a:r>
            <a:r>
              <a:rPr sz="2800" spc="20" dirty="0">
                <a:solidFill>
                  <a:srgbClr val="212121"/>
                </a:solidFill>
                <a:latin typeface="Arial"/>
                <a:cs typeface="Arial"/>
              </a:rPr>
              <a:t> </a:t>
            </a:r>
            <a:r>
              <a:rPr sz="2800" spc="-15" dirty="0">
                <a:solidFill>
                  <a:srgbClr val="212121"/>
                </a:solidFill>
                <a:latin typeface="Arial"/>
                <a:cs typeface="Arial"/>
              </a:rPr>
              <a:t>pa</a:t>
            </a:r>
            <a:r>
              <a:rPr sz="2800" spc="-10" dirty="0">
                <a:solidFill>
                  <a:srgbClr val="212121"/>
                </a:solidFill>
                <a:latin typeface="Arial"/>
                <a:cs typeface="Arial"/>
              </a:rPr>
              <a:t>ti</a:t>
            </a:r>
            <a:r>
              <a:rPr sz="2800" spc="-15" dirty="0">
                <a:solidFill>
                  <a:srgbClr val="212121"/>
                </a:solidFill>
                <a:latin typeface="Arial"/>
                <a:cs typeface="Arial"/>
              </a:rPr>
              <a:t>ents</a:t>
            </a:r>
            <a:r>
              <a:rPr sz="2800" spc="-5" dirty="0">
                <a:solidFill>
                  <a:srgbClr val="212121"/>
                </a:solidFill>
                <a:latin typeface="Arial"/>
                <a:cs typeface="Arial"/>
              </a:rPr>
              <a:t> </a:t>
            </a:r>
            <a:r>
              <a:rPr sz="2800" spc="-15" dirty="0">
                <a:solidFill>
                  <a:srgbClr val="212121"/>
                </a:solidFill>
                <a:latin typeface="Arial"/>
                <a:cs typeface="Arial"/>
              </a:rPr>
              <a:t>should</a:t>
            </a:r>
            <a:r>
              <a:rPr sz="2800" spc="5" dirty="0">
                <a:solidFill>
                  <a:srgbClr val="212121"/>
                </a:solidFill>
                <a:latin typeface="Arial"/>
                <a:cs typeface="Arial"/>
              </a:rPr>
              <a:t> </a:t>
            </a:r>
            <a:r>
              <a:rPr sz="2800" spc="-20" dirty="0">
                <a:solidFill>
                  <a:srgbClr val="212121"/>
                </a:solidFill>
                <a:latin typeface="Arial"/>
                <a:cs typeface="Arial"/>
              </a:rPr>
              <a:t>be</a:t>
            </a:r>
            <a:r>
              <a:rPr sz="2800" spc="5" dirty="0">
                <a:solidFill>
                  <a:srgbClr val="212121"/>
                </a:solidFill>
                <a:latin typeface="Arial"/>
                <a:cs typeface="Arial"/>
              </a:rPr>
              <a:t> </a:t>
            </a:r>
            <a:r>
              <a:rPr sz="2800" spc="-10" dirty="0">
                <a:solidFill>
                  <a:srgbClr val="212121"/>
                </a:solidFill>
                <a:latin typeface="Arial"/>
                <a:cs typeface="Arial"/>
              </a:rPr>
              <a:t>re</a:t>
            </a:r>
            <a:r>
              <a:rPr sz="2800" spc="-15" dirty="0">
                <a:solidFill>
                  <a:srgbClr val="212121"/>
                </a:solidFill>
                <a:latin typeface="Arial"/>
                <a:cs typeface="Arial"/>
              </a:rPr>
              <a:t>ferred</a:t>
            </a:r>
            <a:r>
              <a:rPr sz="2800" spc="5" dirty="0">
                <a:solidFill>
                  <a:srgbClr val="212121"/>
                </a:solidFill>
                <a:latin typeface="Arial"/>
                <a:cs typeface="Arial"/>
              </a:rPr>
              <a:t> </a:t>
            </a:r>
            <a:r>
              <a:rPr sz="2800" spc="-15" dirty="0">
                <a:solidFill>
                  <a:srgbClr val="212121"/>
                </a:solidFill>
                <a:latin typeface="Arial"/>
                <a:cs typeface="Arial"/>
              </a:rPr>
              <a:t>for</a:t>
            </a:r>
            <a:r>
              <a:rPr sz="2800" spc="5" dirty="0">
                <a:solidFill>
                  <a:srgbClr val="212121"/>
                </a:solidFill>
                <a:latin typeface="Arial"/>
                <a:cs typeface="Arial"/>
              </a:rPr>
              <a:t> </a:t>
            </a:r>
            <a:r>
              <a:rPr sz="2800" spc="-10" dirty="0">
                <a:solidFill>
                  <a:srgbClr val="212121"/>
                </a:solidFill>
                <a:latin typeface="Arial"/>
                <a:cs typeface="Arial"/>
              </a:rPr>
              <a:t>speci</a:t>
            </a:r>
            <a:r>
              <a:rPr sz="2800" spc="-15" dirty="0">
                <a:solidFill>
                  <a:srgbClr val="212121"/>
                </a:solidFill>
                <a:latin typeface="Arial"/>
                <a:cs typeface="Arial"/>
              </a:rPr>
              <a:t>a</a:t>
            </a:r>
            <a:r>
              <a:rPr sz="2800" spc="-10" dirty="0">
                <a:solidFill>
                  <a:srgbClr val="212121"/>
                </a:solidFill>
                <a:latin typeface="Arial"/>
                <a:cs typeface="Arial"/>
              </a:rPr>
              <a:t>lty</a:t>
            </a:r>
            <a:r>
              <a:rPr sz="2800" spc="-5" dirty="0">
                <a:solidFill>
                  <a:srgbClr val="212121"/>
                </a:solidFill>
                <a:latin typeface="Arial"/>
                <a:cs typeface="Arial"/>
              </a:rPr>
              <a:t> </a:t>
            </a:r>
            <a:r>
              <a:rPr sz="2800" spc="-10" dirty="0">
                <a:solidFill>
                  <a:srgbClr val="212121"/>
                </a:solidFill>
                <a:latin typeface="Arial"/>
                <a:cs typeface="Arial"/>
              </a:rPr>
              <a:t>consult</a:t>
            </a:r>
            <a:r>
              <a:rPr sz="2800" spc="-15" dirty="0">
                <a:solidFill>
                  <a:srgbClr val="212121"/>
                </a:solidFill>
                <a:latin typeface="Arial"/>
                <a:cs typeface="Arial"/>
              </a:rPr>
              <a:t>ation and</a:t>
            </a:r>
            <a:r>
              <a:rPr sz="2800" spc="5" dirty="0">
                <a:solidFill>
                  <a:srgbClr val="212121"/>
                </a:solidFill>
                <a:latin typeface="Arial"/>
                <a:cs typeface="Arial"/>
              </a:rPr>
              <a:t> </a:t>
            </a:r>
            <a:r>
              <a:rPr sz="2800" spc="-10" dirty="0">
                <a:solidFill>
                  <a:srgbClr val="212121"/>
                </a:solidFill>
                <a:latin typeface="Arial"/>
                <a:cs typeface="Arial"/>
              </a:rPr>
              <a:t>care,</a:t>
            </a:r>
            <a:r>
              <a:rPr sz="2800" dirty="0">
                <a:solidFill>
                  <a:srgbClr val="212121"/>
                </a:solidFill>
                <a:latin typeface="Arial"/>
                <a:cs typeface="Arial"/>
              </a:rPr>
              <a:t> </a:t>
            </a:r>
            <a:r>
              <a:rPr sz="2800" spc="-10" dirty="0">
                <a:solidFill>
                  <a:srgbClr val="212121"/>
                </a:solidFill>
                <a:latin typeface="Arial"/>
                <a:cs typeface="Arial"/>
              </a:rPr>
              <a:t>incl</a:t>
            </a:r>
            <a:r>
              <a:rPr sz="2800" spc="-15" dirty="0">
                <a:solidFill>
                  <a:srgbClr val="212121"/>
                </a:solidFill>
                <a:latin typeface="Arial"/>
                <a:cs typeface="Arial"/>
              </a:rPr>
              <a:t>uding</a:t>
            </a:r>
            <a:r>
              <a:rPr sz="2800" spc="5" dirty="0">
                <a:solidFill>
                  <a:srgbClr val="212121"/>
                </a:solidFill>
                <a:latin typeface="Arial"/>
                <a:cs typeface="Arial"/>
              </a:rPr>
              <a:t> </a:t>
            </a:r>
            <a:r>
              <a:rPr sz="2800" spc="-10" dirty="0">
                <a:solidFill>
                  <a:srgbClr val="212121"/>
                </a:solidFill>
                <a:latin typeface="Arial"/>
                <a:cs typeface="Arial"/>
              </a:rPr>
              <a:t>considera</a:t>
            </a:r>
            <a:r>
              <a:rPr sz="2800" spc="-15" dirty="0">
                <a:solidFill>
                  <a:srgbClr val="212121"/>
                </a:solidFill>
                <a:latin typeface="Arial"/>
                <a:cs typeface="Arial"/>
              </a:rPr>
              <a:t>tion</a:t>
            </a:r>
            <a:r>
              <a:rPr sz="2800" spc="5" dirty="0">
                <a:solidFill>
                  <a:srgbClr val="212121"/>
                </a:solidFill>
                <a:latin typeface="Arial"/>
                <a:cs typeface="Arial"/>
              </a:rPr>
              <a:t> </a:t>
            </a:r>
            <a:r>
              <a:rPr sz="2800" spc="-15" dirty="0">
                <a:solidFill>
                  <a:srgbClr val="212121"/>
                </a:solidFill>
                <a:latin typeface="Arial"/>
                <a:cs typeface="Arial"/>
              </a:rPr>
              <a:t>o</a:t>
            </a:r>
            <a:r>
              <a:rPr sz="2800" spc="-10" dirty="0">
                <a:solidFill>
                  <a:srgbClr val="212121"/>
                </a:solidFill>
                <a:latin typeface="Arial"/>
                <a:cs typeface="Arial"/>
              </a:rPr>
              <a:t>f</a:t>
            </a:r>
            <a:r>
              <a:rPr sz="2800" spc="5" dirty="0">
                <a:solidFill>
                  <a:srgbClr val="212121"/>
                </a:solidFill>
                <a:latin typeface="Arial"/>
                <a:cs typeface="Arial"/>
              </a:rPr>
              <a:t> </a:t>
            </a:r>
            <a:r>
              <a:rPr sz="2800" spc="-10" dirty="0">
                <a:solidFill>
                  <a:srgbClr val="212121"/>
                </a:solidFill>
                <a:latin typeface="Arial"/>
                <a:cs typeface="Arial"/>
              </a:rPr>
              <a:t>transpl</a:t>
            </a:r>
            <a:r>
              <a:rPr sz="2800" spc="-15" dirty="0">
                <a:solidFill>
                  <a:srgbClr val="212121"/>
                </a:solidFill>
                <a:latin typeface="Arial"/>
                <a:cs typeface="Arial"/>
              </a:rPr>
              <a:t>an</a:t>
            </a:r>
            <a:r>
              <a:rPr sz="2800" spc="-10" dirty="0">
                <a:solidFill>
                  <a:srgbClr val="212121"/>
                </a:solidFill>
                <a:latin typeface="Arial"/>
                <a:cs typeface="Arial"/>
              </a:rPr>
              <a:t>t</a:t>
            </a:r>
            <a:r>
              <a:rPr sz="2800" spc="-15" dirty="0">
                <a:solidFill>
                  <a:srgbClr val="212121"/>
                </a:solidFill>
                <a:latin typeface="Arial"/>
                <a:cs typeface="Arial"/>
              </a:rPr>
              <a:t>ation</a:t>
            </a:r>
            <a:r>
              <a:rPr sz="2800" spc="5" dirty="0">
                <a:solidFill>
                  <a:srgbClr val="212121"/>
                </a:solidFill>
                <a:latin typeface="Arial"/>
                <a:cs typeface="Arial"/>
              </a:rPr>
              <a:t> </a:t>
            </a:r>
            <a:r>
              <a:rPr sz="2800" spc="-15" dirty="0">
                <a:solidFill>
                  <a:srgbClr val="212121"/>
                </a:solidFill>
                <a:latin typeface="Arial"/>
                <a:cs typeface="Arial"/>
              </a:rPr>
              <a:t>in</a:t>
            </a:r>
            <a:r>
              <a:rPr sz="2800" spc="-10" dirty="0">
                <a:solidFill>
                  <a:srgbClr val="212121"/>
                </a:solidFill>
                <a:latin typeface="Arial"/>
                <a:cs typeface="Arial"/>
              </a:rPr>
              <a:t> </a:t>
            </a:r>
            <a:r>
              <a:rPr sz="2800" spc="-15" dirty="0">
                <a:solidFill>
                  <a:srgbClr val="212121"/>
                </a:solidFill>
                <a:latin typeface="Arial"/>
                <a:cs typeface="Arial"/>
              </a:rPr>
              <a:t>pa</a:t>
            </a:r>
            <a:r>
              <a:rPr sz="2800" spc="-10" dirty="0">
                <a:solidFill>
                  <a:srgbClr val="212121"/>
                </a:solidFill>
                <a:latin typeface="Arial"/>
                <a:cs typeface="Arial"/>
              </a:rPr>
              <a:t>ti</a:t>
            </a:r>
            <a:r>
              <a:rPr sz="2800" spc="-15" dirty="0">
                <a:solidFill>
                  <a:srgbClr val="212121"/>
                </a:solidFill>
                <a:latin typeface="Arial"/>
                <a:cs typeface="Arial"/>
              </a:rPr>
              <a:t>ents</a:t>
            </a:r>
            <a:r>
              <a:rPr sz="2800" spc="-5" dirty="0">
                <a:solidFill>
                  <a:srgbClr val="212121"/>
                </a:solidFill>
                <a:latin typeface="Arial"/>
                <a:cs typeface="Arial"/>
              </a:rPr>
              <a:t> </a:t>
            </a:r>
            <a:r>
              <a:rPr sz="2800" spc="-30" dirty="0">
                <a:solidFill>
                  <a:srgbClr val="212121"/>
                </a:solidFill>
                <a:latin typeface="Arial"/>
                <a:cs typeface="Arial"/>
              </a:rPr>
              <a:t>w</a:t>
            </a:r>
            <a:r>
              <a:rPr sz="2800" spc="-10" dirty="0">
                <a:solidFill>
                  <a:srgbClr val="212121"/>
                </a:solidFill>
                <a:latin typeface="Arial"/>
                <a:cs typeface="Arial"/>
              </a:rPr>
              <a:t>ith</a:t>
            </a:r>
            <a:r>
              <a:rPr sz="2800" spc="15" dirty="0">
                <a:solidFill>
                  <a:srgbClr val="212121"/>
                </a:solidFill>
                <a:latin typeface="Arial"/>
                <a:cs typeface="Arial"/>
              </a:rPr>
              <a:t> </a:t>
            </a:r>
            <a:r>
              <a:rPr sz="2800" spc="-15" dirty="0">
                <a:solidFill>
                  <a:srgbClr val="212121"/>
                </a:solidFill>
                <a:latin typeface="Arial"/>
                <a:cs typeface="Arial"/>
              </a:rPr>
              <a:t>deco</a:t>
            </a:r>
            <a:r>
              <a:rPr sz="2800" spc="-30" dirty="0">
                <a:solidFill>
                  <a:srgbClr val="212121"/>
                </a:solidFill>
                <a:latin typeface="Arial"/>
                <a:cs typeface="Arial"/>
              </a:rPr>
              <a:t>m</a:t>
            </a:r>
            <a:r>
              <a:rPr sz="2800" spc="-15" dirty="0">
                <a:solidFill>
                  <a:srgbClr val="212121"/>
                </a:solidFill>
                <a:latin typeface="Arial"/>
                <a:cs typeface="Arial"/>
              </a:rPr>
              <a:t>pensa</a:t>
            </a:r>
            <a:r>
              <a:rPr sz="2800" spc="-10" dirty="0">
                <a:solidFill>
                  <a:srgbClr val="212121"/>
                </a:solidFill>
                <a:latin typeface="Arial"/>
                <a:cs typeface="Arial"/>
              </a:rPr>
              <a:t>tion.</a:t>
            </a:r>
            <a:endParaRPr sz="2800">
              <a:latin typeface="Arial"/>
              <a:cs typeface="Arial"/>
            </a:endParaRPr>
          </a:p>
          <a:p>
            <a:pPr>
              <a:lnSpc>
                <a:spcPct val="100000"/>
              </a:lnSpc>
              <a:spcBef>
                <a:spcPts val="46"/>
              </a:spcBef>
            </a:pPr>
            <a:endParaRPr sz="4050">
              <a:latin typeface="Times New Roman"/>
              <a:cs typeface="Times New Roman"/>
            </a:endParaRPr>
          </a:p>
          <a:p>
            <a:pPr marL="12700" marR="361315">
              <a:lnSpc>
                <a:spcPct val="100000"/>
              </a:lnSpc>
            </a:pPr>
            <a:r>
              <a:rPr sz="2800" spc="-25" dirty="0">
                <a:solidFill>
                  <a:srgbClr val="212121"/>
                </a:solidFill>
                <a:latin typeface="Arial"/>
                <a:cs typeface="Arial"/>
              </a:rPr>
              <a:t>P</a:t>
            </a:r>
            <a:r>
              <a:rPr sz="2800" spc="-15" dirty="0">
                <a:solidFill>
                  <a:srgbClr val="212121"/>
                </a:solidFill>
                <a:latin typeface="Arial"/>
                <a:cs typeface="Arial"/>
              </a:rPr>
              <a:t>a</a:t>
            </a:r>
            <a:r>
              <a:rPr sz="2800" spc="-10" dirty="0">
                <a:solidFill>
                  <a:srgbClr val="212121"/>
                </a:solidFill>
                <a:latin typeface="Arial"/>
                <a:cs typeface="Arial"/>
              </a:rPr>
              <a:t>ti</a:t>
            </a:r>
            <a:r>
              <a:rPr sz="2800" spc="-15" dirty="0">
                <a:solidFill>
                  <a:srgbClr val="212121"/>
                </a:solidFill>
                <a:latin typeface="Arial"/>
                <a:cs typeface="Arial"/>
              </a:rPr>
              <a:t>en</a:t>
            </a:r>
            <a:r>
              <a:rPr sz="2800" spc="-10" dirty="0">
                <a:solidFill>
                  <a:srgbClr val="212121"/>
                </a:solidFill>
                <a:latin typeface="Arial"/>
                <a:cs typeface="Arial"/>
              </a:rPr>
              <a:t>t</a:t>
            </a:r>
            <a:r>
              <a:rPr sz="2800" spc="5" dirty="0">
                <a:solidFill>
                  <a:srgbClr val="212121"/>
                </a:solidFill>
                <a:latin typeface="Arial"/>
                <a:cs typeface="Arial"/>
              </a:rPr>
              <a:t> </a:t>
            </a:r>
            <a:r>
              <a:rPr sz="2800" spc="-10" dirty="0">
                <a:solidFill>
                  <a:srgbClr val="212121"/>
                </a:solidFill>
                <a:latin typeface="Arial"/>
                <a:cs typeface="Arial"/>
              </a:rPr>
              <a:t>navi</a:t>
            </a:r>
            <a:r>
              <a:rPr sz="2800" spc="-15" dirty="0">
                <a:solidFill>
                  <a:srgbClr val="212121"/>
                </a:solidFill>
                <a:latin typeface="Arial"/>
                <a:cs typeface="Arial"/>
              </a:rPr>
              <a:t>gators</a:t>
            </a:r>
            <a:r>
              <a:rPr sz="2800" spc="-5" dirty="0">
                <a:solidFill>
                  <a:srgbClr val="212121"/>
                </a:solidFill>
                <a:latin typeface="Arial"/>
                <a:cs typeface="Arial"/>
              </a:rPr>
              <a:t> </a:t>
            </a:r>
            <a:r>
              <a:rPr sz="2800" spc="-20" dirty="0">
                <a:solidFill>
                  <a:srgbClr val="212121"/>
                </a:solidFill>
                <a:latin typeface="Arial"/>
                <a:cs typeface="Arial"/>
              </a:rPr>
              <a:t>and</a:t>
            </a:r>
            <a:r>
              <a:rPr sz="2800" spc="15" dirty="0">
                <a:solidFill>
                  <a:srgbClr val="212121"/>
                </a:solidFill>
                <a:latin typeface="Arial"/>
                <a:cs typeface="Arial"/>
              </a:rPr>
              <a:t> </a:t>
            </a:r>
            <a:r>
              <a:rPr sz="2800" spc="-10" dirty="0">
                <a:solidFill>
                  <a:srgbClr val="212121"/>
                </a:solidFill>
                <a:latin typeface="Arial"/>
                <a:cs typeface="Arial"/>
              </a:rPr>
              <a:t>car</a:t>
            </a:r>
            <a:r>
              <a:rPr sz="2800" spc="-20" dirty="0">
                <a:solidFill>
                  <a:srgbClr val="212121"/>
                </a:solidFill>
                <a:latin typeface="Arial"/>
                <a:cs typeface="Arial"/>
              </a:rPr>
              <a:t>e</a:t>
            </a:r>
            <a:r>
              <a:rPr sz="2800" spc="-10" dirty="0">
                <a:solidFill>
                  <a:srgbClr val="212121"/>
                </a:solidFill>
                <a:latin typeface="Arial"/>
                <a:cs typeface="Arial"/>
              </a:rPr>
              <a:t> coordi</a:t>
            </a:r>
            <a:r>
              <a:rPr sz="2800" spc="-15" dirty="0">
                <a:solidFill>
                  <a:srgbClr val="212121"/>
                </a:solidFill>
                <a:latin typeface="Arial"/>
                <a:cs typeface="Arial"/>
              </a:rPr>
              <a:t>nators</a:t>
            </a:r>
            <a:r>
              <a:rPr sz="2800" spc="20" dirty="0">
                <a:solidFill>
                  <a:srgbClr val="212121"/>
                </a:solidFill>
                <a:latin typeface="Arial"/>
                <a:cs typeface="Arial"/>
              </a:rPr>
              <a:t> </a:t>
            </a:r>
            <a:r>
              <a:rPr sz="2800" spc="-15" dirty="0">
                <a:solidFill>
                  <a:srgbClr val="212121"/>
                </a:solidFill>
                <a:latin typeface="Arial"/>
                <a:cs typeface="Arial"/>
              </a:rPr>
              <a:t>are</a:t>
            </a:r>
            <a:r>
              <a:rPr sz="2800" spc="5" dirty="0">
                <a:solidFill>
                  <a:srgbClr val="212121"/>
                </a:solidFill>
                <a:latin typeface="Arial"/>
                <a:cs typeface="Arial"/>
              </a:rPr>
              <a:t> </a:t>
            </a:r>
            <a:r>
              <a:rPr sz="2800" spc="-10" dirty="0">
                <a:solidFill>
                  <a:srgbClr val="212121"/>
                </a:solidFill>
                <a:latin typeface="Arial"/>
                <a:cs typeface="Arial"/>
              </a:rPr>
              <a:t>i</a:t>
            </a:r>
            <a:r>
              <a:rPr sz="2800" spc="-30" dirty="0">
                <a:solidFill>
                  <a:srgbClr val="212121"/>
                </a:solidFill>
                <a:latin typeface="Arial"/>
                <a:cs typeface="Arial"/>
              </a:rPr>
              <a:t>m</a:t>
            </a:r>
            <a:r>
              <a:rPr sz="2800" spc="-10" dirty="0">
                <a:solidFill>
                  <a:srgbClr val="212121"/>
                </a:solidFill>
                <a:latin typeface="Arial"/>
                <a:cs typeface="Arial"/>
              </a:rPr>
              <a:t>port</a:t>
            </a:r>
            <a:r>
              <a:rPr sz="2800" spc="-15" dirty="0">
                <a:solidFill>
                  <a:srgbClr val="212121"/>
                </a:solidFill>
                <a:latin typeface="Arial"/>
                <a:cs typeface="Arial"/>
              </a:rPr>
              <a:t>an</a:t>
            </a:r>
            <a:r>
              <a:rPr sz="2800" spc="-10" dirty="0">
                <a:solidFill>
                  <a:srgbClr val="212121"/>
                </a:solidFill>
                <a:latin typeface="Arial"/>
                <a:cs typeface="Arial"/>
              </a:rPr>
              <a:t>t</a:t>
            </a:r>
            <a:r>
              <a:rPr sz="2800" spc="5" dirty="0">
                <a:solidFill>
                  <a:srgbClr val="212121"/>
                </a:solidFill>
                <a:latin typeface="Arial"/>
                <a:cs typeface="Arial"/>
              </a:rPr>
              <a:t> </a:t>
            </a:r>
            <a:r>
              <a:rPr sz="2800" spc="-15" dirty="0">
                <a:solidFill>
                  <a:srgbClr val="212121"/>
                </a:solidFill>
                <a:latin typeface="Arial"/>
                <a:cs typeface="Arial"/>
              </a:rPr>
              <a:t>in</a:t>
            </a:r>
            <a:r>
              <a:rPr sz="2800" spc="-10" dirty="0">
                <a:solidFill>
                  <a:srgbClr val="212121"/>
                </a:solidFill>
                <a:latin typeface="Arial"/>
                <a:cs typeface="Arial"/>
              </a:rPr>
              <a:t> link</a:t>
            </a:r>
            <a:r>
              <a:rPr sz="2800" spc="-15" dirty="0">
                <a:solidFill>
                  <a:srgbClr val="212121"/>
                </a:solidFill>
                <a:latin typeface="Arial"/>
                <a:cs typeface="Arial"/>
              </a:rPr>
              <a:t>ing</a:t>
            </a:r>
            <a:r>
              <a:rPr sz="2800" spc="5" dirty="0">
                <a:solidFill>
                  <a:srgbClr val="212121"/>
                </a:solidFill>
                <a:latin typeface="Arial"/>
                <a:cs typeface="Arial"/>
              </a:rPr>
              <a:t> </a:t>
            </a:r>
            <a:r>
              <a:rPr sz="2800" spc="-15" dirty="0">
                <a:solidFill>
                  <a:srgbClr val="212121"/>
                </a:solidFill>
                <a:latin typeface="Arial"/>
                <a:cs typeface="Arial"/>
              </a:rPr>
              <a:t>pa</a:t>
            </a:r>
            <a:r>
              <a:rPr sz="2800" spc="-10" dirty="0">
                <a:solidFill>
                  <a:srgbClr val="212121"/>
                </a:solidFill>
                <a:latin typeface="Arial"/>
                <a:cs typeface="Arial"/>
              </a:rPr>
              <a:t>ti</a:t>
            </a:r>
            <a:r>
              <a:rPr sz="2800" spc="-15" dirty="0">
                <a:solidFill>
                  <a:srgbClr val="212121"/>
                </a:solidFill>
                <a:latin typeface="Arial"/>
                <a:cs typeface="Arial"/>
              </a:rPr>
              <a:t>ents</a:t>
            </a:r>
            <a:r>
              <a:rPr sz="2800" spc="-5" dirty="0">
                <a:solidFill>
                  <a:srgbClr val="212121"/>
                </a:solidFill>
                <a:latin typeface="Arial"/>
                <a:cs typeface="Arial"/>
              </a:rPr>
              <a:t> </a:t>
            </a:r>
            <a:r>
              <a:rPr sz="2800" spc="-15" dirty="0">
                <a:solidFill>
                  <a:srgbClr val="212121"/>
                </a:solidFill>
                <a:latin typeface="Arial"/>
                <a:cs typeface="Arial"/>
              </a:rPr>
              <a:t>to</a:t>
            </a:r>
            <a:r>
              <a:rPr sz="2800" spc="5" dirty="0">
                <a:solidFill>
                  <a:srgbClr val="212121"/>
                </a:solidFill>
                <a:latin typeface="Arial"/>
                <a:cs typeface="Arial"/>
              </a:rPr>
              <a:t> </a:t>
            </a:r>
            <a:r>
              <a:rPr sz="2800" spc="-10" dirty="0">
                <a:solidFill>
                  <a:srgbClr val="212121"/>
                </a:solidFill>
                <a:latin typeface="Arial"/>
                <a:cs typeface="Arial"/>
              </a:rPr>
              <a:t>car</a:t>
            </a:r>
            <a:r>
              <a:rPr sz="2800" spc="-20" dirty="0">
                <a:solidFill>
                  <a:srgbClr val="212121"/>
                </a:solidFill>
                <a:latin typeface="Arial"/>
                <a:cs typeface="Arial"/>
              </a:rPr>
              <a:t>e</a:t>
            </a:r>
            <a:r>
              <a:rPr sz="2800" spc="5" dirty="0">
                <a:solidFill>
                  <a:srgbClr val="212121"/>
                </a:solidFill>
                <a:latin typeface="Arial"/>
                <a:cs typeface="Arial"/>
              </a:rPr>
              <a:t> </a:t>
            </a:r>
            <a:r>
              <a:rPr sz="2800" spc="-20" dirty="0">
                <a:solidFill>
                  <a:srgbClr val="212121"/>
                </a:solidFill>
                <a:latin typeface="Arial"/>
                <a:cs typeface="Arial"/>
              </a:rPr>
              <a:t>and</a:t>
            </a:r>
            <a:r>
              <a:rPr sz="2800" spc="5" dirty="0">
                <a:solidFill>
                  <a:srgbClr val="212121"/>
                </a:solidFill>
                <a:latin typeface="Arial"/>
                <a:cs typeface="Arial"/>
              </a:rPr>
              <a:t> </a:t>
            </a:r>
            <a:r>
              <a:rPr sz="2800" spc="-10" dirty="0">
                <a:solidFill>
                  <a:srgbClr val="212121"/>
                </a:solidFill>
                <a:latin typeface="Arial"/>
                <a:cs typeface="Arial"/>
              </a:rPr>
              <a:t>ret</a:t>
            </a:r>
            <a:r>
              <a:rPr sz="2800" spc="-15" dirty="0">
                <a:solidFill>
                  <a:srgbClr val="212121"/>
                </a:solidFill>
                <a:latin typeface="Arial"/>
                <a:cs typeface="Arial"/>
              </a:rPr>
              <a:t>a</a:t>
            </a:r>
            <a:r>
              <a:rPr sz="2800" spc="-10" dirty="0">
                <a:solidFill>
                  <a:srgbClr val="212121"/>
                </a:solidFill>
                <a:latin typeface="Arial"/>
                <a:cs typeface="Arial"/>
              </a:rPr>
              <a:t>i</a:t>
            </a:r>
            <a:r>
              <a:rPr sz="2800" spc="-15" dirty="0">
                <a:solidFill>
                  <a:srgbClr val="212121"/>
                </a:solidFill>
                <a:latin typeface="Arial"/>
                <a:cs typeface="Arial"/>
              </a:rPr>
              <a:t>ning</a:t>
            </a:r>
            <a:r>
              <a:rPr sz="2800" spc="5" dirty="0">
                <a:solidFill>
                  <a:srgbClr val="212121"/>
                </a:solidFill>
                <a:latin typeface="Arial"/>
                <a:cs typeface="Arial"/>
              </a:rPr>
              <a:t> </a:t>
            </a:r>
            <a:r>
              <a:rPr sz="2800" spc="-10" dirty="0">
                <a:solidFill>
                  <a:srgbClr val="212121"/>
                </a:solidFill>
                <a:latin typeface="Arial"/>
                <a:cs typeface="Arial"/>
              </a:rPr>
              <a:t>t</a:t>
            </a:r>
            <a:r>
              <a:rPr sz="2800" spc="-15" dirty="0">
                <a:solidFill>
                  <a:srgbClr val="212121"/>
                </a:solidFill>
                <a:latin typeface="Arial"/>
                <a:cs typeface="Arial"/>
              </a:rPr>
              <a:t>he</a:t>
            </a:r>
            <a:r>
              <a:rPr sz="2800" spc="-25" dirty="0">
                <a:solidFill>
                  <a:srgbClr val="212121"/>
                </a:solidFill>
                <a:latin typeface="Arial"/>
                <a:cs typeface="Arial"/>
              </a:rPr>
              <a:t>m</a:t>
            </a:r>
            <a:r>
              <a:rPr sz="2800" spc="10" dirty="0">
                <a:solidFill>
                  <a:srgbClr val="212121"/>
                </a:solidFill>
                <a:latin typeface="Arial"/>
                <a:cs typeface="Arial"/>
              </a:rPr>
              <a:t> </a:t>
            </a:r>
            <a:r>
              <a:rPr sz="2800" spc="-15" dirty="0">
                <a:solidFill>
                  <a:srgbClr val="212121"/>
                </a:solidFill>
                <a:latin typeface="Arial"/>
                <a:cs typeface="Arial"/>
              </a:rPr>
              <a:t>in</a:t>
            </a:r>
            <a:r>
              <a:rPr sz="2800" spc="5" dirty="0">
                <a:solidFill>
                  <a:srgbClr val="212121"/>
                </a:solidFill>
                <a:latin typeface="Arial"/>
                <a:cs typeface="Arial"/>
              </a:rPr>
              <a:t> </a:t>
            </a:r>
            <a:r>
              <a:rPr sz="2800" spc="-10" dirty="0">
                <a:solidFill>
                  <a:srgbClr val="212121"/>
                </a:solidFill>
                <a:latin typeface="Arial"/>
                <a:cs typeface="Arial"/>
              </a:rPr>
              <a:t>care.</a:t>
            </a:r>
            <a:endParaRPr sz="28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50533" rIns="0" bIns="0" rtlCol="0">
            <a:spAutoFit/>
          </a:bodyPr>
          <a:lstStyle/>
          <a:p>
            <a:pPr marL="146050">
              <a:lnSpc>
                <a:spcPts val="4760"/>
              </a:lnSpc>
            </a:pPr>
            <a:r>
              <a:rPr spc="-125" dirty="0">
                <a:solidFill>
                  <a:srgbClr val="C00000"/>
                </a:solidFill>
              </a:rPr>
              <a:t>Moni</a:t>
            </a:r>
            <a:r>
              <a:rPr spc="-105" dirty="0">
                <a:solidFill>
                  <a:srgbClr val="C00000"/>
                </a:solidFill>
              </a:rPr>
              <a:t>t</a:t>
            </a:r>
            <a:r>
              <a:rPr spc="-130" dirty="0">
                <a:solidFill>
                  <a:srgbClr val="C00000"/>
                </a:solidFill>
              </a:rPr>
              <a:t>o</a:t>
            </a:r>
            <a:r>
              <a:rPr spc="-110" dirty="0">
                <a:solidFill>
                  <a:srgbClr val="C00000"/>
                </a:solidFill>
              </a:rPr>
              <a:t>ri</a:t>
            </a:r>
            <a:r>
              <a:rPr spc="-130" dirty="0">
                <a:solidFill>
                  <a:srgbClr val="C00000"/>
                </a:solidFill>
              </a:rPr>
              <a:t>n</a:t>
            </a:r>
            <a:r>
              <a:rPr spc="-25" dirty="0">
                <a:solidFill>
                  <a:srgbClr val="C00000"/>
                </a:solidFill>
              </a:rPr>
              <a:t>g</a:t>
            </a:r>
            <a:r>
              <a:rPr spc="-204" dirty="0">
                <a:solidFill>
                  <a:srgbClr val="C00000"/>
                </a:solidFill>
              </a:rPr>
              <a:t> </a:t>
            </a:r>
            <a:r>
              <a:rPr spc="-135" dirty="0">
                <a:solidFill>
                  <a:srgbClr val="C00000"/>
                </a:solidFill>
              </a:rPr>
              <a:t>Du</a:t>
            </a:r>
            <a:r>
              <a:rPr spc="-110" dirty="0">
                <a:solidFill>
                  <a:srgbClr val="C00000"/>
                </a:solidFill>
              </a:rPr>
              <a:t>r</a:t>
            </a:r>
            <a:r>
              <a:rPr spc="-120" dirty="0">
                <a:solidFill>
                  <a:srgbClr val="C00000"/>
                </a:solidFill>
              </a:rPr>
              <a:t>in</a:t>
            </a:r>
            <a:r>
              <a:rPr spc="-25" dirty="0">
                <a:solidFill>
                  <a:srgbClr val="C00000"/>
                </a:solidFill>
              </a:rPr>
              <a:t>g</a:t>
            </a:r>
            <a:r>
              <a:rPr spc="-270" dirty="0">
                <a:solidFill>
                  <a:srgbClr val="C00000"/>
                </a:solidFill>
              </a:rPr>
              <a:t> T</a:t>
            </a:r>
            <a:r>
              <a:rPr spc="-110" dirty="0">
                <a:solidFill>
                  <a:srgbClr val="C00000"/>
                </a:solidFill>
              </a:rPr>
              <a:t>r</a:t>
            </a:r>
            <a:r>
              <a:rPr spc="-130" dirty="0">
                <a:solidFill>
                  <a:srgbClr val="C00000"/>
                </a:solidFill>
              </a:rPr>
              <a:t>ea</a:t>
            </a:r>
            <a:r>
              <a:rPr spc="-105" dirty="0">
                <a:solidFill>
                  <a:srgbClr val="C00000"/>
                </a:solidFill>
              </a:rPr>
              <a:t>t</a:t>
            </a:r>
            <a:r>
              <a:rPr spc="-125" dirty="0">
                <a:solidFill>
                  <a:srgbClr val="C00000"/>
                </a:solidFill>
              </a:rPr>
              <a:t>ment</a:t>
            </a:r>
          </a:p>
        </p:txBody>
      </p:sp>
      <p:sp>
        <p:nvSpPr>
          <p:cNvPr id="4" name="object 4"/>
          <p:cNvSpPr txBox="1"/>
          <p:nvPr/>
        </p:nvSpPr>
        <p:spPr>
          <a:xfrm>
            <a:off x="496624" y="1356918"/>
            <a:ext cx="9258300" cy="4132579"/>
          </a:xfrm>
          <a:prstGeom prst="rect">
            <a:avLst/>
          </a:prstGeom>
        </p:spPr>
        <p:txBody>
          <a:bodyPr vert="horz" wrap="square" lIns="0" tIns="0" rIns="0" bIns="0" rtlCol="0">
            <a:spAutoFit/>
          </a:bodyPr>
          <a:lstStyle/>
          <a:p>
            <a:pPr marL="12700" marR="345440">
              <a:lnSpc>
                <a:spcPct val="100000"/>
              </a:lnSpc>
              <a:buClr>
                <a:srgbClr val="D51F1A"/>
              </a:buClr>
              <a:buFont typeface="Wingdings"/>
              <a:buChar char=""/>
              <a:tabLst>
                <a:tab pos="219075" algn="l"/>
              </a:tabLst>
            </a:pPr>
            <a:r>
              <a:rPr sz="2200" spc="-10" dirty="0">
                <a:solidFill>
                  <a:srgbClr val="212121"/>
                </a:solidFill>
                <a:latin typeface="Arial"/>
                <a:cs typeface="Arial"/>
              </a:rPr>
              <a:t>In-pers</a:t>
            </a:r>
            <a:r>
              <a:rPr sz="2200" spc="-15" dirty="0">
                <a:solidFill>
                  <a:srgbClr val="212121"/>
                </a:solidFill>
                <a:latin typeface="Arial"/>
                <a:cs typeface="Arial"/>
              </a:rPr>
              <a:t>on</a:t>
            </a:r>
            <a:r>
              <a:rPr sz="2200" spc="10" dirty="0">
                <a:solidFill>
                  <a:srgbClr val="212121"/>
                </a:solidFill>
                <a:latin typeface="Arial"/>
                <a:cs typeface="Arial"/>
              </a:rPr>
              <a:t> </a:t>
            </a:r>
            <a:r>
              <a:rPr sz="2200" spc="-10" dirty="0">
                <a:solidFill>
                  <a:srgbClr val="212121"/>
                </a:solidFill>
                <a:latin typeface="Arial"/>
                <a:cs typeface="Arial"/>
              </a:rPr>
              <a:t>or</a:t>
            </a:r>
            <a:r>
              <a:rPr sz="2200" spc="10" dirty="0">
                <a:solidFill>
                  <a:srgbClr val="212121"/>
                </a:solidFill>
                <a:latin typeface="Arial"/>
                <a:cs typeface="Arial"/>
              </a:rPr>
              <a:t> </a:t>
            </a:r>
            <a:r>
              <a:rPr sz="2200" spc="-10" dirty="0">
                <a:solidFill>
                  <a:srgbClr val="212121"/>
                </a:solidFill>
                <a:latin typeface="Arial"/>
                <a:cs typeface="Arial"/>
              </a:rPr>
              <a:t>telehealth</a:t>
            </a:r>
            <a:r>
              <a:rPr sz="2200" dirty="0">
                <a:solidFill>
                  <a:srgbClr val="212121"/>
                </a:solidFill>
                <a:latin typeface="Arial"/>
                <a:cs typeface="Arial"/>
              </a:rPr>
              <a:t> </a:t>
            </a:r>
            <a:r>
              <a:rPr sz="2200" spc="-25" dirty="0">
                <a:solidFill>
                  <a:srgbClr val="212121"/>
                </a:solidFill>
                <a:latin typeface="Arial"/>
                <a:cs typeface="Arial"/>
              </a:rPr>
              <a:t>v</a:t>
            </a:r>
            <a:r>
              <a:rPr sz="2200" spc="-5" dirty="0">
                <a:solidFill>
                  <a:srgbClr val="212121"/>
                </a:solidFill>
                <a:latin typeface="Arial"/>
                <a:cs typeface="Arial"/>
              </a:rPr>
              <a:t>i</a:t>
            </a:r>
            <a:r>
              <a:rPr sz="2200" spc="-10" dirty="0">
                <a:solidFill>
                  <a:srgbClr val="212121"/>
                </a:solidFill>
                <a:latin typeface="Arial"/>
                <a:cs typeface="Arial"/>
              </a:rPr>
              <a:t>sits to</a:t>
            </a:r>
            <a:r>
              <a:rPr sz="2200" dirty="0">
                <a:solidFill>
                  <a:srgbClr val="212121"/>
                </a:solidFill>
                <a:latin typeface="Arial"/>
                <a:cs typeface="Arial"/>
              </a:rPr>
              <a:t> </a:t>
            </a:r>
            <a:r>
              <a:rPr sz="2200" spc="-10" dirty="0">
                <a:solidFill>
                  <a:srgbClr val="212121"/>
                </a:solidFill>
                <a:latin typeface="Arial"/>
                <a:cs typeface="Arial"/>
              </a:rPr>
              <a:t>periodically</a:t>
            </a:r>
            <a:r>
              <a:rPr sz="2200" spc="-5" dirty="0">
                <a:solidFill>
                  <a:srgbClr val="212121"/>
                </a:solidFill>
                <a:latin typeface="Arial"/>
                <a:cs typeface="Arial"/>
              </a:rPr>
              <a:t> </a:t>
            </a:r>
            <a:r>
              <a:rPr sz="2200" spc="-15" dirty="0">
                <a:solidFill>
                  <a:srgbClr val="212121"/>
                </a:solidFill>
                <a:latin typeface="Arial"/>
                <a:cs typeface="Arial"/>
              </a:rPr>
              <a:t>a</a:t>
            </a:r>
            <a:r>
              <a:rPr sz="2200" spc="-10" dirty="0">
                <a:solidFill>
                  <a:srgbClr val="212121"/>
                </a:solidFill>
                <a:latin typeface="Arial"/>
                <a:cs typeface="Arial"/>
              </a:rPr>
              <a:t>ss</a:t>
            </a:r>
            <a:r>
              <a:rPr sz="2200" spc="-15" dirty="0">
                <a:solidFill>
                  <a:srgbClr val="212121"/>
                </a:solidFill>
                <a:latin typeface="Arial"/>
                <a:cs typeface="Arial"/>
              </a:rPr>
              <a:t>e</a:t>
            </a:r>
            <a:r>
              <a:rPr sz="2200" spc="-10" dirty="0">
                <a:solidFill>
                  <a:srgbClr val="212121"/>
                </a:solidFill>
                <a:latin typeface="Arial"/>
                <a:cs typeface="Arial"/>
              </a:rPr>
              <a:t>s</a:t>
            </a:r>
            <a:r>
              <a:rPr sz="2200" spc="-15" dirty="0">
                <a:solidFill>
                  <a:srgbClr val="212121"/>
                </a:solidFill>
                <a:latin typeface="Arial"/>
                <a:cs typeface="Arial"/>
              </a:rPr>
              <a:t>s</a:t>
            </a:r>
            <a:r>
              <a:rPr sz="2200" spc="-10" dirty="0">
                <a:solidFill>
                  <a:srgbClr val="212121"/>
                </a:solidFill>
                <a:latin typeface="Arial"/>
                <a:cs typeface="Arial"/>
              </a:rPr>
              <a:t> for</a:t>
            </a:r>
            <a:r>
              <a:rPr sz="2200" dirty="0">
                <a:solidFill>
                  <a:srgbClr val="212121"/>
                </a:solidFill>
                <a:latin typeface="Arial"/>
                <a:cs typeface="Arial"/>
              </a:rPr>
              <a:t> </a:t>
            </a:r>
            <a:r>
              <a:rPr sz="2200" spc="-15" dirty="0">
                <a:solidFill>
                  <a:srgbClr val="212121"/>
                </a:solidFill>
                <a:latin typeface="Arial"/>
                <a:cs typeface="Arial"/>
              </a:rPr>
              <a:t>ad</a:t>
            </a:r>
            <a:r>
              <a:rPr sz="2200" spc="-25" dirty="0">
                <a:solidFill>
                  <a:srgbClr val="212121"/>
                </a:solidFill>
                <a:latin typeface="Arial"/>
                <a:cs typeface="Arial"/>
              </a:rPr>
              <a:t>v</a:t>
            </a:r>
            <a:r>
              <a:rPr sz="2200" spc="-10" dirty="0">
                <a:solidFill>
                  <a:srgbClr val="212121"/>
                </a:solidFill>
                <a:latin typeface="Arial"/>
                <a:cs typeface="Arial"/>
              </a:rPr>
              <a:t>ers</a:t>
            </a:r>
            <a:r>
              <a:rPr sz="2200" spc="-15" dirty="0">
                <a:solidFill>
                  <a:srgbClr val="212121"/>
                </a:solidFill>
                <a:latin typeface="Arial"/>
                <a:cs typeface="Arial"/>
              </a:rPr>
              <a:t>e</a:t>
            </a:r>
            <a:r>
              <a:rPr sz="2200" spc="25" dirty="0">
                <a:solidFill>
                  <a:srgbClr val="212121"/>
                </a:solidFill>
                <a:latin typeface="Arial"/>
                <a:cs typeface="Arial"/>
              </a:rPr>
              <a:t> </a:t>
            </a:r>
            <a:r>
              <a:rPr sz="2200" spc="-15" dirty="0">
                <a:solidFill>
                  <a:srgbClr val="212121"/>
                </a:solidFill>
                <a:latin typeface="Arial"/>
                <a:cs typeface="Arial"/>
              </a:rPr>
              <a:t>e</a:t>
            </a:r>
            <a:r>
              <a:rPr sz="2200" spc="-45" dirty="0">
                <a:solidFill>
                  <a:srgbClr val="212121"/>
                </a:solidFill>
                <a:latin typeface="Arial"/>
                <a:cs typeface="Arial"/>
              </a:rPr>
              <a:t>f</a:t>
            </a:r>
            <a:r>
              <a:rPr sz="2200" spc="-10" dirty="0">
                <a:solidFill>
                  <a:srgbClr val="212121"/>
                </a:solidFill>
                <a:latin typeface="Arial"/>
                <a:cs typeface="Arial"/>
              </a:rPr>
              <a:t>fects, treat</a:t>
            </a:r>
            <a:r>
              <a:rPr sz="2200" spc="-25" dirty="0">
                <a:solidFill>
                  <a:srgbClr val="212121"/>
                </a:solidFill>
                <a:latin typeface="Arial"/>
                <a:cs typeface="Arial"/>
              </a:rPr>
              <a:t>m</a:t>
            </a:r>
            <a:r>
              <a:rPr sz="2200" spc="-15" dirty="0">
                <a:solidFill>
                  <a:srgbClr val="212121"/>
                </a:solidFill>
                <a:latin typeface="Arial"/>
                <a:cs typeface="Arial"/>
              </a:rPr>
              <a:t>ent</a:t>
            </a:r>
            <a:r>
              <a:rPr sz="2200" spc="25" dirty="0">
                <a:solidFill>
                  <a:srgbClr val="212121"/>
                </a:solidFill>
                <a:latin typeface="Arial"/>
                <a:cs typeface="Arial"/>
              </a:rPr>
              <a:t> </a:t>
            </a:r>
            <a:r>
              <a:rPr sz="2200" spc="-15" dirty="0">
                <a:solidFill>
                  <a:srgbClr val="212121"/>
                </a:solidFill>
                <a:latin typeface="Arial"/>
                <a:cs typeface="Arial"/>
              </a:rPr>
              <a:t>adheren</a:t>
            </a:r>
            <a:r>
              <a:rPr sz="2200" spc="-10" dirty="0">
                <a:solidFill>
                  <a:srgbClr val="212121"/>
                </a:solidFill>
                <a:latin typeface="Arial"/>
                <a:cs typeface="Arial"/>
              </a:rPr>
              <a:t>ce,</a:t>
            </a:r>
            <a:r>
              <a:rPr sz="2200" spc="15" dirty="0">
                <a:solidFill>
                  <a:srgbClr val="212121"/>
                </a:solidFill>
                <a:latin typeface="Arial"/>
                <a:cs typeface="Arial"/>
              </a:rPr>
              <a:t> </a:t>
            </a:r>
            <a:r>
              <a:rPr sz="2200" spc="-15" dirty="0">
                <a:solidFill>
                  <a:srgbClr val="212121"/>
                </a:solidFill>
                <a:latin typeface="Arial"/>
                <a:cs typeface="Arial"/>
              </a:rPr>
              <a:t>potent</a:t>
            </a:r>
            <a:r>
              <a:rPr sz="2200" dirty="0">
                <a:solidFill>
                  <a:srgbClr val="212121"/>
                </a:solidFill>
                <a:latin typeface="Arial"/>
                <a:cs typeface="Arial"/>
              </a:rPr>
              <a:t>i</a:t>
            </a:r>
            <a:r>
              <a:rPr sz="2200" spc="-10" dirty="0">
                <a:solidFill>
                  <a:srgbClr val="212121"/>
                </a:solidFill>
                <a:latin typeface="Arial"/>
                <a:cs typeface="Arial"/>
              </a:rPr>
              <a:t>al</a:t>
            </a:r>
            <a:r>
              <a:rPr sz="2200" spc="5" dirty="0">
                <a:solidFill>
                  <a:srgbClr val="212121"/>
                </a:solidFill>
                <a:latin typeface="Arial"/>
                <a:cs typeface="Arial"/>
              </a:rPr>
              <a:t> </a:t>
            </a:r>
            <a:r>
              <a:rPr sz="2200" spc="-15" dirty="0">
                <a:solidFill>
                  <a:srgbClr val="212121"/>
                </a:solidFill>
                <a:latin typeface="Arial"/>
                <a:cs typeface="Arial"/>
              </a:rPr>
              <a:t>drug-drug</a:t>
            </a:r>
            <a:r>
              <a:rPr sz="2200" spc="25" dirty="0">
                <a:solidFill>
                  <a:srgbClr val="212121"/>
                </a:solidFill>
                <a:latin typeface="Arial"/>
                <a:cs typeface="Arial"/>
              </a:rPr>
              <a:t> </a:t>
            </a:r>
            <a:r>
              <a:rPr sz="2200" spc="-10" dirty="0">
                <a:solidFill>
                  <a:srgbClr val="212121"/>
                </a:solidFill>
                <a:latin typeface="Arial"/>
                <a:cs typeface="Arial"/>
              </a:rPr>
              <a:t>interactions</a:t>
            </a:r>
            <a:endParaRPr sz="2200">
              <a:latin typeface="Arial"/>
              <a:cs typeface="Arial"/>
            </a:endParaRPr>
          </a:p>
          <a:p>
            <a:pPr marL="12700" marR="373380">
              <a:lnSpc>
                <a:spcPct val="100000"/>
              </a:lnSpc>
              <a:spcBef>
                <a:spcPts val="1605"/>
              </a:spcBef>
              <a:buClr>
                <a:srgbClr val="D51F1A"/>
              </a:buClr>
              <a:buFont typeface="Wingdings"/>
              <a:buChar char=""/>
              <a:tabLst>
                <a:tab pos="296545" algn="l"/>
              </a:tabLst>
            </a:pPr>
            <a:r>
              <a:rPr sz="2200" spc="-25" dirty="0">
                <a:solidFill>
                  <a:srgbClr val="212121"/>
                </a:solidFill>
                <a:latin typeface="Arial"/>
                <a:cs typeface="Arial"/>
              </a:rPr>
              <a:t>G</a:t>
            </a:r>
            <a:r>
              <a:rPr sz="2200" spc="-10" dirty="0">
                <a:solidFill>
                  <a:srgbClr val="212121"/>
                </a:solidFill>
                <a:latin typeface="Arial"/>
                <a:cs typeface="Arial"/>
              </a:rPr>
              <a:t>uidelines</a:t>
            </a:r>
            <a:r>
              <a:rPr sz="2200" spc="5" dirty="0">
                <a:solidFill>
                  <a:srgbClr val="212121"/>
                </a:solidFill>
                <a:latin typeface="Arial"/>
                <a:cs typeface="Arial"/>
              </a:rPr>
              <a:t> </a:t>
            </a:r>
            <a:r>
              <a:rPr sz="2200" spc="-15" dirty="0">
                <a:solidFill>
                  <a:srgbClr val="212121"/>
                </a:solidFill>
                <a:latin typeface="Arial"/>
                <a:cs typeface="Arial"/>
              </a:rPr>
              <a:t>ha</a:t>
            </a:r>
            <a:r>
              <a:rPr sz="2200" spc="-25" dirty="0">
                <a:solidFill>
                  <a:srgbClr val="212121"/>
                </a:solidFill>
                <a:latin typeface="Arial"/>
                <a:cs typeface="Arial"/>
              </a:rPr>
              <a:t>v</a:t>
            </a:r>
            <a:r>
              <a:rPr sz="2200" spc="-15" dirty="0">
                <a:solidFill>
                  <a:srgbClr val="212121"/>
                </a:solidFill>
                <a:latin typeface="Arial"/>
                <a:cs typeface="Arial"/>
              </a:rPr>
              <a:t>e</a:t>
            </a:r>
            <a:r>
              <a:rPr sz="2200" spc="1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o</a:t>
            </a:r>
            <a:r>
              <a:rPr sz="2200" spc="-25" dirty="0">
                <a:solidFill>
                  <a:srgbClr val="212121"/>
                </a:solidFill>
                <a:latin typeface="Arial"/>
                <a:cs typeface="Arial"/>
              </a:rPr>
              <a:t>v</a:t>
            </a:r>
            <a:r>
              <a:rPr sz="2200" spc="-15" dirty="0">
                <a:solidFill>
                  <a:srgbClr val="212121"/>
                </a:solidFill>
                <a:latin typeface="Arial"/>
                <a:cs typeface="Arial"/>
              </a:rPr>
              <a:t>ed</a:t>
            </a:r>
            <a:r>
              <a:rPr sz="2200" spc="25" dirty="0">
                <a:solidFill>
                  <a:srgbClr val="212121"/>
                </a:solidFill>
                <a:latin typeface="Arial"/>
                <a:cs typeface="Arial"/>
              </a:rPr>
              <a:t> </a:t>
            </a:r>
            <a:r>
              <a:rPr sz="2200" spc="-15" dirty="0">
                <a:solidFill>
                  <a:srgbClr val="212121"/>
                </a:solidFill>
                <a:latin typeface="Arial"/>
                <a:cs typeface="Arial"/>
              </a:rPr>
              <a:t>a</a:t>
            </a:r>
            <a:r>
              <a:rPr sz="2200" spc="-25" dirty="0">
                <a:solidFill>
                  <a:srgbClr val="212121"/>
                </a:solidFill>
                <a:latin typeface="Arial"/>
                <a:cs typeface="Arial"/>
              </a:rPr>
              <a:t>w</a:t>
            </a:r>
            <a:r>
              <a:rPr sz="2200" spc="-15" dirty="0">
                <a:solidFill>
                  <a:srgbClr val="212121"/>
                </a:solidFill>
                <a:latin typeface="Arial"/>
                <a:cs typeface="Arial"/>
              </a:rPr>
              <a:t>ay</a:t>
            </a:r>
            <a:r>
              <a:rPr sz="2200" spc="5" dirty="0">
                <a:solidFill>
                  <a:srgbClr val="212121"/>
                </a:solidFill>
                <a:latin typeface="Arial"/>
                <a:cs typeface="Arial"/>
              </a:rPr>
              <a:t> </a:t>
            </a:r>
            <a:r>
              <a:rPr sz="2200" spc="-15" dirty="0">
                <a:solidFill>
                  <a:srgbClr val="212121"/>
                </a:solidFill>
                <a:latin typeface="Arial"/>
                <a:cs typeface="Arial"/>
              </a:rPr>
              <a:t>from</a:t>
            </a:r>
            <a:r>
              <a:rPr sz="2200" spc="15" dirty="0">
                <a:solidFill>
                  <a:srgbClr val="212121"/>
                </a:solidFill>
                <a:latin typeface="Arial"/>
                <a:cs typeface="Arial"/>
              </a:rPr>
              <a:t> </a:t>
            </a:r>
            <a:r>
              <a:rPr sz="2200" spc="-10" dirty="0">
                <a:solidFill>
                  <a:srgbClr val="212121"/>
                </a:solidFill>
                <a:latin typeface="Arial"/>
                <a:cs typeface="Arial"/>
              </a:rPr>
              <a:t>routine</a:t>
            </a:r>
            <a:r>
              <a:rPr sz="2200" dirty="0">
                <a:solidFill>
                  <a:srgbClr val="212121"/>
                </a:solidFill>
                <a:latin typeface="Arial"/>
                <a:cs typeface="Arial"/>
              </a:rPr>
              <a:t> </a:t>
            </a:r>
            <a:r>
              <a:rPr sz="2200" spc="-10" dirty="0">
                <a:solidFill>
                  <a:srgbClr val="212121"/>
                </a:solidFill>
                <a:latin typeface="Arial"/>
                <a:cs typeface="Arial"/>
              </a:rPr>
              <a:t>labs</a:t>
            </a:r>
            <a:r>
              <a:rPr sz="2200" spc="5" dirty="0">
                <a:solidFill>
                  <a:srgbClr val="212121"/>
                </a:solidFill>
                <a:latin typeface="Arial"/>
                <a:cs typeface="Arial"/>
              </a:rPr>
              <a:t> </a:t>
            </a:r>
            <a:r>
              <a:rPr sz="2200" spc="-15" dirty="0">
                <a:solidFill>
                  <a:srgbClr val="212121"/>
                </a:solidFill>
                <a:latin typeface="Arial"/>
                <a:cs typeface="Arial"/>
              </a:rPr>
              <a:t>during</a:t>
            </a:r>
            <a:r>
              <a:rPr sz="2200"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o</a:t>
            </a:r>
            <a:r>
              <a:rPr sz="2200" spc="-10" dirty="0">
                <a:solidFill>
                  <a:srgbClr val="212121"/>
                </a:solidFill>
                <a:latin typeface="Arial"/>
                <a:cs typeface="Arial"/>
              </a:rPr>
              <a:t>st</a:t>
            </a:r>
            <a:r>
              <a:rPr sz="2200" spc="30" dirty="0">
                <a:solidFill>
                  <a:srgbClr val="212121"/>
                </a:solidFill>
                <a:latin typeface="Arial"/>
                <a:cs typeface="Arial"/>
              </a:rPr>
              <a:t> </a:t>
            </a:r>
            <a:r>
              <a:rPr sz="2200" spc="-10" dirty="0">
                <a:solidFill>
                  <a:srgbClr val="212121"/>
                </a:solidFill>
                <a:latin typeface="Arial"/>
                <a:cs typeface="Arial"/>
              </a:rPr>
              <a:t>regi</a:t>
            </a:r>
            <a:r>
              <a:rPr sz="2200" spc="-30" dirty="0">
                <a:solidFill>
                  <a:srgbClr val="212121"/>
                </a:solidFill>
                <a:latin typeface="Arial"/>
                <a:cs typeface="Arial"/>
              </a:rPr>
              <a:t>m</a:t>
            </a:r>
            <a:r>
              <a:rPr sz="2200" spc="-15" dirty="0">
                <a:solidFill>
                  <a:srgbClr val="212121"/>
                </a:solidFill>
                <a:latin typeface="Arial"/>
                <a:cs typeface="Arial"/>
              </a:rPr>
              <a:t>ens</a:t>
            </a:r>
            <a:r>
              <a:rPr sz="2200" spc="-10" dirty="0">
                <a:solidFill>
                  <a:srgbClr val="212121"/>
                </a:solidFill>
                <a:latin typeface="Arial"/>
                <a:cs typeface="Arial"/>
              </a:rPr>
              <a:t> unless:</a:t>
            </a:r>
            <a:endParaRPr sz="2200">
              <a:latin typeface="Arial"/>
              <a:cs typeface="Arial"/>
            </a:endParaRPr>
          </a:p>
          <a:p>
            <a:pPr marL="515620" lvl="1" indent="-207645">
              <a:lnSpc>
                <a:spcPct val="100000"/>
              </a:lnSpc>
              <a:spcBef>
                <a:spcPts val="1400"/>
              </a:spcBef>
              <a:buClr>
                <a:srgbClr val="D51F1A"/>
              </a:buClr>
              <a:buSzPct val="110000"/>
              <a:buFont typeface="Wingdings"/>
              <a:buChar char=""/>
              <a:tabLst>
                <a:tab pos="516255" algn="l"/>
              </a:tabLst>
            </a:pPr>
            <a:r>
              <a:rPr sz="2000" spc="-5" dirty="0">
                <a:solidFill>
                  <a:srgbClr val="212121"/>
                </a:solidFill>
                <a:latin typeface="Arial"/>
                <a:cs typeface="Arial"/>
              </a:rPr>
              <a:t>P</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ent</a:t>
            </a:r>
            <a:r>
              <a:rPr sz="2000" spc="-10" dirty="0">
                <a:solidFill>
                  <a:srgbClr val="212121"/>
                </a:solidFill>
                <a:latin typeface="Arial"/>
                <a:cs typeface="Arial"/>
              </a:rPr>
              <a:t> </a:t>
            </a:r>
            <a:r>
              <a:rPr sz="2000" dirty="0">
                <a:solidFill>
                  <a:srgbClr val="212121"/>
                </a:solidFill>
                <a:latin typeface="Arial"/>
                <a:cs typeface="Arial"/>
              </a:rPr>
              <a:t>has</a:t>
            </a:r>
            <a:r>
              <a:rPr sz="2000" spc="-2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dirty="0">
                <a:solidFill>
                  <a:srgbClr val="212121"/>
                </a:solidFill>
                <a:latin typeface="Arial"/>
                <a:cs typeface="Arial"/>
              </a:rPr>
              <a:t>abe</a:t>
            </a:r>
            <a:r>
              <a:rPr sz="2000" spc="-5" dirty="0">
                <a:solidFill>
                  <a:srgbClr val="212121"/>
                </a:solidFill>
                <a:latin typeface="Arial"/>
                <a:cs typeface="Arial"/>
              </a:rPr>
              <a:t>t</a:t>
            </a:r>
            <a:r>
              <a:rPr sz="2000" dirty="0">
                <a:solidFill>
                  <a:srgbClr val="212121"/>
                </a:solidFill>
                <a:latin typeface="Arial"/>
                <a:cs typeface="Arial"/>
              </a:rPr>
              <a:t>es</a:t>
            </a:r>
            <a:r>
              <a:rPr sz="2000" spc="-25"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m</a:t>
            </a:r>
            <a:r>
              <a:rPr sz="2000" dirty="0">
                <a:solidFill>
                  <a:srgbClr val="212121"/>
                </a:solidFill>
                <a:latin typeface="Arial"/>
                <a:cs typeface="Arial"/>
              </a:rPr>
              <a:t>on</a:t>
            </a:r>
            <a:r>
              <a:rPr sz="2000" spc="-5" dirty="0">
                <a:solidFill>
                  <a:srgbClr val="212121"/>
                </a:solidFill>
                <a:latin typeface="Arial"/>
                <a:cs typeface="Arial"/>
              </a:rPr>
              <a:t>it</a:t>
            </a:r>
            <a:r>
              <a:rPr sz="2000" dirty="0">
                <a:solidFill>
                  <a:srgbClr val="212121"/>
                </a:solidFill>
                <a:latin typeface="Arial"/>
                <a:cs typeface="Arial"/>
              </a:rPr>
              <a:t>or</a:t>
            </a:r>
            <a:r>
              <a:rPr sz="2000" spc="-2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25" dirty="0">
                <a:solidFill>
                  <a:srgbClr val="212121"/>
                </a:solidFill>
                <a:latin typeface="Arial"/>
                <a:cs typeface="Arial"/>
              </a:rPr>
              <a:t> </a:t>
            </a:r>
            <a:r>
              <a:rPr sz="2000" dirty="0">
                <a:solidFill>
                  <a:srgbClr val="212121"/>
                </a:solidFill>
                <a:latin typeface="Arial"/>
                <a:cs typeface="Arial"/>
              </a:rPr>
              <a:t>h</a:t>
            </a:r>
            <a:r>
              <a:rPr sz="2000" spc="-10" dirty="0">
                <a:solidFill>
                  <a:srgbClr val="212121"/>
                </a:solidFill>
                <a:latin typeface="Arial"/>
                <a:cs typeface="Arial"/>
              </a:rPr>
              <a:t>y</a:t>
            </a:r>
            <a:r>
              <a:rPr sz="2000" dirty="0">
                <a:solidFill>
                  <a:srgbClr val="212121"/>
                </a:solidFill>
                <a:latin typeface="Arial"/>
                <a:cs typeface="Arial"/>
              </a:rPr>
              <a:t>pog</a:t>
            </a:r>
            <a:r>
              <a:rPr sz="2000" spc="-5" dirty="0">
                <a:solidFill>
                  <a:srgbClr val="212121"/>
                </a:solidFill>
                <a:latin typeface="Arial"/>
                <a:cs typeface="Arial"/>
              </a:rPr>
              <a:t>l</a:t>
            </a:r>
            <a:r>
              <a:rPr sz="2000" spc="-10" dirty="0">
                <a:solidFill>
                  <a:srgbClr val="212121"/>
                </a:solidFill>
                <a:latin typeface="Arial"/>
                <a:cs typeface="Arial"/>
              </a:rPr>
              <a:t>y</a:t>
            </a:r>
            <a:r>
              <a:rPr sz="2000" spc="5" dirty="0">
                <a:solidFill>
                  <a:srgbClr val="212121"/>
                </a:solidFill>
                <a:latin typeface="Arial"/>
                <a:cs typeface="Arial"/>
              </a:rPr>
              <a:t>c</a:t>
            </a:r>
            <a:r>
              <a:rPr sz="2000" dirty="0">
                <a:solidFill>
                  <a:srgbClr val="212121"/>
                </a:solidFill>
                <a:latin typeface="Arial"/>
                <a:cs typeface="Arial"/>
              </a:rPr>
              <a:t>e</a:t>
            </a:r>
            <a:r>
              <a:rPr sz="2000" spc="-5" dirty="0">
                <a:solidFill>
                  <a:srgbClr val="212121"/>
                </a:solidFill>
                <a:latin typeface="Arial"/>
                <a:cs typeface="Arial"/>
              </a:rPr>
              <a:t>mi</a:t>
            </a:r>
            <a:r>
              <a:rPr sz="2000" dirty="0">
                <a:solidFill>
                  <a:srgbClr val="212121"/>
                </a:solidFill>
                <a:latin typeface="Arial"/>
                <a:cs typeface="Arial"/>
              </a:rPr>
              <a:t>a)</a:t>
            </a:r>
            <a:endParaRPr sz="2000">
              <a:latin typeface="Arial"/>
              <a:cs typeface="Arial"/>
            </a:endParaRPr>
          </a:p>
          <a:p>
            <a:pPr marL="307975">
              <a:lnSpc>
                <a:spcPct val="100000"/>
              </a:lnSpc>
              <a:spcBef>
                <a:spcPts val="1235"/>
              </a:spcBef>
              <a:buClr>
                <a:srgbClr val="D51F1A"/>
              </a:buClr>
              <a:buFont typeface="Wingdings"/>
              <a:buChar char=""/>
              <a:tabLst>
                <a:tab pos="494665" algn="l"/>
              </a:tabLst>
            </a:pPr>
            <a:r>
              <a:rPr sz="2000" spc="-5" dirty="0">
                <a:solidFill>
                  <a:srgbClr val="212121"/>
                </a:solidFill>
                <a:latin typeface="Arial"/>
                <a:cs typeface="Arial"/>
              </a:rPr>
              <a:t>P</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ent</a:t>
            </a:r>
            <a:r>
              <a:rPr sz="2000" spc="-2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a</a:t>
            </a:r>
            <a:r>
              <a:rPr sz="2000" spc="5" dirty="0">
                <a:solidFill>
                  <a:srgbClr val="212121"/>
                </a:solidFill>
                <a:latin typeface="Arial"/>
                <a:cs typeface="Arial"/>
              </a:rPr>
              <a:t>k</a:t>
            </a:r>
            <a:r>
              <a:rPr sz="2000" dirty="0">
                <a:solidFill>
                  <a:srgbClr val="212121"/>
                </a:solidFill>
                <a:latin typeface="Arial"/>
                <a:cs typeface="Arial"/>
              </a:rPr>
              <a:t>es</a:t>
            </a:r>
            <a:r>
              <a:rPr sz="2000" spc="-25" dirty="0">
                <a:solidFill>
                  <a:srgbClr val="212121"/>
                </a:solidFill>
                <a:latin typeface="Arial"/>
                <a:cs typeface="Arial"/>
              </a:rPr>
              <a:t> </a:t>
            </a:r>
            <a:r>
              <a:rPr sz="2000" dirty="0">
                <a:solidFill>
                  <a:srgbClr val="212121"/>
                </a:solidFill>
                <a:latin typeface="Arial"/>
                <a:cs typeface="Arial"/>
              </a:rPr>
              <a:t>war</a:t>
            </a:r>
            <a:r>
              <a:rPr sz="2000" spc="-5" dirty="0">
                <a:solidFill>
                  <a:srgbClr val="212121"/>
                </a:solidFill>
                <a:latin typeface="Arial"/>
                <a:cs typeface="Arial"/>
              </a:rPr>
              <a:t>f</a:t>
            </a:r>
            <a:r>
              <a:rPr sz="2000" dirty="0">
                <a:solidFill>
                  <a:srgbClr val="212121"/>
                </a:solidFill>
                <a:latin typeface="Arial"/>
                <a:cs typeface="Arial"/>
              </a:rPr>
              <a:t>ar</a:t>
            </a:r>
            <a:r>
              <a:rPr sz="2000" spc="-5" dirty="0">
                <a:solidFill>
                  <a:srgbClr val="212121"/>
                </a:solidFill>
                <a:latin typeface="Arial"/>
                <a:cs typeface="Arial"/>
              </a:rPr>
              <a:t>i</a:t>
            </a:r>
            <a:r>
              <a:rPr sz="2000" dirty="0">
                <a:solidFill>
                  <a:srgbClr val="212121"/>
                </a:solidFill>
                <a:latin typeface="Arial"/>
                <a:cs typeface="Arial"/>
              </a:rPr>
              <a:t>n</a:t>
            </a:r>
            <a:r>
              <a:rPr sz="2000" spc="-30"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m</a:t>
            </a:r>
            <a:r>
              <a:rPr sz="2000" dirty="0">
                <a:solidFill>
                  <a:srgbClr val="212121"/>
                </a:solidFill>
                <a:latin typeface="Arial"/>
                <a:cs typeface="Arial"/>
              </a:rPr>
              <a:t>on</a:t>
            </a:r>
            <a:r>
              <a:rPr sz="2000" spc="-5" dirty="0">
                <a:solidFill>
                  <a:srgbClr val="212121"/>
                </a:solidFill>
                <a:latin typeface="Arial"/>
                <a:cs typeface="Arial"/>
              </a:rPr>
              <a:t>it</a:t>
            </a:r>
            <a:r>
              <a:rPr sz="2000" dirty="0">
                <a:solidFill>
                  <a:srgbClr val="212121"/>
                </a:solidFill>
                <a:latin typeface="Arial"/>
                <a:cs typeface="Arial"/>
              </a:rPr>
              <a:t>or</a:t>
            </a:r>
            <a:r>
              <a:rPr sz="2000" spc="-4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NR)</a:t>
            </a:r>
            <a:r>
              <a:rPr sz="2000" spc="-15" dirty="0">
                <a:solidFill>
                  <a:srgbClr val="212121"/>
                </a:solidFill>
                <a:latin typeface="Arial"/>
                <a:cs typeface="Arial"/>
              </a:rPr>
              <a:t> </a:t>
            </a:r>
            <a:r>
              <a:rPr sz="2000" dirty="0">
                <a:solidFill>
                  <a:srgbClr val="212121"/>
                </a:solidFill>
                <a:latin typeface="Arial"/>
                <a:cs typeface="Arial"/>
              </a:rPr>
              <a:t>or</a:t>
            </a:r>
            <a:r>
              <a:rPr sz="2000" spc="-25" dirty="0">
                <a:solidFill>
                  <a:srgbClr val="212121"/>
                </a:solidFill>
                <a:latin typeface="Arial"/>
                <a:cs typeface="Arial"/>
              </a:rPr>
              <a:t> </a:t>
            </a:r>
            <a:r>
              <a:rPr sz="2000" dirty="0">
                <a:solidFill>
                  <a:srgbClr val="212121"/>
                </a:solidFill>
                <a:latin typeface="Arial"/>
                <a:cs typeface="Arial"/>
              </a:rPr>
              <a:t>r</a:t>
            </a:r>
            <a:r>
              <a:rPr sz="2000" spc="-5" dirty="0">
                <a:solidFill>
                  <a:srgbClr val="212121"/>
                </a:solidFill>
                <a:latin typeface="Arial"/>
                <a:cs typeface="Arial"/>
              </a:rPr>
              <a:t>i</a:t>
            </a:r>
            <a:r>
              <a:rPr sz="2000" dirty="0">
                <a:solidFill>
                  <a:srgbClr val="212121"/>
                </a:solidFill>
                <a:latin typeface="Arial"/>
                <a:cs typeface="Arial"/>
              </a:rPr>
              <a:t>ba</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r</a:t>
            </a:r>
            <a:r>
              <a:rPr sz="2000" spc="-5" dirty="0">
                <a:solidFill>
                  <a:srgbClr val="212121"/>
                </a:solidFill>
                <a:latin typeface="Arial"/>
                <a:cs typeface="Arial"/>
              </a:rPr>
              <a:t>i</a:t>
            </a:r>
            <a:r>
              <a:rPr sz="2000" dirty="0">
                <a:solidFill>
                  <a:srgbClr val="212121"/>
                </a:solidFill>
                <a:latin typeface="Arial"/>
                <a:cs typeface="Arial"/>
              </a:rPr>
              <a:t>n</a:t>
            </a:r>
            <a:r>
              <a:rPr sz="2000" spc="-15"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c</a:t>
            </a:r>
            <a:r>
              <a:rPr sz="2000" dirty="0">
                <a:solidFill>
                  <a:srgbClr val="212121"/>
                </a:solidFill>
                <a:latin typeface="Arial"/>
                <a:cs typeface="Arial"/>
              </a:rPr>
              <a:t>he</a:t>
            </a:r>
            <a:r>
              <a:rPr sz="2000" spc="5" dirty="0">
                <a:solidFill>
                  <a:srgbClr val="212121"/>
                </a:solidFill>
                <a:latin typeface="Arial"/>
                <a:cs typeface="Arial"/>
              </a:rPr>
              <a:t>c</a:t>
            </a:r>
            <a:r>
              <a:rPr sz="2000" dirty="0">
                <a:solidFill>
                  <a:srgbClr val="212121"/>
                </a:solidFill>
                <a:latin typeface="Arial"/>
                <a:cs typeface="Arial"/>
              </a:rPr>
              <a:t>k</a:t>
            </a:r>
            <a:r>
              <a:rPr sz="2000" spc="-35" dirty="0">
                <a:solidFill>
                  <a:srgbClr val="212121"/>
                </a:solidFill>
                <a:latin typeface="Arial"/>
                <a:cs typeface="Arial"/>
              </a:rPr>
              <a:t> </a:t>
            </a:r>
            <a:r>
              <a:rPr sz="2000" dirty="0">
                <a:solidFill>
                  <a:srgbClr val="212121"/>
                </a:solidFill>
                <a:latin typeface="Arial"/>
                <a:cs typeface="Arial"/>
              </a:rPr>
              <a:t>C</a:t>
            </a:r>
            <a:r>
              <a:rPr sz="2000" spc="-5" dirty="0">
                <a:solidFill>
                  <a:srgbClr val="212121"/>
                </a:solidFill>
                <a:latin typeface="Arial"/>
                <a:cs typeface="Arial"/>
              </a:rPr>
              <a:t>B</a:t>
            </a:r>
            <a:r>
              <a:rPr sz="2000" dirty="0">
                <a:solidFill>
                  <a:srgbClr val="212121"/>
                </a:solidFill>
                <a:latin typeface="Arial"/>
                <a:cs typeface="Arial"/>
              </a:rPr>
              <a:t>C at</a:t>
            </a:r>
            <a:r>
              <a:rPr sz="2000" spc="-25" dirty="0">
                <a:solidFill>
                  <a:srgbClr val="212121"/>
                </a:solidFill>
                <a:latin typeface="Arial"/>
                <a:cs typeface="Arial"/>
              </a:rPr>
              <a:t> </a:t>
            </a:r>
            <a:r>
              <a:rPr sz="2000" dirty="0">
                <a:solidFill>
                  <a:srgbClr val="212121"/>
                </a:solidFill>
                <a:latin typeface="Arial"/>
                <a:cs typeface="Arial"/>
              </a:rPr>
              <a:t>4</a:t>
            </a:r>
            <a:r>
              <a:rPr sz="2000" spc="-5" dirty="0">
                <a:solidFill>
                  <a:srgbClr val="212121"/>
                </a:solidFill>
                <a:latin typeface="Arial"/>
                <a:cs typeface="Arial"/>
              </a:rPr>
              <a:t> </a:t>
            </a:r>
            <a:r>
              <a:rPr sz="2000" dirty="0">
                <a:solidFill>
                  <a:srgbClr val="212121"/>
                </a:solidFill>
                <a:latin typeface="Arial"/>
                <a:cs typeface="Arial"/>
              </a:rPr>
              <a:t>wee</a:t>
            </a:r>
            <a:r>
              <a:rPr sz="2000" spc="5" dirty="0">
                <a:solidFill>
                  <a:srgbClr val="212121"/>
                </a:solidFill>
                <a:latin typeface="Arial"/>
                <a:cs typeface="Arial"/>
              </a:rPr>
              <a:t>ks</a:t>
            </a:r>
            <a:r>
              <a:rPr sz="2000" dirty="0">
                <a:solidFill>
                  <a:srgbClr val="212121"/>
                </a:solidFill>
                <a:latin typeface="Arial"/>
                <a:cs typeface="Arial"/>
              </a:rPr>
              <a:t>)</a:t>
            </a:r>
            <a:endParaRPr sz="2000">
              <a:latin typeface="Arial"/>
              <a:cs typeface="Arial"/>
            </a:endParaRPr>
          </a:p>
          <a:p>
            <a:pPr marL="307975" marR="5080">
              <a:lnSpc>
                <a:spcPct val="100000"/>
              </a:lnSpc>
              <a:spcBef>
                <a:spcPts val="1200"/>
              </a:spcBef>
              <a:buClr>
                <a:srgbClr val="D51F1A"/>
              </a:buClr>
              <a:buFont typeface="Wingdings"/>
              <a:buChar char=""/>
              <a:tabLst>
                <a:tab pos="494665" algn="l"/>
              </a:tabLst>
            </a:pPr>
            <a:r>
              <a:rPr sz="2000" spc="-5" dirty="0">
                <a:solidFill>
                  <a:srgbClr val="212121"/>
                </a:solidFill>
                <a:latin typeface="Arial"/>
                <a:cs typeface="Arial"/>
              </a:rPr>
              <a:t>P</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ent</a:t>
            </a:r>
            <a:r>
              <a:rPr sz="2000" spc="-25" dirty="0">
                <a:solidFill>
                  <a:srgbClr val="212121"/>
                </a:solidFill>
                <a:latin typeface="Arial"/>
                <a:cs typeface="Arial"/>
              </a:rPr>
              <a:t> </a:t>
            </a:r>
            <a:r>
              <a:rPr sz="2000" dirty="0">
                <a:solidFill>
                  <a:srgbClr val="212121"/>
                </a:solidFill>
                <a:latin typeface="Arial"/>
                <a:cs typeface="Arial"/>
              </a:rPr>
              <a:t>has</a:t>
            </a:r>
            <a:r>
              <a:rPr sz="2000" spc="-10"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hron</a:t>
            </a:r>
            <a:r>
              <a:rPr sz="2000" spc="-5" dirty="0">
                <a:solidFill>
                  <a:srgbClr val="212121"/>
                </a:solidFill>
                <a:latin typeface="Arial"/>
                <a:cs typeface="Arial"/>
              </a:rPr>
              <a:t>i</a:t>
            </a:r>
            <a:r>
              <a:rPr sz="2000" dirty="0">
                <a:solidFill>
                  <a:srgbClr val="212121"/>
                </a:solidFill>
                <a:latin typeface="Arial"/>
                <a:cs typeface="Arial"/>
              </a:rPr>
              <a:t>c</a:t>
            </a:r>
            <a:r>
              <a:rPr sz="2000" spc="-35" dirty="0">
                <a:solidFill>
                  <a:srgbClr val="212121"/>
                </a:solidFill>
                <a:latin typeface="Arial"/>
                <a:cs typeface="Arial"/>
              </a:rPr>
              <a:t> </a:t>
            </a:r>
            <a:r>
              <a:rPr sz="2000" dirty="0">
                <a:solidFill>
                  <a:srgbClr val="212121"/>
                </a:solidFill>
                <a:latin typeface="Arial"/>
                <a:cs typeface="Arial"/>
              </a:rPr>
              <a:t>Hepa</a:t>
            </a:r>
            <a:r>
              <a:rPr sz="2000" spc="-5" dirty="0">
                <a:solidFill>
                  <a:srgbClr val="212121"/>
                </a:solidFill>
                <a:latin typeface="Arial"/>
                <a:cs typeface="Arial"/>
              </a:rPr>
              <a:t>titi</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B</a:t>
            </a:r>
            <a:r>
              <a:rPr sz="2000" spc="-10"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s not</a:t>
            </a:r>
            <a:r>
              <a:rPr sz="2000" spc="-25" dirty="0">
                <a:solidFill>
                  <a:srgbClr val="212121"/>
                </a:solidFill>
                <a:latin typeface="Arial"/>
                <a:cs typeface="Arial"/>
              </a:rPr>
              <a:t> </a:t>
            </a:r>
            <a:r>
              <a:rPr sz="2000" dirty="0">
                <a:solidFill>
                  <a:srgbClr val="212121"/>
                </a:solidFill>
                <a:latin typeface="Arial"/>
                <a:cs typeface="Arial"/>
              </a:rPr>
              <a:t>on</a:t>
            </a:r>
            <a:r>
              <a:rPr sz="2000" spc="-1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on</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mit</a:t>
            </a:r>
            <a:r>
              <a:rPr sz="2000" dirty="0">
                <a:solidFill>
                  <a:srgbClr val="212121"/>
                </a:solidFill>
                <a:latin typeface="Arial"/>
                <a:cs typeface="Arial"/>
              </a:rPr>
              <a:t>ant</a:t>
            </a:r>
            <a:r>
              <a:rPr sz="2000" spc="-45" dirty="0">
                <a:solidFill>
                  <a:srgbClr val="212121"/>
                </a:solidFill>
                <a:latin typeface="Arial"/>
                <a:cs typeface="Arial"/>
              </a:rPr>
              <a:t> </a:t>
            </a:r>
            <a:r>
              <a:rPr sz="2000" dirty="0">
                <a:solidFill>
                  <a:srgbClr val="212121"/>
                </a:solidFill>
                <a:latin typeface="Arial"/>
                <a:cs typeface="Arial"/>
              </a:rPr>
              <a:t>H</a:t>
            </a:r>
            <a:r>
              <a:rPr sz="2000" spc="-5" dirty="0">
                <a:solidFill>
                  <a:srgbClr val="212121"/>
                </a:solidFill>
                <a:latin typeface="Arial"/>
                <a:cs typeface="Arial"/>
              </a:rPr>
              <a:t>B</a:t>
            </a:r>
            <a:r>
              <a:rPr sz="2000" dirty="0">
                <a:solidFill>
                  <a:srgbClr val="212121"/>
                </a:solidFill>
                <a:latin typeface="Arial"/>
                <a:cs typeface="Arial"/>
              </a:rPr>
              <a:t>V </a:t>
            </a:r>
            <a:r>
              <a:rPr sz="2000" spc="-5" dirty="0">
                <a:solidFill>
                  <a:srgbClr val="212121"/>
                </a:solidFill>
                <a:latin typeface="Arial"/>
                <a:cs typeface="Arial"/>
              </a:rPr>
              <a:t>t</a:t>
            </a:r>
            <a:r>
              <a:rPr sz="2000" dirty="0">
                <a:solidFill>
                  <a:srgbClr val="212121"/>
                </a:solidFill>
                <a:latin typeface="Arial"/>
                <a:cs typeface="Arial"/>
              </a:rPr>
              <a:t>herapy</a:t>
            </a:r>
            <a:r>
              <a:rPr sz="2000" spc="-35"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c</a:t>
            </a:r>
            <a:r>
              <a:rPr sz="2000" dirty="0">
                <a:solidFill>
                  <a:srgbClr val="212121"/>
                </a:solidFill>
                <a:latin typeface="Arial"/>
                <a:cs typeface="Arial"/>
              </a:rPr>
              <a:t>he</a:t>
            </a:r>
            <a:r>
              <a:rPr sz="2000" spc="5" dirty="0">
                <a:solidFill>
                  <a:srgbClr val="212121"/>
                </a:solidFill>
                <a:latin typeface="Arial"/>
                <a:cs typeface="Arial"/>
              </a:rPr>
              <a:t>c</a:t>
            </a:r>
            <a:r>
              <a:rPr sz="2000" dirty="0">
                <a:solidFill>
                  <a:srgbClr val="212121"/>
                </a:solidFill>
                <a:latin typeface="Arial"/>
                <a:cs typeface="Arial"/>
              </a:rPr>
              <a:t>k hepa</a:t>
            </a:r>
            <a:r>
              <a:rPr sz="2000" spc="-5" dirty="0">
                <a:solidFill>
                  <a:srgbClr val="212121"/>
                </a:solidFill>
                <a:latin typeface="Arial"/>
                <a:cs typeface="Arial"/>
              </a:rPr>
              <a:t>ti</a:t>
            </a:r>
            <a:r>
              <a:rPr sz="2000" dirty="0">
                <a:solidFill>
                  <a:srgbClr val="212121"/>
                </a:solidFill>
                <a:latin typeface="Arial"/>
                <a:cs typeface="Arial"/>
              </a:rPr>
              <a:t>c</a:t>
            </a:r>
            <a:r>
              <a:rPr sz="2000" spc="-2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un</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on</a:t>
            </a:r>
            <a:r>
              <a:rPr sz="2000" spc="-15" dirty="0">
                <a:solidFill>
                  <a:srgbClr val="212121"/>
                </a:solidFill>
                <a:latin typeface="Arial"/>
                <a:cs typeface="Arial"/>
              </a:rPr>
              <a:t> </a:t>
            </a:r>
            <a:r>
              <a:rPr sz="2000" dirty="0">
                <a:solidFill>
                  <a:srgbClr val="212121"/>
                </a:solidFill>
                <a:latin typeface="Arial"/>
                <a:cs typeface="Arial"/>
              </a:rPr>
              <a:t>panel</a:t>
            </a:r>
            <a:r>
              <a:rPr sz="2000" spc="-20" dirty="0">
                <a:solidFill>
                  <a:srgbClr val="212121"/>
                </a:solidFill>
                <a:latin typeface="Arial"/>
                <a:cs typeface="Arial"/>
              </a:rPr>
              <a:t> </a:t>
            </a:r>
            <a:r>
              <a:rPr sz="2000" dirty="0">
                <a:solidFill>
                  <a:srgbClr val="212121"/>
                </a:solidFill>
                <a:latin typeface="Arial"/>
                <a:cs typeface="Arial"/>
              </a:rPr>
              <a:t>at</a:t>
            </a:r>
            <a:r>
              <a:rPr sz="2000" spc="-25" dirty="0">
                <a:solidFill>
                  <a:srgbClr val="212121"/>
                </a:solidFill>
                <a:latin typeface="Arial"/>
                <a:cs typeface="Arial"/>
              </a:rPr>
              <a:t> </a:t>
            </a:r>
            <a:r>
              <a:rPr sz="2000" dirty="0">
                <a:solidFill>
                  <a:srgbClr val="212121"/>
                </a:solidFill>
                <a:latin typeface="Arial"/>
                <a:cs typeface="Arial"/>
              </a:rPr>
              <a:t>4</a:t>
            </a:r>
            <a:r>
              <a:rPr sz="2000" spc="-5" dirty="0">
                <a:solidFill>
                  <a:srgbClr val="212121"/>
                </a:solidFill>
                <a:latin typeface="Arial"/>
                <a:cs typeface="Arial"/>
              </a:rPr>
              <a:t> </a:t>
            </a:r>
            <a:r>
              <a:rPr sz="2000" dirty="0">
                <a:solidFill>
                  <a:srgbClr val="212121"/>
                </a:solidFill>
                <a:latin typeface="Arial"/>
                <a:cs typeface="Arial"/>
              </a:rPr>
              <a:t>wee</a:t>
            </a:r>
            <a:r>
              <a:rPr sz="2000" spc="5" dirty="0">
                <a:solidFill>
                  <a:srgbClr val="212121"/>
                </a:solidFill>
                <a:latin typeface="Arial"/>
                <a:cs typeface="Arial"/>
              </a:rPr>
              <a:t>k</a:t>
            </a:r>
            <a:r>
              <a:rPr sz="2000" dirty="0">
                <a:solidFill>
                  <a:srgbClr val="212121"/>
                </a:solidFill>
                <a:latin typeface="Arial"/>
                <a:cs typeface="Arial"/>
              </a:rPr>
              <a:t>s</a:t>
            </a:r>
            <a:r>
              <a:rPr sz="2000" spc="-35" dirty="0">
                <a:solidFill>
                  <a:srgbClr val="212121"/>
                </a:solidFill>
                <a:latin typeface="Arial"/>
                <a:cs typeface="Arial"/>
              </a:rPr>
              <a:t> </a:t>
            </a:r>
            <a:r>
              <a:rPr sz="2000" dirty="0">
                <a:solidFill>
                  <a:srgbClr val="212121"/>
                </a:solidFill>
                <a:latin typeface="Arial"/>
                <a:cs typeface="Arial"/>
              </a:rPr>
              <a:t>and</a:t>
            </a:r>
            <a:r>
              <a:rPr sz="2000" spc="-20" dirty="0">
                <a:solidFill>
                  <a:srgbClr val="212121"/>
                </a:solidFill>
                <a:latin typeface="Arial"/>
                <a:cs typeface="Arial"/>
              </a:rPr>
              <a:t> </a:t>
            </a:r>
            <a:r>
              <a:rPr sz="2000" dirty="0">
                <a:solidFill>
                  <a:srgbClr val="212121"/>
                </a:solidFill>
                <a:latin typeface="Arial"/>
                <a:cs typeface="Arial"/>
              </a:rPr>
              <a:t>H</a:t>
            </a:r>
            <a:r>
              <a:rPr sz="2000" spc="-5" dirty="0">
                <a:solidFill>
                  <a:srgbClr val="212121"/>
                </a:solidFill>
                <a:latin typeface="Arial"/>
                <a:cs typeface="Arial"/>
              </a:rPr>
              <a:t>B</a:t>
            </a:r>
            <a:r>
              <a:rPr sz="2000" dirty="0">
                <a:solidFill>
                  <a:srgbClr val="212121"/>
                </a:solidFill>
                <a:latin typeface="Arial"/>
                <a:cs typeface="Arial"/>
              </a:rPr>
              <a:t>V DNA</a:t>
            </a:r>
            <a:r>
              <a:rPr sz="2000" spc="-120" dirty="0">
                <a:solidFill>
                  <a:srgbClr val="212121"/>
                </a:solidFill>
                <a:latin typeface="Arial"/>
                <a:cs typeface="Arial"/>
              </a:rPr>
              <a:t> </a:t>
            </a:r>
            <a:r>
              <a:rPr sz="2000" spc="-5" dirty="0">
                <a:solidFill>
                  <a:srgbClr val="212121"/>
                </a:solidFill>
                <a:latin typeface="Arial"/>
                <a:cs typeface="Arial"/>
              </a:rPr>
              <a:t>l</a:t>
            </a:r>
            <a:r>
              <a:rPr sz="2000" dirty="0">
                <a:solidFill>
                  <a:srgbClr val="212121"/>
                </a:solidFill>
                <a:latin typeface="Arial"/>
                <a:cs typeface="Arial"/>
              </a:rPr>
              <a:t>e</a:t>
            </a:r>
            <a:r>
              <a:rPr sz="2000" spc="-10" dirty="0">
                <a:solidFill>
                  <a:srgbClr val="212121"/>
                </a:solidFill>
                <a:latin typeface="Arial"/>
                <a:cs typeface="Arial"/>
              </a:rPr>
              <a:t>v</a:t>
            </a:r>
            <a:r>
              <a:rPr sz="2000" dirty="0">
                <a:solidFill>
                  <a:srgbClr val="212121"/>
                </a:solidFill>
                <a:latin typeface="Arial"/>
                <a:cs typeface="Arial"/>
              </a:rPr>
              <a:t>el</a:t>
            </a:r>
            <a:r>
              <a:rPr sz="2000" spc="-10"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on</a:t>
            </a:r>
            <a:r>
              <a:rPr sz="2000" spc="-5" dirty="0">
                <a:solidFill>
                  <a:srgbClr val="212121"/>
                </a:solidFill>
                <a:latin typeface="Arial"/>
                <a:cs typeface="Arial"/>
              </a:rPr>
              <a:t>t</a:t>
            </a:r>
            <a:r>
              <a:rPr sz="2000" dirty="0">
                <a:solidFill>
                  <a:srgbClr val="212121"/>
                </a:solidFill>
                <a:latin typeface="Arial"/>
                <a:cs typeface="Arial"/>
              </a:rPr>
              <a:t>h</a:t>
            </a:r>
            <a:r>
              <a:rPr sz="2000" spc="-5" dirty="0">
                <a:solidFill>
                  <a:srgbClr val="212121"/>
                </a:solidFill>
                <a:latin typeface="Arial"/>
                <a:cs typeface="Arial"/>
              </a:rPr>
              <a:t>l</a:t>
            </a:r>
            <a:r>
              <a:rPr sz="2000" spc="-10" dirty="0">
                <a:solidFill>
                  <a:srgbClr val="212121"/>
                </a:solidFill>
                <a:latin typeface="Arial"/>
                <a:cs typeface="Arial"/>
              </a:rPr>
              <a:t>y</a:t>
            </a:r>
            <a:r>
              <a:rPr sz="2000" dirty="0">
                <a:solidFill>
                  <a:srgbClr val="212121"/>
                </a:solidFill>
                <a:latin typeface="Arial"/>
                <a:cs typeface="Arial"/>
              </a:rPr>
              <a:t>)</a:t>
            </a:r>
            <a:endParaRPr sz="2000">
              <a:latin typeface="Arial"/>
              <a:cs typeface="Arial"/>
            </a:endParaRPr>
          </a:p>
          <a:p>
            <a:pPr>
              <a:lnSpc>
                <a:spcPct val="100000"/>
              </a:lnSpc>
              <a:spcBef>
                <a:spcPts val="40"/>
              </a:spcBef>
            </a:pPr>
            <a:endParaRPr sz="1700">
              <a:latin typeface="Times New Roman"/>
              <a:cs typeface="Times New Roman"/>
            </a:endParaRPr>
          </a:p>
          <a:p>
            <a:pPr marL="12700" marR="245745">
              <a:lnSpc>
                <a:spcPct val="100000"/>
              </a:lnSpc>
              <a:buClr>
                <a:srgbClr val="D51F1A"/>
              </a:buClr>
              <a:buFont typeface="Wingdings"/>
              <a:buChar char=""/>
              <a:tabLst>
                <a:tab pos="219075" algn="l"/>
              </a:tabLst>
            </a:pPr>
            <a:r>
              <a:rPr sz="2200" spc="-30" dirty="0">
                <a:solidFill>
                  <a:srgbClr val="212121"/>
                </a:solidFill>
                <a:latin typeface="Arial"/>
                <a:cs typeface="Arial"/>
              </a:rPr>
              <a:t>M</a:t>
            </a:r>
            <a:r>
              <a:rPr sz="2200" spc="-15" dirty="0">
                <a:solidFill>
                  <a:srgbClr val="212121"/>
                </a:solidFill>
                <a:latin typeface="Arial"/>
                <a:cs typeface="Arial"/>
              </a:rPr>
              <a:t>any</a:t>
            </a:r>
            <a:r>
              <a:rPr sz="2200" spc="15" dirty="0">
                <a:solidFill>
                  <a:srgbClr val="212121"/>
                </a:solidFill>
                <a:latin typeface="Arial"/>
                <a:cs typeface="Arial"/>
              </a:rPr>
              <a:t> </a:t>
            </a:r>
            <a:r>
              <a:rPr sz="2200" spc="-15" dirty="0">
                <a:solidFill>
                  <a:srgbClr val="212121"/>
                </a:solidFill>
                <a:latin typeface="Arial"/>
                <a:cs typeface="Arial"/>
              </a:rPr>
              <a:t>e</a:t>
            </a:r>
            <a:r>
              <a:rPr sz="2200" spc="-25" dirty="0">
                <a:solidFill>
                  <a:srgbClr val="212121"/>
                </a:solidFill>
                <a:latin typeface="Arial"/>
                <a:cs typeface="Arial"/>
              </a:rPr>
              <a:t>x</a:t>
            </a:r>
            <a:r>
              <a:rPr sz="2200" spc="-10" dirty="0">
                <a:solidFill>
                  <a:srgbClr val="212121"/>
                </a:solidFill>
                <a:latin typeface="Arial"/>
                <a:cs typeface="Arial"/>
              </a:rPr>
              <a:t>perts</a:t>
            </a:r>
            <a:r>
              <a:rPr sz="2200" spc="15" dirty="0">
                <a:solidFill>
                  <a:srgbClr val="212121"/>
                </a:solidFill>
                <a:latin typeface="Arial"/>
                <a:cs typeface="Arial"/>
              </a:rPr>
              <a:t> </a:t>
            </a:r>
            <a:r>
              <a:rPr sz="2200" spc="-10" dirty="0">
                <a:solidFill>
                  <a:srgbClr val="212121"/>
                </a:solidFill>
                <a:latin typeface="Arial"/>
                <a:cs typeface="Arial"/>
              </a:rPr>
              <a:t>rec</a:t>
            </a:r>
            <a:r>
              <a:rPr sz="2200" spc="-15" dirty="0">
                <a:solidFill>
                  <a:srgbClr val="212121"/>
                </a:solidFill>
                <a:latin typeface="Arial"/>
                <a:cs typeface="Arial"/>
              </a:rPr>
              <a:t>o</a:t>
            </a:r>
            <a:r>
              <a:rPr sz="2200" spc="-30" dirty="0">
                <a:solidFill>
                  <a:srgbClr val="212121"/>
                </a:solidFill>
                <a:latin typeface="Arial"/>
                <a:cs typeface="Arial"/>
              </a:rPr>
              <a:t>mm</a:t>
            </a:r>
            <a:r>
              <a:rPr sz="2200" spc="-15" dirty="0">
                <a:solidFill>
                  <a:srgbClr val="212121"/>
                </a:solidFill>
                <a:latin typeface="Arial"/>
                <a:cs typeface="Arial"/>
              </a:rPr>
              <a:t>end</a:t>
            </a:r>
            <a:r>
              <a:rPr sz="2200" spc="35"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onthly</a:t>
            </a:r>
            <a:r>
              <a:rPr sz="2200" spc="15" dirty="0">
                <a:solidFill>
                  <a:srgbClr val="212121"/>
                </a:solidFill>
                <a:latin typeface="Arial"/>
                <a:cs typeface="Arial"/>
              </a:rPr>
              <a:t> </a:t>
            </a:r>
            <a:r>
              <a:rPr sz="2200" spc="-15" dirty="0">
                <a:solidFill>
                  <a:srgbClr val="212121"/>
                </a:solidFill>
                <a:latin typeface="Arial"/>
                <a:cs typeface="Arial"/>
              </a:rPr>
              <a:t>hepatic</a:t>
            </a:r>
            <a:r>
              <a:rPr sz="2200" spc="-10" dirty="0">
                <a:solidFill>
                  <a:srgbClr val="212121"/>
                </a:solidFill>
                <a:latin typeface="Arial"/>
                <a:cs typeface="Arial"/>
              </a:rPr>
              <a:t> function</a:t>
            </a:r>
            <a:r>
              <a:rPr sz="2200" dirty="0">
                <a:solidFill>
                  <a:srgbClr val="212121"/>
                </a:solidFill>
                <a:latin typeface="Arial"/>
                <a:cs typeface="Arial"/>
              </a:rPr>
              <a:t> </a:t>
            </a:r>
            <a:r>
              <a:rPr sz="2200" spc="-10" dirty="0">
                <a:solidFill>
                  <a:srgbClr val="212121"/>
                </a:solidFill>
                <a:latin typeface="Arial"/>
                <a:cs typeface="Arial"/>
              </a:rPr>
              <a:t>tests</a:t>
            </a:r>
            <a:r>
              <a:rPr sz="2200" spc="5" dirty="0">
                <a:solidFill>
                  <a:srgbClr val="212121"/>
                </a:solidFill>
                <a:latin typeface="Arial"/>
                <a:cs typeface="Arial"/>
              </a:rPr>
              <a:t> </a:t>
            </a:r>
            <a:r>
              <a:rPr sz="2200" spc="-10" dirty="0">
                <a:solidFill>
                  <a:srgbClr val="212121"/>
                </a:solidFill>
                <a:latin typeface="Arial"/>
                <a:cs typeface="Arial"/>
              </a:rPr>
              <a:t>in</a:t>
            </a:r>
            <a:r>
              <a:rPr sz="2200" spc="15" dirty="0">
                <a:solidFill>
                  <a:srgbClr val="212121"/>
                </a:solidFill>
                <a:latin typeface="Arial"/>
                <a:cs typeface="Arial"/>
              </a:rPr>
              <a:t> </a:t>
            </a:r>
            <a:r>
              <a:rPr sz="2200" spc="-15" dirty="0">
                <a:solidFill>
                  <a:srgbClr val="212121"/>
                </a:solidFill>
                <a:latin typeface="Arial"/>
                <a:cs typeface="Arial"/>
              </a:rPr>
              <a:t>people</a:t>
            </a:r>
            <a:r>
              <a:rPr sz="220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 cirrhosis </a:t>
            </a:r>
            <a:r>
              <a:rPr sz="2200" spc="-15" dirty="0">
                <a:solidFill>
                  <a:srgbClr val="212121"/>
                </a:solidFill>
                <a:latin typeface="Arial"/>
                <a:cs typeface="Arial"/>
              </a:rPr>
              <a:t>and</a:t>
            </a:r>
            <a:r>
              <a:rPr sz="2200" spc="10" dirty="0">
                <a:solidFill>
                  <a:srgbClr val="212121"/>
                </a:solidFill>
                <a:latin typeface="Arial"/>
                <a:cs typeface="Arial"/>
              </a:rPr>
              <a:t> </a:t>
            </a:r>
            <a:r>
              <a:rPr sz="2200" spc="-10" dirty="0">
                <a:solidFill>
                  <a:srgbClr val="212121"/>
                </a:solidFill>
                <a:latin typeface="Arial"/>
                <a:cs typeface="Arial"/>
              </a:rPr>
              <a:t>in </a:t>
            </a:r>
            <a:r>
              <a:rPr sz="2200" spc="-15" dirty="0">
                <a:solidFill>
                  <a:srgbClr val="212121"/>
                </a:solidFill>
                <a:latin typeface="Arial"/>
                <a:cs typeface="Arial"/>
              </a:rPr>
              <a:t>those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5" dirty="0">
                <a:solidFill>
                  <a:srgbClr val="212121"/>
                </a:solidFill>
                <a:latin typeface="Arial"/>
                <a:cs typeface="Arial"/>
              </a:rPr>
              <a:t>are</a:t>
            </a:r>
            <a:r>
              <a:rPr sz="2200" spc="10" dirty="0">
                <a:solidFill>
                  <a:srgbClr val="212121"/>
                </a:solidFill>
                <a:latin typeface="Arial"/>
                <a:cs typeface="Arial"/>
              </a:rPr>
              <a:t> </a:t>
            </a:r>
            <a:r>
              <a:rPr sz="2200" spc="-15" dirty="0">
                <a:solidFill>
                  <a:srgbClr val="212121"/>
                </a:solidFill>
                <a:latin typeface="Arial"/>
                <a:cs typeface="Arial"/>
              </a:rPr>
              <a:t>ant</a:t>
            </a:r>
            <a:r>
              <a:rPr sz="2200" spc="5" dirty="0">
                <a:solidFill>
                  <a:srgbClr val="212121"/>
                </a:solidFill>
                <a:latin typeface="Arial"/>
                <a:cs typeface="Arial"/>
              </a:rPr>
              <a:t>i</a:t>
            </a:r>
            <a:r>
              <a:rPr sz="2200" spc="-10" dirty="0">
                <a:solidFill>
                  <a:srgbClr val="212121"/>
                </a:solidFill>
                <a:latin typeface="Arial"/>
                <a:cs typeface="Arial"/>
              </a:rPr>
              <a:t>-</a:t>
            </a:r>
            <a:r>
              <a:rPr sz="2200" spc="-25" dirty="0">
                <a:solidFill>
                  <a:srgbClr val="212121"/>
                </a:solidFill>
                <a:latin typeface="Arial"/>
                <a:cs typeface="Arial"/>
              </a:rPr>
              <a:t>H</a:t>
            </a:r>
            <a:r>
              <a:rPr sz="2200" spc="-20" dirty="0">
                <a:solidFill>
                  <a:srgbClr val="212121"/>
                </a:solidFill>
                <a:latin typeface="Arial"/>
                <a:cs typeface="Arial"/>
              </a:rPr>
              <a:t>B</a:t>
            </a:r>
            <a:r>
              <a:rPr sz="2200" spc="-15" dirty="0">
                <a:solidFill>
                  <a:srgbClr val="212121"/>
                </a:solidFill>
                <a:latin typeface="Arial"/>
                <a:cs typeface="Arial"/>
              </a:rPr>
              <a:t>c</a:t>
            </a:r>
            <a:r>
              <a:rPr sz="2200" spc="5" dirty="0">
                <a:solidFill>
                  <a:srgbClr val="212121"/>
                </a:solidFill>
                <a:latin typeface="Arial"/>
                <a:cs typeface="Arial"/>
              </a:rPr>
              <a:t> </a:t>
            </a:r>
            <a:r>
              <a:rPr sz="2200" spc="-15" dirty="0">
                <a:solidFill>
                  <a:srgbClr val="212121"/>
                </a:solidFill>
                <a:latin typeface="Arial"/>
                <a:cs typeface="Arial"/>
              </a:rPr>
              <a:t>po</a:t>
            </a:r>
            <a:r>
              <a:rPr sz="2200" spc="-10" dirty="0">
                <a:solidFill>
                  <a:srgbClr val="212121"/>
                </a:solidFill>
                <a:latin typeface="Arial"/>
                <a:cs typeface="Arial"/>
              </a:rPr>
              <a:t>siti</a:t>
            </a:r>
            <a:r>
              <a:rPr sz="2200" spc="-25" dirty="0">
                <a:solidFill>
                  <a:srgbClr val="212121"/>
                </a:solidFill>
                <a:latin typeface="Arial"/>
                <a:cs typeface="Arial"/>
              </a:rPr>
              <a:t>v</a:t>
            </a:r>
            <a:r>
              <a:rPr sz="2200" spc="-15" dirty="0">
                <a:solidFill>
                  <a:srgbClr val="212121"/>
                </a:solidFill>
                <a:latin typeface="Arial"/>
                <a:cs typeface="Arial"/>
              </a:rPr>
              <a:t>e</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2551460" y="6586745"/>
            <a:ext cx="3742690" cy="139700"/>
          </a:xfrm>
          <a:prstGeom prst="rect">
            <a:avLst/>
          </a:prstGeom>
        </p:spPr>
        <p:txBody>
          <a:bodyPr vert="horz" wrap="square" lIns="0" tIns="0" rIns="0" bIns="0" rtlCol="0">
            <a:spAutoFit/>
          </a:bodyPr>
          <a:lstStyle/>
          <a:p>
            <a:pPr marL="12700">
              <a:lnSpc>
                <a:spcPct val="100000"/>
              </a:lnSpc>
            </a:pPr>
            <a:r>
              <a:rPr sz="900" i="1" spc="-15" dirty="0">
                <a:solidFill>
                  <a:srgbClr val="212121"/>
                </a:solidFill>
                <a:latin typeface="Arial"/>
                <a:cs typeface="Arial"/>
              </a:rPr>
              <a:t>S</a:t>
            </a:r>
            <a:r>
              <a:rPr sz="900" i="1" dirty="0">
                <a:solidFill>
                  <a:srgbClr val="212121"/>
                </a:solidFill>
                <a:latin typeface="Arial"/>
                <a:cs typeface="Arial"/>
              </a:rPr>
              <a:t>our</a:t>
            </a:r>
            <a:r>
              <a:rPr sz="900" i="1" spc="5" dirty="0">
                <a:solidFill>
                  <a:srgbClr val="212121"/>
                </a:solidFill>
                <a:latin typeface="Arial"/>
                <a:cs typeface="Arial"/>
              </a:rPr>
              <a:t>c</a:t>
            </a:r>
            <a:r>
              <a:rPr sz="900" i="1" dirty="0">
                <a:solidFill>
                  <a:srgbClr val="212121"/>
                </a:solidFill>
                <a:latin typeface="Arial"/>
                <a:cs typeface="Arial"/>
              </a:rPr>
              <a:t>e</a:t>
            </a:r>
            <a:r>
              <a:rPr sz="900" i="1" spc="5" dirty="0">
                <a:solidFill>
                  <a:srgbClr val="212121"/>
                </a:solidFill>
                <a:latin typeface="Arial"/>
                <a:cs typeface="Arial"/>
              </a:rPr>
              <a:t>s</a:t>
            </a:r>
            <a:r>
              <a:rPr sz="900" i="1" spc="-5" dirty="0">
                <a:solidFill>
                  <a:srgbClr val="212121"/>
                </a:solidFill>
                <a:latin typeface="Arial"/>
                <a:cs typeface="Arial"/>
              </a:rPr>
              <a:t>:</a:t>
            </a:r>
            <a:r>
              <a:rPr sz="900" i="1" spc="-25" dirty="0">
                <a:solidFill>
                  <a:srgbClr val="212121"/>
                </a:solidFill>
                <a:latin typeface="Arial"/>
                <a:cs typeface="Arial"/>
              </a:rPr>
              <a:t> </a:t>
            </a:r>
            <a:r>
              <a:rPr sz="900" i="1" spc="-5" dirty="0">
                <a:solidFill>
                  <a:srgbClr val="212121"/>
                </a:solidFill>
                <a:latin typeface="Arial"/>
                <a:cs typeface="Arial"/>
              </a:rPr>
              <a:t>HC</a:t>
            </a:r>
            <a:r>
              <a:rPr sz="900" i="1" spc="-15" dirty="0">
                <a:solidFill>
                  <a:srgbClr val="212121"/>
                </a:solidFill>
                <a:latin typeface="Arial"/>
                <a:cs typeface="Arial"/>
              </a:rPr>
              <a:t>V</a:t>
            </a:r>
            <a:r>
              <a:rPr sz="900" i="1" dirty="0">
                <a:solidFill>
                  <a:srgbClr val="212121"/>
                </a:solidFill>
                <a:latin typeface="Arial"/>
                <a:cs typeface="Arial"/>
              </a:rPr>
              <a:t>guideline</a:t>
            </a:r>
            <a:r>
              <a:rPr sz="900" i="1" spc="-10" dirty="0">
                <a:solidFill>
                  <a:srgbClr val="212121"/>
                </a:solidFill>
                <a:latin typeface="Arial"/>
                <a:cs typeface="Arial"/>
              </a:rPr>
              <a:t>s</a:t>
            </a:r>
            <a:r>
              <a:rPr sz="900" i="1" spc="-5" dirty="0">
                <a:solidFill>
                  <a:srgbClr val="212121"/>
                </a:solidFill>
                <a:latin typeface="Arial"/>
                <a:cs typeface="Arial"/>
              </a:rPr>
              <a:t>.</a:t>
            </a:r>
            <a:r>
              <a:rPr sz="900" i="1" dirty="0">
                <a:solidFill>
                  <a:srgbClr val="212121"/>
                </a:solidFill>
                <a:latin typeface="Arial"/>
                <a:cs typeface="Arial"/>
              </a:rPr>
              <a:t>or</a:t>
            </a:r>
            <a:r>
              <a:rPr sz="900" i="1" spc="-5" dirty="0">
                <a:solidFill>
                  <a:srgbClr val="212121"/>
                </a:solidFill>
                <a:latin typeface="Arial"/>
                <a:cs typeface="Arial"/>
              </a:rPr>
              <a:t>g,</a:t>
            </a:r>
            <a:r>
              <a:rPr sz="900" i="1" spc="-45" dirty="0">
                <a:solidFill>
                  <a:srgbClr val="212121"/>
                </a:solidFill>
                <a:latin typeface="Arial"/>
                <a:cs typeface="Arial"/>
              </a:rPr>
              <a:t> </a:t>
            </a:r>
            <a:r>
              <a:rPr sz="900" i="1" spc="-5" dirty="0">
                <a:solidFill>
                  <a:srgbClr val="212121"/>
                </a:solidFill>
                <a:latin typeface="Arial"/>
                <a:cs typeface="Arial"/>
              </a:rPr>
              <a:t>U</a:t>
            </a:r>
            <a:r>
              <a:rPr sz="900" i="1" dirty="0">
                <a:solidFill>
                  <a:srgbClr val="212121"/>
                </a:solidFill>
                <a:latin typeface="Arial"/>
                <a:cs typeface="Arial"/>
              </a:rPr>
              <a:t>ni</a:t>
            </a:r>
            <a:r>
              <a:rPr sz="900" i="1" spc="5" dirty="0">
                <a:solidFill>
                  <a:srgbClr val="212121"/>
                </a:solidFill>
                <a:latin typeface="Arial"/>
                <a:cs typeface="Arial"/>
              </a:rPr>
              <a:t>v</a:t>
            </a:r>
            <a:r>
              <a:rPr sz="900" i="1" dirty="0">
                <a:solidFill>
                  <a:srgbClr val="212121"/>
                </a:solidFill>
                <a:latin typeface="Arial"/>
                <a:cs typeface="Arial"/>
              </a:rPr>
              <a:t>er</a:t>
            </a:r>
            <a:r>
              <a:rPr sz="900" i="1" spc="5" dirty="0">
                <a:solidFill>
                  <a:srgbClr val="212121"/>
                </a:solidFill>
                <a:latin typeface="Arial"/>
                <a:cs typeface="Arial"/>
              </a:rPr>
              <a:t>s</a:t>
            </a:r>
            <a:r>
              <a:rPr sz="900" i="1" dirty="0">
                <a:solidFill>
                  <a:srgbClr val="212121"/>
                </a:solidFill>
                <a:latin typeface="Arial"/>
                <a:cs typeface="Arial"/>
              </a:rPr>
              <a:t>i</a:t>
            </a:r>
            <a:r>
              <a:rPr sz="900" i="1" spc="-5" dirty="0">
                <a:solidFill>
                  <a:srgbClr val="212121"/>
                </a:solidFill>
                <a:latin typeface="Arial"/>
                <a:cs typeface="Arial"/>
              </a:rPr>
              <a:t>t</a:t>
            </a:r>
            <a:r>
              <a:rPr sz="900" i="1" dirty="0">
                <a:solidFill>
                  <a:srgbClr val="212121"/>
                </a:solidFill>
                <a:latin typeface="Arial"/>
                <a:cs typeface="Arial"/>
              </a:rPr>
              <a:t>y</a:t>
            </a:r>
            <a:r>
              <a:rPr sz="900" i="1" spc="-30" dirty="0">
                <a:solidFill>
                  <a:srgbClr val="212121"/>
                </a:solidFill>
                <a:latin typeface="Arial"/>
                <a:cs typeface="Arial"/>
              </a:rPr>
              <a:t> </a:t>
            </a:r>
            <a:r>
              <a:rPr sz="900" i="1" spc="-5" dirty="0">
                <a:solidFill>
                  <a:srgbClr val="212121"/>
                </a:solidFill>
                <a:latin typeface="Arial"/>
                <a:cs typeface="Arial"/>
              </a:rPr>
              <a:t>of</a:t>
            </a:r>
            <a:r>
              <a:rPr sz="900" i="1" dirty="0">
                <a:solidFill>
                  <a:srgbClr val="212121"/>
                </a:solidFill>
                <a:latin typeface="Arial"/>
                <a:cs typeface="Arial"/>
              </a:rPr>
              <a:t> Wa</a:t>
            </a:r>
            <a:r>
              <a:rPr sz="900" i="1" spc="5" dirty="0">
                <a:solidFill>
                  <a:srgbClr val="212121"/>
                </a:solidFill>
                <a:latin typeface="Arial"/>
                <a:cs typeface="Arial"/>
              </a:rPr>
              <a:t>s</a:t>
            </a:r>
            <a:r>
              <a:rPr sz="900" i="1" dirty="0">
                <a:solidFill>
                  <a:srgbClr val="212121"/>
                </a:solidFill>
                <a:latin typeface="Arial"/>
                <a:cs typeface="Arial"/>
              </a:rPr>
              <a:t>hin</a:t>
            </a:r>
            <a:r>
              <a:rPr sz="900" i="1" spc="-10" dirty="0">
                <a:solidFill>
                  <a:srgbClr val="212121"/>
                </a:solidFill>
                <a:latin typeface="Arial"/>
                <a:cs typeface="Arial"/>
              </a:rPr>
              <a:t>g</a:t>
            </a:r>
            <a:r>
              <a:rPr sz="900" i="1" spc="-5" dirty="0">
                <a:solidFill>
                  <a:srgbClr val="212121"/>
                </a:solidFill>
                <a:latin typeface="Arial"/>
                <a:cs typeface="Arial"/>
              </a:rPr>
              <a:t>t</a:t>
            </a:r>
            <a:r>
              <a:rPr sz="900" i="1" dirty="0">
                <a:solidFill>
                  <a:srgbClr val="212121"/>
                </a:solidFill>
                <a:latin typeface="Arial"/>
                <a:cs typeface="Arial"/>
              </a:rPr>
              <a:t>on</a:t>
            </a:r>
            <a:r>
              <a:rPr sz="900" i="1" spc="-45" dirty="0">
                <a:solidFill>
                  <a:srgbClr val="212121"/>
                </a:solidFill>
                <a:latin typeface="Arial"/>
                <a:cs typeface="Arial"/>
              </a:rPr>
              <a:t> </a:t>
            </a:r>
            <a:r>
              <a:rPr sz="900" i="1" spc="-5" dirty="0">
                <a:solidFill>
                  <a:srgbClr val="212121"/>
                </a:solidFill>
                <a:latin typeface="Arial"/>
                <a:cs typeface="Arial"/>
              </a:rPr>
              <a:t>H</a:t>
            </a:r>
            <a:r>
              <a:rPr sz="900" i="1" dirty="0">
                <a:solidFill>
                  <a:srgbClr val="212121"/>
                </a:solidFill>
                <a:latin typeface="Arial"/>
                <a:cs typeface="Arial"/>
              </a:rPr>
              <a:t>epati</a:t>
            </a:r>
            <a:r>
              <a:rPr sz="900" i="1" spc="-5" dirty="0">
                <a:solidFill>
                  <a:srgbClr val="212121"/>
                </a:solidFill>
                <a:latin typeface="Arial"/>
                <a:cs typeface="Arial"/>
              </a:rPr>
              <a:t>t</a:t>
            </a:r>
            <a:r>
              <a:rPr sz="900" i="1" dirty="0">
                <a:solidFill>
                  <a:srgbClr val="212121"/>
                </a:solidFill>
                <a:latin typeface="Arial"/>
                <a:cs typeface="Arial"/>
              </a:rPr>
              <a:t>is</a:t>
            </a:r>
            <a:r>
              <a:rPr sz="900" i="1" spc="-20" dirty="0">
                <a:solidFill>
                  <a:srgbClr val="212121"/>
                </a:solidFill>
                <a:latin typeface="Arial"/>
                <a:cs typeface="Arial"/>
              </a:rPr>
              <a:t> </a:t>
            </a:r>
            <a:r>
              <a:rPr sz="900" i="1" dirty="0">
                <a:solidFill>
                  <a:srgbClr val="212121"/>
                </a:solidFill>
                <a:latin typeface="Arial"/>
                <a:cs typeface="Arial"/>
              </a:rPr>
              <a:t>C</a:t>
            </a:r>
            <a:r>
              <a:rPr sz="900" i="1" spc="-5" dirty="0">
                <a:solidFill>
                  <a:srgbClr val="212121"/>
                </a:solidFill>
                <a:latin typeface="Arial"/>
                <a:cs typeface="Arial"/>
              </a:rPr>
              <a:t> </a:t>
            </a:r>
            <a:r>
              <a:rPr sz="900" i="1" spc="-15" dirty="0">
                <a:solidFill>
                  <a:srgbClr val="212121"/>
                </a:solidFill>
                <a:latin typeface="Arial"/>
                <a:cs typeface="Arial"/>
              </a:rPr>
              <a:t>O</a:t>
            </a:r>
            <a:r>
              <a:rPr sz="900" i="1" dirty="0">
                <a:solidFill>
                  <a:srgbClr val="212121"/>
                </a:solidFill>
                <a:latin typeface="Arial"/>
                <a:cs typeface="Arial"/>
              </a:rPr>
              <a:t>nline</a:t>
            </a:r>
            <a:endParaRPr sz="90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246645" y="501713"/>
            <a:ext cx="6121400" cy="533400"/>
          </a:xfrm>
          <a:prstGeom prst="rect">
            <a:avLst/>
          </a:prstGeom>
        </p:spPr>
        <p:txBody>
          <a:bodyPr vert="horz" wrap="square" lIns="0" tIns="0" rIns="0" bIns="0" rtlCol="0">
            <a:spAutoFit/>
          </a:bodyPr>
          <a:lstStyle/>
          <a:p>
            <a:pPr marL="12700">
              <a:lnSpc>
                <a:spcPct val="100000"/>
              </a:lnSpc>
            </a:pPr>
            <a:r>
              <a:rPr sz="4000" spc="-125" dirty="0">
                <a:solidFill>
                  <a:srgbClr val="C00000"/>
                </a:solidFill>
                <a:latin typeface="Arial"/>
                <a:cs typeface="Arial"/>
              </a:rPr>
              <a:t>Moni</a:t>
            </a:r>
            <a:r>
              <a:rPr sz="4000" spc="-105" dirty="0">
                <a:solidFill>
                  <a:srgbClr val="C00000"/>
                </a:solidFill>
                <a:latin typeface="Arial"/>
                <a:cs typeface="Arial"/>
              </a:rPr>
              <a:t>t</a:t>
            </a:r>
            <a:r>
              <a:rPr sz="4000" spc="-130" dirty="0">
                <a:solidFill>
                  <a:srgbClr val="C00000"/>
                </a:solidFill>
                <a:latin typeface="Arial"/>
                <a:cs typeface="Arial"/>
              </a:rPr>
              <a:t>o</a:t>
            </a:r>
            <a:r>
              <a:rPr sz="4000" spc="-110" dirty="0">
                <a:solidFill>
                  <a:srgbClr val="C00000"/>
                </a:solidFill>
                <a:latin typeface="Arial"/>
                <a:cs typeface="Arial"/>
              </a:rPr>
              <a:t>ri</a:t>
            </a:r>
            <a:r>
              <a:rPr sz="4000" spc="-130" dirty="0">
                <a:solidFill>
                  <a:srgbClr val="C00000"/>
                </a:solidFill>
                <a:latin typeface="Arial"/>
                <a:cs typeface="Arial"/>
              </a:rPr>
              <a:t>n</a:t>
            </a:r>
            <a:r>
              <a:rPr sz="4000" spc="-25" dirty="0">
                <a:solidFill>
                  <a:srgbClr val="C00000"/>
                </a:solidFill>
                <a:latin typeface="Arial"/>
                <a:cs typeface="Arial"/>
              </a:rPr>
              <a:t>g</a:t>
            </a:r>
            <a:r>
              <a:rPr sz="4000" spc="-204" dirty="0">
                <a:solidFill>
                  <a:srgbClr val="C00000"/>
                </a:solidFill>
                <a:latin typeface="Arial"/>
                <a:cs typeface="Arial"/>
              </a:rPr>
              <a:t> </a:t>
            </a:r>
            <a:r>
              <a:rPr sz="4000" spc="-135" dirty="0">
                <a:solidFill>
                  <a:srgbClr val="C00000"/>
                </a:solidFill>
                <a:latin typeface="Arial"/>
                <a:cs typeface="Arial"/>
              </a:rPr>
              <a:t>Du</a:t>
            </a:r>
            <a:r>
              <a:rPr sz="4000" spc="-110" dirty="0">
                <a:solidFill>
                  <a:srgbClr val="C00000"/>
                </a:solidFill>
                <a:latin typeface="Arial"/>
                <a:cs typeface="Arial"/>
              </a:rPr>
              <a:t>r</a:t>
            </a:r>
            <a:r>
              <a:rPr sz="4000" spc="-120" dirty="0">
                <a:solidFill>
                  <a:srgbClr val="C00000"/>
                </a:solidFill>
                <a:latin typeface="Arial"/>
                <a:cs typeface="Arial"/>
              </a:rPr>
              <a:t>in</a:t>
            </a:r>
            <a:r>
              <a:rPr sz="4000" spc="-25" dirty="0">
                <a:solidFill>
                  <a:srgbClr val="C00000"/>
                </a:solidFill>
                <a:latin typeface="Arial"/>
                <a:cs typeface="Arial"/>
              </a:rPr>
              <a:t>g</a:t>
            </a:r>
            <a:r>
              <a:rPr sz="4000" spc="-270" dirty="0">
                <a:solidFill>
                  <a:srgbClr val="C00000"/>
                </a:solidFill>
                <a:latin typeface="Arial"/>
                <a:cs typeface="Arial"/>
              </a:rPr>
              <a:t> T</a:t>
            </a:r>
            <a:r>
              <a:rPr sz="4000" spc="-110" dirty="0">
                <a:solidFill>
                  <a:srgbClr val="C00000"/>
                </a:solidFill>
                <a:latin typeface="Arial"/>
                <a:cs typeface="Arial"/>
              </a:rPr>
              <a:t>r</a:t>
            </a:r>
            <a:r>
              <a:rPr sz="4000" spc="-130" dirty="0">
                <a:solidFill>
                  <a:srgbClr val="C00000"/>
                </a:solidFill>
                <a:latin typeface="Arial"/>
                <a:cs typeface="Arial"/>
              </a:rPr>
              <a:t>ea</a:t>
            </a:r>
            <a:r>
              <a:rPr sz="4000" spc="-105" dirty="0">
                <a:solidFill>
                  <a:srgbClr val="C00000"/>
                </a:solidFill>
                <a:latin typeface="Arial"/>
                <a:cs typeface="Arial"/>
              </a:rPr>
              <a:t>t</a:t>
            </a:r>
            <a:r>
              <a:rPr sz="4000" spc="-125" dirty="0">
                <a:solidFill>
                  <a:srgbClr val="C00000"/>
                </a:solidFill>
                <a:latin typeface="Arial"/>
                <a:cs typeface="Arial"/>
              </a:rPr>
              <a:t>ment</a:t>
            </a:r>
            <a:endParaRPr sz="4000">
              <a:latin typeface="Arial"/>
              <a:cs typeface="Arial"/>
            </a:endParaRPr>
          </a:p>
        </p:txBody>
      </p:sp>
      <p:sp>
        <p:nvSpPr>
          <p:cNvPr id="4" name="object 4"/>
          <p:cNvSpPr txBox="1"/>
          <p:nvPr/>
        </p:nvSpPr>
        <p:spPr>
          <a:xfrm>
            <a:off x="694508" y="1336472"/>
            <a:ext cx="9238615" cy="3042920"/>
          </a:xfrm>
          <a:prstGeom prst="rect">
            <a:avLst/>
          </a:prstGeom>
        </p:spPr>
        <p:txBody>
          <a:bodyPr vert="horz" wrap="square" lIns="0" tIns="0" rIns="0" bIns="0" rtlCol="0">
            <a:spAutoFit/>
          </a:bodyPr>
          <a:lstStyle/>
          <a:p>
            <a:pPr marL="355600" marR="1842770" indent="-342900">
              <a:lnSpc>
                <a:spcPct val="100000"/>
              </a:lnSpc>
              <a:buClr>
                <a:srgbClr val="D51F1A"/>
              </a:buClr>
              <a:buFont typeface="Wingdings"/>
              <a:buChar char=""/>
              <a:tabLst>
                <a:tab pos="355600" algn="l"/>
              </a:tabLst>
            </a:pPr>
            <a:r>
              <a:rPr sz="2400" spc="-10" dirty="0">
                <a:solidFill>
                  <a:srgbClr val="212121"/>
                </a:solidFill>
                <a:latin typeface="Arial"/>
                <a:cs typeface="Arial"/>
              </a:rPr>
              <a:t>R</a:t>
            </a:r>
            <a:r>
              <a:rPr sz="2400" spc="-5" dirty="0">
                <a:solidFill>
                  <a:srgbClr val="212121"/>
                </a:solidFill>
                <a:latin typeface="Arial"/>
                <a:cs typeface="Arial"/>
              </a:rPr>
              <a:t>out</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e</a:t>
            </a:r>
            <a:r>
              <a:rPr sz="2400" spc="25" dirty="0">
                <a:solidFill>
                  <a:srgbClr val="212121"/>
                </a:solidFill>
                <a:latin typeface="Arial"/>
                <a:cs typeface="Arial"/>
              </a:rPr>
              <a:t> </a:t>
            </a:r>
            <a:r>
              <a:rPr sz="2400" spc="-5" dirty="0">
                <a:solidFill>
                  <a:srgbClr val="212121"/>
                </a:solidFill>
                <a:latin typeface="Arial"/>
                <a:cs typeface="Arial"/>
              </a:rPr>
              <a:t>te</a:t>
            </a:r>
            <a:r>
              <a:rPr sz="2400" dirty="0">
                <a:solidFill>
                  <a:srgbClr val="212121"/>
                </a:solidFill>
                <a:latin typeface="Arial"/>
                <a:cs typeface="Arial"/>
              </a:rPr>
              <a:t>s</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 </a:t>
            </a:r>
            <a:r>
              <a:rPr sz="2400" spc="-5" dirty="0">
                <a:solidFill>
                  <a:srgbClr val="212121"/>
                </a:solidFill>
                <a:latin typeface="Arial"/>
                <a:cs typeface="Arial"/>
              </a:rPr>
              <a:t>fo</a:t>
            </a:r>
            <a:r>
              <a:rPr sz="2400" dirty="0">
                <a:solidFill>
                  <a:srgbClr val="212121"/>
                </a:solidFill>
                <a:latin typeface="Arial"/>
                <a:cs typeface="Arial"/>
              </a:rPr>
              <a:t>r</a:t>
            </a:r>
            <a:r>
              <a:rPr sz="2400" spc="-15" dirty="0">
                <a:solidFill>
                  <a:srgbClr val="212121"/>
                </a:solidFill>
                <a:latin typeface="Arial"/>
                <a:cs typeface="Arial"/>
              </a:rPr>
              <a:t> </a:t>
            </a:r>
            <a:r>
              <a:rPr sz="2400" spc="-10" dirty="0">
                <a:solidFill>
                  <a:srgbClr val="212121"/>
                </a:solidFill>
                <a:latin typeface="Arial"/>
                <a:cs typeface="Arial"/>
              </a:rPr>
              <a:t>HC</a:t>
            </a:r>
            <a:r>
              <a:rPr sz="240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RN</a:t>
            </a:r>
            <a:r>
              <a:rPr sz="2400" dirty="0">
                <a:solidFill>
                  <a:srgbClr val="212121"/>
                </a:solidFill>
                <a:latin typeface="Arial"/>
                <a:cs typeface="Arial"/>
              </a:rPr>
              <a:t>A</a:t>
            </a:r>
            <a:r>
              <a:rPr sz="2400" spc="-120" dirty="0">
                <a:solidFill>
                  <a:srgbClr val="212121"/>
                </a:solidFill>
                <a:latin typeface="Arial"/>
                <a:cs typeface="Arial"/>
              </a:rPr>
              <a:t> </a:t>
            </a:r>
            <a:r>
              <a:rPr sz="2400" i="1" spc="-5" dirty="0">
                <a:solidFill>
                  <a:srgbClr val="212121"/>
                </a:solidFill>
                <a:latin typeface="Arial"/>
                <a:cs typeface="Arial"/>
              </a:rPr>
              <a:t>du</a:t>
            </a:r>
            <a:r>
              <a:rPr sz="2400" i="1" dirty="0">
                <a:solidFill>
                  <a:srgbClr val="212121"/>
                </a:solidFill>
                <a:latin typeface="Arial"/>
                <a:cs typeface="Arial"/>
              </a:rPr>
              <a:t>r</a:t>
            </a:r>
            <a:r>
              <a:rPr sz="2400" i="1" spc="-10" dirty="0">
                <a:solidFill>
                  <a:srgbClr val="212121"/>
                </a:solidFill>
                <a:latin typeface="Arial"/>
                <a:cs typeface="Arial"/>
              </a:rPr>
              <a:t>i</a:t>
            </a:r>
            <a:r>
              <a:rPr sz="2400" i="1" spc="-5" dirty="0">
                <a:solidFill>
                  <a:srgbClr val="212121"/>
                </a:solidFill>
                <a:latin typeface="Arial"/>
                <a:cs typeface="Arial"/>
              </a:rPr>
              <a:t>n</a:t>
            </a:r>
            <a:r>
              <a:rPr sz="2400" i="1" dirty="0">
                <a:solidFill>
                  <a:srgbClr val="212121"/>
                </a:solidFill>
                <a:latin typeface="Arial"/>
                <a:cs typeface="Arial"/>
              </a:rPr>
              <a:t>g</a:t>
            </a:r>
            <a:r>
              <a:rPr sz="2400" i="1"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5"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not </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c</a:t>
            </a:r>
            <a:r>
              <a:rPr sz="2400" spc="-5" dirty="0">
                <a:solidFill>
                  <a:srgbClr val="212121"/>
                </a:solidFill>
                <a:latin typeface="Arial"/>
                <a:cs typeface="Arial"/>
              </a:rPr>
              <a:t>o</a:t>
            </a:r>
            <a:r>
              <a:rPr sz="2400" dirty="0">
                <a:solidFill>
                  <a:srgbClr val="212121"/>
                </a:solidFill>
                <a:latin typeface="Arial"/>
                <a:cs typeface="Arial"/>
              </a:rPr>
              <a:t>mm</a:t>
            </a:r>
            <a:r>
              <a:rPr sz="2400" spc="-5" dirty="0">
                <a:solidFill>
                  <a:srgbClr val="212121"/>
                </a:solidFill>
                <a:latin typeface="Arial"/>
                <a:cs typeface="Arial"/>
              </a:rPr>
              <a:t>ende</a:t>
            </a:r>
            <a:r>
              <a:rPr sz="2400" dirty="0">
                <a:solidFill>
                  <a:srgbClr val="212121"/>
                </a:solidFill>
                <a:latin typeface="Arial"/>
                <a:cs typeface="Arial"/>
              </a:rPr>
              <a:t>d</a:t>
            </a:r>
            <a:r>
              <a:rPr sz="2400" spc="15" dirty="0">
                <a:solidFill>
                  <a:srgbClr val="212121"/>
                </a:solidFill>
                <a:latin typeface="Arial"/>
                <a:cs typeface="Arial"/>
              </a:rPr>
              <a:t> </a:t>
            </a:r>
            <a:r>
              <a:rPr sz="2400" spc="-5" dirty="0">
                <a:solidFill>
                  <a:srgbClr val="212121"/>
                </a:solidFill>
                <a:latin typeface="Arial"/>
                <a:cs typeface="Arial"/>
              </a:rPr>
              <a:t>un</a:t>
            </a:r>
            <a:r>
              <a:rPr sz="2400" spc="-10" dirty="0">
                <a:solidFill>
                  <a:srgbClr val="212121"/>
                </a:solidFill>
                <a:latin typeface="Arial"/>
                <a:cs typeface="Arial"/>
              </a:rPr>
              <a:t>l</a:t>
            </a:r>
            <a:r>
              <a:rPr sz="2400" spc="-5" dirty="0">
                <a:solidFill>
                  <a:srgbClr val="212121"/>
                </a:solidFill>
                <a:latin typeface="Arial"/>
                <a:cs typeface="Arial"/>
              </a:rPr>
              <a:t>e</a:t>
            </a:r>
            <a:r>
              <a:rPr sz="2400" dirty="0">
                <a:solidFill>
                  <a:srgbClr val="212121"/>
                </a:solidFill>
                <a:latin typeface="Arial"/>
                <a:cs typeface="Arial"/>
              </a:rPr>
              <a:t>ss</a:t>
            </a:r>
            <a:endParaRPr sz="2400" dirty="0">
              <a:latin typeface="Arial"/>
              <a:cs typeface="Arial"/>
            </a:endParaRPr>
          </a:p>
          <a:p>
            <a:pPr marL="1016635" marR="749300" lvl="1" indent="-342900">
              <a:lnSpc>
                <a:spcPct val="100000"/>
              </a:lnSpc>
              <a:spcBef>
                <a:spcPts val="520"/>
              </a:spcBef>
              <a:buClr>
                <a:srgbClr val="D51F1A"/>
              </a:buClr>
              <a:buFont typeface="Wingdings"/>
              <a:buChar char=""/>
              <a:tabLst>
                <a:tab pos="1017269" algn="l"/>
              </a:tabLst>
            </a:pPr>
            <a:r>
              <a:rPr sz="2200" spc="-20" dirty="0">
                <a:solidFill>
                  <a:srgbClr val="212121"/>
                </a:solidFill>
                <a:latin typeface="Arial"/>
                <a:cs typeface="Arial"/>
              </a:rPr>
              <a:t>A</a:t>
            </a:r>
            <a:r>
              <a:rPr sz="2200" spc="-185" dirty="0">
                <a:solidFill>
                  <a:srgbClr val="212121"/>
                </a:solidFill>
                <a:latin typeface="Arial"/>
                <a:cs typeface="Arial"/>
              </a:rPr>
              <a:t>L</a:t>
            </a:r>
            <a:r>
              <a:rPr sz="2200" spc="-15" dirty="0">
                <a:solidFill>
                  <a:srgbClr val="212121"/>
                </a:solidFill>
                <a:latin typeface="Arial"/>
                <a:cs typeface="Arial"/>
              </a:rPr>
              <a:t>T</a:t>
            </a:r>
            <a:r>
              <a:rPr sz="2200" spc="-25" dirty="0">
                <a:solidFill>
                  <a:srgbClr val="212121"/>
                </a:solidFill>
                <a:latin typeface="Arial"/>
                <a:cs typeface="Arial"/>
              </a:rPr>
              <a:t> </a:t>
            </a:r>
            <a:r>
              <a:rPr sz="2200" spc="-10" dirty="0">
                <a:solidFill>
                  <a:srgbClr val="212121"/>
                </a:solidFill>
                <a:latin typeface="Arial"/>
                <a:cs typeface="Arial"/>
              </a:rPr>
              <a:t>le</a:t>
            </a:r>
            <a:r>
              <a:rPr sz="2200" spc="-25" dirty="0">
                <a:solidFill>
                  <a:srgbClr val="212121"/>
                </a:solidFill>
                <a:latin typeface="Arial"/>
                <a:cs typeface="Arial"/>
              </a:rPr>
              <a:t>v</a:t>
            </a:r>
            <a:r>
              <a:rPr sz="2200" spc="-10" dirty="0">
                <a:solidFill>
                  <a:srgbClr val="212121"/>
                </a:solidFill>
                <a:latin typeface="Arial"/>
                <a:cs typeface="Arial"/>
              </a:rPr>
              <a:t>els fail</a:t>
            </a:r>
            <a:r>
              <a:rPr sz="2200"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15" dirty="0">
                <a:solidFill>
                  <a:srgbClr val="212121"/>
                </a:solidFill>
                <a:latin typeface="Arial"/>
                <a:cs typeface="Arial"/>
              </a:rPr>
              <a:t>de</a:t>
            </a:r>
            <a:r>
              <a:rPr sz="2200" spc="-10" dirty="0">
                <a:solidFill>
                  <a:srgbClr val="212121"/>
                </a:solidFill>
                <a:latin typeface="Arial"/>
                <a:cs typeface="Arial"/>
              </a:rPr>
              <a:t>cline (in</a:t>
            </a:r>
            <a:r>
              <a:rPr sz="2200" dirty="0">
                <a:solidFill>
                  <a:srgbClr val="212121"/>
                </a:solidFill>
                <a:latin typeface="Arial"/>
                <a:cs typeface="Arial"/>
              </a:rPr>
              <a:t> </a:t>
            </a:r>
            <a:r>
              <a:rPr sz="2200" spc="-15" dirty="0">
                <a:solidFill>
                  <a:srgbClr val="212121"/>
                </a:solidFill>
                <a:latin typeface="Arial"/>
                <a:cs typeface="Arial"/>
              </a:rPr>
              <a:t>people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here</a:t>
            </a:r>
            <a:r>
              <a:rPr sz="2200" spc="10"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u</a:t>
            </a:r>
            <a:r>
              <a:rPr sz="2200" spc="-10" dirty="0">
                <a:solidFill>
                  <a:srgbClr val="212121"/>
                </a:solidFill>
                <a:latin typeface="Arial"/>
                <a:cs typeface="Arial"/>
              </a:rPr>
              <a:t>c</a:t>
            </a:r>
            <a:r>
              <a:rPr sz="2200" spc="-15" dirty="0">
                <a:solidFill>
                  <a:srgbClr val="212121"/>
                </a:solidFill>
                <a:latin typeface="Arial"/>
                <a:cs typeface="Arial"/>
              </a:rPr>
              <a:t>h</a:t>
            </a:r>
            <a:r>
              <a:rPr sz="2200" spc="-1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onitoring</a:t>
            </a:r>
            <a:r>
              <a:rPr sz="2200" spc="10" dirty="0">
                <a:solidFill>
                  <a:srgbClr val="212121"/>
                </a:solidFill>
                <a:latin typeface="Arial"/>
                <a:cs typeface="Arial"/>
              </a:rPr>
              <a:t> </a:t>
            </a:r>
            <a:r>
              <a:rPr sz="2200" spc="-10" dirty="0">
                <a:solidFill>
                  <a:srgbClr val="212121"/>
                </a:solidFill>
                <a:latin typeface="Arial"/>
                <a:cs typeface="Arial"/>
              </a:rPr>
              <a:t>is indicated)</a:t>
            </a:r>
            <a:endParaRPr sz="2200" dirty="0">
              <a:latin typeface="Arial"/>
              <a:cs typeface="Arial"/>
            </a:endParaRPr>
          </a:p>
          <a:p>
            <a:pPr marL="1016635" lvl="1" indent="-342900">
              <a:lnSpc>
                <a:spcPct val="100000"/>
              </a:lnSpc>
              <a:spcBef>
                <a:spcPts val="525"/>
              </a:spcBef>
              <a:buClr>
                <a:srgbClr val="D51F1A"/>
              </a:buClr>
              <a:buFont typeface="Wingdings"/>
              <a:buChar char=""/>
              <a:tabLst>
                <a:tab pos="1017269" algn="l"/>
              </a:tabLst>
            </a:pPr>
            <a:r>
              <a:rPr sz="2200" spc="-25" dirty="0">
                <a:solidFill>
                  <a:srgbClr val="212121"/>
                </a:solidFill>
                <a:latin typeface="Arial"/>
                <a:cs typeface="Arial"/>
              </a:rPr>
              <a:t>C</a:t>
            </a:r>
            <a:r>
              <a:rPr sz="2200" spc="-15" dirty="0">
                <a:solidFill>
                  <a:srgbClr val="212121"/>
                </a:solidFill>
                <a:latin typeface="Arial"/>
                <a:cs typeface="Arial"/>
              </a:rPr>
              <a:t>on</a:t>
            </a:r>
            <a:r>
              <a:rPr sz="2200" spc="-10" dirty="0">
                <a:solidFill>
                  <a:srgbClr val="212121"/>
                </a:solidFill>
                <a:latin typeface="Arial"/>
                <a:cs typeface="Arial"/>
              </a:rPr>
              <a:t>c</a:t>
            </a:r>
            <a:r>
              <a:rPr sz="2200" spc="-15" dirty="0">
                <a:solidFill>
                  <a:srgbClr val="212121"/>
                </a:solidFill>
                <a:latin typeface="Arial"/>
                <a:cs typeface="Arial"/>
              </a:rPr>
              <a:t>erns</a:t>
            </a:r>
            <a:r>
              <a:rPr sz="2200" spc="5" dirty="0">
                <a:solidFill>
                  <a:srgbClr val="212121"/>
                </a:solidFill>
                <a:latin typeface="Arial"/>
                <a:cs typeface="Arial"/>
              </a:rPr>
              <a:t> </a:t>
            </a:r>
            <a:r>
              <a:rPr sz="2200" spc="-10" dirty="0">
                <a:solidFill>
                  <a:srgbClr val="212121"/>
                </a:solidFill>
                <a:latin typeface="Arial"/>
                <a:cs typeface="Arial"/>
              </a:rPr>
              <a:t>for</a:t>
            </a:r>
            <a:r>
              <a:rPr sz="2200" spc="10" dirty="0">
                <a:solidFill>
                  <a:srgbClr val="212121"/>
                </a:solidFill>
                <a:latin typeface="Arial"/>
                <a:cs typeface="Arial"/>
              </a:rPr>
              <a:t> </a:t>
            </a:r>
            <a:r>
              <a:rPr sz="2200" spc="-10" dirty="0">
                <a:solidFill>
                  <a:srgbClr val="212121"/>
                </a:solidFill>
                <a:latin typeface="Arial"/>
                <a:cs typeface="Arial"/>
              </a:rPr>
              <a:t>treat</a:t>
            </a:r>
            <a:r>
              <a:rPr sz="2200" spc="-25" dirty="0">
                <a:solidFill>
                  <a:srgbClr val="212121"/>
                </a:solidFill>
                <a:latin typeface="Arial"/>
                <a:cs typeface="Arial"/>
              </a:rPr>
              <a:t>m</a:t>
            </a:r>
            <a:r>
              <a:rPr sz="2200" spc="-15" dirty="0">
                <a:solidFill>
                  <a:srgbClr val="212121"/>
                </a:solidFill>
                <a:latin typeface="Arial"/>
                <a:cs typeface="Arial"/>
              </a:rPr>
              <a:t>ent</a:t>
            </a:r>
            <a:r>
              <a:rPr sz="2200" spc="25" dirty="0">
                <a:solidFill>
                  <a:srgbClr val="212121"/>
                </a:solidFill>
                <a:latin typeface="Arial"/>
                <a:cs typeface="Arial"/>
              </a:rPr>
              <a:t> </a:t>
            </a:r>
            <a:r>
              <a:rPr sz="2200" spc="-15" dirty="0">
                <a:solidFill>
                  <a:srgbClr val="212121"/>
                </a:solidFill>
                <a:latin typeface="Arial"/>
                <a:cs typeface="Arial"/>
              </a:rPr>
              <a:t>adheren</a:t>
            </a:r>
            <a:r>
              <a:rPr sz="2200" spc="-10" dirty="0">
                <a:solidFill>
                  <a:srgbClr val="212121"/>
                </a:solidFill>
                <a:latin typeface="Arial"/>
                <a:cs typeface="Arial"/>
              </a:rPr>
              <a:t>c</a:t>
            </a:r>
            <a:r>
              <a:rPr sz="2200" spc="-15" dirty="0">
                <a:solidFill>
                  <a:srgbClr val="212121"/>
                </a:solidFill>
                <a:latin typeface="Arial"/>
                <a:cs typeface="Arial"/>
              </a:rPr>
              <a:t>e</a:t>
            </a:r>
            <a:endParaRPr sz="2200" dirty="0">
              <a:latin typeface="Arial"/>
              <a:cs typeface="Arial"/>
            </a:endParaRPr>
          </a:p>
          <a:p>
            <a:pPr lvl="1">
              <a:lnSpc>
                <a:spcPct val="100000"/>
              </a:lnSpc>
              <a:spcBef>
                <a:spcPts val="10"/>
              </a:spcBef>
              <a:buClr>
                <a:srgbClr val="D51F1A"/>
              </a:buClr>
              <a:buFont typeface="Wingdings"/>
              <a:buChar char=""/>
            </a:pPr>
            <a:endParaRPr sz="3250" dirty="0">
              <a:latin typeface="Times New Roman"/>
              <a:cs typeface="Times New Roman"/>
            </a:endParaRPr>
          </a:p>
          <a:p>
            <a:pPr marL="241300" marR="5080" indent="-228600">
              <a:lnSpc>
                <a:spcPct val="100000"/>
              </a:lnSpc>
              <a:buClr>
                <a:srgbClr val="D51F1A"/>
              </a:buClr>
              <a:buFont typeface="Wingdings"/>
              <a:buChar char=""/>
              <a:tabLst>
                <a:tab pos="241300" algn="l"/>
              </a:tabLst>
            </a:pPr>
            <a:r>
              <a:rPr sz="2400" spc="-10" dirty="0">
                <a:solidFill>
                  <a:srgbClr val="212121"/>
                </a:solidFill>
                <a:latin typeface="Arial"/>
                <a:cs typeface="Arial"/>
              </a:rPr>
              <a:t>N</a:t>
            </a:r>
            <a:r>
              <a:rPr sz="2400" dirty="0">
                <a:solidFill>
                  <a:srgbClr val="212121"/>
                </a:solidFill>
                <a:latin typeface="Arial"/>
                <a:cs typeface="Arial"/>
              </a:rPr>
              <a:t>o </a:t>
            </a:r>
            <a:r>
              <a:rPr sz="2400" spc="-5" dirty="0">
                <a:solidFill>
                  <a:srgbClr val="212121"/>
                </a:solidFill>
                <a:latin typeface="Arial"/>
                <a:cs typeface="Arial"/>
              </a:rPr>
              <a:t>nee</a:t>
            </a:r>
            <a:r>
              <a:rPr sz="2400" dirty="0">
                <a:solidFill>
                  <a:srgbClr val="212121"/>
                </a:solidFill>
                <a:latin typeface="Arial"/>
                <a:cs typeface="Arial"/>
              </a:rPr>
              <a:t>d</a:t>
            </a:r>
            <a:r>
              <a:rPr sz="2400" spc="1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o</a:t>
            </a:r>
            <a:r>
              <a:rPr sz="2400" spc="-10"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to</a:t>
            </a:r>
            <a:r>
              <a:rPr sz="2400" dirty="0">
                <a:solidFill>
                  <a:srgbClr val="212121"/>
                </a:solidFill>
                <a:latin typeface="Arial"/>
                <a:cs typeface="Arial"/>
              </a:rPr>
              <a:t>p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5"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r</a:t>
            </a:r>
            <a:r>
              <a:rPr sz="2400" spc="-5" dirty="0">
                <a:solidFill>
                  <a:srgbClr val="212121"/>
                </a:solidFill>
                <a:latin typeface="Arial"/>
                <a:cs typeface="Arial"/>
              </a:rPr>
              <a:t> que</a:t>
            </a:r>
            <a:r>
              <a:rPr sz="2400" dirty="0">
                <a:solidFill>
                  <a:srgbClr val="212121"/>
                </a:solidFill>
                <a:latin typeface="Arial"/>
                <a:cs typeface="Arial"/>
              </a:rPr>
              <a:t>s</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25" dirty="0">
                <a:solidFill>
                  <a:srgbClr val="212121"/>
                </a:solidFill>
                <a:latin typeface="Arial"/>
                <a:cs typeface="Arial"/>
              </a:rPr>
              <a:t> </a:t>
            </a:r>
            <a:r>
              <a:rPr sz="2400" spc="-5" dirty="0">
                <a:solidFill>
                  <a:srgbClr val="212121"/>
                </a:solidFill>
                <a:latin typeface="Arial"/>
                <a:cs typeface="Arial"/>
              </a:rPr>
              <a:t>adhe</a:t>
            </a:r>
            <a:r>
              <a:rPr sz="2400" dirty="0">
                <a:solidFill>
                  <a:srgbClr val="212121"/>
                </a:solidFill>
                <a:latin typeface="Arial"/>
                <a:cs typeface="Arial"/>
              </a:rPr>
              <a:t>r</a:t>
            </a:r>
            <a:r>
              <a:rPr sz="2400" spc="-5" dirty="0">
                <a:solidFill>
                  <a:srgbClr val="212121"/>
                </a:solidFill>
                <a:latin typeface="Arial"/>
                <a:cs typeface="Arial"/>
              </a:rPr>
              <a:t>en</a:t>
            </a:r>
            <a:r>
              <a:rPr sz="2400" dirty="0">
                <a:solidFill>
                  <a:srgbClr val="212121"/>
                </a:solidFill>
                <a:latin typeface="Arial"/>
                <a:cs typeface="Arial"/>
              </a:rPr>
              <a:t>ce</a:t>
            </a:r>
            <a:r>
              <a:rPr sz="2400" spc="25" dirty="0">
                <a:solidFill>
                  <a:srgbClr val="212121"/>
                </a:solidFill>
                <a:latin typeface="Arial"/>
                <a:cs typeface="Arial"/>
              </a:rPr>
              <a:t> </a:t>
            </a:r>
            <a:r>
              <a:rPr sz="2400" spc="-10" dirty="0">
                <a:solidFill>
                  <a:srgbClr val="212121"/>
                </a:solidFill>
                <a:latin typeface="Arial"/>
                <a:cs typeface="Arial"/>
              </a:rPr>
              <a:t>if</a:t>
            </a:r>
            <a:r>
              <a:rPr sz="2400" spc="-5" dirty="0">
                <a:solidFill>
                  <a:srgbClr val="212121"/>
                </a:solidFill>
                <a:latin typeface="Arial"/>
                <a:cs typeface="Arial"/>
              </a:rPr>
              <a:t> </a:t>
            </a:r>
            <a:r>
              <a:rPr sz="2400" spc="-10" dirty="0">
                <a:solidFill>
                  <a:srgbClr val="212121"/>
                </a:solidFill>
                <a:latin typeface="Arial"/>
                <a:cs typeface="Arial"/>
              </a:rPr>
              <a:t>RN</a:t>
            </a:r>
            <a:r>
              <a:rPr sz="2400" spc="-20" dirty="0">
                <a:solidFill>
                  <a:srgbClr val="212121"/>
                </a:solidFill>
                <a:latin typeface="Arial"/>
                <a:cs typeface="Arial"/>
              </a:rPr>
              <a:t>A</a:t>
            </a:r>
            <a:r>
              <a:rPr sz="2400" spc="-120" dirty="0">
                <a:solidFill>
                  <a:srgbClr val="212121"/>
                </a:solidFill>
                <a:latin typeface="Arial"/>
                <a:cs typeface="Arial"/>
              </a:rPr>
              <a:t> </a:t>
            </a:r>
            <a:r>
              <a:rPr sz="2400" spc="-10" dirty="0">
                <a:solidFill>
                  <a:srgbClr val="212121"/>
                </a:solidFill>
                <a:latin typeface="Arial"/>
                <a:cs typeface="Arial"/>
              </a:rPr>
              <a:t>l</a:t>
            </a:r>
            <a:r>
              <a:rPr sz="2400" spc="-5" dirty="0">
                <a:solidFill>
                  <a:srgbClr val="212121"/>
                </a:solidFill>
                <a:latin typeface="Arial"/>
                <a:cs typeface="Arial"/>
              </a:rPr>
              <a:t>e</a:t>
            </a:r>
            <a:r>
              <a:rPr sz="2400" dirty="0">
                <a:solidFill>
                  <a:srgbClr val="212121"/>
                </a:solidFill>
                <a:latin typeface="Arial"/>
                <a:cs typeface="Arial"/>
              </a:rPr>
              <a:t>v</a:t>
            </a:r>
            <a:r>
              <a:rPr sz="2400" spc="-5" dirty="0">
                <a:solidFill>
                  <a:srgbClr val="212121"/>
                </a:solidFill>
                <a:latin typeface="Arial"/>
                <a:cs typeface="Arial"/>
              </a:rPr>
              <a:t>e</a:t>
            </a:r>
            <a:r>
              <a:rPr sz="2400" spc="-10" dirty="0">
                <a:solidFill>
                  <a:srgbClr val="212121"/>
                </a:solidFill>
                <a:latin typeface="Arial"/>
                <a:cs typeface="Arial"/>
              </a:rPr>
              <a:t>l</a:t>
            </a:r>
            <a:r>
              <a:rPr sz="2400" dirty="0">
                <a:solidFill>
                  <a:srgbClr val="212121"/>
                </a:solidFill>
                <a:latin typeface="Arial"/>
                <a:cs typeface="Arial"/>
              </a:rPr>
              <a:t>s</a:t>
            </a:r>
            <a:r>
              <a:rPr sz="2400" spc="25" dirty="0">
                <a:solidFill>
                  <a:srgbClr val="212121"/>
                </a:solidFill>
                <a:latin typeface="Arial"/>
                <a:cs typeface="Arial"/>
              </a:rPr>
              <a:t> </a:t>
            </a:r>
            <a:r>
              <a:rPr sz="2400" spc="-5" dirty="0">
                <a:solidFill>
                  <a:srgbClr val="212121"/>
                </a:solidFill>
                <a:latin typeface="Arial"/>
                <a:cs typeface="Arial"/>
              </a:rPr>
              <a:t>a</a:t>
            </a:r>
            <a:r>
              <a:rPr sz="2400" dirty="0">
                <a:solidFill>
                  <a:srgbClr val="212121"/>
                </a:solidFill>
                <a:latin typeface="Arial"/>
                <a:cs typeface="Arial"/>
              </a:rPr>
              <a:t>re s</a:t>
            </a:r>
            <a:r>
              <a:rPr sz="2400" spc="-5" dirty="0">
                <a:solidFill>
                  <a:srgbClr val="212121"/>
                </a:solidFill>
                <a:latin typeface="Arial"/>
                <a:cs typeface="Arial"/>
              </a:rPr>
              <a:t>t</a:t>
            </a:r>
            <a:r>
              <a:rPr sz="2400" spc="-10" dirty="0">
                <a:solidFill>
                  <a:srgbClr val="212121"/>
                </a:solidFill>
                <a:latin typeface="Arial"/>
                <a:cs typeface="Arial"/>
              </a:rPr>
              <a:t>il</a:t>
            </a:r>
            <a:r>
              <a:rPr sz="2400" dirty="0">
                <a:solidFill>
                  <a:srgbClr val="212121"/>
                </a:solidFill>
                <a:latin typeface="Arial"/>
                <a:cs typeface="Arial"/>
              </a:rPr>
              <a:t>l</a:t>
            </a:r>
            <a:r>
              <a:rPr sz="2400" spc="10" dirty="0">
                <a:solidFill>
                  <a:srgbClr val="212121"/>
                </a:solidFill>
                <a:latin typeface="Arial"/>
                <a:cs typeface="Arial"/>
              </a:rPr>
              <a:t> </a:t>
            </a:r>
            <a:r>
              <a:rPr sz="2400" spc="-5" dirty="0">
                <a:solidFill>
                  <a:srgbClr val="212121"/>
                </a:solidFill>
                <a:latin typeface="Arial"/>
                <a:cs typeface="Arial"/>
              </a:rPr>
              <a:t>de</a:t>
            </a:r>
            <a:r>
              <a:rPr sz="2400" spc="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c</a:t>
            </a:r>
            <a:r>
              <a:rPr sz="2400" spc="-5" dirty="0">
                <a:solidFill>
                  <a:srgbClr val="212121"/>
                </a:solidFill>
                <a:latin typeface="Arial"/>
                <a:cs typeface="Arial"/>
              </a:rPr>
              <a:t>tab</a:t>
            </a:r>
            <a:r>
              <a:rPr sz="2400" spc="-10" dirty="0">
                <a:solidFill>
                  <a:srgbClr val="212121"/>
                </a:solidFill>
                <a:latin typeface="Arial"/>
                <a:cs typeface="Arial"/>
              </a:rPr>
              <a:t>l</a:t>
            </a:r>
            <a:r>
              <a:rPr sz="2400" dirty="0">
                <a:solidFill>
                  <a:srgbClr val="212121"/>
                </a:solidFill>
                <a:latin typeface="Arial"/>
                <a:cs typeface="Arial"/>
              </a:rPr>
              <a:t>e</a:t>
            </a:r>
            <a:r>
              <a:rPr sz="2400" spc="10" dirty="0">
                <a:solidFill>
                  <a:srgbClr val="212121"/>
                </a:solidFill>
                <a:latin typeface="Arial"/>
                <a:cs typeface="Arial"/>
              </a:rPr>
              <a:t> </a:t>
            </a:r>
            <a:r>
              <a:rPr sz="2400" spc="-20" dirty="0">
                <a:solidFill>
                  <a:srgbClr val="212121"/>
                </a:solidFill>
                <a:latin typeface="Arial"/>
                <a:cs typeface="Arial"/>
              </a:rPr>
              <a:t>a</a:t>
            </a:r>
            <a:r>
              <a:rPr sz="2400" spc="-10" dirty="0">
                <a:solidFill>
                  <a:srgbClr val="212121"/>
                </a:solidFill>
                <a:latin typeface="Arial"/>
                <a:cs typeface="Arial"/>
              </a:rPr>
              <a:t>t</a:t>
            </a:r>
            <a:r>
              <a:rPr sz="2400" spc="-5" dirty="0">
                <a:solidFill>
                  <a:srgbClr val="212121"/>
                </a:solidFill>
                <a:latin typeface="Arial"/>
                <a:cs typeface="Arial"/>
              </a:rPr>
              <a:t> </a:t>
            </a:r>
            <a:r>
              <a:rPr sz="2400" dirty="0">
                <a:solidFill>
                  <a:srgbClr val="212121"/>
                </a:solidFill>
                <a:latin typeface="Arial"/>
                <a:cs typeface="Arial"/>
              </a:rPr>
              <a:t>4 </a:t>
            </a:r>
            <a:r>
              <a:rPr sz="2400" spc="-10" dirty="0">
                <a:solidFill>
                  <a:srgbClr val="212121"/>
                </a:solidFill>
                <a:latin typeface="Arial"/>
                <a:cs typeface="Arial"/>
              </a:rPr>
              <a:t>w</a:t>
            </a:r>
            <a:r>
              <a:rPr sz="2400" spc="-5" dirty="0">
                <a:solidFill>
                  <a:srgbClr val="212121"/>
                </a:solidFill>
                <a:latin typeface="Arial"/>
                <a:cs typeface="Arial"/>
              </a:rPr>
              <a:t>ee</a:t>
            </a:r>
            <a:r>
              <a:rPr sz="2400" dirty="0">
                <a:solidFill>
                  <a:srgbClr val="212121"/>
                </a:solidFill>
                <a:latin typeface="Arial"/>
                <a:cs typeface="Arial"/>
              </a:rPr>
              <a:t>ks</a:t>
            </a:r>
            <a:endParaRPr sz="24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27862" rIns="0" bIns="0" rtlCol="0">
            <a:spAutoFit/>
          </a:bodyPr>
          <a:lstStyle/>
          <a:p>
            <a:pPr marL="53975">
              <a:lnSpc>
                <a:spcPts val="4760"/>
              </a:lnSpc>
            </a:pPr>
            <a:r>
              <a:rPr spc="-110" dirty="0">
                <a:solidFill>
                  <a:srgbClr val="C00000"/>
                </a:solidFill>
              </a:rPr>
              <a:t>I</a:t>
            </a:r>
            <a:r>
              <a:rPr spc="-15" dirty="0">
                <a:solidFill>
                  <a:srgbClr val="C00000"/>
                </a:solidFill>
              </a:rPr>
              <a:t>f</a:t>
            </a:r>
            <a:r>
              <a:rPr spc="-210" dirty="0">
                <a:solidFill>
                  <a:srgbClr val="C00000"/>
                </a:solidFill>
              </a:rPr>
              <a:t> </a:t>
            </a:r>
            <a:r>
              <a:rPr spc="-130" dirty="0">
                <a:solidFill>
                  <a:srgbClr val="C00000"/>
                </a:solidFill>
              </a:rPr>
              <a:t>Mon</a:t>
            </a:r>
            <a:r>
              <a:rPr spc="-110" dirty="0">
                <a:solidFill>
                  <a:srgbClr val="C00000"/>
                </a:solidFill>
              </a:rPr>
              <a:t>it</a:t>
            </a:r>
            <a:r>
              <a:rPr spc="-125" dirty="0">
                <a:solidFill>
                  <a:srgbClr val="C00000"/>
                </a:solidFill>
              </a:rPr>
              <a:t>o</a:t>
            </a:r>
            <a:r>
              <a:rPr spc="-110" dirty="0">
                <a:solidFill>
                  <a:srgbClr val="C00000"/>
                </a:solidFill>
              </a:rPr>
              <a:t>ri</a:t>
            </a:r>
            <a:r>
              <a:rPr spc="-130" dirty="0">
                <a:solidFill>
                  <a:srgbClr val="C00000"/>
                </a:solidFill>
              </a:rPr>
              <a:t>n</a:t>
            </a:r>
            <a:r>
              <a:rPr spc="-25" dirty="0">
                <a:solidFill>
                  <a:srgbClr val="C00000"/>
                </a:solidFill>
              </a:rPr>
              <a:t>g</a:t>
            </a:r>
            <a:r>
              <a:rPr spc="-204" dirty="0">
                <a:solidFill>
                  <a:srgbClr val="C00000"/>
                </a:solidFill>
              </a:rPr>
              <a:t> </a:t>
            </a:r>
            <a:r>
              <a:rPr spc="-110" dirty="0">
                <a:solidFill>
                  <a:srgbClr val="C00000"/>
                </a:solidFill>
              </a:rPr>
              <a:t>I</a:t>
            </a:r>
            <a:r>
              <a:rPr spc="-20" dirty="0">
                <a:solidFill>
                  <a:srgbClr val="C00000"/>
                </a:solidFill>
              </a:rPr>
              <a:t>s</a:t>
            </a:r>
            <a:r>
              <a:rPr spc="-195" dirty="0">
                <a:solidFill>
                  <a:srgbClr val="C00000"/>
                </a:solidFill>
              </a:rPr>
              <a:t> </a:t>
            </a:r>
            <a:r>
              <a:rPr spc="-105" dirty="0">
                <a:solidFill>
                  <a:srgbClr val="C00000"/>
                </a:solidFill>
              </a:rPr>
              <a:t>I</a:t>
            </a:r>
            <a:r>
              <a:rPr spc="-130" dirty="0">
                <a:solidFill>
                  <a:srgbClr val="C00000"/>
                </a:solidFill>
              </a:rPr>
              <a:t>nd</a:t>
            </a:r>
            <a:r>
              <a:rPr spc="-110" dirty="0">
                <a:solidFill>
                  <a:srgbClr val="C00000"/>
                </a:solidFill>
              </a:rPr>
              <a:t>ic</a:t>
            </a:r>
            <a:r>
              <a:rPr spc="-130" dirty="0">
                <a:solidFill>
                  <a:srgbClr val="C00000"/>
                </a:solidFill>
              </a:rPr>
              <a:t>a</a:t>
            </a:r>
            <a:r>
              <a:rPr spc="-105" dirty="0">
                <a:solidFill>
                  <a:srgbClr val="C00000"/>
                </a:solidFill>
              </a:rPr>
              <a:t>t</a:t>
            </a:r>
            <a:r>
              <a:rPr spc="-130" dirty="0">
                <a:solidFill>
                  <a:srgbClr val="C00000"/>
                </a:solidFill>
              </a:rPr>
              <a:t>ed</a:t>
            </a:r>
            <a:r>
              <a:rPr spc="-15" dirty="0">
                <a:solidFill>
                  <a:srgbClr val="C00000"/>
                </a:solidFill>
              </a:rPr>
              <a:t>,</a:t>
            </a:r>
            <a:r>
              <a:rPr spc="-235" dirty="0">
                <a:solidFill>
                  <a:srgbClr val="C00000"/>
                </a:solidFill>
              </a:rPr>
              <a:t> </a:t>
            </a:r>
            <a:r>
              <a:rPr spc="-125" dirty="0">
                <a:solidFill>
                  <a:srgbClr val="C00000"/>
                </a:solidFill>
              </a:rPr>
              <a:t>a</a:t>
            </a:r>
            <a:r>
              <a:rPr spc="-130" dirty="0">
                <a:solidFill>
                  <a:srgbClr val="C00000"/>
                </a:solidFill>
              </a:rPr>
              <a:t>n</a:t>
            </a:r>
            <a:r>
              <a:rPr spc="-25" dirty="0">
                <a:solidFill>
                  <a:srgbClr val="C00000"/>
                </a:solidFill>
              </a:rPr>
              <a:t>d</a:t>
            </a:r>
            <a:r>
              <a:rPr spc="-409" dirty="0">
                <a:solidFill>
                  <a:srgbClr val="C00000"/>
                </a:solidFill>
              </a:rPr>
              <a:t> </a:t>
            </a:r>
            <a:r>
              <a:rPr spc="-130" dirty="0">
                <a:solidFill>
                  <a:srgbClr val="C00000"/>
                </a:solidFill>
              </a:rPr>
              <a:t>A</a:t>
            </a:r>
            <a:r>
              <a:rPr spc="-425" dirty="0">
                <a:solidFill>
                  <a:srgbClr val="C00000"/>
                </a:solidFill>
              </a:rPr>
              <a:t>L</a:t>
            </a:r>
            <a:r>
              <a:rPr spc="-25" dirty="0">
                <a:solidFill>
                  <a:srgbClr val="C00000"/>
                </a:solidFill>
              </a:rPr>
              <a:t>T</a:t>
            </a:r>
            <a:r>
              <a:rPr spc="-280" dirty="0">
                <a:solidFill>
                  <a:srgbClr val="C00000"/>
                </a:solidFill>
              </a:rPr>
              <a:t> </a:t>
            </a:r>
            <a:r>
              <a:rPr spc="-135" dirty="0">
                <a:solidFill>
                  <a:srgbClr val="C00000"/>
                </a:solidFill>
              </a:rPr>
              <a:t>R</a:t>
            </a:r>
            <a:r>
              <a:rPr spc="-110" dirty="0">
                <a:solidFill>
                  <a:srgbClr val="C00000"/>
                </a:solidFill>
              </a:rPr>
              <a:t>i</a:t>
            </a:r>
            <a:r>
              <a:rPr spc="-114" dirty="0">
                <a:solidFill>
                  <a:srgbClr val="C00000"/>
                </a:solidFill>
              </a:rPr>
              <a:t>s</a:t>
            </a:r>
            <a:r>
              <a:rPr spc="-125" dirty="0">
                <a:solidFill>
                  <a:srgbClr val="C00000"/>
                </a:solidFill>
              </a:rPr>
              <a:t>e</a:t>
            </a:r>
            <a:r>
              <a:rPr spc="-114" dirty="0">
                <a:solidFill>
                  <a:srgbClr val="C00000"/>
                </a:solidFill>
              </a:rPr>
              <a:t>s</a:t>
            </a:r>
            <a:r>
              <a:rPr spc="-105" dirty="0">
                <a:solidFill>
                  <a:srgbClr val="C00000"/>
                </a:solidFill>
              </a:rPr>
              <a:t>..</a:t>
            </a:r>
            <a:r>
              <a:rPr spc="-15" dirty="0">
                <a:solidFill>
                  <a:srgbClr val="C00000"/>
                </a:solidFill>
              </a:rPr>
              <a:t>.</a:t>
            </a:r>
          </a:p>
        </p:txBody>
      </p:sp>
      <p:sp>
        <p:nvSpPr>
          <p:cNvPr id="4" name="object 4"/>
          <p:cNvSpPr txBox="1"/>
          <p:nvPr/>
        </p:nvSpPr>
        <p:spPr>
          <a:xfrm>
            <a:off x="598365" y="1581286"/>
            <a:ext cx="9740900" cy="3514725"/>
          </a:xfrm>
          <a:prstGeom prst="rect">
            <a:avLst/>
          </a:prstGeom>
        </p:spPr>
        <p:txBody>
          <a:bodyPr vert="horz" wrap="square" lIns="0" tIns="0" rIns="0" bIns="0" rtlCol="0">
            <a:spAutoFit/>
          </a:bodyPr>
          <a:lstStyle/>
          <a:p>
            <a:pPr marL="355600" indent="-342900">
              <a:lnSpc>
                <a:spcPct val="100000"/>
              </a:lnSpc>
              <a:buClr>
                <a:srgbClr val="D51F1A"/>
              </a:buClr>
              <a:buFont typeface="Wingdings"/>
              <a:buChar char=""/>
              <a:tabLst>
                <a:tab pos="355600" algn="l"/>
              </a:tabLst>
            </a:pPr>
            <a:r>
              <a:rPr sz="2400" b="1" u="heavy" spc="-15" dirty="0">
                <a:solidFill>
                  <a:srgbClr val="212121"/>
                </a:solidFill>
                <a:latin typeface="Arial"/>
                <a:cs typeface="Arial"/>
              </a:rPr>
              <a:t>&gt;</a:t>
            </a:r>
            <a:r>
              <a:rPr sz="2400" b="1" spc="-5" dirty="0">
                <a:solidFill>
                  <a:srgbClr val="212121"/>
                </a:solidFill>
                <a:latin typeface="Arial"/>
                <a:cs typeface="Arial"/>
              </a:rPr>
              <a:t> 10</a:t>
            </a:r>
            <a:r>
              <a:rPr sz="2400" b="1" dirty="0">
                <a:solidFill>
                  <a:srgbClr val="212121"/>
                </a:solidFill>
                <a:latin typeface="Arial"/>
                <a:cs typeface="Arial"/>
              </a:rPr>
              <a:t>-f</a:t>
            </a:r>
            <a:r>
              <a:rPr sz="2400" b="1" spc="-20" dirty="0">
                <a:solidFill>
                  <a:srgbClr val="212121"/>
                </a:solidFill>
                <a:latin typeface="Arial"/>
                <a:cs typeface="Arial"/>
              </a:rPr>
              <a:t>o</a:t>
            </a:r>
            <a:r>
              <a:rPr sz="2400" b="1" spc="-5" dirty="0">
                <a:solidFill>
                  <a:srgbClr val="212121"/>
                </a:solidFill>
                <a:latin typeface="Arial"/>
                <a:cs typeface="Arial"/>
              </a:rPr>
              <a:t>l</a:t>
            </a:r>
            <a:r>
              <a:rPr sz="2400" b="1" spc="-15" dirty="0">
                <a:solidFill>
                  <a:srgbClr val="212121"/>
                </a:solidFill>
                <a:latin typeface="Arial"/>
                <a:cs typeface="Arial"/>
              </a:rPr>
              <a:t>d</a:t>
            </a:r>
            <a:r>
              <a:rPr sz="2400" b="1" spc="-25" dirty="0">
                <a:solidFill>
                  <a:srgbClr val="212121"/>
                </a:solidFill>
                <a:latin typeface="Arial"/>
                <a:cs typeface="Arial"/>
              </a:rPr>
              <a:t> </a:t>
            </a:r>
            <a:r>
              <a:rPr sz="2400" b="1" spc="-5" dirty="0">
                <a:solidFill>
                  <a:srgbClr val="212121"/>
                </a:solidFill>
                <a:latin typeface="Arial"/>
                <a:cs typeface="Arial"/>
              </a:rPr>
              <a:t>inc</a:t>
            </a:r>
            <a:r>
              <a:rPr sz="2400" b="1" dirty="0">
                <a:solidFill>
                  <a:srgbClr val="212121"/>
                </a:solidFill>
                <a:latin typeface="Arial"/>
                <a:cs typeface="Arial"/>
              </a:rPr>
              <a:t>r</a:t>
            </a:r>
            <a:r>
              <a:rPr sz="2400" b="1" spc="-5" dirty="0">
                <a:solidFill>
                  <a:srgbClr val="212121"/>
                </a:solidFill>
                <a:latin typeface="Arial"/>
                <a:cs typeface="Arial"/>
              </a:rPr>
              <a:t>eas</a:t>
            </a:r>
            <a:r>
              <a:rPr sz="2400" b="1" dirty="0">
                <a:solidFill>
                  <a:srgbClr val="212121"/>
                </a:solidFill>
                <a:latin typeface="Arial"/>
                <a:cs typeface="Arial"/>
              </a:rPr>
              <a:t>e</a:t>
            </a:r>
            <a:r>
              <a:rPr sz="2400" b="1" spc="15" dirty="0">
                <a:solidFill>
                  <a:srgbClr val="212121"/>
                </a:solidFill>
                <a:latin typeface="Arial"/>
                <a:cs typeface="Arial"/>
              </a:rPr>
              <a:t> </a:t>
            </a:r>
            <a:r>
              <a:rPr sz="2400" b="1" spc="-5" dirty="0">
                <a:solidFill>
                  <a:srgbClr val="212121"/>
                </a:solidFill>
                <a:latin typeface="Arial"/>
                <a:cs typeface="Arial"/>
              </a:rPr>
              <a:t>i</a:t>
            </a:r>
            <a:r>
              <a:rPr sz="2400" b="1" spc="-15" dirty="0">
                <a:solidFill>
                  <a:srgbClr val="212121"/>
                </a:solidFill>
                <a:latin typeface="Arial"/>
                <a:cs typeface="Arial"/>
              </a:rPr>
              <a:t>n</a:t>
            </a:r>
            <a:r>
              <a:rPr sz="2400" b="1" spc="-110" dirty="0">
                <a:solidFill>
                  <a:srgbClr val="212121"/>
                </a:solidFill>
                <a:latin typeface="Arial"/>
                <a:cs typeface="Arial"/>
              </a:rPr>
              <a:t> </a:t>
            </a:r>
            <a:r>
              <a:rPr sz="2400" b="1" spc="-10" dirty="0">
                <a:solidFill>
                  <a:srgbClr val="212121"/>
                </a:solidFill>
                <a:latin typeface="Arial"/>
                <a:cs typeface="Arial"/>
              </a:rPr>
              <a:t>A</a:t>
            </a:r>
            <a:r>
              <a:rPr sz="2400" b="1" spc="-200" dirty="0">
                <a:solidFill>
                  <a:srgbClr val="212121"/>
                </a:solidFill>
                <a:latin typeface="Arial"/>
                <a:cs typeface="Arial"/>
              </a:rPr>
              <a:t>L</a:t>
            </a:r>
            <a:r>
              <a:rPr sz="2400" b="1" spc="-15" dirty="0">
                <a:solidFill>
                  <a:srgbClr val="212121"/>
                </a:solidFill>
                <a:latin typeface="Arial"/>
                <a:cs typeface="Arial"/>
              </a:rPr>
              <a:t>T</a:t>
            </a:r>
            <a:r>
              <a:rPr sz="2400" b="1" dirty="0">
                <a:solidFill>
                  <a:srgbClr val="212121"/>
                </a:solidFill>
                <a:latin typeface="Arial"/>
                <a:cs typeface="Arial"/>
              </a:rPr>
              <a:t> </a:t>
            </a:r>
            <a:r>
              <a:rPr sz="2400" spc="-5" dirty="0">
                <a:solidFill>
                  <a:srgbClr val="212121"/>
                </a:solidFill>
                <a:latin typeface="Arial"/>
                <a:cs typeface="Arial"/>
              </a:rPr>
              <a:t>f</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m</a:t>
            </a:r>
            <a:r>
              <a:rPr sz="2400" spc="-15" dirty="0">
                <a:solidFill>
                  <a:srgbClr val="212121"/>
                </a:solidFill>
                <a:latin typeface="Arial"/>
                <a:cs typeface="Arial"/>
              </a:rPr>
              <a:t> </a:t>
            </a:r>
            <a:r>
              <a:rPr sz="2400" spc="-5" dirty="0">
                <a:solidFill>
                  <a:srgbClr val="212121"/>
                </a:solidFill>
                <a:latin typeface="Arial"/>
                <a:cs typeface="Arial"/>
              </a:rPr>
              <a:t>ba</a:t>
            </a:r>
            <a:r>
              <a:rPr sz="2400" dirty="0">
                <a:solidFill>
                  <a:srgbClr val="212121"/>
                </a:solidFill>
                <a:latin typeface="Arial"/>
                <a:cs typeface="Arial"/>
              </a:rPr>
              <a:t>s</a:t>
            </a:r>
            <a:r>
              <a:rPr sz="2400" spc="-5" dirty="0">
                <a:solidFill>
                  <a:srgbClr val="212121"/>
                </a:solidFill>
                <a:latin typeface="Arial"/>
                <a:cs typeface="Arial"/>
              </a:rPr>
              <a:t>e</a:t>
            </a:r>
            <a:r>
              <a:rPr sz="2400" spc="-10" dirty="0">
                <a:solidFill>
                  <a:srgbClr val="212121"/>
                </a:solidFill>
                <a:latin typeface="Arial"/>
                <a:cs typeface="Arial"/>
              </a:rPr>
              <a:t>li</a:t>
            </a:r>
            <a:r>
              <a:rPr sz="2400" spc="-5" dirty="0">
                <a:solidFill>
                  <a:srgbClr val="212121"/>
                </a:solidFill>
                <a:latin typeface="Arial"/>
                <a:cs typeface="Arial"/>
              </a:rPr>
              <a:t>n</a:t>
            </a:r>
            <a:r>
              <a:rPr sz="2400" dirty="0">
                <a:solidFill>
                  <a:srgbClr val="212121"/>
                </a:solidFill>
                <a:latin typeface="Arial"/>
                <a:cs typeface="Arial"/>
              </a:rPr>
              <a:t>e</a:t>
            </a:r>
            <a:r>
              <a:rPr sz="2400" spc="35" dirty="0">
                <a:solidFill>
                  <a:srgbClr val="212121"/>
                </a:solidFill>
                <a:latin typeface="Arial"/>
                <a:cs typeface="Arial"/>
              </a:rPr>
              <a:t> </a:t>
            </a:r>
            <a:r>
              <a:rPr sz="2400" spc="-5" dirty="0">
                <a:solidFill>
                  <a:srgbClr val="212121"/>
                </a:solidFill>
                <a:latin typeface="Arial"/>
                <a:cs typeface="Arial"/>
              </a:rPr>
              <a:t>du</a:t>
            </a:r>
            <a:r>
              <a:rPr sz="2400" dirty="0">
                <a:solidFill>
                  <a:srgbClr val="212121"/>
                </a:solidFill>
                <a:latin typeface="Arial"/>
                <a:cs typeface="Arial"/>
              </a:rPr>
              <a:t>r</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spc="5" dirty="0">
                <a:solidFill>
                  <a:srgbClr val="212121"/>
                </a:solidFill>
                <a:latin typeface="Arial"/>
                <a:cs typeface="Arial"/>
              </a:rPr>
              <a:t>t</a:t>
            </a:r>
            <a:r>
              <a:rPr sz="2400" spc="-10" dirty="0">
                <a:solidFill>
                  <a:srgbClr val="212121"/>
                </a:solidFill>
                <a:latin typeface="Arial"/>
                <a:cs typeface="Arial"/>
              </a:rPr>
              <a:t>:</a:t>
            </a:r>
            <a:endParaRPr sz="2400">
              <a:latin typeface="Arial"/>
              <a:cs typeface="Arial"/>
            </a:endParaRPr>
          </a:p>
          <a:p>
            <a:pPr marL="1016635" marR="5080" lvl="1" indent="-342900">
              <a:lnSpc>
                <a:spcPct val="100000"/>
              </a:lnSpc>
              <a:spcBef>
                <a:spcPts val="1000"/>
              </a:spcBef>
              <a:buClr>
                <a:srgbClr val="D51F1A"/>
              </a:buClr>
              <a:buFont typeface="Wingdings"/>
              <a:buChar char=""/>
              <a:tabLst>
                <a:tab pos="1017269" algn="l"/>
              </a:tabLst>
            </a:pPr>
            <a:r>
              <a:rPr sz="2000" i="1" dirty="0">
                <a:solidFill>
                  <a:srgbClr val="212121"/>
                </a:solidFill>
                <a:latin typeface="Arial"/>
                <a:cs typeface="Arial"/>
              </a:rPr>
              <a:t>D</a:t>
            </a:r>
            <a:r>
              <a:rPr sz="2000" i="1" spc="-5" dirty="0">
                <a:solidFill>
                  <a:srgbClr val="212121"/>
                </a:solidFill>
                <a:latin typeface="Arial"/>
                <a:cs typeface="Arial"/>
              </a:rPr>
              <a:t>i</a:t>
            </a:r>
            <a:r>
              <a:rPr sz="2000" i="1" spc="5" dirty="0">
                <a:solidFill>
                  <a:srgbClr val="212121"/>
                </a:solidFill>
                <a:latin typeface="Arial"/>
                <a:cs typeface="Arial"/>
              </a:rPr>
              <a:t>sc</a:t>
            </a:r>
            <a:r>
              <a:rPr sz="2000" i="1" dirty="0">
                <a:solidFill>
                  <a:srgbClr val="212121"/>
                </a:solidFill>
                <a:latin typeface="Arial"/>
                <a:cs typeface="Arial"/>
              </a:rPr>
              <a:t>on</a:t>
            </a:r>
            <a:r>
              <a:rPr sz="2000" i="1" spc="-5" dirty="0">
                <a:solidFill>
                  <a:srgbClr val="212121"/>
                </a:solidFill>
                <a:latin typeface="Arial"/>
                <a:cs typeface="Arial"/>
              </a:rPr>
              <a:t>ti</a:t>
            </a:r>
            <a:r>
              <a:rPr sz="2000" i="1" dirty="0">
                <a:solidFill>
                  <a:srgbClr val="212121"/>
                </a:solidFill>
                <a:latin typeface="Arial"/>
                <a:cs typeface="Arial"/>
              </a:rPr>
              <a:t>nue</a:t>
            </a:r>
            <a:r>
              <a:rPr sz="2000" i="1" spc="-30"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A</a:t>
            </a:r>
            <a:r>
              <a:rPr sz="2000" dirty="0">
                <a:solidFill>
                  <a:srgbClr val="212121"/>
                </a:solidFill>
                <a:latin typeface="Arial"/>
                <a:cs typeface="Arial"/>
              </a:rPr>
              <a:t>A</a:t>
            </a:r>
            <a:r>
              <a:rPr sz="2000" spc="-120"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herap</a:t>
            </a:r>
            <a:r>
              <a:rPr sz="2000" spc="-150" dirty="0">
                <a:solidFill>
                  <a:srgbClr val="212121"/>
                </a:solidFill>
                <a:latin typeface="Arial"/>
                <a:cs typeface="Arial"/>
              </a:rPr>
              <a:t>y</a:t>
            </a:r>
            <a:r>
              <a:rPr sz="2000" dirty="0">
                <a:solidFill>
                  <a:srgbClr val="212121"/>
                </a:solidFill>
                <a:latin typeface="Arial"/>
                <a:cs typeface="Arial"/>
              </a:rPr>
              <a:t>,</a:t>
            </a:r>
            <a:r>
              <a:rPr sz="2000" spc="-35" dirty="0">
                <a:solidFill>
                  <a:srgbClr val="212121"/>
                </a:solidFill>
                <a:latin typeface="Arial"/>
                <a:cs typeface="Arial"/>
              </a:rPr>
              <a:t> </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pe</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a</a:t>
            </a:r>
            <a:r>
              <a:rPr sz="2000" spc="-5" dirty="0">
                <a:solidFill>
                  <a:srgbClr val="212121"/>
                </a:solidFill>
                <a:latin typeface="Arial"/>
                <a:cs typeface="Arial"/>
              </a:rPr>
              <a:t>ll</a:t>
            </a:r>
            <a:r>
              <a:rPr sz="2000" dirty="0">
                <a:solidFill>
                  <a:srgbClr val="212121"/>
                </a:solidFill>
                <a:latin typeface="Arial"/>
                <a:cs typeface="Arial"/>
              </a:rPr>
              <a:t>y</a:t>
            </a:r>
            <a:r>
              <a:rPr sz="2000" spc="-2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f</a:t>
            </a:r>
            <a:r>
              <a:rPr sz="2000" spc="-10" dirty="0">
                <a:solidFill>
                  <a:srgbClr val="212121"/>
                </a:solidFill>
                <a:latin typeface="Arial"/>
                <a:cs typeface="Arial"/>
              </a:rPr>
              <a:t> </a:t>
            </a:r>
            <a:r>
              <a:rPr sz="2000" spc="5" dirty="0">
                <a:solidFill>
                  <a:srgbClr val="212121"/>
                </a:solidFill>
                <a:latin typeface="Arial"/>
                <a:cs typeface="Arial"/>
              </a:rPr>
              <a:t>s</a:t>
            </a:r>
            <a:r>
              <a:rPr sz="2000" spc="-10" dirty="0">
                <a:solidFill>
                  <a:srgbClr val="212121"/>
                </a:solidFill>
                <a:latin typeface="Arial"/>
                <a:cs typeface="Arial"/>
              </a:rPr>
              <a:t>y</a:t>
            </a:r>
            <a:r>
              <a:rPr sz="2000" spc="-5" dirty="0">
                <a:solidFill>
                  <a:srgbClr val="212121"/>
                </a:solidFill>
                <a:latin typeface="Arial"/>
                <a:cs typeface="Arial"/>
              </a:rPr>
              <a:t>m</a:t>
            </a:r>
            <a:r>
              <a:rPr sz="2000" dirty="0">
                <a:solidFill>
                  <a:srgbClr val="212121"/>
                </a:solidFill>
                <a:latin typeface="Arial"/>
                <a:cs typeface="Arial"/>
              </a:rPr>
              <a:t>p</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m</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c</a:t>
            </a:r>
            <a:r>
              <a:rPr sz="2000" spc="-35"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j</a:t>
            </a:r>
            <a:r>
              <a:rPr sz="2000" dirty="0">
                <a:solidFill>
                  <a:srgbClr val="212121"/>
                </a:solidFill>
                <a:latin typeface="Arial"/>
                <a:cs typeface="Arial"/>
              </a:rPr>
              <a:t>aund</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e,</a:t>
            </a:r>
            <a:r>
              <a:rPr sz="2000" spc="-35" dirty="0">
                <a:solidFill>
                  <a:srgbClr val="212121"/>
                </a:solidFill>
                <a:latin typeface="Arial"/>
                <a:cs typeface="Arial"/>
              </a:rPr>
              <a:t> </a:t>
            </a:r>
            <a:r>
              <a:rPr sz="2000" dirty="0">
                <a:solidFill>
                  <a:srgbClr val="212121"/>
                </a:solidFill>
                <a:latin typeface="Arial"/>
                <a:cs typeface="Arial"/>
              </a:rPr>
              <a:t>N</a:t>
            </a:r>
            <a:r>
              <a:rPr sz="2000" spc="-5" dirty="0">
                <a:solidFill>
                  <a:srgbClr val="212121"/>
                </a:solidFill>
                <a:latin typeface="Arial"/>
                <a:cs typeface="Arial"/>
              </a:rPr>
              <a:t>/</a:t>
            </a:r>
            <a:r>
              <a:rPr sz="2000" spc="-185" dirty="0">
                <a:solidFill>
                  <a:srgbClr val="212121"/>
                </a:solidFill>
                <a:latin typeface="Arial"/>
                <a:cs typeface="Arial"/>
              </a:rPr>
              <a:t>V</a:t>
            </a:r>
            <a:r>
              <a:rPr sz="2000" dirty="0">
                <a:solidFill>
                  <a:srgbClr val="212121"/>
                </a:solidFill>
                <a:latin typeface="Arial"/>
                <a:cs typeface="Arial"/>
              </a:rPr>
              <a:t>,</a:t>
            </a:r>
            <a:r>
              <a:rPr sz="2000" spc="-25" dirty="0">
                <a:solidFill>
                  <a:srgbClr val="212121"/>
                </a:solidFill>
                <a:latin typeface="Arial"/>
                <a:cs typeface="Arial"/>
              </a:rPr>
              <a:t> </a:t>
            </a:r>
            <a:r>
              <a:rPr sz="2000" dirty="0">
                <a:solidFill>
                  <a:srgbClr val="212121"/>
                </a:solidFill>
                <a:latin typeface="Arial"/>
                <a:cs typeface="Arial"/>
              </a:rPr>
              <a:t>abdo</a:t>
            </a:r>
            <a:r>
              <a:rPr sz="2000" spc="-5" dirty="0">
                <a:solidFill>
                  <a:srgbClr val="212121"/>
                </a:solidFill>
                <a:latin typeface="Arial"/>
                <a:cs typeface="Arial"/>
              </a:rPr>
              <a:t>mi</a:t>
            </a:r>
            <a:r>
              <a:rPr sz="2000" dirty="0">
                <a:solidFill>
                  <a:srgbClr val="212121"/>
                </a:solidFill>
                <a:latin typeface="Arial"/>
                <a:cs typeface="Arial"/>
              </a:rPr>
              <a:t>nal pa</a:t>
            </a:r>
            <a:r>
              <a:rPr sz="2000" spc="-5" dirty="0">
                <a:solidFill>
                  <a:srgbClr val="212121"/>
                </a:solidFill>
                <a:latin typeface="Arial"/>
                <a:cs typeface="Arial"/>
              </a:rPr>
              <a:t>i</a:t>
            </a:r>
            <a:r>
              <a:rPr sz="2000" dirty="0">
                <a:solidFill>
                  <a:srgbClr val="212121"/>
                </a:solidFill>
                <a:latin typeface="Arial"/>
                <a:cs typeface="Arial"/>
              </a:rPr>
              <a:t>n)</a:t>
            </a:r>
            <a:r>
              <a:rPr sz="2000" spc="-15" dirty="0">
                <a:solidFill>
                  <a:srgbClr val="212121"/>
                </a:solidFill>
                <a:latin typeface="Arial"/>
                <a:cs typeface="Arial"/>
              </a:rPr>
              <a:t> </a:t>
            </a:r>
            <a:r>
              <a:rPr sz="2000" dirty="0">
                <a:solidFill>
                  <a:srgbClr val="212121"/>
                </a:solidFill>
                <a:latin typeface="Arial"/>
                <a:cs typeface="Arial"/>
              </a:rPr>
              <a:t>or</a:t>
            </a:r>
            <a:r>
              <a:rPr sz="2000" spc="-25" dirty="0">
                <a:solidFill>
                  <a:srgbClr val="212121"/>
                </a:solidFill>
                <a:latin typeface="Arial"/>
                <a:cs typeface="Arial"/>
              </a:rPr>
              <a:t> </a:t>
            </a:r>
            <a:r>
              <a:rPr sz="2000" spc="5" dirty="0">
                <a:solidFill>
                  <a:srgbClr val="212121"/>
                </a:solidFill>
                <a:latin typeface="Arial"/>
                <a:cs typeface="Arial"/>
              </a:rPr>
              <a:t>s</a:t>
            </a:r>
            <a:r>
              <a:rPr sz="2000" spc="-5" dirty="0">
                <a:solidFill>
                  <a:srgbClr val="212121"/>
                </a:solidFill>
                <a:latin typeface="Arial"/>
                <a:cs typeface="Arial"/>
              </a:rPr>
              <a:t>i</a:t>
            </a:r>
            <a:r>
              <a:rPr sz="2000" dirty="0">
                <a:solidFill>
                  <a:srgbClr val="212121"/>
                </a:solidFill>
                <a:latin typeface="Arial"/>
                <a:cs typeface="Arial"/>
              </a:rPr>
              <a:t>gn</a:t>
            </a:r>
            <a:r>
              <a:rPr sz="2000" spc="-5" dirty="0">
                <a:solidFill>
                  <a:srgbClr val="212121"/>
                </a:solidFill>
                <a:latin typeface="Arial"/>
                <a:cs typeface="Arial"/>
              </a:rPr>
              <a:t>ifi</a:t>
            </a:r>
            <a:r>
              <a:rPr sz="2000" spc="5" dirty="0">
                <a:solidFill>
                  <a:srgbClr val="212121"/>
                </a:solidFill>
                <a:latin typeface="Arial"/>
                <a:cs typeface="Arial"/>
              </a:rPr>
              <a:t>c</a:t>
            </a:r>
            <a:r>
              <a:rPr sz="2000" dirty="0">
                <a:solidFill>
                  <a:srgbClr val="212121"/>
                </a:solidFill>
                <a:latin typeface="Arial"/>
                <a:cs typeface="Arial"/>
              </a:rPr>
              <a:t>an</a:t>
            </a:r>
            <a:r>
              <a:rPr sz="2000" spc="-5" dirty="0">
                <a:solidFill>
                  <a:srgbClr val="212121"/>
                </a:solidFill>
                <a:latin typeface="Arial"/>
                <a:cs typeface="Arial"/>
              </a:rPr>
              <a:t>tl</a:t>
            </a:r>
            <a:r>
              <a:rPr sz="2000" dirty="0">
                <a:solidFill>
                  <a:srgbClr val="212121"/>
                </a:solidFill>
                <a:latin typeface="Arial"/>
                <a:cs typeface="Arial"/>
              </a:rPr>
              <a:t>y</a:t>
            </a:r>
            <a:r>
              <a:rPr sz="2000" spc="-1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c</a:t>
            </a:r>
            <a:r>
              <a:rPr sz="2000" dirty="0">
                <a:solidFill>
                  <a:srgbClr val="212121"/>
                </a:solidFill>
                <a:latin typeface="Arial"/>
                <a:cs typeface="Arial"/>
              </a:rPr>
              <a:t>rea</a:t>
            </a:r>
            <a:r>
              <a:rPr sz="2000" spc="5" dirty="0">
                <a:solidFill>
                  <a:srgbClr val="212121"/>
                </a:solidFill>
                <a:latin typeface="Arial"/>
                <a:cs typeface="Arial"/>
              </a:rPr>
              <a:t>s</a:t>
            </a:r>
            <a:r>
              <a:rPr sz="2000" dirty="0">
                <a:solidFill>
                  <a:srgbClr val="212121"/>
                </a:solidFill>
                <a:latin typeface="Arial"/>
                <a:cs typeface="Arial"/>
              </a:rPr>
              <a:t>ed</a:t>
            </a:r>
            <a:r>
              <a:rPr sz="2000" spc="-4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NR,</a:t>
            </a:r>
            <a:r>
              <a:rPr sz="2000" spc="-25" dirty="0">
                <a:solidFill>
                  <a:srgbClr val="212121"/>
                </a:solidFill>
                <a:latin typeface="Arial"/>
                <a:cs typeface="Arial"/>
              </a:rPr>
              <a:t> </a:t>
            </a:r>
            <a:r>
              <a:rPr sz="2000" dirty="0">
                <a:solidFill>
                  <a:srgbClr val="212121"/>
                </a:solidFill>
                <a:latin typeface="Arial"/>
                <a:cs typeface="Arial"/>
              </a:rPr>
              <a:t>b</a:t>
            </a:r>
            <a:r>
              <a:rPr sz="2000" spc="-5" dirty="0">
                <a:solidFill>
                  <a:srgbClr val="212121"/>
                </a:solidFill>
                <a:latin typeface="Arial"/>
                <a:cs typeface="Arial"/>
              </a:rPr>
              <a:t>ili</a:t>
            </a:r>
            <a:r>
              <a:rPr sz="2000" dirty="0">
                <a:solidFill>
                  <a:srgbClr val="212121"/>
                </a:solidFill>
                <a:latin typeface="Arial"/>
                <a:cs typeface="Arial"/>
              </a:rPr>
              <a:t>rub</a:t>
            </a:r>
            <a:r>
              <a:rPr sz="2000" spc="-5" dirty="0">
                <a:solidFill>
                  <a:srgbClr val="212121"/>
                </a:solidFill>
                <a:latin typeface="Arial"/>
                <a:cs typeface="Arial"/>
              </a:rPr>
              <a:t>i</a:t>
            </a:r>
            <a:r>
              <a:rPr sz="2000" dirty="0">
                <a:solidFill>
                  <a:srgbClr val="212121"/>
                </a:solidFill>
                <a:latin typeface="Arial"/>
                <a:cs typeface="Arial"/>
              </a:rPr>
              <a:t>n,</a:t>
            </a:r>
            <a:r>
              <a:rPr sz="2000" spc="-135" dirty="0">
                <a:solidFill>
                  <a:srgbClr val="212121"/>
                </a:solidFill>
                <a:latin typeface="Arial"/>
                <a:cs typeface="Arial"/>
              </a:rPr>
              <a:t> </a:t>
            </a:r>
            <a:r>
              <a:rPr sz="2000" spc="-5" dirty="0">
                <a:solidFill>
                  <a:srgbClr val="212121"/>
                </a:solidFill>
                <a:latin typeface="Arial"/>
                <a:cs typeface="Arial"/>
              </a:rPr>
              <a:t>A</a:t>
            </a:r>
            <a:r>
              <a:rPr sz="2000" dirty="0">
                <a:solidFill>
                  <a:srgbClr val="212121"/>
                </a:solidFill>
                <a:latin typeface="Arial"/>
                <a:cs typeface="Arial"/>
              </a:rPr>
              <a:t>L</a:t>
            </a:r>
            <a:r>
              <a:rPr sz="2000" spc="-5" dirty="0">
                <a:solidFill>
                  <a:srgbClr val="212121"/>
                </a:solidFill>
                <a:latin typeface="Arial"/>
                <a:cs typeface="Arial"/>
              </a:rPr>
              <a:t>P*</a:t>
            </a:r>
            <a:endParaRPr sz="2000">
              <a:latin typeface="Arial"/>
              <a:cs typeface="Arial"/>
            </a:endParaRPr>
          </a:p>
          <a:p>
            <a:pPr lvl="1">
              <a:lnSpc>
                <a:spcPct val="100000"/>
              </a:lnSpc>
              <a:buClr>
                <a:srgbClr val="D51F1A"/>
              </a:buClr>
              <a:buFont typeface="Wingdings"/>
              <a:buChar char=""/>
            </a:pPr>
            <a:endParaRPr sz="2000">
              <a:latin typeface="Times New Roman"/>
              <a:cs typeface="Times New Roman"/>
            </a:endParaRPr>
          </a:p>
          <a:p>
            <a:pPr lvl="1">
              <a:lnSpc>
                <a:spcPct val="100000"/>
              </a:lnSpc>
              <a:spcBef>
                <a:spcPts val="49"/>
              </a:spcBef>
              <a:buClr>
                <a:srgbClr val="D51F1A"/>
              </a:buClr>
              <a:buFont typeface="Wingdings"/>
              <a:buChar char=""/>
            </a:pPr>
            <a:endParaRPr sz="2200">
              <a:latin typeface="Times New Roman"/>
              <a:cs typeface="Times New Roman"/>
            </a:endParaRPr>
          </a:p>
          <a:p>
            <a:pPr marL="12700">
              <a:lnSpc>
                <a:spcPct val="100000"/>
              </a:lnSpc>
            </a:pPr>
            <a:r>
              <a:rPr sz="2400" dirty="0">
                <a:solidFill>
                  <a:srgbClr val="D51F1A"/>
                </a:solidFill>
                <a:latin typeface="Wingdings"/>
                <a:cs typeface="Wingdings"/>
              </a:rPr>
              <a:t></a:t>
            </a:r>
            <a:r>
              <a:rPr sz="2400" b="1" spc="-15" dirty="0">
                <a:solidFill>
                  <a:srgbClr val="212121"/>
                </a:solidFill>
                <a:latin typeface="Arial"/>
                <a:cs typeface="Arial"/>
              </a:rPr>
              <a:t>&lt;</a:t>
            </a:r>
            <a:r>
              <a:rPr sz="2400" b="1" spc="-5" dirty="0">
                <a:solidFill>
                  <a:srgbClr val="212121"/>
                </a:solidFill>
                <a:latin typeface="Arial"/>
                <a:cs typeface="Arial"/>
              </a:rPr>
              <a:t> 10</a:t>
            </a:r>
            <a:r>
              <a:rPr sz="2400" b="1" dirty="0">
                <a:solidFill>
                  <a:srgbClr val="212121"/>
                </a:solidFill>
                <a:latin typeface="Arial"/>
                <a:cs typeface="Arial"/>
              </a:rPr>
              <a:t>-f</a:t>
            </a:r>
            <a:r>
              <a:rPr sz="2400" b="1" spc="-20" dirty="0">
                <a:solidFill>
                  <a:srgbClr val="212121"/>
                </a:solidFill>
                <a:latin typeface="Arial"/>
                <a:cs typeface="Arial"/>
              </a:rPr>
              <a:t>o</a:t>
            </a:r>
            <a:r>
              <a:rPr sz="2400" b="1" spc="-5" dirty="0">
                <a:solidFill>
                  <a:srgbClr val="212121"/>
                </a:solidFill>
                <a:latin typeface="Arial"/>
                <a:cs typeface="Arial"/>
              </a:rPr>
              <a:t>l</a:t>
            </a:r>
            <a:r>
              <a:rPr sz="2400" b="1" spc="-15" dirty="0">
                <a:solidFill>
                  <a:srgbClr val="212121"/>
                </a:solidFill>
                <a:latin typeface="Arial"/>
                <a:cs typeface="Arial"/>
              </a:rPr>
              <a:t>d</a:t>
            </a:r>
            <a:r>
              <a:rPr sz="2400" b="1" spc="-25" dirty="0">
                <a:solidFill>
                  <a:srgbClr val="212121"/>
                </a:solidFill>
                <a:latin typeface="Arial"/>
                <a:cs typeface="Arial"/>
              </a:rPr>
              <a:t> </a:t>
            </a:r>
            <a:r>
              <a:rPr sz="2400" b="1" spc="-5" dirty="0">
                <a:solidFill>
                  <a:srgbClr val="212121"/>
                </a:solidFill>
                <a:latin typeface="Arial"/>
                <a:cs typeface="Arial"/>
              </a:rPr>
              <a:t>inc</a:t>
            </a:r>
            <a:r>
              <a:rPr sz="2400" b="1" dirty="0">
                <a:solidFill>
                  <a:srgbClr val="212121"/>
                </a:solidFill>
                <a:latin typeface="Arial"/>
                <a:cs typeface="Arial"/>
              </a:rPr>
              <a:t>r</a:t>
            </a:r>
            <a:r>
              <a:rPr sz="2400" b="1" spc="-5" dirty="0">
                <a:solidFill>
                  <a:srgbClr val="212121"/>
                </a:solidFill>
                <a:latin typeface="Arial"/>
                <a:cs typeface="Arial"/>
              </a:rPr>
              <a:t>eas</a:t>
            </a:r>
            <a:r>
              <a:rPr sz="2400" b="1" dirty="0">
                <a:solidFill>
                  <a:srgbClr val="212121"/>
                </a:solidFill>
                <a:latin typeface="Arial"/>
                <a:cs typeface="Arial"/>
              </a:rPr>
              <a:t>e</a:t>
            </a:r>
            <a:r>
              <a:rPr sz="2400" b="1" spc="15" dirty="0">
                <a:solidFill>
                  <a:srgbClr val="212121"/>
                </a:solidFill>
                <a:latin typeface="Arial"/>
                <a:cs typeface="Arial"/>
              </a:rPr>
              <a:t> </a:t>
            </a:r>
            <a:r>
              <a:rPr sz="2400" b="1" spc="-5" dirty="0">
                <a:solidFill>
                  <a:srgbClr val="212121"/>
                </a:solidFill>
                <a:latin typeface="Arial"/>
                <a:cs typeface="Arial"/>
              </a:rPr>
              <a:t>i</a:t>
            </a:r>
            <a:r>
              <a:rPr sz="2400" b="1" spc="-15" dirty="0">
                <a:solidFill>
                  <a:srgbClr val="212121"/>
                </a:solidFill>
                <a:latin typeface="Arial"/>
                <a:cs typeface="Arial"/>
              </a:rPr>
              <a:t>n</a:t>
            </a:r>
            <a:r>
              <a:rPr sz="2400" b="1" spc="-110" dirty="0">
                <a:solidFill>
                  <a:srgbClr val="212121"/>
                </a:solidFill>
                <a:latin typeface="Arial"/>
                <a:cs typeface="Arial"/>
              </a:rPr>
              <a:t> </a:t>
            </a:r>
            <a:r>
              <a:rPr sz="2400" b="1" spc="-10" dirty="0">
                <a:solidFill>
                  <a:srgbClr val="212121"/>
                </a:solidFill>
                <a:latin typeface="Arial"/>
                <a:cs typeface="Arial"/>
              </a:rPr>
              <a:t>A</a:t>
            </a:r>
            <a:r>
              <a:rPr sz="2400" b="1" spc="-200" dirty="0">
                <a:solidFill>
                  <a:srgbClr val="212121"/>
                </a:solidFill>
                <a:latin typeface="Arial"/>
                <a:cs typeface="Arial"/>
              </a:rPr>
              <a:t>L</a:t>
            </a:r>
            <a:r>
              <a:rPr sz="2400" b="1" spc="-15" dirty="0">
                <a:solidFill>
                  <a:srgbClr val="212121"/>
                </a:solidFill>
                <a:latin typeface="Arial"/>
                <a:cs typeface="Arial"/>
              </a:rPr>
              <a:t>T</a:t>
            </a:r>
            <a:r>
              <a:rPr sz="2400" b="1" dirty="0">
                <a:solidFill>
                  <a:srgbClr val="212121"/>
                </a:solidFill>
                <a:latin typeface="Arial"/>
                <a:cs typeface="Arial"/>
              </a:rPr>
              <a:t> </a:t>
            </a:r>
            <a:r>
              <a:rPr sz="2400" spc="-5" dirty="0">
                <a:solidFill>
                  <a:srgbClr val="212121"/>
                </a:solidFill>
                <a:latin typeface="Arial"/>
                <a:cs typeface="Arial"/>
              </a:rPr>
              <a:t>f</a:t>
            </a:r>
            <a:r>
              <a:rPr sz="2400" dirty="0">
                <a:solidFill>
                  <a:srgbClr val="212121"/>
                </a:solidFill>
                <a:latin typeface="Arial"/>
                <a:cs typeface="Arial"/>
              </a:rPr>
              <a:t>r</a:t>
            </a:r>
            <a:r>
              <a:rPr sz="2400" spc="-5" dirty="0">
                <a:solidFill>
                  <a:srgbClr val="212121"/>
                </a:solidFill>
                <a:latin typeface="Arial"/>
                <a:cs typeface="Arial"/>
              </a:rPr>
              <a:t>o</a:t>
            </a:r>
            <a:r>
              <a:rPr sz="2400" dirty="0">
                <a:solidFill>
                  <a:srgbClr val="212121"/>
                </a:solidFill>
                <a:latin typeface="Arial"/>
                <a:cs typeface="Arial"/>
              </a:rPr>
              <a:t>m</a:t>
            </a:r>
            <a:r>
              <a:rPr sz="2400" spc="-15" dirty="0">
                <a:solidFill>
                  <a:srgbClr val="212121"/>
                </a:solidFill>
                <a:latin typeface="Arial"/>
                <a:cs typeface="Arial"/>
              </a:rPr>
              <a:t> </a:t>
            </a:r>
            <a:r>
              <a:rPr sz="2400" spc="-5" dirty="0">
                <a:solidFill>
                  <a:srgbClr val="212121"/>
                </a:solidFill>
                <a:latin typeface="Arial"/>
                <a:cs typeface="Arial"/>
              </a:rPr>
              <a:t>ba</a:t>
            </a:r>
            <a:r>
              <a:rPr sz="2400" dirty="0">
                <a:solidFill>
                  <a:srgbClr val="212121"/>
                </a:solidFill>
                <a:latin typeface="Arial"/>
                <a:cs typeface="Arial"/>
              </a:rPr>
              <a:t>s</a:t>
            </a:r>
            <a:r>
              <a:rPr sz="2400" spc="-5" dirty="0">
                <a:solidFill>
                  <a:srgbClr val="212121"/>
                </a:solidFill>
                <a:latin typeface="Arial"/>
                <a:cs typeface="Arial"/>
              </a:rPr>
              <a:t>e</a:t>
            </a:r>
            <a:r>
              <a:rPr sz="2400" spc="-10" dirty="0">
                <a:solidFill>
                  <a:srgbClr val="212121"/>
                </a:solidFill>
                <a:latin typeface="Arial"/>
                <a:cs typeface="Arial"/>
              </a:rPr>
              <a:t>li</a:t>
            </a:r>
            <a:r>
              <a:rPr sz="2400" spc="-5" dirty="0">
                <a:solidFill>
                  <a:srgbClr val="212121"/>
                </a:solidFill>
                <a:latin typeface="Arial"/>
                <a:cs typeface="Arial"/>
              </a:rPr>
              <a:t>ne:</a:t>
            </a:r>
            <a:endParaRPr sz="2400">
              <a:latin typeface="Arial"/>
              <a:cs typeface="Arial"/>
            </a:endParaRPr>
          </a:p>
          <a:p>
            <a:pPr marL="998219" lvl="1" indent="-324485">
              <a:lnSpc>
                <a:spcPct val="100000"/>
              </a:lnSpc>
              <a:spcBef>
                <a:spcPts val="1000"/>
              </a:spcBef>
              <a:buClr>
                <a:srgbClr val="D51F1A"/>
              </a:buClr>
              <a:buFont typeface="Wingdings"/>
              <a:buChar char=""/>
              <a:tabLst>
                <a:tab pos="998855" algn="l"/>
              </a:tabLst>
            </a:pPr>
            <a:r>
              <a:rPr sz="2000" dirty="0">
                <a:solidFill>
                  <a:srgbClr val="212121"/>
                </a:solidFill>
                <a:latin typeface="Arial"/>
                <a:cs typeface="Arial"/>
              </a:rPr>
              <a:t>W</a:t>
            </a:r>
            <a:r>
              <a:rPr sz="2000" spc="-5" dirty="0">
                <a:solidFill>
                  <a:srgbClr val="212121"/>
                </a:solidFill>
                <a:latin typeface="Arial"/>
                <a:cs typeface="Arial"/>
              </a:rPr>
              <a:t>it</a:t>
            </a:r>
            <a:r>
              <a:rPr sz="2000" dirty="0">
                <a:solidFill>
                  <a:srgbClr val="212121"/>
                </a:solidFill>
                <a:latin typeface="Arial"/>
                <a:cs typeface="Arial"/>
              </a:rPr>
              <a:t>h</a:t>
            </a:r>
            <a:r>
              <a:rPr sz="2000" spc="-5" dirty="0">
                <a:solidFill>
                  <a:srgbClr val="212121"/>
                </a:solidFill>
                <a:latin typeface="Arial"/>
                <a:cs typeface="Arial"/>
              </a:rPr>
              <a:t> </a:t>
            </a:r>
            <a:r>
              <a:rPr sz="2000" spc="5" dirty="0">
                <a:solidFill>
                  <a:srgbClr val="212121"/>
                </a:solidFill>
                <a:latin typeface="Arial"/>
                <a:cs typeface="Arial"/>
              </a:rPr>
              <a:t>s</a:t>
            </a:r>
            <a:r>
              <a:rPr sz="2000" spc="-10" dirty="0">
                <a:solidFill>
                  <a:srgbClr val="212121"/>
                </a:solidFill>
                <a:latin typeface="Arial"/>
                <a:cs typeface="Arial"/>
              </a:rPr>
              <a:t>y</a:t>
            </a:r>
            <a:r>
              <a:rPr sz="2000" spc="-5" dirty="0">
                <a:solidFill>
                  <a:srgbClr val="212121"/>
                </a:solidFill>
                <a:latin typeface="Arial"/>
                <a:cs typeface="Arial"/>
              </a:rPr>
              <a:t>m</a:t>
            </a:r>
            <a:r>
              <a:rPr sz="2000" dirty="0">
                <a:solidFill>
                  <a:srgbClr val="212121"/>
                </a:solidFill>
                <a:latin typeface="Arial"/>
                <a:cs typeface="Arial"/>
              </a:rPr>
              <a:t>p</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m</a:t>
            </a:r>
            <a:r>
              <a:rPr sz="2000" dirty="0">
                <a:solidFill>
                  <a:srgbClr val="212121"/>
                </a:solidFill>
                <a:latin typeface="Arial"/>
                <a:cs typeface="Arial"/>
              </a:rPr>
              <a:t>s</a:t>
            </a:r>
            <a:r>
              <a:rPr sz="2000" spc="-35" dirty="0">
                <a:solidFill>
                  <a:srgbClr val="212121"/>
                </a:solidFill>
                <a:latin typeface="Arial"/>
                <a:cs typeface="Arial"/>
              </a:rPr>
              <a:t> </a:t>
            </a:r>
            <a:r>
              <a:rPr sz="2000" dirty="0">
                <a:solidFill>
                  <a:srgbClr val="212121"/>
                </a:solidFill>
                <a:latin typeface="Arial"/>
                <a:cs typeface="Arial"/>
              </a:rPr>
              <a:t>or</a:t>
            </a:r>
            <a:r>
              <a:rPr sz="2000" spc="-15" dirty="0">
                <a:solidFill>
                  <a:srgbClr val="212121"/>
                </a:solidFill>
                <a:latin typeface="Arial"/>
                <a:cs typeface="Arial"/>
              </a:rPr>
              <a:t> </a:t>
            </a:r>
            <a:r>
              <a:rPr sz="2000" spc="-5" dirty="0">
                <a:solidFill>
                  <a:srgbClr val="212121"/>
                </a:solidFill>
                <a:latin typeface="Arial"/>
                <a:cs typeface="Arial"/>
              </a:rPr>
              <a:t>"</a:t>
            </a:r>
            <a:r>
              <a:rPr sz="2000" spc="5" dirty="0">
                <a:solidFill>
                  <a:srgbClr val="212121"/>
                </a:solidFill>
                <a:latin typeface="Arial"/>
                <a:cs typeface="Arial"/>
              </a:rPr>
              <a:t>s</a:t>
            </a:r>
            <a:r>
              <a:rPr sz="2000" spc="-5" dirty="0">
                <a:solidFill>
                  <a:srgbClr val="212121"/>
                </a:solidFill>
                <a:latin typeface="Arial"/>
                <a:cs typeface="Arial"/>
              </a:rPr>
              <a:t>i</a:t>
            </a:r>
            <a:r>
              <a:rPr sz="2000" dirty="0">
                <a:solidFill>
                  <a:srgbClr val="212121"/>
                </a:solidFill>
                <a:latin typeface="Arial"/>
                <a:cs typeface="Arial"/>
              </a:rPr>
              <a:t>gn</a:t>
            </a:r>
            <a:r>
              <a:rPr sz="2000" spc="-5" dirty="0">
                <a:solidFill>
                  <a:srgbClr val="212121"/>
                </a:solidFill>
                <a:latin typeface="Arial"/>
                <a:cs typeface="Arial"/>
              </a:rPr>
              <a:t>ifi</a:t>
            </a:r>
            <a:r>
              <a:rPr sz="2000" spc="5" dirty="0">
                <a:solidFill>
                  <a:srgbClr val="212121"/>
                </a:solidFill>
                <a:latin typeface="Arial"/>
                <a:cs typeface="Arial"/>
              </a:rPr>
              <a:t>c</a:t>
            </a:r>
            <a:r>
              <a:rPr sz="2000" dirty="0">
                <a:solidFill>
                  <a:srgbClr val="212121"/>
                </a:solidFill>
                <a:latin typeface="Arial"/>
                <a:cs typeface="Arial"/>
              </a:rPr>
              <a:t>an</a:t>
            </a:r>
            <a:r>
              <a:rPr sz="2000" spc="-5" dirty="0">
                <a:solidFill>
                  <a:srgbClr val="212121"/>
                </a:solidFill>
                <a:latin typeface="Arial"/>
                <a:cs typeface="Arial"/>
              </a:rPr>
              <a:t>tl</a:t>
            </a:r>
            <a:r>
              <a:rPr sz="2000" spc="-10" dirty="0">
                <a:solidFill>
                  <a:srgbClr val="212121"/>
                </a:solidFill>
                <a:latin typeface="Arial"/>
                <a:cs typeface="Arial"/>
              </a:rPr>
              <a:t>y</a:t>
            </a:r>
            <a:r>
              <a:rPr sz="2000" dirty="0">
                <a:solidFill>
                  <a:srgbClr val="212121"/>
                </a:solidFill>
                <a:latin typeface="Arial"/>
                <a:cs typeface="Arial"/>
              </a:rPr>
              <a:t>"</a:t>
            </a:r>
            <a:r>
              <a:rPr sz="2000" spc="-1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c</a:t>
            </a:r>
            <a:r>
              <a:rPr sz="2000" dirty="0">
                <a:solidFill>
                  <a:srgbClr val="212121"/>
                </a:solidFill>
                <a:latin typeface="Arial"/>
                <a:cs typeface="Arial"/>
              </a:rPr>
              <a:t>rea</a:t>
            </a:r>
            <a:r>
              <a:rPr sz="2000" spc="5" dirty="0">
                <a:solidFill>
                  <a:srgbClr val="212121"/>
                </a:solidFill>
                <a:latin typeface="Arial"/>
                <a:cs typeface="Arial"/>
              </a:rPr>
              <a:t>s</a:t>
            </a:r>
            <a:r>
              <a:rPr sz="2000" dirty="0">
                <a:solidFill>
                  <a:srgbClr val="212121"/>
                </a:solidFill>
                <a:latin typeface="Arial"/>
                <a:cs typeface="Arial"/>
              </a:rPr>
              <a:t>ed</a:t>
            </a:r>
            <a:r>
              <a:rPr sz="2000" spc="-5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NR,</a:t>
            </a:r>
            <a:r>
              <a:rPr sz="2000" spc="-10" dirty="0">
                <a:solidFill>
                  <a:srgbClr val="212121"/>
                </a:solidFill>
                <a:latin typeface="Arial"/>
                <a:cs typeface="Arial"/>
              </a:rPr>
              <a:t> </a:t>
            </a:r>
            <a:r>
              <a:rPr sz="2000" dirty="0">
                <a:solidFill>
                  <a:srgbClr val="212121"/>
                </a:solidFill>
                <a:latin typeface="Arial"/>
                <a:cs typeface="Arial"/>
              </a:rPr>
              <a:t>b</a:t>
            </a:r>
            <a:r>
              <a:rPr sz="2000" spc="-5" dirty="0">
                <a:solidFill>
                  <a:srgbClr val="212121"/>
                </a:solidFill>
                <a:latin typeface="Arial"/>
                <a:cs typeface="Arial"/>
              </a:rPr>
              <a:t>ili</a:t>
            </a:r>
            <a:r>
              <a:rPr sz="2000" dirty="0">
                <a:solidFill>
                  <a:srgbClr val="212121"/>
                </a:solidFill>
                <a:latin typeface="Arial"/>
                <a:cs typeface="Arial"/>
              </a:rPr>
              <a:t>rub</a:t>
            </a:r>
            <a:r>
              <a:rPr sz="2000" spc="-5" dirty="0">
                <a:solidFill>
                  <a:srgbClr val="212121"/>
                </a:solidFill>
                <a:latin typeface="Arial"/>
                <a:cs typeface="Arial"/>
              </a:rPr>
              <a:t>i</a:t>
            </a:r>
            <a:r>
              <a:rPr sz="2000" dirty="0">
                <a:solidFill>
                  <a:srgbClr val="212121"/>
                </a:solidFill>
                <a:latin typeface="Arial"/>
                <a:cs typeface="Arial"/>
              </a:rPr>
              <a:t>n,</a:t>
            </a:r>
            <a:r>
              <a:rPr sz="2000" spc="-130" dirty="0">
                <a:solidFill>
                  <a:srgbClr val="212121"/>
                </a:solidFill>
                <a:latin typeface="Arial"/>
                <a:cs typeface="Arial"/>
              </a:rPr>
              <a:t> </a:t>
            </a:r>
            <a:r>
              <a:rPr sz="2000" spc="-5" dirty="0">
                <a:solidFill>
                  <a:srgbClr val="212121"/>
                </a:solidFill>
                <a:latin typeface="Arial"/>
                <a:cs typeface="Arial"/>
              </a:rPr>
              <a:t>A</a:t>
            </a:r>
            <a:r>
              <a:rPr sz="2000" dirty="0">
                <a:solidFill>
                  <a:srgbClr val="212121"/>
                </a:solidFill>
                <a:latin typeface="Arial"/>
                <a:cs typeface="Arial"/>
              </a:rPr>
              <a:t>L</a:t>
            </a:r>
            <a:r>
              <a:rPr sz="2000" spc="-5" dirty="0">
                <a:solidFill>
                  <a:srgbClr val="212121"/>
                </a:solidFill>
                <a:latin typeface="Arial"/>
                <a:cs typeface="Arial"/>
              </a:rPr>
              <a:t>P</a:t>
            </a:r>
            <a:r>
              <a:rPr sz="2000" dirty="0">
                <a:solidFill>
                  <a:srgbClr val="212121"/>
                </a:solidFill>
                <a:latin typeface="Arial"/>
                <a:cs typeface="Arial"/>
              </a:rPr>
              <a:t>:</a:t>
            </a:r>
            <a:r>
              <a:rPr sz="2000" spc="-15" dirty="0">
                <a:solidFill>
                  <a:srgbClr val="212121"/>
                </a:solidFill>
                <a:latin typeface="Arial"/>
                <a:cs typeface="Arial"/>
              </a:rPr>
              <a:t> </a:t>
            </a:r>
            <a:r>
              <a:rPr sz="2000" i="1" dirty="0">
                <a:solidFill>
                  <a:srgbClr val="212121"/>
                </a:solidFill>
                <a:latin typeface="Arial"/>
                <a:cs typeface="Arial"/>
              </a:rPr>
              <a:t>D</a:t>
            </a:r>
            <a:r>
              <a:rPr sz="2000" i="1" spc="-5" dirty="0">
                <a:solidFill>
                  <a:srgbClr val="212121"/>
                </a:solidFill>
                <a:latin typeface="Arial"/>
                <a:cs typeface="Arial"/>
              </a:rPr>
              <a:t>i</a:t>
            </a:r>
            <a:r>
              <a:rPr sz="2000" i="1" spc="5" dirty="0">
                <a:solidFill>
                  <a:srgbClr val="212121"/>
                </a:solidFill>
                <a:latin typeface="Arial"/>
                <a:cs typeface="Arial"/>
              </a:rPr>
              <a:t>sc</a:t>
            </a:r>
            <a:r>
              <a:rPr sz="2000" i="1" dirty="0">
                <a:solidFill>
                  <a:srgbClr val="212121"/>
                </a:solidFill>
                <a:latin typeface="Arial"/>
                <a:cs typeface="Arial"/>
              </a:rPr>
              <a:t>on</a:t>
            </a:r>
            <a:r>
              <a:rPr sz="2000" i="1" spc="-5" dirty="0">
                <a:solidFill>
                  <a:srgbClr val="212121"/>
                </a:solidFill>
                <a:latin typeface="Arial"/>
                <a:cs typeface="Arial"/>
              </a:rPr>
              <a:t>ti</a:t>
            </a:r>
            <a:r>
              <a:rPr sz="2000" i="1" dirty="0">
                <a:solidFill>
                  <a:srgbClr val="212121"/>
                </a:solidFill>
                <a:latin typeface="Arial"/>
                <a:cs typeface="Arial"/>
              </a:rPr>
              <a:t>nue</a:t>
            </a:r>
            <a:endParaRPr sz="2000">
              <a:latin typeface="Arial"/>
              <a:cs typeface="Arial"/>
            </a:endParaRPr>
          </a:p>
          <a:p>
            <a:pPr marL="673735">
              <a:lnSpc>
                <a:spcPct val="100000"/>
              </a:lnSpc>
            </a:pPr>
            <a:r>
              <a:rPr sz="2000" dirty="0">
                <a:solidFill>
                  <a:srgbClr val="212121"/>
                </a:solidFill>
                <a:latin typeface="Arial"/>
                <a:cs typeface="Arial"/>
              </a:rPr>
              <a:t>D</a:t>
            </a:r>
            <a:r>
              <a:rPr sz="2000" spc="-5" dirty="0">
                <a:solidFill>
                  <a:srgbClr val="212121"/>
                </a:solidFill>
                <a:latin typeface="Arial"/>
                <a:cs typeface="Arial"/>
              </a:rPr>
              <a:t>AA</a:t>
            </a:r>
            <a:endParaRPr sz="2000">
              <a:latin typeface="Arial"/>
              <a:cs typeface="Arial"/>
            </a:endParaRPr>
          </a:p>
          <a:p>
            <a:pPr marL="673735" marR="241300" lvl="1">
              <a:lnSpc>
                <a:spcPct val="100000"/>
              </a:lnSpc>
              <a:spcBef>
                <a:spcPts val="1005"/>
              </a:spcBef>
              <a:buClr>
                <a:srgbClr val="D51F1A"/>
              </a:buClr>
              <a:buFont typeface="Wingdings"/>
              <a:buChar char=""/>
              <a:tabLst>
                <a:tab pos="1055370" algn="l"/>
              </a:tabLst>
            </a:pPr>
            <a:r>
              <a:rPr sz="2000" spc="-5" dirty="0">
                <a:solidFill>
                  <a:srgbClr val="212121"/>
                </a:solidFill>
                <a:latin typeface="Arial"/>
                <a:cs typeface="Arial"/>
              </a:rPr>
              <a:t>A</a:t>
            </a:r>
            <a:r>
              <a:rPr sz="2000" spc="5" dirty="0">
                <a:solidFill>
                  <a:srgbClr val="212121"/>
                </a:solidFill>
                <a:latin typeface="Arial"/>
                <a:cs typeface="Arial"/>
              </a:rPr>
              <a:t>s</a:t>
            </a:r>
            <a:r>
              <a:rPr sz="2000" spc="-10" dirty="0">
                <a:solidFill>
                  <a:srgbClr val="212121"/>
                </a:solidFill>
                <a:latin typeface="Arial"/>
                <a:cs typeface="Arial"/>
              </a:rPr>
              <a:t>y</a:t>
            </a:r>
            <a:r>
              <a:rPr sz="2000" spc="-5" dirty="0">
                <a:solidFill>
                  <a:srgbClr val="212121"/>
                </a:solidFill>
                <a:latin typeface="Arial"/>
                <a:cs typeface="Arial"/>
              </a:rPr>
              <a:t>m</a:t>
            </a:r>
            <a:r>
              <a:rPr sz="2000" dirty="0">
                <a:solidFill>
                  <a:srgbClr val="212121"/>
                </a:solidFill>
                <a:latin typeface="Arial"/>
                <a:cs typeface="Arial"/>
              </a:rPr>
              <a:t>p</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m</a:t>
            </a:r>
            <a:r>
              <a:rPr sz="2000" dirty="0">
                <a:solidFill>
                  <a:srgbClr val="212121"/>
                </a:solidFill>
                <a:latin typeface="Arial"/>
                <a:cs typeface="Arial"/>
              </a:rPr>
              <a:t>a</a:t>
            </a:r>
            <a:r>
              <a:rPr sz="2000" spc="-5" dirty="0">
                <a:solidFill>
                  <a:srgbClr val="212121"/>
                </a:solidFill>
                <a:latin typeface="Arial"/>
                <a:cs typeface="Arial"/>
              </a:rPr>
              <a:t>ti</a:t>
            </a:r>
            <a:r>
              <a:rPr sz="2000" spc="5" dirty="0">
                <a:solidFill>
                  <a:srgbClr val="212121"/>
                </a:solidFill>
                <a:latin typeface="Arial"/>
                <a:cs typeface="Arial"/>
              </a:rPr>
              <a:t>c</a:t>
            </a:r>
            <a:r>
              <a:rPr sz="2000" dirty="0">
                <a:solidFill>
                  <a:srgbClr val="212121"/>
                </a:solidFill>
                <a:latin typeface="Arial"/>
                <a:cs typeface="Arial"/>
              </a:rPr>
              <a:t>:</a:t>
            </a:r>
            <a:r>
              <a:rPr sz="2000" spc="-3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on</a:t>
            </a:r>
            <a:r>
              <a:rPr sz="2000" spc="-5" dirty="0">
                <a:solidFill>
                  <a:srgbClr val="212121"/>
                </a:solidFill>
                <a:latin typeface="Arial"/>
                <a:cs typeface="Arial"/>
              </a:rPr>
              <a:t>it</a:t>
            </a:r>
            <a:r>
              <a:rPr sz="2000" dirty="0">
                <a:solidFill>
                  <a:srgbClr val="212121"/>
                </a:solidFill>
                <a:latin typeface="Arial"/>
                <a:cs typeface="Arial"/>
              </a:rPr>
              <a:t>or</a:t>
            </a:r>
            <a:r>
              <a:rPr sz="2000" spc="-25" dirty="0">
                <a:solidFill>
                  <a:srgbClr val="212121"/>
                </a:solidFill>
                <a:latin typeface="Arial"/>
                <a:cs typeface="Arial"/>
              </a:rPr>
              <a:t> </a:t>
            </a:r>
            <a:r>
              <a:rPr sz="2000" spc="5" dirty="0">
                <a:solidFill>
                  <a:srgbClr val="212121"/>
                </a:solidFill>
                <a:latin typeface="Arial"/>
                <a:cs typeface="Arial"/>
              </a:rPr>
              <a:t>c</a:t>
            </a:r>
            <a:r>
              <a:rPr sz="2000" spc="-5" dirty="0">
                <a:solidFill>
                  <a:srgbClr val="212121"/>
                </a:solidFill>
                <a:latin typeface="Arial"/>
                <a:cs typeface="Arial"/>
              </a:rPr>
              <a:t>l</a:t>
            </a:r>
            <a:r>
              <a:rPr sz="2000" dirty="0">
                <a:solidFill>
                  <a:srgbClr val="212121"/>
                </a:solidFill>
                <a:latin typeface="Arial"/>
                <a:cs typeface="Arial"/>
              </a:rPr>
              <a:t>o</a:t>
            </a:r>
            <a:r>
              <a:rPr sz="2000" spc="5" dirty="0">
                <a:solidFill>
                  <a:srgbClr val="212121"/>
                </a:solidFill>
                <a:latin typeface="Arial"/>
                <a:cs typeface="Arial"/>
              </a:rPr>
              <a:t>s</a:t>
            </a:r>
            <a:r>
              <a:rPr sz="2000" dirty="0">
                <a:solidFill>
                  <a:srgbClr val="212121"/>
                </a:solidFill>
                <a:latin typeface="Arial"/>
                <a:cs typeface="Arial"/>
              </a:rPr>
              <a:t>e</a:t>
            </a:r>
            <a:r>
              <a:rPr sz="2000" spc="-5" dirty="0">
                <a:solidFill>
                  <a:srgbClr val="212121"/>
                </a:solidFill>
                <a:latin typeface="Arial"/>
                <a:cs typeface="Arial"/>
              </a:rPr>
              <a:t>l</a:t>
            </a:r>
            <a:r>
              <a:rPr sz="2000" dirty="0">
                <a:solidFill>
                  <a:srgbClr val="212121"/>
                </a:solidFill>
                <a:latin typeface="Arial"/>
                <a:cs typeface="Arial"/>
              </a:rPr>
              <a:t>y</a:t>
            </a:r>
            <a:r>
              <a:rPr sz="2000" spc="-2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dirty="0">
                <a:solidFill>
                  <a:srgbClr val="212121"/>
                </a:solidFill>
                <a:latin typeface="Arial"/>
                <a:cs typeface="Arial"/>
              </a:rPr>
              <a:t>repeat</a:t>
            </a:r>
            <a:r>
              <a:rPr sz="2000" spc="-3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e</a:t>
            </a:r>
            <a:r>
              <a:rPr sz="2000" spc="5" dirty="0">
                <a:solidFill>
                  <a:srgbClr val="212121"/>
                </a:solidFill>
                <a:latin typeface="Arial"/>
                <a:cs typeface="Arial"/>
              </a:rPr>
              <a:t>s</a:t>
            </a:r>
            <a:r>
              <a:rPr sz="2000" spc="-5" dirty="0">
                <a:solidFill>
                  <a:srgbClr val="212121"/>
                </a:solidFill>
                <a:latin typeface="Arial"/>
                <a:cs typeface="Arial"/>
              </a:rPr>
              <a:t>ti</a:t>
            </a:r>
            <a:r>
              <a:rPr sz="2000" dirty="0">
                <a:solidFill>
                  <a:srgbClr val="212121"/>
                </a:solidFill>
                <a:latin typeface="Arial"/>
                <a:cs typeface="Arial"/>
              </a:rPr>
              <a:t>ng</a:t>
            </a:r>
            <a:r>
              <a:rPr sz="2000" spc="-3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 </a:t>
            </a:r>
            <a:r>
              <a:rPr sz="2000" dirty="0">
                <a:solidFill>
                  <a:srgbClr val="212121"/>
                </a:solidFill>
                <a:latin typeface="Arial"/>
                <a:cs typeface="Arial"/>
              </a:rPr>
              <a:t>2</a:t>
            </a:r>
            <a:r>
              <a:rPr sz="2000" spc="-5" dirty="0">
                <a:solidFill>
                  <a:srgbClr val="212121"/>
                </a:solidFill>
                <a:latin typeface="Arial"/>
                <a:cs typeface="Arial"/>
              </a:rPr>
              <a:t> </a:t>
            </a:r>
            <a:r>
              <a:rPr sz="2000" dirty="0">
                <a:solidFill>
                  <a:srgbClr val="212121"/>
                </a:solidFill>
                <a:latin typeface="Arial"/>
                <a:cs typeface="Arial"/>
              </a:rPr>
              <a:t>wee</a:t>
            </a:r>
            <a:r>
              <a:rPr sz="2000" spc="5" dirty="0">
                <a:solidFill>
                  <a:srgbClr val="212121"/>
                </a:solidFill>
                <a:latin typeface="Arial"/>
                <a:cs typeface="Arial"/>
              </a:rPr>
              <a:t>ks</a:t>
            </a:r>
            <a:r>
              <a:rPr sz="2000" dirty="0">
                <a:solidFill>
                  <a:srgbClr val="212121"/>
                </a:solidFill>
                <a:latin typeface="Arial"/>
                <a:cs typeface="Arial"/>
              </a:rPr>
              <a:t>.</a:t>
            </a:r>
            <a:r>
              <a:rPr sz="2000" spc="-5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f</a:t>
            </a:r>
            <a:r>
              <a:rPr sz="2000" spc="-10" dirty="0">
                <a:solidFill>
                  <a:srgbClr val="212121"/>
                </a:solidFill>
                <a:latin typeface="Arial"/>
                <a:cs typeface="Arial"/>
              </a:rPr>
              <a:t> </a:t>
            </a:r>
            <a:r>
              <a:rPr sz="2000" dirty="0">
                <a:solidFill>
                  <a:srgbClr val="212121"/>
                </a:solidFill>
                <a:latin typeface="Arial"/>
                <a:cs typeface="Arial"/>
              </a:rPr>
              <a:t>per</a:t>
            </a:r>
            <a:r>
              <a:rPr sz="2000" spc="5" dirty="0">
                <a:solidFill>
                  <a:srgbClr val="212121"/>
                </a:solidFill>
                <a:latin typeface="Arial"/>
                <a:cs typeface="Arial"/>
              </a:rPr>
              <a:t>s</a:t>
            </a:r>
            <a:r>
              <a:rPr sz="2000" spc="-5" dirty="0">
                <a:solidFill>
                  <a:srgbClr val="212121"/>
                </a:solidFill>
                <a:latin typeface="Arial"/>
                <a:cs typeface="Arial"/>
              </a:rPr>
              <a:t>i</a:t>
            </a:r>
            <a:r>
              <a:rPr sz="2000" spc="5" dirty="0">
                <a:solidFill>
                  <a:srgbClr val="212121"/>
                </a:solidFill>
                <a:latin typeface="Arial"/>
                <a:cs typeface="Arial"/>
              </a:rPr>
              <a:t>s</a:t>
            </a:r>
            <a:r>
              <a:rPr sz="2000" spc="-5" dirty="0">
                <a:solidFill>
                  <a:srgbClr val="212121"/>
                </a:solidFill>
                <a:latin typeface="Arial"/>
                <a:cs typeface="Arial"/>
              </a:rPr>
              <a:t>t</a:t>
            </a:r>
            <a:r>
              <a:rPr sz="2000" dirty="0">
                <a:solidFill>
                  <a:srgbClr val="212121"/>
                </a:solidFill>
                <a:latin typeface="Arial"/>
                <a:cs typeface="Arial"/>
              </a:rPr>
              <a:t>en</a:t>
            </a:r>
            <a:r>
              <a:rPr sz="2000" spc="-5" dirty="0">
                <a:solidFill>
                  <a:srgbClr val="212121"/>
                </a:solidFill>
                <a:latin typeface="Arial"/>
                <a:cs typeface="Arial"/>
              </a:rPr>
              <a:t>tl</a:t>
            </a:r>
            <a:r>
              <a:rPr sz="2000" dirty="0">
                <a:solidFill>
                  <a:srgbClr val="212121"/>
                </a:solidFill>
                <a:latin typeface="Arial"/>
                <a:cs typeface="Arial"/>
              </a:rPr>
              <a:t>y e</a:t>
            </a:r>
            <a:r>
              <a:rPr sz="2000" spc="-5" dirty="0">
                <a:solidFill>
                  <a:srgbClr val="212121"/>
                </a:solidFill>
                <a:latin typeface="Arial"/>
                <a:cs typeface="Arial"/>
              </a:rPr>
              <a:t>l</a:t>
            </a:r>
            <a:r>
              <a:rPr sz="2000" dirty="0">
                <a:solidFill>
                  <a:srgbClr val="212121"/>
                </a:solidFill>
                <a:latin typeface="Arial"/>
                <a:cs typeface="Arial"/>
              </a:rPr>
              <a:t>e</a:t>
            </a:r>
            <a:r>
              <a:rPr sz="2000" spc="-10" dirty="0">
                <a:solidFill>
                  <a:srgbClr val="212121"/>
                </a:solidFill>
                <a:latin typeface="Arial"/>
                <a:cs typeface="Arial"/>
              </a:rPr>
              <a:t>v</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ed,</a:t>
            </a:r>
            <a:r>
              <a:rPr sz="2000" spc="-2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on</a:t>
            </a:r>
            <a:r>
              <a:rPr sz="2000" spc="5" dirty="0">
                <a:solidFill>
                  <a:srgbClr val="212121"/>
                </a:solidFill>
                <a:latin typeface="Arial"/>
                <a:cs typeface="Arial"/>
              </a:rPr>
              <a:t>s</a:t>
            </a:r>
            <a:r>
              <a:rPr sz="2000" spc="-5" dirty="0">
                <a:solidFill>
                  <a:srgbClr val="212121"/>
                </a:solidFill>
                <a:latin typeface="Arial"/>
                <a:cs typeface="Arial"/>
              </a:rPr>
              <a:t>i</a:t>
            </a:r>
            <a:r>
              <a:rPr sz="2000" dirty="0">
                <a:solidFill>
                  <a:srgbClr val="212121"/>
                </a:solidFill>
                <a:latin typeface="Arial"/>
                <a:cs typeface="Arial"/>
              </a:rPr>
              <a:t>der</a:t>
            </a:r>
            <a:r>
              <a:rPr sz="2000" spc="-40"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spc="5" dirty="0">
                <a:solidFill>
                  <a:srgbClr val="212121"/>
                </a:solidFill>
                <a:latin typeface="Arial"/>
                <a:cs typeface="Arial"/>
              </a:rPr>
              <a:t>sc</a:t>
            </a:r>
            <a:r>
              <a:rPr sz="2000" dirty="0">
                <a:solidFill>
                  <a:srgbClr val="212121"/>
                </a:solidFill>
                <a:latin typeface="Arial"/>
                <a:cs typeface="Arial"/>
              </a:rPr>
              <a:t>on</a:t>
            </a:r>
            <a:r>
              <a:rPr sz="2000" spc="-5" dirty="0">
                <a:solidFill>
                  <a:srgbClr val="212121"/>
                </a:solidFill>
                <a:latin typeface="Arial"/>
                <a:cs typeface="Arial"/>
              </a:rPr>
              <a:t>ti</a:t>
            </a:r>
            <a:r>
              <a:rPr sz="2000" dirty="0">
                <a:solidFill>
                  <a:srgbClr val="212121"/>
                </a:solidFill>
                <a:latin typeface="Arial"/>
                <a:cs typeface="Arial"/>
              </a:rPr>
              <a:t>nua</a:t>
            </a:r>
            <a:r>
              <a:rPr sz="2000" spc="-5" dirty="0">
                <a:solidFill>
                  <a:srgbClr val="212121"/>
                </a:solidFill>
                <a:latin typeface="Arial"/>
                <a:cs typeface="Arial"/>
              </a:rPr>
              <a:t>ti</a:t>
            </a:r>
            <a:r>
              <a:rPr sz="2000" dirty="0">
                <a:solidFill>
                  <a:srgbClr val="212121"/>
                </a:solidFill>
                <a:latin typeface="Arial"/>
                <a:cs typeface="Arial"/>
              </a:rPr>
              <a:t>on</a:t>
            </a:r>
            <a:endParaRPr sz="20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2391425" y="6538183"/>
            <a:ext cx="5978525" cy="249554"/>
          </a:xfrm>
          <a:prstGeom prst="rect">
            <a:avLst/>
          </a:prstGeom>
        </p:spPr>
        <p:txBody>
          <a:bodyPr vert="horz" wrap="square" lIns="0" tIns="0" rIns="0" bIns="0" rtlCol="0">
            <a:spAutoFit/>
          </a:bodyPr>
          <a:lstStyle/>
          <a:p>
            <a:pPr marL="12700" marR="5080">
              <a:lnSpc>
                <a:spcPct val="100000"/>
              </a:lnSpc>
            </a:pPr>
            <a:r>
              <a:rPr sz="800" i="1" dirty="0">
                <a:solidFill>
                  <a:srgbClr val="212121"/>
                </a:solidFill>
                <a:latin typeface="Arial"/>
                <a:cs typeface="Arial"/>
              </a:rPr>
              <a:t>S</a:t>
            </a:r>
            <a:r>
              <a:rPr sz="800" i="1" spc="-5" dirty="0">
                <a:solidFill>
                  <a:srgbClr val="212121"/>
                </a:solidFill>
                <a:latin typeface="Arial"/>
                <a:cs typeface="Arial"/>
              </a:rPr>
              <a:t>our</a:t>
            </a:r>
            <a:r>
              <a:rPr sz="800" i="1" spc="5" dirty="0">
                <a:solidFill>
                  <a:srgbClr val="212121"/>
                </a:solidFill>
                <a:latin typeface="Arial"/>
                <a:cs typeface="Arial"/>
              </a:rPr>
              <a:t>c</a:t>
            </a:r>
            <a:r>
              <a:rPr sz="800" i="1" spc="-5" dirty="0">
                <a:solidFill>
                  <a:srgbClr val="212121"/>
                </a:solidFill>
                <a:latin typeface="Arial"/>
                <a:cs typeface="Arial"/>
              </a:rPr>
              <a:t>e</a:t>
            </a:r>
            <a:r>
              <a:rPr sz="800" i="1" dirty="0">
                <a:solidFill>
                  <a:srgbClr val="212121"/>
                </a:solidFill>
                <a:latin typeface="Arial"/>
                <a:cs typeface="Arial"/>
              </a:rPr>
              <a:t>:</a:t>
            </a:r>
            <a:r>
              <a:rPr sz="800" i="1" spc="10" dirty="0">
                <a:solidFill>
                  <a:srgbClr val="212121"/>
                </a:solidFill>
                <a:latin typeface="Arial"/>
                <a:cs typeface="Arial"/>
              </a:rPr>
              <a:t> </a:t>
            </a:r>
            <a:r>
              <a:rPr sz="800" i="1" dirty="0">
                <a:solidFill>
                  <a:srgbClr val="212121"/>
                </a:solidFill>
                <a:latin typeface="Arial"/>
                <a:cs typeface="Arial"/>
              </a:rPr>
              <a:t>A</a:t>
            </a:r>
            <a:r>
              <a:rPr sz="800" i="1" spc="-10" dirty="0">
                <a:solidFill>
                  <a:srgbClr val="212121"/>
                </a:solidFill>
                <a:latin typeface="Arial"/>
                <a:cs typeface="Arial"/>
              </a:rPr>
              <a:t>m</a:t>
            </a:r>
            <a:r>
              <a:rPr sz="800" i="1" spc="-5" dirty="0">
                <a:solidFill>
                  <a:srgbClr val="212121"/>
                </a:solidFill>
                <a:latin typeface="Arial"/>
                <a:cs typeface="Arial"/>
              </a:rPr>
              <a:t>er</a:t>
            </a:r>
            <a:r>
              <a:rPr sz="800" i="1" dirty="0">
                <a:solidFill>
                  <a:srgbClr val="212121"/>
                </a:solidFill>
                <a:latin typeface="Arial"/>
                <a:cs typeface="Arial"/>
              </a:rPr>
              <a:t>i</a:t>
            </a:r>
            <a:r>
              <a:rPr sz="800" i="1" spc="5" dirty="0">
                <a:solidFill>
                  <a:srgbClr val="212121"/>
                </a:solidFill>
                <a:latin typeface="Arial"/>
                <a:cs typeface="Arial"/>
              </a:rPr>
              <a:t>c</a:t>
            </a:r>
            <a:r>
              <a:rPr sz="800" i="1" spc="-5" dirty="0">
                <a:solidFill>
                  <a:srgbClr val="212121"/>
                </a:solidFill>
                <a:latin typeface="Arial"/>
                <a:cs typeface="Arial"/>
              </a:rPr>
              <a:t>a</a:t>
            </a:r>
            <a:r>
              <a:rPr sz="800" i="1" dirty="0">
                <a:solidFill>
                  <a:srgbClr val="212121"/>
                </a:solidFill>
                <a:latin typeface="Arial"/>
                <a:cs typeface="Arial"/>
              </a:rPr>
              <a:t>n A</a:t>
            </a:r>
            <a:r>
              <a:rPr sz="800" i="1" spc="5" dirty="0">
                <a:solidFill>
                  <a:srgbClr val="212121"/>
                </a:solidFill>
                <a:latin typeface="Arial"/>
                <a:cs typeface="Arial"/>
              </a:rPr>
              <a:t>ss</a:t>
            </a:r>
            <a:r>
              <a:rPr sz="800" i="1" spc="-5" dirty="0">
                <a:solidFill>
                  <a:srgbClr val="212121"/>
                </a:solidFill>
                <a:latin typeface="Arial"/>
                <a:cs typeface="Arial"/>
              </a:rPr>
              <a:t>o</a:t>
            </a:r>
            <a:r>
              <a:rPr sz="800" i="1" spc="5" dirty="0">
                <a:solidFill>
                  <a:srgbClr val="212121"/>
                </a:solidFill>
                <a:latin typeface="Arial"/>
                <a:cs typeface="Arial"/>
              </a:rPr>
              <a:t>c</a:t>
            </a:r>
            <a:r>
              <a:rPr sz="800" i="1" dirty="0">
                <a:solidFill>
                  <a:srgbClr val="212121"/>
                </a:solidFill>
                <a:latin typeface="Arial"/>
                <a:cs typeface="Arial"/>
              </a:rPr>
              <a:t>i</a:t>
            </a:r>
            <a:r>
              <a:rPr sz="800" i="1" spc="-5" dirty="0">
                <a:solidFill>
                  <a:srgbClr val="212121"/>
                </a:solidFill>
                <a:latin typeface="Arial"/>
                <a:cs typeface="Arial"/>
              </a:rPr>
              <a:t>a</a:t>
            </a:r>
            <a:r>
              <a:rPr sz="800" i="1" dirty="0">
                <a:solidFill>
                  <a:srgbClr val="212121"/>
                </a:solidFill>
                <a:latin typeface="Arial"/>
                <a:cs typeface="Arial"/>
              </a:rPr>
              <a:t>ti</a:t>
            </a:r>
            <a:r>
              <a:rPr sz="800" i="1" spc="-5" dirty="0">
                <a:solidFill>
                  <a:srgbClr val="212121"/>
                </a:solidFill>
                <a:latin typeface="Arial"/>
                <a:cs typeface="Arial"/>
              </a:rPr>
              <a:t>o</a:t>
            </a:r>
            <a:r>
              <a:rPr sz="800" i="1" dirty="0">
                <a:solidFill>
                  <a:srgbClr val="212121"/>
                </a:solidFill>
                <a:latin typeface="Arial"/>
                <a:cs typeface="Arial"/>
              </a:rPr>
              <a:t>n</a:t>
            </a:r>
            <a:r>
              <a:rPr sz="800" i="1" spc="-25" dirty="0">
                <a:solidFill>
                  <a:srgbClr val="212121"/>
                </a:solidFill>
                <a:latin typeface="Arial"/>
                <a:cs typeface="Arial"/>
              </a:rPr>
              <a:t> </a:t>
            </a:r>
            <a:r>
              <a:rPr sz="800" i="1" dirty="0">
                <a:solidFill>
                  <a:srgbClr val="212121"/>
                </a:solidFill>
                <a:latin typeface="Arial"/>
                <a:cs typeface="Arial"/>
              </a:rPr>
              <a:t>f</a:t>
            </a:r>
            <a:r>
              <a:rPr sz="800" i="1" spc="-5" dirty="0">
                <a:solidFill>
                  <a:srgbClr val="212121"/>
                </a:solidFill>
                <a:latin typeface="Arial"/>
                <a:cs typeface="Arial"/>
              </a:rPr>
              <a:t>o</a:t>
            </a:r>
            <a:r>
              <a:rPr sz="800" i="1" dirty="0">
                <a:solidFill>
                  <a:srgbClr val="212121"/>
                </a:solidFill>
                <a:latin typeface="Arial"/>
                <a:cs typeface="Arial"/>
              </a:rPr>
              <a:t>r t</a:t>
            </a:r>
            <a:r>
              <a:rPr sz="800" i="1" spc="-5" dirty="0">
                <a:solidFill>
                  <a:srgbClr val="212121"/>
                </a:solidFill>
                <a:latin typeface="Arial"/>
                <a:cs typeface="Arial"/>
              </a:rPr>
              <a:t>h</a:t>
            </a:r>
            <a:r>
              <a:rPr sz="800" i="1" dirty="0">
                <a:solidFill>
                  <a:srgbClr val="212121"/>
                </a:solidFill>
                <a:latin typeface="Arial"/>
                <a:cs typeface="Arial"/>
              </a:rPr>
              <a:t>e</a:t>
            </a:r>
            <a:r>
              <a:rPr sz="800" i="1" spc="10" dirty="0">
                <a:solidFill>
                  <a:srgbClr val="212121"/>
                </a:solidFill>
                <a:latin typeface="Arial"/>
                <a:cs typeface="Arial"/>
              </a:rPr>
              <a:t> </a:t>
            </a:r>
            <a:r>
              <a:rPr sz="800" i="1" dirty="0">
                <a:solidFill>
                  <a:srgbClr val="212121"/>
                </a:solidFill>
                <a:latin typeface="Arial"/>
                <a:cs typeface="Arial"/>
              </a:rPr>
              <a:t>St</a:t>
            </a:r>
            <a:r>
              <a:rPr sz="800" i="1" spc="-5" dirty="0">
                <a:solidFill>
                  <a:srgbClr val="212121"/>
                </a:solidFill>
                <a:latin typeface="Arial"/>
                <a:cs typeface="Arial"/>
              </a:rPr>
              <a:t>ud</a:t>
            </a:r>
            <a:r>
              <a:rPr sz="800" i="1" dirty="0">
                <a:solidFill>
                  <a:srgbClr val="212121"/>
                </a:solidFill>
                <a:latin typeface="Arial"/>
                <a:cs typeface="Arial"/>
              </a:rPr>
              <a:t>y</a:t>
            </a:r>
            <a:r>
              <a:rPr sz="800" i="1" spc="10" dirty="0">
                <a:solidFill>
                  <a:srgbClr val="212121"/>
                </a:solidFill>
                <a:latin typeface="Arial"/>
                <a:cs typeface="Arial"/>
              </a:rPr>
              <a:t> </a:t>
            </a:r>
            <a:r>
              <a:rPr sz="800" i="1" spc="-5" dirty="0">
                <a:solidFill>
                  <a:srgbClr val="212121"/>
                </a:solidFill>
                <a:latin typeface="Arial"/>
                <a:cs typeface="Arial"/>
              </a:rPr>
              <a:t>o</a:t>
            </a:r>
            <a:r>
              <a:rPr sz="800" i="1" dirty="0">
                <a:solidFill>
                  <a:srgbClr val="212121"/>
                </a:solidFill>
                <a:latin typeface="Arial"/>
                <a:cs typeface="Arial"/>
              </a:rPr>
              <a:t>f</a:t>
            </a:r>
            <a:r>
              <a:rPr sz="800" i="1" spc="10" dirty="0">
                <a:solidFill>
                  <a:srgbClr val="212121"/>
                </a:solidFill>
                <a:latin typeface="Arial"/>
                <a:cs typeface="Arial"/>
              </a:rPr>
              <a:t> </a:t>
            </a:r>
            <a:r>
              <a:rPr sz="800" i="1" spc="-5" dirty="0">
                <a:solidFill>
                  <a:srgbClr val="212121"/>
                </a:solidFill>
                <a:latin typeface="Arial"/>
                <a:cs typeface="Arial"/>
              </a:rPr>
              <a:t>L</a:t>
            </a:r>
            <a:r>
              <a:rPr sz="800" i="1" dirty="0">
                <a:solidFill>
                  <a:srgbClr val="212121"/>
                </a:solidFill>
                <a:latin typeface="Arial"/>
                <a:cs typeface="Arial"/>
              </a:rPr>
              <a:t>i</a:t>
            </a:r>
            <a:r>
              <a:rPr sz="800" i="1" spc="5" dirty="0">
                <a:solidFill>
                  <a:srgbClr val="212121"/>
                </a:solidFill>
                <a:latin typeface="Arial"/>
                <a:cs typeface="Arial"/>
              </a:rPr>
              <a:t>v</a:t>
            </a:r>
            <a:r>
              <a:rPr sz="800" i="1" spc="-5" dirty="0">
                <a:solidFill>
                  <a:srgbClr val="212121"/>
                </a:solidFill>
                <a:latin typeface="Arial"/>
                <a:cs typeface="Arial"/>
              </a:rPr>
              <a:t>e</a:t>
            </a:r>
            <a:r>
              <a:rPr sz="800" i="1" dirty="0">
                <a:solidFill>
                  <a:srgbClr val="212121"/>
                </a:solidFill>
                <a:latin typeface="Arial"/>
                <a:cs typeface="Arial"/>
              </a:rPr>
              <a:t>r</a:t>
            </a:r>
            <a:r>
              <a:rPr sz="800" i="1" spc="-15" dirty="0">
                <a:solidFill>
                  <a:srgbClr val="212121"/>
                </a:solidFill>
                <a:latin typeface="Arial"/>
                <a:cs typeface="Arial"/>
              </a:rPr>
              <a:t> </a:t>
            </a:r>
            <a:r>
              <a:rPr sz="800" i="1" spc="-5" dirty="0">
                <a:solidFill>
                  <a:srgbClr val="212121"/>
                </a:solidFill>
                <a:latin typeface="Arial"/>
                <a:cs typeface="Arial"/>
              </a:rPr>
              <a:t>D</a:t>
            </a:r>
            <a:r>
              <a:rPr sz="800" i="1" dirty="0">
                <a:solidFill>
                  <a:srgbClr val="212121"/>
                </a:solidFill>
                <a:latin typeface="Arial"/>
                <a:cs typeface="Arial"/>
              </a:rPr>
              <a:t>i</a:t>
            </a:r>
            <a:r>
              <a:rPr sz="800" i="1" spc="5" dirty="0">
                <a:solidFill>
                  <a:srgbClr val="212121"/>
                </a:solidFill>
                <a:latin typeface="Arial"/>
                <a:cs typeface="Arial"/>
              </a:rPr>
              <a:t>s</a:t>
            </a:r>
            <a:r>
              <a:rPr sz="800" i="1" spc="-5" dirty="0">
                <a:solidFill>
                  <a:srgbClr val="212121"/>
                </a:solidFill>
                <a:latin typeface="Arial"/>
                <a:cs typeface="Arial"/>
              </a:rPr>
              <a:t>ea</a:t>
            </a:r>
            <a:r>
              <a:rPr sz="800" i="1" spc="5" dirty="0">
                <a:solidFill>
                  <a:srgbClr val="212121"/>
                </a:solidFill>
                <a:latin typeface="Arial"/>
                <a:cs typeface="Arial"/>
              </a:rPr>
              <a:t>s</a:t>
            </a:r>
            <a:r>
              <a:rPr sz="800" i="1" spc="-5" dirty="0">
                <a:solidFill>
                  <a:srgbClr val="212121"/>
                </a:solidFill>
                <a:latin typeface="Arial"/>
                <a:cs typeface="Arial"/>
              </a:rPr>
              <a:t>e</a:t>
            </a:r>
            <a:r>
              <a:rPr sz="800" i="1" dirty="0">
                <a:solidFill>
                  <a:srgbClr val="212121"/>
                </a:solidFill>
                <a:latin typeface="Arial"/>
                <a:cs typeface="Arial"/>
              </a:rPr>
              <a:t>s</a:t>
            </a:r>
            <a:r>
              <a:rPr sz="800" i="1" spc="-5" dirty="0">
                <a:solidFill>
                  <a:srgbClr val="212121"/>
                </a:solidFill>
                <a:latin typeface="Arial"/>
                <a:cs typeface="Arial"/>
              </a:rPr>
              <a:t> (</a:t>
            </a:r>
            <a:r>
              <a:rPr sz="800" i="1" dirty="0">
                <a:solidFill>
                  <a:srgbClr val="212121"/>
                </a:solidFill>
                <a:latin typeface="Arial"/>
                <a:cs typeface="Arial"/>
              </a:rPr>
              <a:t>AAS</a:t>
            </a:r>
            <a:r>
              <a:rPr sz="800" i="1" spc="-5" dirty="0">
                <a:solidFill>
                  <a:srgbClr val="212121"/>
                </a:solidFill>
                <a:latin typeface="Arial"/>
                <a:cs typeface="Arial"/>
              </a:rPr>
              <a:t>LD</a:t>
            </a:r>
            <a:r>
              <a:rPr sz="800" i="1" dirty="0">
                <a:solidFill>
                  <a:srgbClr val="212121"/>
                </a:solidFill>
                <a:latin typeface="Arial"/>
                <a:cs typeface="Arial"/>
              </a:rPr>
              <a:t>)</a:t>
            </a:r>
            <a:r>
              <a:rPr sz="800" i="1" spc="-10" dirty="0">
                <a:solidFill>
                  <a:srgbClr val="212121"/>
                </a:solidFill>
                <a:latin typeface="Arial"/>
                <a:cs typeface="Arial"/>
              </a:rPr>
              <a:t> </a:t>
            </a:r>
            <a:r>
              <a:rPr sz="800" i="1" dirty="0">
                <a:solidFill>
                  <a:srgbClr val="212121"/>
                </a:solidFill>
                <a:latin typeface="Arial"/>
                <a:cs typeface="Arial"/>
              </a:rPr>
              <a:t>&amp;</a:t>
            </a:r>
            <a:r>
              <a:rPr sz="800" i="1" spc="5" dirty="0">
                <a:solidFill>
                  <a:srgbClr val="212121"/>
                </a:solidFill>
                <a:latin typeface="Arial"/>
                <a:cs typeface="Arial"/>
              </a:rPr>
              <a:t> </a:t>
            </a:r>
            <a:r>
              <a:rPr sz="800" i="1" dirty="0">
                <a:solidFill>
                  <a:srgbClr val="212121"/>
                </a:solidFill>
                <a:latin typeface="Arial"/>
                <a:cs typeface="Arial"/>
              </a:rPr>
              <a:t>I</a:t>
            </a:r>
            <a:r>
              <a:rPr sz="800" i="1" spc="-5" dirty="0">
                <a:solidFill>
                  <a:srgbClr val="212121"/>
                </a:solidFill>
                <a:latin typeface="Arial"/>
                <a:cs typeface="Arial"/>
              </a:rPr>
              <a:t>n</a:t>
            </a:r>
            <a:r>
              <a:rPr sz="800" i="1" dirty="0">
                <a:solidFill>
                  <a:srgbClr val="212121"/>
                </a:solidFill>
                <a:latin typeface="Arial"/>
                <a:cs typeface="Arial"/>
              </a:rPr>
              <a:t>f</a:t>
            </a:r>
            <a:r>
              <a:rPr sz="800" i="1" spc="-5" dirty="0">
                <a:solidFill>
                  <a:srgbClr val="212121"/>
                </a:solidFill>
                <a:latin typeface="Arial"/>
                <a:cs typeface="Arial"/>
              </a:rPr>
              <a:t>e</a:t>
            </a:r>
            <a:r>
              <a:rPr sz="800" i="1" spc="5" dirty="0">
                <a:solidFill>
                  <a:srgbClr val="212121"/>
                </a:solidFill>
                <a:latin typeface="Arial"/>
                <a:cs typeface="Arial"/>
              </a:rPr>
              <a:t>c</a:t>
            </a:r>
            <a:r>
              <a:rPr sz="800" i="1" dirty="0">
                <a:solidFill>
                  <a:srgbClr val="212121"/>
                </a:solidFill>
                <a:latin typeface="Arial"/>
                <a:cs typeface="Arial"/>
              </a:rPr>
              <a:t>ti</a:t>
            </a:r>
            <a:r>
              <a:rPr sz="800" i="1" spc="-5" dirty="0">
                <a:solidFill>
                  <a:srgbClr val="212121"/>
                </a:solidFill>
                <a:latin typeface="Arial"/>
                <a:cs typeface="Arial"/>
              </a:rPr>
              <a:t>ou</a:t>
            </a:r>
            <a:r>
              <a:rPr sz="800" i="1" dirty="0">
                <a:solidFill>
                  <a:srgbClr val="212121"/>
                </a:solidFill>
                <a:latin typeface="Arial"/>
                <a:cs typeface="Arial"/>
              </a:rPr>
              <a:t>s</a:t>
            </a:r>
            <a:r>
              <a:rPr sz="800" i="1" spc="-5" dirty="0">
                <a:solidFill>
                  <a:srgbClr val="212121"/>
                </a:solidFill>
                <a:latin typeface="Arial"/>
                <a:cs typeface="Arial"/>
              </a:rPr>
              <a:t> D</a:t>
            </a:r>
            <a:r>
              <a:rPr sz="800" i="1" dirty="0">
                <a:solidFill>
                  <a:srgbClr val="212121"/>
                </a:solidFill>
                <a:latin typeface="Arial"/>
                <a:cs typeface="Arial"/>
              </a:rPr>
              <a:t>i</a:t>
            </a:r>
            <a:r>
              <a:rPr sz="800" i="1" spc="5" dirty="0">
                <a:solidFill>
                  <a:srgbClr val="212121"/>
                </a:solidFill>
                <a:latin typeface="Arial"/>
                <a:cs typeface="Arial"/>
              </a:rPr>
              <a:t>s</a:t>
            </a:r>
            <a:r>
              <a:rPr sz="800" i="1" spc="-5" dirty="0">
                <a:solidFill>
                  <a:srgbClr val="212121"/>
                </a:solidFill>
                <a:latin typeface="Arial"/>
                <a:cs typeface="Arial"/>
              </a:rPr>
              <a:t>ea</a:t>
            </a:r>
            <a:r>
              <a:rPr sz="800" i="1" spc="5" dirty="0">
                <a:solidFill>
                  <a:srgbClr val="212121"/>
                </a:solidFill>
                <a:latin typeface="Arial"/>
                <a:cs typeface="Arial"/>
              </a:rPr>
              <a:t>s</a:t>
            </a:r>
            <a:r>
              <a:rPr sz="800" i="1" spc="-5" dirty="0">
                <a:solidFill>
                  <a:srgbClr val="212121"/>
                </a:solidFill>
                <a:latin typeface="Arial"/>
                <a:cs typeface="Arial"/>
              </a:rPr>
              <a:t>e</a:t>
            </a:r>
            <a:r>
              <a:rPr sz="800" i="1" dirty="0">
                <a:solidFill>
                  <a:srgbClr val="212121"/>
                </a:solidFill>
                <a:latin typeface="Arial"/>
                <a:cs typeface="Arial"/>
              </a:rPr>
              <a:t>s</a:t>
            </a:r>
            <a:r>
              <a:rPr sz="800" i="1" spc="-5" dirty="0">
                <a:solidFill>
                  <a:srgbClr val="212121"/>
                </a:solidFill>
                <a:latin typeface="Arial"/>
                <a:cs typeface="Arial"/>
              </a:rPr>
              <a:t> </a:t>
            </a:r>
            <a:r>
              <a:rPr sz="800" i="1" dirty="0">
                <a:solidFill>
                  <a:srgbClr val="212121"/>
                </a:solidFill>
                <a:latin typeface="Arial"/>
                <a:cs typeface="Arial"/>
              </a:rPr>
              <a:t>S</a:t>
            </a:r>
            <a:r>
              <a:rPr sz="800" i="1" spc="-5" dirty="0">
                <a:solidFill>
                  <a:srgbClr val="212121"/>
                </a:solidFill>
                <a:latin typeface="Arial"/>
                <a:cs typeface="Arial"/>
              </a:rPr>
              <a:t>o</a:t>
            </a:r>
            <a:r>
              <a:rPr sz="800" i="1" spc="5" dirty="0">
                <a:solidFill>
                  <a:srgbClr val="212121"/>
                </a:solidFill>
                <a:latin typeface="Arial"/>
                <a:cs typeface="Arial"/>
              </a:rPr>
              <a:t>c</a:t>
            </a:r>
            <a:r>
              <a:rPr sz="800" i="1" dirty="0">
                <a:solidFill>
                  <a:srgbClr val="212121"/>
                </a:solidFill>
                <a:latin typeface="Arial"/>
                <a:cs typeface="Arial"/>
              </a:rPr>
              <a:t>i</a:t>
            </a:r>
            <a:r>
              <a:rPr sz="800" i="1" spc="-5" dirty="0">
                <a:solidFill>
                  <a:srgbClr val="212121"/>
                </a:solidFill>
                <a:latin typeface="Arial"/>
                <a:cs typeface="Arial"/>
              </a:rPr>
              <a:t>e</a:t>
            </a:r>
            <a:r>
              <a:rPr sz="800" i="1" dirty="0">
                <a:solidFill>
                  <a:srgbClr val="212121"/>
                </a:solidFill>
                <a:latin typeface="Arial"/>
                <a:cs typeface="Arial"/>
              </a:rPr>
              <a:t>ty</a:t>
            </a:r>
            <a:r>
              <a:rPr sz="800" i="1" spc="-15" dirty="0">
                <a:solidFill>
                  <a:srgbClr val="212121"/>
                </a:solidFill>
                <a:latin typeface="Arial"/>
                <a:cs typeface="Arial"/>
              </a:rPr>
              <a:t> </a:t>
            </a:r>
            <a:r>
              <a:rPr sz="800" i="1" spc="-5" dirty="0">
                <a:solidFill>
                  <a:srgbClr val="212121"/>
                </a:solidFill>
                <a:latin typeface="Arial"/>
                <a:cs typeface="Arial"/>
              </a:rPr>
              <a:t>o</a:t>
            </a:r>
            <a:r>
              <a:rPr sz="800" i="1" dirty="0">
                <a:solidFill>
                  <a:srgbClr val="212121"/>
                </a:solidFill>
                <a:latin typeface="Arial"/>
                <a:cs typeface="Arial"/>
              </a:rPr>
              <a:t>f</a:t>
            </a:r>
            <a:r>
              <a:rPr sz="800" i="1" spc="10" dirty="0">
                <a:solidFill>
                  <a:srgbClr val="212121"/>
                </a:solidFill>
                <a:latin typeface="Arial"/>
                <a:cs typeface="Arial"/>
              </a:rPr>
              <a:t> </a:t>
            </a:r>
            <a:r>
              <a:rPr sz="800" i="1" dirty="0">
                <a:solidFill>
                  <a:srgbClr val="212121"/>
                </a:solidFill>
                <a:latin typeface="Arial"/>
                <a:cs typeface="Arial"/>
              </a:rPr>
              <a:t>A</a:t>
            </a:r>
            <a:r>
              <a:rPr sz="800" i="1" spc="-10" dirty="0">
                <a:solidFill>
                  <a:srgbClr val="212121"/>
                </a:solidFill>
                <a:latin typeface="Arial"/>
                <a:cs typeface="Arial"/>
              </a:rPr>
              <a:t>m</a:t>
            </a:r>
            <a:r>
              <a:rPr sz="800" i="1" spc="-5" dirty="0">
                <a:solidFill>
                  <a:srgbClr val="212121"/>
                </a:solidFill>
                <a:latin typeface="Arial"/>
                <a:cs typeface="Arial"/>
              </a:rPr>
              <a:t>er</a:t>
            </a:r>
            <a:r>
              <a:rPr sz="800" i="1" dirty="0">
                <a:solidFill>
                  <a:srgbClr val="212121"/>
                </a:solidFill>
                <a:latin typeface="Arial"/>
                <a:cs typeface="Arial"/>
              </a:rPr>
              <a:t>i</a:t>
            </a:r>
            <a:r>
              <a:rPr sz="800" i="1" spc="5" dirty="0">
                <a:solidFill>
                  <a:srgbClr val="212121"/>
                </a:solidFill>
                <a:latin typeface="Arial"/>
                <a:cs typeface="Arial"/>
              </a:rPr>
              <a:t>c</a:t>
            </a:r>
            <a:r>
              <a:rPr sz="800" i="1" dirty="0">
                <a:solidFill>
                  <a:srgbClr val="212121"/>
                </a:solidFill>
                <a:latin typeface="Arial"/>
                <a:cs typeface="Arial"/>
              </a:rPr>
              <a:t>a </a:t>
            </a:r>
            <a:r>
              <a:rPr sz="800" i="1" spc="-5" dirty="0">
                <a:solidFill>
                  <a:srgbClr val="212121"/>
                </a:solidFill>
                <a:latin typeface="Arial"/>
                <a:cs typeface="Arial"/>
              </a:rPr>
              <a:t>(</a:t>
            </a:r>
            <a:r>
              <a:rPr sz="800" i="1" dirty="0">
                <a:solidFill>
                  <a:srgbClr val="212121"/>
                </a:solidFill>
                <a:latin typeface="Arial"/>
                <a:cs typeface="Arial"/>
              </a:rPr>
              <a:t>I</a:t>
            </a:r>
            <a:r>
              <a:rPr sz="800" i="1" spc="-5" dirty="0">
                <a:solidFill>
                  <a:srgbClr val="212121"/>
                </a:solidFill>
                <a:latin typeface="Arial"/>
                <a:cs typeface="Arial"/>
              </a:rPr>
              <a:t>D</a:t>
            </a:r>
            <a:r>
              <a:rPr sz="800" i="1" dirty="0">
                <a:solidFill>
                  <a:srgbClr val="212121"/>
                </a:solidFill>
                <a:latin typeface="Arial"/>
                <a:cs typeface="Arial"/>
              </a:rPr>
              <a:t>SA)</a:t>
            </a:r>
            <a:r>
              <a:rPr sz="800" i="1" spc="-25" dirty="0">
                <a:solidFill>
                  <a:srgbClr val="212121"/>
                </a:solidFill>
                <a:latin typeface="Arial"/>
                <a:cs typeface="Arial"/>
              </a:rPr>
              <a:t> </a:t>
            </a:r>
            <a:r>
              <a:rPr sz="800" i="1" spc="5" dirty="0">
                <a:solidFill>
                  <a:srgbClr val="212121"/>
                </a:solidFill>
                <a:latin typeface="Arial"/>
                <a:cs typeface="Arial"/>
              </a:rPr>
              <a:t>c</a:t>
            </a:r>
            <a:r>
              <a:rPr sz="800" i="1" spc="-5" dirty="0">
                <a:solidFill>
                  <a:srgbClr val="212121"/>
                </a:solidFill>
                <a:latin typeface="Arial"/>
                <a:cs typeface="Arial"/>
              </a:rPr>
              <a:t>on</a:t>
            </a:r>
            <a:r>
              <a:rPr sz="800" i="1" spc="5" dirty="0">
                <a:solidFill>
                  <a:srgbClr val="212121"/>
                </a:solidFill>
                <a:latin typeface="Arial"/>
                <a:cs typeface="Arial"/>
              </a:rPr>
              <a:t>s</a:t>
            </a:r>
            <a:r>
              <a:rPr sz="800" i="1" spc="-5" dirty="0">
                <a:solidFill>
                  <a:srgbClr val="212121"/>
                </a:solidFill>
                <a:latin typeface="Arial"/>
                <a:cs typeface="Arial"/>
              </a:rPr>
              <a:t>en</a:t>
            </a:r>
            <a:r>
              <a:rPr sz="800" i="1" spc="5" dirty="0">
                <a:solidFill>
                  <a:srgbClr val="212121"/>
                </a:solidFill>
                <a:latin typeface="Arial"/>
                <a:cs typeface="Arial"/>
              </a:rPr>
              <a:t>s</a:t>
            </a:r>
            <a:r>
              <a:rPr sz="800" i="1" spc="-5" dirty="0">
                <a:solidFill>
                  <a:srgbClr val="212121"/>
                </a:solidFill>
                <a:latin typeface="Arial"/>
                <a:cs typeface="Arial"/>
              </a:rPr>
              <a:t>u</a:t>
            </a:r>
            <a:r>
              <a:rPr sz="800" i="1" dirty="0">
                <a:solidFill>
                  <a:srgbClr val="212121"/>
                </a:solidFill>
                <a:latin typeface="Arial"/>
                <a:cs typeface="Arial"/>
              </a:rPr>
              <a:t>s </a:t>
            </a:r>
            <a:r>
              <a:rPr sz="800" i="1" spc="-5" dirty="0">
                <a:solidFill>
                  <a:srgbClr val="212121"/>
                </a:solidFill>
                <a:latin typeface="Arial"/>
                <a:cs typeface="Arial"/>
              </a:rPr>
              <a:t>gu</a:t>
            </a:r>
            <a:r>
              <a:rPr sz="800" i="1" dirty="0">
                <a:solidFill>
                  <a:srgbClr val="212121"/>
                </a:solidFill>
                <a:latin typeface="Arial"/>
                <a:cs typeface="Arial"/>
              </a:rPr>
              <a:t>i</a:t>
            </a:r>
            <a:r>
              <a:rPr sz="800" i="1" spc="-5" dirty="0">
                <a:solidFill>
                  <a:srgbClr val="212121"/>
                </a:solidFill>
                <a:latin typeface="Arial"/>
                <a:cs typeface="Arial"/>
              </a:rPr>
              <a:t>dan</a:t>
            </a:r>
            <a:r>
              <a:rPr sz="800" i="1" spc="5" dirty="0">
                <a:solidFill>
                  <a:srgbClr val="212121"/>
                </a:solidFill>
                <a:latin typeface="Arial"/>
                <a:cs typeface="Arial"/>
              </a:rPr>
              <a:t>c</a:t>
            </a:r>
            <a:r>
              <a:rPr sz="800" i="1" spc="-5" dirty="0">
                <a:solidFill>
                  <a:srgbClr val="212121"/>
                </a:solidFill>
                <a:latin typeface="Arial"/>
                <a:cs typeface="Arial"/>
              </a:rPr>
              <a:t>e</a:t>
            </a:r>
            <a:r>
              <a:rPr sz="800" i="1" dirty="0">
                <a:solidFill>
                  <a:srgbClr val="212121"/>
                </a:solidFill>
                <a:latin typeface="Arial"/>
                <a:cs typeface="Arial"/>
              </a:rPr>
              <a:t>,</a:t>
            </a:r>
            <a:r>
              <a:rPr sz="800" i="1" spc="20" dirty="0">
                <a:solidFill>
                  <a:srgbClr val="212121"/>
                </a:solidFill>
                <a:latin typeface="Arial"/>
                <a:cs typeface="Arial"/>
              </a:rPr>
              <a:t> </a:t>
            </a:r>
            <a:r>
              <a:rPr sz="800" i="1" spc="-5" dirty="0">
                <a:solidFill>
                  <a:srgbClr val="212121"/>
                </a:solidFill>
                <a:latin typeface="Arial"/>
                <a:cs typeface="Arial"/>
              </a:rPr>
              <a:t>a</a:t>
            </a:r>
            <a:r>
              <a:rPr sz="800" i="1" spc="5" dirty="0">
                <a:solidFill>
                  <a:srgbClr val="212121"/>
                </a:solidFill>
                <a:latin typeface="Arial"/>
                <a:cs typeface="Arial"/>
              </a:rPr>
              <a:t>v</a:t>
            </a:r>
            <a:r>
              <a:rPr sz="800" i="1" spc="-5" dirty="0">
                <a:solidFill>
                  <a:srgbClr val="212121"/>
                </a:solidFill>
                <a:latin typeface="Arial"/>
                <a:cs typeface="Arial"/>
              </a:rPr>
              <a:t>a</a:t>
            </a:r>
            <a:r>
              <a:rPr sz="800" i="1" dirty="0">
                <a:solidFill>
                  <a:srgbClr val="212121"/>
                </a:solidFill>
                <a:latin typeface="Arial"/>
                <a:cs typeface="Arial"/>
              </a:rPr>
              <a:t>il</a:t>
            </a:r>
            <a:r>
              <a:rPr sz="800" i="1" spc="-5" dirty="0">
                <a:solidFill>
                  <a:srgbClr val="212121"/>
                </a:solidFill>
                <a:latin typeface="Arial"/>
                <a:cs typeface="Arial"/>
              </a:rPr>
              <a:t>ab</a:t>
            </a:r>
            <a:r>
              <a:rPr sz="800" i="1" dirty="0">
                <a:solidFill>
                  <a:srgbClr val="212121"/>
                </a:solidFill>
                <a:latin typeface="Arial"/>
                <a:cs typeface="Arial"/>
              </a:rPr>
              <a:t>le</a:t>
            </a:r>
            <a:r>
              <a:rPr sz="800" i="1" spc="10" dirty="0">
                <a:solidFill>
                  <a:srgbClr val="212121"/>
                </a:solidFill>
                <a:latin typeface="Arial"/>
                <a:cs typeface="Arial"/>
              </a:rPr>
              <a:t> </a:t>
            </a:r>
            <a:r>
              <a:rPr sz="800" i="1" spc="-5" dirty="0">
                <a:solidFill>
                  <a:srgbClr val="212121"/>
                </a:solidFill>
                <a:latin typeface="Arial"/>
                <a:cs typeface="Arial"/>
              </a:rPr>
              <a:t>a</a:t>
            </a:r>
            <a:r>
              <a:rPr sz="800" i="1" dirty="0">
                <a:solidFill>
                  <a:srgbClr val="212121"/>
                </a:solidFill>
                <a:latin typeface="Arial"/>
                <a:cs typeface="Arial"/>
              </a:rPr>
              <a:t>t</a:t>
            </a:r>
            <a:r>
              <a:rPr sz="800" i="1" spc="10" dirty="0">
                <a:solidFill>
                  <a:srgbClr val="212121"/>
                </a:solidFill>
                <a:latin typeface="Arial"/>
                <a:cs typeface="Arial"/>
              </a:rPr>
              <a:t> </a:t>
            </a:r>
            <a:r>
              <a:rPr sz="800" i="1" spc="-5" dirty="0">
                <a:solidFill>
                  <a:srgbClr val="212121"/>
                </a:solidFill>
                <a:latin typeface="Arial"/>
                <a:cs typeface="Arial"/>
              </a:rPr>
              <a:t>HC</a:t>
            </a:r>
            <a:r>
              <a:rPr sz="800" i="1" dirty="0">
                <a:solidFill>
                  <a:srgbClr val="212121"/>
                </a:solidFill>
                <a:latin typeface="Arial"/>
                <a:cs typeface="Arial"/>
              </a:rPr>
              <a:t>V</a:t>
            </a:r>
            <a:r>
              <a:rPr sz="800" i="1" spc="-5" dirty="0">
                <a:solidFill>
                  <a:srgbClr val="212121"/>
                </a:solidFill>
                <a:latin typeface="Arial"/>
                <a:cs typeface="Arial"/>
              </a:rPr>
              <a:t>gu</a:t>
            </a:r>
            <a:r>
              <a:rPr sz="800" i="1" dirty="0">
                <a:solidFill>
                  <a:srgbClr val="212121"/>
                </a:solidFill>
                <a:latin typeface="Arial"/>
                <a:cs typeface="Arial"/>
              </a:rPr>
              <a:t>i</a:t>
            </a:r>
            <a:r>
              <a:rPr sz="800" i="1" spc="-5" dirty="0">
                <a:solidFill>
                  <a:srgbClr val="212121"/>
                </a:solidFill>
                <a:latin typeface="Arial"/>
                <a:cs typeface="Arial"/>
              </a:rPr>
              <a:t>de</a:t>
            </a:r>
            <a:r>
              <a:rPr sz="800" i="1" dirty="0">
                <a:solidFill>
                  <a:srgbClr val="212121"/>
                </a:solidFill>
                <a:latin typeface="Arial"/>
                <a:cs typeface="Arial"/>
              </a:rPr>
              <a:t>li</a:t>
            </a:r>
            <a:r>
              <a:rPr sz="800" i="1" spc="-5" dirty="0">
                <a:solidFill>
                  <a:srgbClr val="212121"/>
                </a:solidFill>
                <a:latin typeface="Arial"/>
                <a:cs typeface="Arial"/>
              </a:rPr>
              <a:t>ne</a:t>
            </a:r>
            <a:r>
              <a:rPr sz="800" i="1" spc="5" dirty="0">
                <a:solidFill>
                  <a:srgbClr val="212121"/>
                </a:solidFill>
                <a:latin typeface="Arial"/>
                <a:cs typeface="Arial"/>
              </a:rPr>
              <a:t>s</a:t>
            </a:r>
            <a:r>
              <a:rPr sz="800" i="1" dirty="0">
                <a:solidFill>
                  <a:srgbClr val="212121"/>
                </a:solidFill>
                <a:latin typeface="Arial"/>
                <a:cs typeface="Arial"/>
              </a:rPr>
              <a:t>.</a:t>
            </a:r>
            <a:r>
              <a:rPr sz="800" i="1" spc="-5" dirty="0">
                <a:solidFill>
                  <a:srgbClr val="212121"/>
                </a:solidFill>
                <a:latin typeface="Arial"/>
                <a:cs typeface="Arial"/>
              </a:rPr>
              <a:t>or</a:t>
            </a:r>
            <a:r>
              <a:rPr sz="800" i="1" dirty="0">
                <a:solidFill>
                  <a:srgbClr val="212121"/>
                </a:solidFill>
                <a:latin typeface="Arial"/>
                <a:cs typeface="Arial"/>
              </a:rPr>
              <a:t>g</a:t>
            </a:r>
            <a:endParaRPr sz="800">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97977" rIns="0" bIns="0" rtlCol="0">
            <a:spAutoFit/>
          </a:bodyPr>
          <a:lstStyle/>
          <a:p>
            <a:pPr marL="57150">
              <a:lnSpc>
                <a:spcPts val="4760"/>
              </a:lnSpc>
            </a:pPr>
            <a:r>
              <a:rPr spc="-125" dirty="0">
                <a:solidFill>
                  <a:srgbClr val="C00000"/>
                </a:solidFill>
              </a:rPr>
              <a:t>Ad</a:t>
            </a:r>
            <a:r>
              <a:rPr spc="-130" dirty="0">
                <a:solidFill>
                  <a:srgbClr val="C00000"/>
                </a:solidFill>
              </a:rPr>
              <a:t>d</a:t>
            </a:r>
            <a:r>
              <a:rPr spc="-110" dirty="0">
                <a:solidFill>
                  <a:srgbClr val="C00000"/>
                </a:solidFill>
              </a:rPr>
              <a:t>it</a:t>
            </a:r>
            <a:r>
              <a:rPr spc="-120" dirty="0">
                <a:solidFill>
                  <a:srgbClr val="C00000"/>
                </a:solidFill>
              </a:rPr>
              <a:t>io</a:t>
            </a:r>
            <a:r>
              <a:rPr spc="-130" dirty="0">
                <a:solidFill>
                  <a:srgbClr val="C00000"/>
                </a:solidFill>
              </a:rPr>
              <a:t>na</a:t>
            </a:r>
            <a:r>
              <a:rPr spc="-10" dirty="0">
                <a:solidFill>
                  <a:srgbClr val="C00000"/>
                </a:solidFill>
              </a:rPr>
              <a:t>l</a:t>
            </a:r>
            <a:r>
              <a:rPr spc="-215" dirty="0">
                <a:solidFill>
                  <a:srgbClr val="C00000"/>
                </a:solidFill>
              </a:rPr>
              <a:t> </a:t>
            </a:r>
            <a:r>
              <a:rPr spc="-135" dirty="0">
                <a:solidFill>
                  <a:srgbClr val="C00000"/>
                </a:solidFill>
              </a:rPr>
              <a:t>Co</a:t>
            </a:r>
            <a:r>
              <a:rPr spc="-125" dirty="0">
                <a:solidFill>
                  <a:srgbClr val="C00000"/>
                </a:solidFill>
              </a:rPr>
              <a:t>n</a:t>
            </a:r>
            <a:r>
              <a:rPr spc="-114" dirty="0">
                <a:solidFill>
                  <a:srgbClr val="C00000"/>
                </a:solidFill>
              </a:rPr>
              <a:t>s</a:t>
            </a:r>
            <a:r>
              <a:rPr spc="-120" dirty="0">
                <a:solidFill>
                  <a:srgbClr val="C00000"/>
                </a:solidFill>
              </a:rPr>
              <a:t>id</a:t>
            </a:r>
            <a:r>
              <a:rPr spc="-130" dirty="0">
                <a:solidFill>
                  <a:srgbClr val="C00000"/>
                </a:solidFill>
              </a:rPr>
              <a:t>e</a:t>
            </a:r>
            <a:r>
              <a:rPr spc="-110" dirty="0">
                <a:solidFill>
                  <a:srgbClr val="C00000"/>
                </a:solidFill>
              </a:rPr>
              <a:t>r</a:t>
            </a:r>
            <a:r>
              <a:rPr spc="-130" dirty="0">
                <a:solidFill>
                  <a:srgbClr val="C00000"/>
                </a:solidFill>
              </a:rPr>
              <a:t>a</a:t>
            </a:r>
            <a:r>
              <a:rPr spc="-105" dirty="0">
                <a:solidFill>
                  <a:srgbClr val="C00000"/>
                </a:solidFill>
              </a:rPr>
              <a:t>t</a:t>
            </a:r>
            <a:r>
              <a:rPr spc="-110" dirty="0">
                <a:solidFill>
                  <a:srgbClr val="C00000"/>
                </a:solidFill>
              </a:rPr>
              <a:t>i</a:t>
            </a:r>
            <a:r>
              <a:rPr spc="-130" dirty="0">
                <a:solidFill>
                  <a:srgbClr val="C00000"/>
                </a:solidFill>
              </a:rPr>
              <a:t>ons</a:t>
            </a:r>
          </a:p>
        </p:txBody>
      </p:sp>
      <p:sp>
        <p:nvSpPr>
          <p:cNvPr id="4" name="object 4"/>
          <p:cNvSpPr txBox="1"/>
          <p:nvPr/>
        </p:nvSpPr>
        <p:spPr>
          <a:xfrm>
            <a:off x="593095" y="1708850"/>
            <a:ext cx="10685268" cy="3990975"/>
          </a:xfrm>
          <a:prstGeom prst="rect">
            <a:avLst/>
          </a:prstGeom>
        </p:spPr>
        <p:txBody>
          <a:bodyPr vert="horz" wrap="square" lIns="0" tIns="0" rIns="0" bIns="0" rtlCol="0">
            <a:spAutoFit/>
          </a:bodyPr>
          <a:lstStyle/>
          <a:p>
            <a:pPr marL="241300" marR="573405" indent="-228600">
              <a:lnSpc>
                <a:spcPts val="2380"/>
              </a:lnSpc>
              <a:buClr>
                <a:srgbClr val="D51F1A"/>
              </a:buClr>
              <a:buFont typeface="Wingdings"/>
              <a:buChar char=""/>
              <a:tabLst>
                <a:tab pos="241300" algn="l"/>
              </a:tabLst>
            </a:pPr>
            <a:r>
              <a:rPr sz="2200" spc="-25" dirty="0">
                <a:solidFill>
                  <a:srgbClr val="212121"/>
                </a:solidFill>
                <a:latin typeface="Arial"/>
                <a:cs typeface="Arial"/>
              </a:rPr>
              <a:t>C</a:t>
            </a:r>
            <a:r>
              <a:rPr sz="2200" spc="-15" dirty="0">
                <a:solidFill>
                  <a:srgbClr val="212121"/>
                </a:solidFill>
                <a:latin typeface="Arial"/>
                <a:cs typeface="Arial"/>
              </a:rPr>
              <a:t>oun</a:t>
            </a:r>
            <a:r>
              <a:rPr sz="2200" spc="-10" dirty="0">
                <a:solidFill>
                  <a:srgbClr val="212121"/>
                </a:solidFill>
                <a:latin typeface="Arial"/>
                <a:cs typeface="Arial"/>
              </a:rPr>
              <a:t>sel</a:t>
            </a:r>
            <a:r>
              <a:rPr sz="2200" spc="5" dirty="0">
                <a:solidFill>
                  <a:srgbClr val="212121"/>
                </a:solidFill>
                <a:latin typeface="Arial"/>
                <a:cs typeface="Arial"/>
              </a:rPr>
              <a:t> </a:t>
            </a:r>
            <a:r>
              <a:rPr sz="2200" spc="-15" dirty="0">
                <a:solidFill>
                  <a:srgbClr val="212121"/>
                </a:solidFill>
                <a:latin typeface="Arial"/>
                <a:cs typeface="Arial"/>
              </a:rPr>
              <a:t>pat</a:t>
            </a:r>
            <a:r>
              <a:rPr sz="2200" dirty="0">
                <a:solidFill>
                  <a:srgbClr val="212121"/>
                </a:solidFill>
                <a:latin typeface="Arial"/>
                <a:cs typeface="Arial"/>
              </a:rPr>
              <a:t>i</a:t>
            </a:r>
            <a:r>
              <a:rPr sz="2200" spc="-15" dirty="0">
                <a:solidFill>
                  <a:srgbClr val="212121"/>
                </a:solidFill>
                <a:latin typeface="Arial"/>
                <a:cs typeface="Arial"/>
              </a:rPr>
              <a:t>ents</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5" dirty="0">
                <a:solidFill>
                  <a:srgbClr val="212121"/>
                </a:solidFill>
                <a:latin typeface="Arial"/>
                <a:cs typeface="Arial"/>
              </a:rPr>
              <a:t>diabetes</a:t>
            </a:r>
            <a:r>
              <a:rPr sz="2200" spc="5"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onitor</a:t>
            </a:r>
            <a:r>
              <a:rPr sz="2200" spc="10" dirty="0">
                <a:solidFill>
                  <a:srgbClr val="212121"/>
                </a:solidFill>
                <a:latin typeface="Arial"/>
                <a:cs typeface="Arial"/>
              </a:rPr>
              <a:t> </a:t>
            </a:r>
            <a:r>
              <a:rPr sz="2200" spc="-10" dirty="0">
                <a:solidFill>
                  <a:srgbClr val="212121"/>
                </a:solidFill>
                <a:latin typeface="Arial"/>
                <a:cs typeface="Arial"/>
              </a:rPr>
              <a:t>their</a:t>
            </a:r>
            <a:r>
              <a:rPr sz="2200" spc="10" dirty="0">
                <a:solidFill>
                  <a:srgbClr val="212121"/>
                </a:solidFill>
                <a:latin typeface="Arial"/>
                <a:cs typeface="Arial"/>
              </a:rPr>
              <a:t> </a:t>
            </a:r>
            <a:r>
              <a:rPr sz="2200" spc="-15" dirty="0">
                <a:solidFill>
                  <a:srgbClr val="212121"/>
                </a:solidFill>
                <a:latin typeface="Arial"/>
                <a:cs typeface="Arial"/>
              </a:rPr>
              <a:t>blood</a:t>
            </a:r>
            <a:r>
              <a:rPr sz="2200"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ugars</a:t>
            </a:r>
            <a:r>
              <a:rPr sz="2200" spc="5"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5" dirty="0">
                <a:solidFill>
                  <a:srgbClr val="212121"/>
                </a:solidFill>
                <a:latin typeface="Arial"/>
                <a:cs typeface="Arial"/>
              </a:rPr>
              <a:t>about</a:t>
            </a:r>
            <a:r>
              <a:rPr sz="2200" spc="-10" dirty="0">
                <a:solidFill>
                  <a:srgbClr val="212121"/>
                </a:solidFill>
                <a:latin typeface="Arial"/>
                <a:cs typeface="Arial"/>
              </a:rPr>
              <a:t> risk</a:t>
            </a:r>
            <a:r>
              <a:rPr sz="2200" spc="-15" dirty="0">
                <a:solidFill>
                  <a:srgbClr val="212121"/>
                </a:solidFill>
                <a:latin typeface="Arial"/>
                <a:cs typeface="Arial"/>
              </a:rPr>
              <a:t>s</a:t>
            </a:r>
            <a:r>
              <a:rPr sz="2200" spc="-10" dirty="0">
                <a:solidFill>
                  <a:srgbClr val="212121"/>
                </a:solidFill>
                <a:latin typeface="Arial"/>
                <a:cs typeface="Arial"/>
              </a:rPr>
              <a:t> of</a:t>
            </a:r>
            <a:r>
              <a:rPr sz="2200" dirty="0">
                <a:solidFill>
                  <a:srgbClr val="212121"/>
                </a:solidFill>
                <a:latin typeface="Arial"/>
                <a:cs typeface="Arial"/>
              </a:rPr>
              <a:t> </a:t>
            </a:r>
            <a:r>
              <a:rPr sz="2200" spc="-10" dirty="0">
                <a:solidFill>
                  <a:srgbClr val="212121"/>
                </a:solidFill>
                <a:latin typeface="Arial"/>
                <a:cs typeface="Arial"/>
              </a:rPr>
              <a:t>s</a:t>
            </a:r>
            <a:r>
              <a:rPr sz="2200" spc="-25" dirty="0">
                <a:solidFill>
                  <a:srgbClr val="212121"/>
                </a:solidFill>
                <a:latin typeface="Arial"/>
                <a:cs typeface="Arial"/>
              </a:rPr>
              <a:t>y</a:t>
            </a:r>
            <a:r>
              <a:rPr sz="2200" spc="-30" dirty="0">
                <a:solidFill>
                  <a:srgbClr val="212121"/>
                </a:solidFill>
                <a:latin typeface="Arial"/>
                <a:cs typeface="Arial"/>
              </a:rPr>
              <a:t>m</a:t>
            </a:r>
            <a:r>
              <a:rPr sz="2200" spc="-15" dirty="0">
                <a:solidFill>
                  <a:srgbClr val="212121"/>
                </a:solidFill>
                <a:latin typeface="Arial"/>
                <a:cs typeface="Arial"/>
              </a:rPr>
              <a:t>pto</a:t>
            </a:r>
            <a:r>
              <a:rPr sz="2200" spc="-25" dirty="0">
                <a:solidFill>
                  <a:srgbClr val="212121"/>
                </a:solidFill>
                <a:latin typeface="Arial"/>
                <a:cs typeface="Arial"/>
              </a:rPr>
              <a:t>m</a:t>
            </a:r>
            <a:r>
              <a:rPr sz="2200" spc="-10" dirty="0">
                <a:solidFill>
                  <a:srgbClr val="212121"/>
                </a:solidFill>
                <a:latin typeface="Arial"/>
                <a:cs typeface="Arial"/>
              </a:rPr>
              <a:t>at</a:t>
            </a:r>
            <a:r>
              <a:rPr sz="2200" dirty="0">
                <a:solidFill>
                  <a:srgbClr val="212121"/>
                </a:solidFill>
                <a:latin typeface="Arial"/>
                <a:cs typeface="Arial"/>
              </a:rPr>
              <a:t>i</a:t>
            </a:r>
            <a:r>
              <a:rPr sz="2200" spc="-15" dirty="0">
                <a:solidFill>
                  <a:srgbClr val="212121"/>
                </a:solidFill>
                <a:latin typeface="Arial"/>
                <a:cs typeface="Arial"/>
              </a:rPr>
              <a:t>c</a:t>
            </a:r>
            <a:r>
              <a:rPr sz="2200" spc="40" dirty="0">
                <a:solidFill>
                  <a:srgbClr val="212121"/>
                </a:solidFill>
                <a:latin typeface="Arial"/>
                <a:cs typeface="Arial"/>
              </a:rPr>
              <a:t> </a:t>
            </a:r>
            <a:r>
              <a:rPr sz="2200" spc="-15" dirty="0">
                <a:solidFill>
                  <a:srgbClr val="212121"/>
                </a:solidFill>
                <a:latin typeface="Arial"/>
                <a:cs typeface="Arial"/>
              </a:rPr>
              <a:t>h</a:t>
            </a:r>
            <a:r>
              <a:rPr sz="2200" spc="-25" dirty="0">
                <a:solidFill>
                  <a:srgbClr val="212121"/>
                </a:solidFill>
                <a:latin typeface="Arial"/>
                <a:cs typeface="Arial"/>
              </a:rPr>
              <a:t>y</a:t>
            </a:r>
            <a:r>
              <a:rPr sz="2200" spc="-15" dirty="0">
                <a:solidFill>
                  <a:srgbClr val="212121"/>
                </a:solidFill>
                <a:latin typeface="Arial"/>
                <a:cs typeface="Arial"/>
              </a:rPr>
              <a:t>pogl</a:t>
            </a:r>
            <a:r>
              <a:rPr sz="2200" spc="-25" dirty="0">
                <a:solidFill>
                  <a:srgbClr val="212121"/>
                </a:solidFill>
                <a:latin typeface="Arial"/>
                <a:cs typeface="Arial"/>
              </a:rPr>
              <a:t>y</a:t>
            </a:r>
            <a:r>
              <a:rPr sz="2200" spc="-10" dirty="0">
                <a:solidFill>
                  <a:srgbClr val="212121"/>
                </a:solidFill>
                <a:latin typeface="Arial"/>
                <a:cs typeface="Arial"/>
              </a:rPr>
              <a:t>c</a:t>
            </a:r>
            <a:r>
              <a:rPr sz="2200" spc="-15" dirty="0">
                <a:solidFill>
                  <a:srgbClr val="212121"/>
                </a:solidFill>
                <a:latin typeface="Arial"/>
                <a:cs typeface="Arial"/>
              </a:rPr>
              <a:t>e</a:t>
            </a:r>
            <a:r>
              <a:rPr sz="2200" spc="-30" dirty="0">
                <a:solidFill>
                  <a:srgbClr val="212121"/>
                </a:solidFill>
                <a:latin typeface="Arial"/>
                <a:cs typeface="Arial"/>
              </a:rPr>
              <a:t>m</a:t>
            </a:r>
            <a:r>
              <a:rPr sz="2200" spc="-10" dirty="0">
                <a:solidFill>
                  <a:srgbClr val="212121"/>
                </a:solidFill>
                <a:latin typeface="Arial"/>
                <a:cs typeface="Arial"/>
              </a:rPr>
              <a:t>ia</a:t>
            </a:r>
            <a:endParaRPr sz="2200" dirty="0">
              <a:latin typeface="Arial"/>
              <a:cs typeface="Arial"/>
            </a:endParaRPr>
          </a:p>
          <a:p>
            <a:pPr>
              <a:lnSpc>
                <a:spcPct val="100000"/>
              </a:lnSpc>
              <a:buClr>
                <a:srgbClr val="D51F1A"/>
              </a:buClr>
              <a:buFont typeface="Wingdings"/>
              <a:buChar char=""/>
            </a:pPr>
            <a:endParaRPr sz="2200" dirty="0">
              <a:latin typeface="Times New Roman"/>
              <a:cs typeface="Times New Roman"/>
            </a:endParaRPr>
          </a:p>
          <a:p>
            <a:pPr>
              <a:lnSpc>
                <a:spcPct val="100000"/>
              </a:lnSpc>
              <a:spcBef>
                <a:spcPts val="57"/>
              </a:spcBef>
              <a:buClr>
                <a:srgbClr val="D51F1A"/>
              </a:buClr>
              <a:buFont typeface="Wingdings"/>
              <a:buChar char=""/>
            </a:pPr>
            <a:endParaRPr sz="1900" dirty="0">
              <a:latin typeface="Times New Roman"/>
              <a:cs typeface="Times New Roman"/>
            </a:endParaRPr>
          </a:p>
          <a:p>
            <a:pPr marL="241300" marR="1130300" indent="-228600">
              <a:lnSpc>
                <a:spcPts val="2380"/>
              </a:lnSpc>
              <a:buClr>
                <a:srgbClr val="D51F1A"/>
              </a:buClr>
              <a:buFont typeface="Wingdings"/>
              <a:buChar char=""/>
              <a:tabLst>
                <a:tab pos="241300" algn="l"/>
              </a:tabLst>
            </a:pPr>
            <a:r>
              <a:rPr sz="2200" spc="-10" dirty="0">
                <a:solidFill>
                  <a:srgbClr val="212121"/>
                </a:solidFill>
                <a:latin typeface="Arial"/>
                <a:cs typeface="Arial"/>
              </a:rPr>
              <a:t>Info</a:t>
            </a:r>
            <a:r>
              <a:rPr sz="2200" spc="-15" dirty="0">
                <a:solidFill>
                  <a:srgbClr val="212121"/>
                </a:solidFill>
                <a:latin typeface="Arial"/>
                <a:cs typeface="Arial"/>
              </a:rPr>
              <a:t>r</a:t>
            </a:r>
            <a:r>
              <a:rPr sz="2200" spc="-20" dirty="0">
                <a:solidFill>
                  <a:srgbClr val="212121"/>
                </a:solidFill>
                <a:latin typeface="Arial"/>
                <a:cs typeface="Arial"/>
              </a:rPr>
              <a:t>m</a:t>
            </a:r>
            <a:r>
              <a:rPr sz="2200" spc="15" dirty="0">
                <a:solidFill>
                  <a:srgbClr val="212121"/>
                </a:solidFill>
                <a:latin typeface="Arial"/>
                <a:cs typeface="Arial"/>
              </a:rPr>
              <a:t> </a:t>
            </a:r>
            <a:r>
              <a:rPr sz="2200" spc="-10" dirty="0">
                <a:solidFill>
                  <a:srgbClr val="212121"/>
                </a:solidFill>
                <a:latin typeface="Arial"/>
                <a:cs typeface="Arial"/>
              </a:rPr>
              <a:t>patients</a:t>
            </a:r>
            <a:r>
              <a:rPr sz="2200" spc="5" dirty="0">
                <a:solidFill>
                  <a:srgbClr val="212121"/>
                </a:solidFill>
                <a:latin typeface="Arial"/>
                <a:cs typeface="Arial"/>
              </a:rPr>
              <a:t> </a:t>
            </a:r>
            <a:r>
              <a:rPr sz="2200" spc="-15" dirty="0">
                <a:solidFill>
                  <a:srgbClr val="212121"/>
                </a:solidFill>
                <a:latin typeface="Arial"/>
                <a:cs typeface="Arial"/>
              </a:rPr>
              <a:t>on</a:t>
            </a:r>
            <a:r>
              <a:rPr sz="220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arfarin</a:t>
            </a:r>
            <a:r>
              <a:rPr sz="2200" spc="10" dirty="0">
                <a:solidFill>
                  <a:srgbClr val="212121"/>
                </a:solidFill>
                <a:latin typeface="Arial"/>
                <a:cs typeface="Arial"/>
              </a:rPr>
              <a:t> </a:t>
            </a:r>
            <a:r>
              <a:rPr sz="2200" spc="-15" dirty="0">
                <a:solidFill>
                  <a:srgbClr val="212121"/>
                </a:solidFill>
                <a:latin typeface="Arial"/>
                <a:cs typeface="Arial"/>
              </a:rPr>
              <a:t>about</a:t>
            </a:r>
            <a:r>
              <a:rPr sz="2200" spc="5" dirty="0">
                <a:solidFill>
                  <a:srgbClr val="212121"/>
                </a:solidFill>
                <a:latin typeface="Arial"/>
                <a:cs typeface="Arial"/>
              </a:rPr>
              <a:t> </a:t>
            </a:r>
            <a:r>
              <a:rPr sz="2200" spc="-15" dirty="0">
                <a:solidFill>
                  <a:srgbClr val="212121"/>
                </a:solidFill>
                <a:latin typeface="Arial"/>
                <a:cs typeface="Arial"/>
              </a:rPr>
              <a:t>the</a:t>
            </a:r>
            <a:r>
              <a:rPr sz="2200" spc="10" dirty="0">
                <a:solidFill>
                  <a:srgbClr val="212121"/>
                </a:solidFill>
                <a:latin typeface="Arial"/>
                <a:cs typeface="Arial"/>
              </a:rPr>
              <a:t> </a:t>
            </a:r>
            <a:r>
              <a:rPr sz="2200" spc="-15" dirty="0">
                <a:solidFill>
                  <a:srgbClr val="212121"/>
                </a:solidFill>
                <a:latin typeface="Arial"/>
                <a:cs typeface="Arial"/>
              </a:rPr>
              <a:t>need</a:t>
            </a:r>
            <a:r>
              <a:rPr sz="2200" dirty="0">
                <a:solidFill>
                  <a:srgbClr val="212121"/>
                </a:solidFill>
                <a:latin typeface="Arial"/>
                <a:cs typeface="Arial"/>
              </a:rPr>
              <a:t> </a:t>
            </a:r>
            <a:r>
              <a:rPr sz="2200" spc="-10" dirty="0">
                <a:solidFill>
                  <a:srgbClr val="212121"/>
                </a:solidFill>
                <a:latin typeface="Arial"/>
                <a:cs typeface="Arial"/>
              </a:rPr>
              <a:t>for</a:t>
            </a:r>
            <a:r>
              <a:rPr sz="2200" spc="10" dirty="0">
                <a:solidFill>
                  <a:srgbClr val="212121"/>
                </a:solidFill>
                <a:latin typeface="Arial"/>
                <a:cs typeface="Arial"/>
              </a:rPr>
              <a:t> </a:t>
            </a:r>
            <a:r>
              <a:rPr sz="2200" spc="-10" dirty="0">
                <a:solidFill>
                  <a:srgbClr val="212121"/>
                </a:solidFill>
                <a:latin typeface="Arial"/>
                <a:cs typeface="Arial"/>
              </a:rPr>
              <a:t>clos</a:t>
            </a:r>
            <a:r>
              <a:rPr sz="2200" spc="-15" dirty="0">
                <a:solidFill>
                  <a:srgbClr val="212121"/>
                </a:solidFill>
                <a:latin typeface="Arial"/>
                <a:cs typeface="Arial"/>
              </a:rPr>
              <a:t>e</a:t>
            </a:r>
            <a:r>
              <a:rPr sz="2200" spc="-1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onitoring</a:t>
            </a:r>
            <a:r>
              <a:rPr sz="2200" spc="10" dirty="0">
                <a:solidFill>
                  <a:srgbClr val="212121"/>
                </a:solidFill>
                <a:latin typeface="Arial"/>
                <a:cs typeface="Arial"/>
              </a:rPr>
              <a:t> </a:t>
            </a:r>
            <a:r>
              <a:rPr sz="2200" spc="-10" dirty="0">
                <a:solidFill>
                  <a:srgbClr val="212121"/>
                </a:solidFill>
                <a:latin typeface="Arial"/>
                <a:cs typeface="Arial"/>
              </a:rPr>
              <a:t>for s</a:t>
            </a:r>
            <a:r>
              <a:rPr sz="2200" spc="-15" dirty="0">
                <a:solidFill>
                  <a:srgbClr val="212121"/>
                </a:solidFill>
                <a:latin typeface="Arial"/>
                <a:cs typeface="Arial"/>
              </a:rPr>
              <a:t>ubtherapeutic</a:t>
            </a:r>
            <a:r>
              <a:rPr sz="2200" spc="5" dirty="0">
                <a:solidFill>
                  <a:srgbClr val="212121"/>
                </a:solidFill>
                <a:latin typeface="Arial"/>
                <a:cs typeface="Arial"/>
              </a:rPr>
              <a:t> </a:t>
            </a:r>
            <a:r>
              <a:rPr sz="2200" spc="-15" dirty="0">
                <a:solidFill>
                  <a:srgbClr val="212121"/>
                </a:solidFill>
                <a:latin typeface="Arial"/>
                <a:cs typeface="Arial"/>
              </a:rPr>
              <a:t>ant</a:t>
            </a:r>
            <a:r>
              <a:rPr sz="2200" dirty="0">
                <a:solidFill>
                  <a:srgbClr val="212121"/>
                </a:solidFill>
                <a:latin typeface="Arial"/>
                <a:cs typeface="Arial"/>
              </a:rPr>
              <a:t>i</a:t>
            </a:r>
            <a:r>
              <a:rPr sz="2200" spc="-10" dirty="0">
                <a:solidFill>
                  <a:srgbClr val="212121"/>
                </a:solidFill>
                <a:latin typeface="Arial"/>
                <a:cs typeface="Arial"/>
              </a:rPr>
              <a:t>c</a:t>
            </a:r>
            <a:r>
              <a:rPr sz="2200" spc="-15" dirty="0">
                <a:solidFill>
                  <a:srgbClr val="212121"/>
                </a:solidFill>
                <a:latin typeface="Arial"/>
                <a:cs typeface="Arial"/>
              </a:rPr>
              <a:t>oagulation</a:t>
            </a:r>
            <a:endParaRPr sz="2200" dirty="0">
              <a:latin typeface="Arial"/>
              <a:cs typeface="Arial"/>
            </a:endParaRPr>
          </a:p>
          <a:p>
            <a:pPr>
              <a:lnSpc>
                <a:spcPct val="100000"/>
              </a:lnSpc>
              <a:buClr>
                <a:srgbClr val="D51F1A"/>
              </a:buClr>
              <a:buFont typeface="Wingdings"/>
              <a:buChar char=""/>
            </a:pPr>
            <a:endParaRPr sz="2200" dirty="0">
              <a:latin typeface="Times New Roman"/>
              <a:cs typeface="Times New Roman"/>
            </a:endParaRPr>
          </a:p>
          <a:p>
            <a:pPr>
              <a:lnSpc>
                <a:spcPct val="100000"/>
              </a:lnSpc>
              <a:spcBef>
                <a:spcPts val="57"/>
              </a:spcBef>
              <a:buClr>
                <a:srgbClr val="D51F1A"/>
              </a:buClr>
              <a:buFont typeface="Wingdings"/>
              <a:buChar char=""/>
            </a:pPr>
            <a:endParaRPr sz="1900" dirty="0">
              <a:latin typeface="Times New Roman"/>
              <a:cs typeface="Times New Roman"/>
            </a:endParaRPr>
          </a:p>
          <a:p>
            <a:pPr marL="241300" marR="5080" indent="-228600">
              <a:lnSpc>
                <a:spcPts val="2380"/>
              </a:lnSpc>
              <a:buClr>
                <a:srgbClr val="D51F1A"/>
              </a:buClr>
              <a:buFont typeface="Wingdings"/>
              <a:buChar char=""/>
              <a:tabLst>
                <a:tab pos="241300" algn="l"/>
              </a:tabLst>
            </a:pPr>
            <a:r>
              <a:rPr sz="2200" spc="-10" dirty="0">
                <a:solidFill>
                  <a:srgbClr val="212121"/>
                </a:solidFill>
                <a:latin typeface="Arial"/>
                <a:cs typeface="Arial"/>
              </a:rPr>
              <a:t>In</a:t>
            </a:r>
            <a:r>
              <a:rPr sz="2200" dirty="0">
                <a:solidFill>
                  <a:srgbClr val="212121"/>
                </a:solidFill>
                <a:latin typeface="Arial"/>
                <a:cs typeface="Arial"/>
              </a:rPr>
              <a:t> </a:t>
            </a:r>
            <a:r>
              <a:rPr sz="2200" spc="-10" dirty="0">
                <a:solidFill>
                  <a:srgbClr val="212121"/>
                </a:solidFill>
                <a:latin typeface="Arial"/>
                <a:cs typeface="Arial"/>
              </a:rPr>
              <a:t>patients</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0" dirty="0">
                <a:solidFill>
                  <a:srgbClr val="212121"/>
                </a:solidFill>
                <a:latin typeface="Arial"/>
                <a:cs typeface="Arial"/>
              </a:rPr>
              <a:t>cirrhos</a:t>
            </a:r>
            <a:r>
              <a:rPr sz="2200" spc="-5" dirty="0">
                <a:solidFill>
                  <a:srgbClr val="212121"/>
                </a:solidFill>
                <a:latin typeface="Arial"/>
                <a:cs typeface="Arial"/>
              </a:rPr>
              <a:t>i</a:t>
            </a:r>
            <a:r>
              <a:rPr sz="2200" spc="-10" dirty="0">
                <a:solidFill>
                  <a:srgbClr val="212121"/>
                </a:solidFill>
                <a:latin typeface="Arial"/>
                <a:cs typeface="Arial"/>
              </a:rPr>
              <a:t>s, </a:t>
            </a:r>
            <a:r>
              <a:rPr sz="2200" spc="-15" dirty="0">
                <a:solidFill>
                  <a:srgbClr val="212121"/>
                </a:solidFill>
                <a:latin typeface="Arial"/>
                <a:cs typeface="Arial"/>
              </a:rPr>
              <a:t>de</a:t>
            </a:r>
            <a:r>
              <a:rPr sz="2200" spc="-10" dirty="0">
                <a:solidFill>
                  <a:srgbClr val="212121"/>
                </a:solidFill>
                <a:latin typeface="Arial"/>
                <a:cs typeface="Arial"/>
              </a:rPr>
              <a:t>c</a:t>
            </a:r>
            <a:r>
              <a:rPr sz="2200" spc="-15" dirty="0">
                <a:solidFill>
                  <a:srgbClr val="212121"/>
                </a:solidFill>
                <a:latin typeface="Arial"/>
                <a:cs typeface="Arial"/>
              </a:rPr>
              <a:t>o</a:t>
            </a:r>
            <a:r>
              <a:rPr sz="2200" spc="-30" dirty="0">
                <a:solidFill>
                  <a:srgbClr val="212121"/>
                </a:solidFill>
                <a:latin typeface="Arial"/>
                <a:cs typeface="Arial"/>
              </a:rPr>
              <a:t>m</a:t>
            </a:r>
            <a:r>
              <a:rPr sz="2200" spc="-15" dirty="0">
                <a:solidFill>
                  <a:srgbClr val="212121"/>
                </a:solidFill>
                <a:latin typeface="Arial"/>
                <a:cs typeface="Arial"/>
              </a:rPr>
              <a:t>pen</a:t>
            </a:r>
            <a:r>
              <a:rPr sz="2200" spc="-10" dirty="0">
                <a:solidFill>
                  <a:srgbClr val="212121"/>
                </a:solidFill>
                <a:latin typeface="Arial"/>
                <a:cs typeface="Arial"/>
              </a:rPr>
              <a:t>sat</a:t>
            </a:r>
            <a:r>
              <a:rPr sz="2200" dirty="0">
                <a:solidFill>
                  <a:srgbClr val="212121"/>
                </a:solidFill>
                <a:latin typeface="Arial"/>
                <a:cs typeface="Arial"/>
              </a:rPr>
              <a:t>i</a:t>
            </a:r>
            <a:r>
              <a:rPr sz="2200" spc="-15" dirty="0">
                <a:solidFill>
                  <a:srgbClr val="212121"/>
                </a:solidFill>
                <a:latin typeface="Arial"/>
                <a:cs typeface="Arial"/>
              </a:rPr>
              <a:t>on</a:t>
            </a:r>
            <a:r>
              <a:rPr sz="2200" spc="10" dirty="0">
                <a:solidFill>
                  <a:srgbClr val="212121"/>
                </a:solidFill>
                <a:latin typeface="Arial"/>
                <a:cs typeface="Arial"/>
              </a:rPr>
              <a:t> </a:t>
            </a:r>
            <a:r>
              <a:rPr sz="2200" spc="-15" dirty="0">
                <a:solidFill>
                  <a:srgbClr val="212121"/>
                </a:solidFill>
                <a:latin typeface="Arial"/>
                <a:cs typeface="Arial"/>
              </a:rPr>
              <a:t>o</a:t>
            </a:r>
            <a:r>
              <a:rPr sz="2200" spc="-10" dirty="0">
                <a:solidFill>
                  <a:srgbClr val="212121"/>
                </a:solidFill>
                <a:latin typeface="Arial"/>
                <a:cs typeface="Arial"/>
              </a:rPr>
              <a:t>cc</a:t>
            </a:r>
            <a:r>
              <a:rPr sz="2200" spc="-15" dirty="0">
                <a:solidFill>
                  <a:srgbClr val="212121"/>
                </a:solidFill>
                <a:latin typeface="Arial"/>
                <a:cs typeface="Arial"/>
              </a:rPr>
              <a:t>urs</a:t>
            </a:r>
            <a:r>
              <a:rPr sz="2200" spc="5" dirty="0">
                <a:solidFill>
                  <a:srgbClr val="212121"/>
                </a:solidFill>
                <a:latin typeface="Arial"/>
                <a:cs typeface="Arial"/>
              </a:rPr>
              <a:t> </a:t>
            </a:r>
            <a:r>
              <a:rPr sz="2200" spc="-10" dirty="0">
                <a:solidFill>
                  <a:srgbClr val="212121"/>
                </a:solidFill>
                <a:latin typeface="Arial"/>
                <a:cs typeface="Arial"/>
              </a:rPr>
              <a:t>rarel</a:t>
            </a:r>
            <a:r>
              <a:rPr sz="2200" spc="-190" dirty="0">
                <a:solidFill>
                  <a:srgbClr val="212121"/>
                </a:solidFill>
                <a:latin typeface="Arial"/>
                <a:cs typeface="Arial"/>
              </a:rPr>
              <a:t>y</a:t>
            </a:r>
            <a:r>
              <a:rPr sz="2200" spc="-10" dirty="0">
                <a:solidFill>
                  <a:srgbClr val="212121"/>
                </a:solidFill>
                <a:latin typeface="Arial"/>
                <a:cs typeface="Arial"/>
              </a:rPr>
              <a:t>,</a:t>
            </a:r>
            <a:r>
              <a:rPr sz="2200" spc="25"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5" dirty="0">
                <a:solidFill>
                  <a:srgbClr val="212121"/>
                </a:solidFill>
                <a:latin typeface="Arial"/>
                <a:cs typeface="Arial"/>
              </a:rPr>
              <a:t>pro</a:t>
            </a:r>
            <a:r>
              <a:rPr sz="2200" spc="-25" dirty="0">
                <a:solidFill>
                  <a:srgbClr val="212121"/>
                </a:solidFill>
                <a:latin typeface="Arial"/>
                <a:cs typeface="Arial"/>
              </a:rPr>
              <a:t>v</a:t>
            </a:r>
            <a:r>
              <a:rPr sz="2200" spc="-10" dirty="0">
                <a:solidFill>
                  <a:srgbClr val="212121"/>
                </a:solidFill>
                <a:latin typeface="Arial"/>
                <a:cs typeface="Arial"/>
              </a:rPr>
              <a:t>iders</a:t>
            </a:r>
            <a:r>
              <a:rPr sz="2200" spc="15" dirty="0">
                <a:solidFill>
                  <a:srgbClr val="212121"/>
                </a:solidFill>
                <a:latin typeface="Arial"/>
                <a:cs typeface="Arial"/>
              </a:rPr>
              <a:t> </a:t>
            </a:r>
            <a:r>
              <a:rPr sz="2200" spc="-30" dirty="0">
                <a:solidFill>
                  <a:srgbClr val="212121"/>
                </a:solidFill>
                <a:latin typeface="Arial"/>
                <a:cs typeface="Arial"/>
              </a:rPr>
              <a:t>m</a:t>
            </a:r>
            <a:r>
              <a:rPr sz="2200" spc="-15" dirty="0">
                <a:solidFill>
                  <a:srgbClr val="212121"/>
                </a:solidFill>
                <a:latin typeface="Arial"/>
                <a:cs typeface="Arial"/>
              </a:rPr>
              <a:t>ay</a:t>
            </a:r>
            <a:r>
              <a:rPr sz="2200" spc="-10" dirty="0">
                <a:solidFill>
                  <a:srgbClr val="212121"/>
                </a:solidFill>
                <a:latin typeface="Arial"/>
                <a:cs typeface="Arial"/>
              </a:rPr>
              <a:t> </a:t>
            </a:r>
            <a:r>
              <a:rPr sz="2200" spc="-25" dirty="0">
                <a:solidFill>
                  <a:srgbClr val="212121"/>
                </a:solidFill>
                <a:latin typeface="Arial"/>
                <a:cs typeface="Arial"/>
              </a:rPr>
              <a:t>w</a:t>
            </a:r>
            <a:r>
              <a:rPr sz="2200" spc="-5" dirty="0">
                <a:solidFill>
                  <a:srgbClr val="212121"/>
                </a:solidFill>
                <a:latin typeface="Arial"/>
                <a:cs typeface="Arial"/>
              </a:rPr>
              <a:t>i</a:t>
            </a:r>
            <a:r>
              <a:rPr sz="2200" spc="-10" dirty="0">
                <a:solidFill>
                  <a:srgbClr val="212121"/>
                </a:solidFill>
                <a:latin typeface="Arial"/>
                <a:cs typeface="Arial"/>
              </a:rPr>
              <a:t>s</a:t>
            </a:r>
            <a:r>
              <a:rPr sz="2200" spc="-15" dirty="0">
                <a:solidFill>
                  <a:srgbClr val="212121"/>
                </a:solidFill>
                <a:latin typeface="Arial"/>
                <a:cs typeface="Arial"/>
              </a:rPr>
              <a:t>h</a:t>
            </a:r>
            <a:r>
              <a:rPr sz="2200"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onitor</a:t>
            </a:r>
            <a:r>
              <a:rPr sz="2200" spc="10" dirty="0">
                <a:solidFill>
                  <a:srgbClr val="212121"/>
                </a:solidFill>
                <a:latin typeface="Arial"/>
                <a:cs typeface="Arial"/>
              </a:rPr>
              <a:t> </a:t>
            </a:r>
            <a:r>
              <a:rPr sz="2200" spc="-10" dirty="0">
                <a:solidFill>
                  <a:srgbClr val="212121"/>
                </a:solidFill>
                <a:latin typeface="Arial"/>
                <a:cs typeface="Arial"/>
              </a:rPr>
              <a:t>for</a:t>
            </a:r>
            <a:r>
              <a:rPr sz="2200" spc="10" dirty="0">
                <a:solidFill>
                  <a:srgbClr val="212121"/>
                </a:solidFill>
                <a:latin typeface="Arial"/>
                <a:cs typeface="Arial"/>
              </a:rPr>
              <a:t> </a:t>
            </a:r>
            <a:r>
              <a:rPr sz="2200" spc="-5" dirty="0">
                <a:solidFill>
                  <a:srgbClr val="212121"/>
                </a:solidFill>
                <a:latin typeface="Arial"/>
                <a:cs typeface="Arial"/>
              </a:rPr>
              <a:t>li</a:t>
            </a:r>
            <a:r>
              <a:rPr sz="2200" spc="-25" dirty="0">
                <a:solidFill>
                  <a:srgbClr val="212121"/>
                </a:solidFill>
                <a:latin typeface="Arial"/>
                <a:cs typeface="Arial"/>
              </a:rPr>
              <a:t>v</a:t>
            </a:r>
            <a:r>
              <a:rPr sz="2200" spc="-10" dirty="0">
                <a:solidFill>
                  <a:srgbClr val="212121"/>
                </a:solidFill>
                <a:latin typeface="Arial"/>
                <a:cs typeface="Arial"/>
              </a:rPr>
              <a:t>er</a:t>
            </a:r>
            <a:r>
              <a:rPr sz="2200" spc="10" dirty="0">
                <a:solidFill>
                  <a:srgbClr val="212121"/>
                </a:solidFill>
                <a:latin typeface="Arial"/>
                <a:cs typeface="Arial"/>
              </a:rPr>
              <a:t> </a:t>
            </a:r>
            <a:r>
              <a:rPr sz="2200" spc="-10" dirty="0">
                <a:solidFill>
                  <a:srgbClr val="212121"/>
                </a:solidFill>
                <a:latin typeface="Arial"/>
                <a:cs typeface="Arial"/>
              </a:rPr>
              <a:t>injury </a:t>
            </a:r>
            <a:r>
              <a:rPr sz="2200" spc="-15" dirty="0">
                <a:solidFill>
                  <a:srgbClr val="212121"/>
                </a:solidFill>
                <a:latin typeface="Arial"/>
                <a:cs typeface="Arial"/>
              </a:rPr>
              <a:t>during</a:t>
            </a:r>
            <a:r>
              <a:rPr sz="2200" spc="10" dirty="0">
                <a:solidFill>
                  <a:srgbClr val="212121"/>
                </a:solidFill>
                <a:latin typeface="Arial"/>
                <a:cs typeface="Arial"/>
              </a:rPr>
              <a:t> </a:t>
            </a:r>
            <a:r>
              <a:rPr sz="2200" spc="-10" dirty="0">
                <a:solidFill>
                  <a:srgbClr val="212121"/>
                </a:solidFill>
                <a:latin typeface="Arial"/>
                <a:cs typeface="Arial"/>
              </a:rPr>
              <a:t>treat</a:t>
            </a:r>
            <a:r>
              <a:rPr sz="2200" spc="-25" dirty="0">
                <a:solidFill>
                  <a:srgbClr val="212121"/>
                </a:solidFill>
                <a:latin typeface="Arial"/>
                <a:cs typeface="Arial"/>
              </a:rPr>
              <a:t>m</a:t>
            </a:r>
            <a:r>
              <a:rPr sz="2200" spc="-15" dirty="0">
                <a:solidFill>
                  <a:srgbClr val="212121"/>
                </a:solidFill>
                <a:latin typeface="Arial"/>
                <a:cs typeface="Arial"/>
              </a:rPr>
              <a:t>ent</a:t>
            </a:r>
            <a:endParaRPr sz="2200" dirty="0">
              <a:latin typeface="Arial"/>
              <a:cs typeface="Arial"/>
            </a:endParaRPr>
          </a:p>
          <a:p>
            <a:pPr marL="536575" marR="945515" lvl="1" indent="-226695">
              <a:lnSpc>
                <a:spcPts val="2160"/>
              </a:lnSpc>
              <a:spcBef>
                <a:spcPts val="1200"/>
              </a:spcBef>
              <a:buClr>
                <a:srgbClr val="D51F1A"/>
              </a:buClr>
              <a:buFont typeface="Wingdings"/>
              <a:buChar char=""/>
              <a:tabLst>
                <a:tab pos="537210" algn="l"/>
              </a:tabLst>
            </a:pPr>
            <a:r>
              <a:rPr sz="2000" spc="5" dirty="0">
                <a:solidFill>
                  <a:srgbClr val="212121"/>
                </a:solidFill>
                <a:latin typeface="Arial"/>
                <a:cs typeface="Arial"/>
              </a:rPr>
              <a:t>P</a:t>
            </a:r>
            <a:r>
              <a:rPr sz="2000" spc="10" dirty="0">
                <a:solidFill>
                  <a:srgbClr val="212121"/>
                </a:solidFill>
                <a:latin typeface="Arial"/>
                <a:cs typeface="Arial"/>
              </a:rPr>
              <a:t>a</a:t>
            </a:r>
            <a:r>
              <a:rPr sz="2000" spc="5" dirty="0">
                <a:solidFill>
                  <a:srgbClr val="212121"/>
                </a:solidFill>
                <a:latin typeface="Arial"/>
                <a:cs typeface="Arial"/>
              </a:rPr>
              <a:t>t</a:t>
            </a:r>
            <a:r>
              <a:rPr sz="2000" spc="10" dirty="0">
                <a:solidFill>
                  <a:srgbClr val="212121"/>
                </a:solidFill>
                <a:latin typeface="Arial"/>
                <a:cs typeface="Arial"/>
              </a:rPr>
              <a:t>ien</a:t>
            </a:r>
            <a:r>
              <a:rPr sz="2000" spc="5" dirty="0">
                <a:solidFill>
                  <a:srgbClr val="212121"/>
                </a:solidFill>
                <a:latin typeface="Arial"/>
                <a:cs typeface="Arial"/>
              </a:rPr>
              <a:t>t</a:t>
            </a:r>
            <a:r>
              <a:rPr sz="2000" dirty="0">
                <a:solidFill>
                  <a:srgbClr val="212121"/>
                </a:solidFill>
                <a:latin typeface="Arial"/>
                <a:cs typeface="Arial"/>
              </a:rPr>
              <a:t>s</a:t>
            </a:r>
            <a:r>
              <a:rPr sz="2000" spc="-15" dirty="0">
                <a:solidFill>
                  <a:srgbClr val="212121"/>
                </a:solidFill>
                <a:latin typeface="Arial"/>
                <a:cs typeface="Arial"/>
              </a:rPr>
              <a:t> </a:t>
            </a:r>
            <a:r>
              <a:rPr sz="2000" spc="15" dirty="0">
                <a:solidFill>
                  <a:srgbClr val="212121"/>
                </a:solidFill>
                <a:latin typeface="Arial"/>
                <a:cs typeface="Arial"/>
              </a:rPr>
              <a:t>w</a:t>
            </a:r>
            <a:r>
              <a:rPr sz="2000" spc="10" dirty="0">
                <a:solidFill>
                  <a:srgbClr val="212121"/>
                </a:solidFill>
                <a:latin typeface="Arial"/>
                <a:cs typeface="Arial"/>
              </a:rPr>
              <a:t>h</a:t>
            </a:r>
            <a:r>
              <a:rPr sz="2000" dirty="0">
                <a:solidFill>
                  <a:srgbClr val="212121"/>
                </a:solidFill>
                <a:latin typeface="Arial"/>
                <a:cs typeface="Arial"/>
              </a:rPr>
              <a:t>o</a:t>
            </a:r>
            <a:r>
              <a:rPr sz="2000" spc="10" dirty="0">
                <a:solidFill>
                  <a:srgbClr val="212121"/>
                </a:solidFill>
                <a:latin typeface="Arial"/>
                <a:cs typeface="Arial"/>
              </a:rPr>
              <a:t> de</a:t>
            </a:r>
            <a:r>
              <a:rPr sz="2000" spc="5" dirty="0">
                <a:solidFill>
                  <a:srgbClr val="212121"/>
                </a:solidFill>
                <a:latin typeface="Arial"/>
                <a:cs typeface="Arial"/>
              </a:rPr>
              <a:t>v</a:t>
            </a:r>
            <a:r>
              <a:rPr sz="2000" spc="10" dirty="0">
                <a:solidFill>
                  <a:srgbClr val="212121"/>
                </a:solidFill>
                <a:latin typeface="Arial"/>
                <a:cs typeface="Arial"/>
              </a:rPr>
              <a:t>elo</a:t>
            </a:r>
            <a:r>
              <a:rPr sz="2000" dirty="0">
                <a:solidFill>
                  <a:srgbClr val="212121"/>
                </a:solidFill>
                <a:latin typeface="Arial"/>
                <a:cs typeface="Arial"/>
              </a:rPr>
              <a:t>p</a:t>
            </a:r>
            <a:r>
              <a:rPr sz="2000" spc="-5" dirty="0">
                <a:solidFill>
                  <a:srgbClr val="212121"/>
                </a:solidFill>
                <a:latin typeface="Arial"/>
                <a:cs typeface="Arial"/>
              </a:rPr>
              <a:t> </a:t>
            </a:r>
            <a:r>
              <a:rPr sz="2000" spc="15" dirty="0">
                <a:solidFill>
                  <a:srgbClr val="212121"/>
                </a:solidFill>
                <a:latin typeface="Arial"/>
                <a:cs typeface="Arial"/>
              </a:rPr>
              <a:t>w</a:t>
            </a:r>
            <a:r>
              <a:rPr sz="2000" spc="10" dirty="0">
                <a:solidFill>
                  <a:srgbClr val="212121"/>
                </a:solidFill>
                <a:latin typeface="Arial"/>
                <a:cs typeface="Arial"/>
              </a:rPr>
              <a:t>o</a:t>
            </a:r>
            <a:r>
              <a:rPr sz="2000" spc="15" dirty="0">
                <a:solidFill>
                  <a:srgbClr val="212121"/>
                </a:solidFill>
                <a:latin typeface="Arial"/>
                <a:cs typeface="Arial"/>
              </a:rPr>
              <a:t>rs</a:t>
            </a:r>
            <a:r>
              <a:rPr sz="2000" spc="10" dirty="0">
                <a:solidFill>
                  <a:srgbClr val="212121"/>
                </a:solidFill>
                <a:latin typeface="Arial"/>
                <a:cs typeface="Arial"/>
              </a:rPr>
              <a:t>e</a:t>
            </a:r>
            <a:r>
              <a:rPr sz="2000" dirty="0">
                <a:solidFill>
                  <a:srgbClr val="212121"/>
                </a:solidFill>
                <a:latin typeface="Arial"/>
                <a:cs typeface="Arial"/>
              </a:rPr>
              <a:t>n</a:t>
            </a:r>
            <a:r>
              <a:rPr sz="2000" spc="10" dirty="0">
                <a:solidFill>
                  <a:srgbClr val="212121"/>
                </a:solidFill>
                <a:latin typeface="Arial"/>
                <a:cs typeface="Arial"/>
              </a:rPr>
              <a:t>in</a:t>
            </a:r>
            <a:r>
              <a:rPr sz="2000" dirty="0">
                <a:solidFill>
                  <a:srgbClr val="212121"/>
                </a:solidFill>
                <a:latin typeface="Arial"/>
                <a:cs typeface="Arial"/>
              </a:rPr>
              <a:t>g</a:t>
            </a:r>
            <a:r>
              <a:rPr sz="2000" spc="-30" dirty="0">
                <a:solidFill>
                  <a:srgbClr val="212121"/>
                </a:solidFill>
                <a:latin typeface="Arial"/>
                <a:cs typeface="Arial"/>
              </a:rPr>
              <a:t> </a:t>
            </a:r>
            <a:r>
              <a:rPr sz="2000" spc="10" dirty="0">
                <a:solidFill>
                  <a:srgbClr val="212121"/>
                </a:solidFill>
                <a:latin typeface="Arial"/>
                <a:cs typeface="Arial"/>
              </a:rPr>
              <a:t>li</a:t>
            </a:r>
            <a:r>
              <a:rPr sz="2000" spc="5" dirty="0">
                <a:solidFill>
                  <a:srgbClr val="212121"/>
                </a:solidFill>
                <a:latin typeface="Arial"/>
                <a:cs typeface="Arial"/>
              </a:rPr>
              <a:t>v</a:t>
            </a:r>
            <a:r>
              <a:rPr sz="2000" spc="10" dirty="0">
                <a:solidFill>
                  <a:srgbClr val="212121"/>
                </a:solidFill>
                <a:latin typeface="Arial"/>
                <a:cs typeface="Arial"/>
              </a:rPr>
              <a:t>e</a:t>
            </a:r>
            <a:r>
              <a:rPr sz="2000" dirty="0">
                <a:solidFill>
                  <a:srgbClr val="212121"/>
                </a:solidFill>
                <a:latin typeface="Arial"/>
                <a:cs typeface="Arial"/>
              </a:rPr>
              <a:t>r</a:t>
            </a:r>
            <a:r>
              <a:rPr sz="2000" spc="10" dirty="0">
                <a:solidFill>
                  <a:srgbClr val="212121"/>
                </a:solidFill>
                <a:latin typeface="Arial"/>
                <a:cs typeface="Arial"/>
              </a:rPr>
              <a:t> </a:t>
            </a:r>
            <a:r>
              <a:rPr sz="2000" spc="5" dirty="0">
                <a:solidFill>
                  <a:srgbClr val="212121"/>
                </a:solidFill>
                <a:latin typeface="Arial"/>
                <a:cs typeface="Arial"/>
              </a:rPr>
              <a:t>f</a:t>
            </a:r>
            <a:r>
              <a:rPr sz="2000" spc="10" dirty="0">
                <a:solidFill>
                  <a:srgbClr val="212121"/>
                </a:solidFill>
                <a:latin typeface="Arial"/>
                <a:cs typeface="Arial"/>
              </a:rPr>
              <a:t>un</a:t>
            </a:r>
            <a:r>
              <a:rPr sz="2000" spc="15" dirty="0">
                <a:solidFill>
                  <a:srgbClr val="212121"/>
                </a:solidFill>
                <a:latin typeface="Arial"/>
                <a:cs typeface="Arial"/>
              </a:rPr>
              <a:t>c</a:t>
            </a:r>
            <a:r>
              <a:rPr sz="2000" spc="5" dirty="0">
                <a:solidFill>
                  <a:srgbClr val="212121"/>
                </a:solidFill>
                <a:latin typeface="Arial"/>
                <a:cs typeface="Arial"/>
              </a:rPr>
              <a:t>t</a:t>
            </a:r>
            <a:r>
              <a:rPr sz="2000" spc="10" dirty="0">
                <a:solidFill>
                  <a:srgbClr val="212121"/>
                </a:solidFill>
                <a:latin typeface="Arial"/>
                <a:cs typeface="Arial"/>
              </a:rPr>
              <a:t>io</a:t>
            </a:r>
            <a:r>
              <a:rPr sz="2000" dirty="0">
                <a:solidFill>
                  <a:srgbClr val="212121"/>
                </a:solidFill>
                <a:latin typeface="Arial"/>
                <a:cs typeface="Arial"/>
              </a:rPr>
              <a:t>n</a:t>
            </a:r>
            <a:r>
              <a:rPr sz="2000" spc="-15" dirty="0">
                <a:solidFill>
                  <a:srgbClr val="212121"/>
                </a:solidFill>
                <a:latin typeface="Arial"/>
                <a:cs typeface="Arial"/>
              </a:rPr>
              <a:t> </a:t>
            </a:r>
            <a:r>
              <a:rPr sz="2000" spc="5" dirty="0">
                <a:solidFill>
                  <a:srgbClr val="212121"/>
                </a:solidFill>
                <a:latin typeface="Arial"/>
                <a:cs typeface="Arial"/>
              </a:rPr>
              <a:t>t</a:t>
            </a:r>
            <a:r>
              <a:rPr sz="2000" spc="10" dirty="0">
                <a:solidFill>
                  <a:srgbClr val="212121"/>
                </a:solidFill>
                <a:latin typeface="Arial"/>
                <a:cs typeface="Arial"/>
              </a:rPr>
              <a:t>e</a:t>
            </a:r>
            <a:r>
              <a:rPr sz="2000" spc="15" dirty="0">
                <a:solidFill>
                  <a:srgbClr val="212121"/>
                </a:solidFill>
                <a:latin typeface="Arial"/>
                <a:cs typeface="Arial"/>
              </a:rPr>
              <a:t>s</a:t>
            </a:r>
            <a:r>
              <a:rPr sz="2000" spc="5" dirty="0">
                <a:solidFill>
                  <a:srgbClr val="212121"/>
                </a:solidFill>
                <a:latin typeface="Arial"/>
                <a:cs typeface="Arial"/>
              </a:rPr>
              <a:t>t</a:t>
            </a:r>
            <a:r>
              <a:rPr sz="2000" spc="15" dirty="0">
                <a:solidFill>
                  <a:srgbClr val="212121"/>
                </a:solidFill>
                <a:latin typeface="Arial"/>
                <a:cs typeface="Arial"/>
              </a:rPr>
              <a:t>s</a:t>
            </a:r>
            <a:r>
              <a:rPr sz="2000" dirty="0">
                <a:solidFill>
                  <a:srgbClr val="212121"/>
                </a:solidFill>
                <a:latin typeface="Arial"/>
                <a:cs typeface="Arial"/>
              </a:rPr>
              <a:t>,</a:t>
            </a:r>
            <a:r>
              <a:rPr sz="2000" spc="-25" dirty="0">
                <a:solidFill>
                  <a:srgbClr val="212121"/>
                </a:solidFill>
                <a:latin typeface="Arial"/>
                <a:cs typeface="Arial"/>
              </a:rPr>
              <a:t> </a:t>
            </a:r>
            <a:r>
              <a:rPr sz="2000" spc="10" dirty="0">
                <a:solidFill>
                  <a:srgbClr val="212121"/>
                </a:solidFill>
                <a:latin typeface="Arial"/>
                <a:cs typeface="Arial"/>
              </a:rPr>
              <a:t>a</a:t>
            </a:r>
            <a:r>
              <a:rPr sz="2000" spc="15" dirty="0">
                <a:solidFill>
                  <a:srgbClr val="212121"/>
                </a:solidFill>
                <a:latin typeface="Arial"/>
                <a:cs typeface="Arial"/>
              </a:rPr>
              <a:t>sc</a:t>
            </a:r>
            <a:r>
              <a:rPr sz="2000" spc="10" dirty="0">
                <a:solidFill>
                  <a:srgbClr val="212121"/>
                </a:solidFill>
                <a:latin typeface="Arial"/>
                <a:cs typeface="Arial"/>
              </a:rPr>
              <a:t>i</a:t>
            </a:r>
            <a:r>
              <a:rPr sz="2000" spc="5" dirty="0">
                <a:solidFill>
                  <a:srgbClr val="212121"/>
                </a:solidFill>
                <a:latin typeface="Arial"/>
                <a:cs typeface="Arial"/>
              </a:rPr>
              <a:t>t</a:t>
            </a:r>
            <a:r>
              <a:rPr sz="2000" spc="1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a:t>
            </a:r>
            <a:r>
              <a:rPr sz="2000" spc="-25" dirty="0">
                <a:solidFill>
                  <a:srgbClr val="212121"/>
                </a:solidFill>
                <a:latin typeface="Arial"/>
                <a:cs typeface="Arial"/>
              </a:rPr>
              <a:t> </a:t>
            </a:r>
            <a:r>
              <a:rPr sz="2000" spc="10" dirty="0">
                <a:solidFill>
                  <a:srgbClr val="212121"/>
                </a:solidFill>
                <a:latin typeface="Arial"/>
                <a:cs typeface="Arial"/>
              </a:rPr>
              <a:t>jaundi</a:t>
            </a:r>
            <a:r>
              <a:rPr sz="2000" spc="15" dirty="0">
                <a:solidFill>
                  <a:srgbClr val="212121"/>
                </a:solidFill>
                <a:latin typeface="Arial"/>
                <a:cs typeface="Arial"/>
              </a:rPr>
              <a:t>c</a:t>
            </a:r>
            <a:r>
              <a:rPr sz="2000" spc="10" dirty="0">
                <a:solidFill>
                  <a:srgbClr val="212121"/>
                </a:solidFill>
                <a:latin typeface="Arial"/>
                <a:cs typeface="Arial"/>
              </a:rPr>
              <a:t>e, en</a:t>
            </a:r>
            <a:r>
              <a:rPr sz="2000" spc="15" dirty="0">
                <a:solidFill>
                  <a:srgbClr val="212121"/>
                </a:solidFill>
                <a:latin typeface="Arial"/>
                <a:cs typeface="Arial"/>
              </a:rPr>
              <a:t>c</a:t>
            </a:r>
            <a:r>
              <a:rPr sz="2000" spc="10" dirty="0">
                <a:solidFill>
                  <a:srgbClr val="212121"/>
                </a:solidFill>
                <a:latin typeface="Arial"/>
                <a:cs typeface="Arial"/>
              </a:rPr>
              <a:t>eph</a:t>
            </a:r>
            <a:r>
              <a:rPr sz="2000" dirty="0">
                <a:solidFill>
                  <a:srgbClr val="212121"/>
                </a:solidFill>
                <a:latin typeface="Arial"/>
                <a:cs typeface="Arial"/>
              </a:rPr>
              <a:t>a</a:t>
            </a:r>
            <a:r>
              <a:rPr sz="2000" spc="10" dirty="0">
                <a:solidFill>
                  <a:srgbClr val="212121"/>
                </a:solidFill>
                <a:latin typeface="Arial"/>
                <a:cs typeface="Arial"/>
              </a:rPr>
              <a:t>lop</a:t>
            </a:r>
            <a:r>
              <a:rPr sz="2000" dirty="0">
                <a:solidFill>
                  <a:srgbClr val="212121"/>
                </a:solidFill>
                <a:latin typeface="Arial"/>
                <a:cs typeface="Arial"/>
              </a:rPr>
              <a:t>a</a:t>
            </a:r>
            <a:r>
              <a:rPr sz="2000" spc="5" dirty="0">
                <a:solidFill>
                  <a:srgbClr val="212121"/>
                </a:solidFill>
                <a:latin typeface="Arial"/>
                <a:cs typeface="Arial"/>
              </a:rPr>
              <a:t>t</a:t>
            </a:r>
            <a:r>
              <a:rPr sz="2000" spc="10" dirty="0">
                <a:solidFill>
                  <a:srgbClr val="212121"/>
                </a:solidFill>
                <a:latin typeface="Arial"/>
                <a:cs typeface="Arial"/>
              </a:rPr>
              <a:t>h</a:t>
            </a:r>
            <a:r>
              <a:rPr sz="2000" dirty="0">
                <a:solidFill>
                  <a:srgbClr val="212121"/>
                </a:solidFill>
                <a:latin typeface="Arial"/>
                <a:cs typeface="Arial"/>
              </a:rPr>
              <a:t>y</a:t>
            </a:r>
            <a:r>
              <a:rPr sz="2000" spc="-35" dirty="0">
                <a:solidFill>
                  <a:srgbClr val="212121"/>
                </a:solidFill>
                <a:latin typeface="Arial"/>
                <a:cs typeface="Arial"/>
              </a:rPr>
              <a:t> </a:t>
            </a:r>
            <a:r>
              <a:rPr sz="2000" spc="10" dirty="0">
                <a:solidFill>
                  <a:srgbClr val="212121"/>
                </a:solidFill>
                <a:latin typeface="Arial"/>
                <a:cs typeface="Arial"/>
              </a:rPr>
              <a:t>o</a:t>
            </a:r>
            <a:r>
              <a:rPr sz="2000" dirty="0">
                <a:solidFill>
                  <a:srgbClr val="212121"/>
                </a:solidFill>
                <a:latin typeface="Arial"/>
                <a:cs typeface="Arial"/>
              </a:rPr>
              <a:t>r</a:t>
            </a:r>
            <a:r>
              <a:rPr sz="2000" spc="10" dirty="0">
                <a:solidFill>
                  <a:srgbClr val="212121"/>
                </a:solidFill>
                <a:latin typeface="Arial"/>
                <a:cs typeface="Arial"/>
              </a:rPr>
              <a:t> o</a:t>
            </a:r>
            <a:r>
              <a:rPr sz="2000" spc="5" dirty="0">
                <a:solidFill>
                  <a:srgbClr val="212121"/>
                </a:solidFill>
                <a:latin typeface="Arial"/>
                <a:cs typeface="Arial"/>
              </a:rPr>
              <a:t>t</a:t>
            </a:r>
            <a:r>
              <a:rPr sz="2000" spc="10" dirty="0">
                <a:solidFill>
                  <a:srgbClr val="212121"/>
                </a:solidFill>
                <a:latin typeface="Arial"/>
                <a:cs typeface="Arial"/>
              </a:rPr>
              <a:t>he</a:t>
            </a:r>
            <a:r>
              <a:rPr sz="2000" dirty="0">
                <a:solidFill>
                  <a:srgbClr val="212121"/>
                </a:solidFill>
                <a:latin typeface="Arial"/>
                <a:cs typeface="Arial"/>
              </a:rPr>
              <a:t>r</a:t>
            </a:r>
            <a:r>
              <a:rPr sz="2000" spc="-15" dirty="0">
                <a:solidFill>
                  <a:srgbClr val="212121"/>
                </a:solidFill>
                <a:latin typeface="Arial"/>
                <a:cs typeface="Arial"/>
              </a:rPr>
              <a:t> </a:t>
            </a:r>
            <a:r>
              <a:rPr sz="2000" spc="10" dirty="0">
                <a:solidFill>
                  <a:srgbClr val="212121"/>
                </a:solidFill>
                <a:latin typeface="Arial"/>
                <a:cs typeface="Arial"/>
              </a:rPr>
              <a:t>li</a:t>
            </a:r>
            <a:r>
              <a:rPr sz="2000" spc="5" dirty="0">
                <a:solidFill>
                  <a:srgbClr val="212121"/>
                </a:solidFill>
                <a:latin typeface="Arial"/>
                <a:cs typeface="Arial"/>
              </a:rPr>
              <a:t>v</a:t>
            </a:r>
            <a:r>
              <a:rPr sz="2000" spc="10" dirty="0">
                <a:solidFill>
                  <a:srgbClr val="212121"/>
                </a:solidFill>
                <a:latin typeface="Arial"/>
                <a:cs typeface="Arial"/>
              </a:rPr>
              <a:t>er</a:t>
            </a:r>
            <a:r>
              <a:rPr sz="2000" spc="15" dirty="0">
                <a:solidFill>
                  <a:srgbClr val="212121"/>
                </a:solidFill>
                <a:latin typeface="Arial"/>
                <a:cs typeface="Arial"/>
              </a:rPr>
              <a:t>-r</a:t>
            </a:r>
            <a:r>
              <a:rPr sz="2000" spc="10" dirty="0">
                <a:solidFill>
                  <a:srgbClr val="212121"/>
                </a:solidFill>
                <a:latin typeface="Arial"/>
                <a:cs typeface="Arial"/>
              </a:rPr>
              <a:t>ela</a:t>
            </a:r>
            <a:r>
              <a:rPr sz="2000" spc="-5" dirty="0">
                <a:solidFill>
                  <a:srgbClr val="212121"/>
                </a:solidFill>
                <a:latin typeface="Arial"/>
                <a:cs typeface="Arial"/>
              </a:rPr>
              <a:t>t</a:t>
            </a:r>
            <a:r>
              <a:rPr sz="2000" spc="10" dirty="0">
                <a:solidFill>
                  <a:srgbClr val="212121"/>
                </a:solidFill>
                <a:latin typeface="Arial"/>
                <a:cs typeface="Arial"/>
              </a:rPr>
              <a:t>e</a:t>
            </a:r>
            <a:r>
              <a:rPr sz="2000" dirty="0">
                <a:solidFill>
                  <a:srgbClr val="212121"/>
                </a:solidFill>
                <a:latin typeface="Arial"/>
                <a:cs typeface="Arial"/>
              </a:rPr>
              <a:t>d</a:t>
            </a:r>
            <a:r>
              <a:rPr sz="2000" spc="-30" dirty="0">
                <a:solidFill>
                  <a:srgbClr val="212121"/>
                </a:solidFill>
                <a:latin typeface="Arial"/>
                <a:cs typeface="Arial"/>
              </a:rPr>
              <a:t> </a:t>
            </a:r>
            <a:r>
              <a:rPr sz="2000" spc="15" dirty="0">
                <a:solidFill>
                  <a:srgbClr val="212121"/>
                </a:solidFill>
                <a:latin typeface="Arial"/>
                <a:cs typeface="Arial"/>
              </a:rPr>
              <a:t>s</a:t>
            </a:r>
            <a:r>
              <a:rPr sz="2000" spc="5" dirty="0">
                <a:solidFill>
                  <a:srgbClr val="212121"/>
                </a:solidFill>
                <a:latin typeface="Arial"/>
                <a:cs typeface="Arial"/>
              </a:rPr>
              <a:t>y</a:t>
            </a:r>
            <a:r>
              <a:rPr sz="2000" spc="10" dirty="0">
                <a:solidFill>
                  <a:srgbClr val="212121"/>
                </a:solidFill>
                <a:latin typeface="Arial"/>
                <a:cs typeface="Arial"/>
              </a:rPr>
              <a:t>mp</a:t>
            </a:r>
            <a:r>
              <a:rPr sz="2000" spc="5" dirty="0">
                <a:solidFill>
                  <a:srgbClr val="212121"/>
                </a:solidFill>
                <a:latin typeface="Arial"/>
                <a:cs typeface="Arial"/>
              </a:rPr>
              <a:t>t</a:t>
            </a:r>
            <a:r>
              <a:rPr sz="2000" spc="10" dirty="0">
                <a:solidFill>
                  <a:srgbClr val="212121"/>
                </a:solidFill>
                <a:latin typeface="Arial"/>
                <a:cs typeface="Arial"/>
              </a:rPr>
              <a:t>om</a:t>
            </a:r>
            <a:r>
              <a:rPr sz="2000" dirty="0">
                <a:solidFill>
                  <a:srgbClr val="212121"/>
                </a:solidFill>
                <a:latin typeface="Arial"/>
                <a:cs typeface="Arial"/>
              </a:rPr>
              <a:t>s</a:t>
            </a:r>
            <a:r>
              <a:rPr sz="2000" spc="-25" dirty="0">
                <a:solidFill>
                  <a:srgbClr val="212121"/>
                </a:solidFill>
                <a:latin typeface="Arial"/>
                <a:cs typeface="Arial"/>
              </a:rPr>
              <a:t> </a:t>
            </a:r>
            <a:r>
              <a:rPr sz="2000" spc="15" dirty="0">
                <a:solidFill>
                  <a:srgbClr val="212121"/>
                </a:solidFill>
                <a:latin typeface="Arial"/>
                <a:cs typeface="Arial"/>
              </a:rPr>
              <a:t>s</a:t>
            </a:r>
            <a:r>
              <a:rPr sz="2000" spc="10" dirty="0">
                <a:solidFill>
                  <a:srgbClr val="212121"/>
                </a:solidFill>
                <a:latin typeface="Arial"/>
                <a:cs typeface="Arial"/>
              </a:rPr>
              <a:t>houl</a:t>
            </a:r>
            <a:r>
              <a:rPr sz="2000" dirty="0">
                <a:solidFill>
                  <a:srgbClr val="212121"/>
                </a:solidFill>
                <a:latin typeface="Arial"/>
                <a:cs typeface="Arial"/>
              </a:rPr>
              <a:t>d</a:t>
            </a:r>
            <a:r>
              <a:rPr sz="2000" spc="-15" dirty="0">
                <a:solidFill>
                  <a:srgbClr val="212121"/>
                </a:solidFill>
                <a:latin typeface="Arial"/>
                <a:cs typeface="Arial"/>
              </a:rPr>
              <a:t> </a:t>
            </a:r>
            <a:r>
              <a:rPr sz="2000" spc="10" dirty="0">
                <a:solidFill>
                  <a:srgbClr val="212121"/>
                </a:solidFill>
                <a:latin typeface="Arial"/>
                <a:cs typeface="Arial"/>
              </a:rPr>
              <a:t>b</a:t>
            </a:r>
            <a:r>
              <a:rPr sz="2000" dirty="0">
                <a:solidFill>
                  <a:srgbClr val="212121"/>
                </a:solidFill>
                <a:latin typeface="Arial"/>
                <a:cs typeface="Arial"/>
              </a:rPr>
              <a:t>e</a:t>
            </a:r>
            <a:r>
              <a:rPr sz="2000" spc="10" dirty="0">
                <a:solidFill>
                  <a:srgbClr val="212121"/>
                </a:solidFill>
                <a:latin typeface="Arial"/>
                <a:cs typeface="Arial"/>
              </a:rPr>
              <a:t> </a:t>
            </a:r>
            <a:r>
              <a:rPr sz="2000" spc="15" dirty="0">
                <a:solidFill>
                  <a:srgbClr val="212121"/>
                </a:solidFill>
                <a:latin typeface="Arial"/>
                <a:cs typeface="Arial"/>
              </a:rPr>
              <a:t>r</a:t>
            </a:r>
            <a:r>
              <a:rPr sz="2000" spc="10" dirty="0">
                <a:solidFill>
                  <a:srgbClr val="212121"/>
                </a:solidFill>
                <a:latin typeface="Arial"/>
                <a:cs typeface="Arial"/>
              </a:rPr>
              <a:t>e</a:t>
            </a:r>
            <a:r>
              <a:rPr sz="2000" spc="5" dirty="0">
                <a:solidFill>
                  <a:srgbClr val="212121"/>
                </a:solidFill>
                <a:latin typeface="Arial"/>
                <a:cs typeface="Arial"/>
              </a:rPr>
              <a:t>f</a:t>
            </a:r>
            <a:r>
              <a:rPr sz="2000" spc="10" dirty="0">
                <a:solidFill>
                  <a:srgbClr val="212121"/>
                </a:solidFill>
                <a:latin typeface="Arial"/>
                <a:cs typeface="Arial"/>
              </a:rPr>
              <a:t>e</a:t>
            </a:r>
            <a:r>
              <a:rPr sz="2000" spc="15" dirty="0">
                <a:solidFill>
                  <a:srgbClr val="212121"/>
                </a:solidFill>
                <a:latin typeface="Arial"/>
                <a:cs typeface="Arial"/>
              </a:rPr>
              <a:t>r</a:t>
            </a:r>
            <a:r>
              <a:rPr sz="2000" dirty="0">
                <a:solidFill>
                  <a:srgbClr val="212121"/>
                </a:solidFill>
                <a:latin typeface="Arial"/>
                <a:cs typeface="Arial"/>
              </a:rPr>
              <a:t>red</a:t>
            </a:r>
            <a:r>
              <a:rPr sz="2000" spc="-30"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 </a:t>
            </a:r>
            <a:r>
              <a:rPr sz="2000" dirty="0">
                <a:solidFill>
                  <a:srgbClr val="212121"/>
                </a:solidFill>
                <a:latin typeface="Arial"/>
                <a:cs typeface="Arial"/>
              </a:rPr>
              <a:t>a </a:t>
            </a:r>
            <a:r>
              <a:rPr sz="2000" spc="15" dirty="0">
                <a:solidFill>
                  <a:srgbClr val="212121"/>
                </a:solidFill>
                <a:latin typeface="Arial"/>
                <a:cs typeface="Arial"/>
              </a:rPr>
              <a:t>s</a:t>
            </a:r>
            <a:r>
              <a:rPr sz="2000" spc="10" dirty="0">
                <a:solidFill>
                  <a:srgbClr val="212121"/>
                </a:solidFill>
                <a:latin typeface="Arial"/>
                <a:cs typeface="Arial"/>
              </a:rPr>
              <a:t>pe</a:t>
            </a:r>
            <a:r>
              <a:rPr sz="2000" spc="15" dirty="0">
                <a:solidFill>
                  <a:srgbClr val="212121"/>
                </a:solidFill>
                <a:latin typeface="Arial"/>
                <a:cs typeface="Arial"/>
              </a:rPr>
              <a:t>c</a:t>
            </a:r>
            <a:r>
              <a:rPr sz="2000" spc="5" dirty="0">
                <a:solidFill>
                  <a:srgbClr val="212121"/>
                </a:solidFill>
                <a:latin typeface="Arial"/>
                <a:cs typeface="Arial"/>
              </a:rPr>
              <a:t>i</a:t>
            </a:r>
            <a:r>
              <a:rPr sz="2000" spc="10" dirty="0">
                <a:solidFill>
                  <a:srgbClr val="212121"/>
                </a:solidFill>
                <a:latin typeface="Arial"/>
                <a:cs typeface="Arial"/>
              </a:rPr>
              <a:t>al</a:t>
            </a:r>
            <a:r>
              <a:rPr sz="2000" spc="5" dirty="0">
                <a:solidFill>
                  <a:srgbClr val="212121"/>
                </a:solidFill>
                <a:latin typeface="Arial"/>
                <a:cs typeface="Arial"/>
              </a:rPr>
              <a:t>i</a:t>
            </a:r>
            <a:r>
              <a:rPr sz="2000" spc="15" dirty="0">
                <a:solidFill>
                  <a:srgbClr val="212121"/>
                </a:solidFill>
                <a:latin typeface="Arial"/>
                <a:cs typeface="Arial"/>
              </a:rPr>
              <a:t>s</a:t>
            </a:r>
            <a:r>
              <a:rPr sz="2000" dirty="0">
                <a:solidFill>
                  <a:srgbClr val="212121"/>
                </a:solidFill>
                <a:latin typeface="Arial"/>
                <a:cs typeface="Arial"/>
              </a:rPr>
              <a:t>t</a:t>
            </a:r>
            <a:endParaRPr sz="20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25" dirty="0">
                <a:solidFill>
                  <a:srgbClr val="C00000"/>
                </a:solidFill>
              </a:rPr>
              <a:t>Kn</a:t>
            </a:r>
            <a:r>
              <a:rPr spc="-135" dirty="0">
                <a:solidFill>
                  <a:srgbClr val="C00000"/>
                </a:solidFill>
              </a:rPr>
              <a:t>ow</a:t>
            </a:r>
            <a:r>
              <a:rPr spc="-110" dirty="0">
                <a:solidFill>
                  <a:srgbClr val="C00000"/>
                </a:solidFill>
              </a:rPr>
              <a:t>l</a:t>
            </a:r>
            <a:r>
              <a:rPr spc="-130" dirty="0">
                <a:solidFill>
                  <a:srgbClr val="C00000"/>
                </a:solidFill>
              </a:rPr>
              <a:t>edg</a:t>
            </a:r>
            <a:r>
              <a:rPr spc="-25" dirty="0">
                <a:solidFill>
                  <a:srgbClr val="C00000"/>
                </a:solidFill>
              </a:rPr>
              <a:t>e</a:t>
            </a:r>
            <a:r>
              <a:rPr spc="-204" dirty="0">
                <a:solidFill>
                  <a:srgbClr val="C00000"/>
                </a:solidFill>
              </a:rPr>
              <a:t> </a:t>
            </a:r>
            <a:r>
              <a:rPr spc="-135" dirty="0">
                <a:solidFill>
                  <a:srgbClr val="C00000"/>
                </a:solidFill>
              </a:rPr>
              <a:t>Ch</a:t>
            </a:r>
            <a:r>
              <a:rPr spc="-125" dirty="0">
                <a:solidFill>
                  <a:srgbClr val="C00000"/>
                </a:solidFill>
              </a:rPr>
              <a:t>e</a:t>
            </a:r>
            <a:r>
              <a:rPr spc="-114" dirty="0">
                <a:solidFill>
                  <a:srgbClr val="C00000"/>
                </a:solidFill>
              </a:rPr>
              <a:t>c</a:t>
            </a:r>
            <a:r>
              <a:rPr spc="-20" dirty="0">
                <a:solidFill>
                  <a:srgbClr val="C00000"/>
                </a:solidFill>
              </a:rPr>
              <a:t>k</a:t>
            </a:r>
          </a:p>
        </p:txBody>
      </p:sp>
      <p:sp>
        <p:nvSpPr>
          <p:cNvPr id="4" name="object 4"/>
          <p:cNvSpPr txBox="1"/>
          <p:nvPr/>
        </p:nvSpPr>
        <p:spPr>
          <a:xfrm>
            <a:off x="688343" y="1683418"/>
            <a:ext cx="8944610" cy="3841750"/>
          </a:xfrm>
          <a:prstGeom prst="rect">
            <a:avLst/>
          </a:prstGeom>
        </p:spPr>
        <p:txBody>
          <a:bodyPr vert="horz" wrap="square" lIns="0" tIns="0" rIns="0" bIns="0" rtlCol="0">
            <a:spAutoFit/>
          </a:bodyPr>
          <a:lstStyle/>
          <a:p>
            <a:pPr marL="12700">
              <a:lnSpc>
                <a:spcPct val="100000"/>
              </a:lnSpc>
            </a:pPr>
            <a:r>
              <a:rPr sz="2400" spc="-25" dirty="0">
                <a:solidFill>
                  <a:srgbClr val="212121"/>
                </a:solidFill>
                <a:latin typeface="Arial"/>
                <a:cs typeface="Arial"/>
              </a:rPr>
              <a:t>W</a:t>
            </a:r>
            <a:r>
              <a:rPr sz="2400" spc="-5" dirty="0">
                <a:solidFill>
                  <a:srgbClr val="212121"/>
                </a:solidFill>
                <a:latin typeface="Arial"/>
                <a:cs typeface="Arial"/>
              </a:rPr>
              <a:t>h</a:t>
            </a:r>
            <a:r>
              <a:rPr sz="2400" spc="-10" dirty="0">
                <a:solidFill>
                  <a:srgbClr val="212121"/>
                </a:solidFill>
                <a:latin typeface="Arial"/>
                <a:cs typeface="Arial"/>
              </a:rPr>
              <a:t>i</a:t>
            </a:r>
            <a:r>
              <a:rPr sz="2400" dirty="0">
                <a:solidFill>
                  <a:srgbClr val="212121"/>
                </a:solidFill>
                <a:latin typeface="Arial"/>
                <a:cs typeface="Arial"/>
              </a:rPr>
              <a:t>ch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th</a:t>
            </a:r>
            <a:r>
              <a:rPr sz="2400" dirty="0">
                <a:solidFill>
                  <a:srgbClr val="212121"/>
                </a:solidFill>
                <a:latin typeface="Arial"/>
                <a:cs typeface="Arial"/>
              </a:rPr>
              <a:t>e </a:t>
            </a:r>
            <a:r>
              <a:rPr sz="2400" spc="-5" dirty="0">
                <a:solidFill>
                  <a:srgbClr val="212121"/>
                </a:solidFill>
                <a:latin typeface="Arial"/>
                <a:cs typeface="Arial"/>
              </a:rPr>
              <a:t>fo</a:t>
            </a:r>
            <a:r>
              <a:rPr sz="2400" spc="-10" dirty="0">
                <a:solidFill>
                  <a:srgbClr val="212121"/>
                </a:solidFill>
                <a:latin typeface="Arial"/>
                <a:cs typeface="Arial"/>
              </a:rPr>
              <a:t>ll</a:t>
            </a:r>
            <a:r>
              <a:rPr sz="2400" spc="-5" dirty="0">
                <a:solidFill>
                  <a:srgbClr val="212121"/>
                </a:solidFill>
                <a:latin typeface="Arial"/>
                <a:cs typeface="Arial"/>
              </a:rPr>
              <a:t>o</a:t>
            </a:r>
            <a:r>
              <a:rPr sz="2400" spc="-10" dirty="0">
                <a:solidFill>
                  <a:srgbClr val="212121"/>
                </a:solidFill>
                <a:latin typeface="Arial"/>
                <a:cs typeface="Arial"/>
              </a:rPr>
              <a:t>wi</a:t>
            </a:r>
            <a:r>
              <a:rPr sz="2400" spc="-5" dirty="0">
                <a:solidFill>
                  <a:srgbClr val="212121"/>
                </a:solidFill>
                <a:latin typeface="Arial"/>
                <a:cs typeface="Arial"/>
              </a:rPr>
              <a:t>n</a:t>
            </a:r>
            <a:r>
              <a:rPr sz="2400" dirty="0">
                <a:solidFill>
                  <a:srgbClr val="212121"/>
                </a:solidFill>
                <a:latin typeface="Arial"/>
                <a:cs typeface="Arial"/>
              </a:rPr>
              <a:t>g</a:t>
            </a:r>
            <a:r>
              <a:rPr sz="2400" spc="35" dirty="0">
                <a:solidFill>
                  <a:srgbClr val="212121"/>
                </a:solidFill>
                <a:latin typeface="Arial"/>
                <a:cs typeface="Arial"/>
              </a:rPr>
              <a:t>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s </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e</a:t>
            </a:r>
            <a:r>
              <a:rPr sz="2400" spc="-10" dirty="0">
                <a:solidFill>
                  <a:srgbClr val="212121"/>
                </a:solidFill>
                <a:latin typeface="Arial"/>
                <a:cs typeface="Arial"/>
              </a:rPr>
              <a:t>li</a:t>
            </a:r>
            <a:r>
              <a:rPr sz="2400" spc="-5" dirty="0">
                <a:solidFill>
                  <a:srgbClr val="212121"/>
                </a:solidFill>
                <a:latin typeface="Arial"/>
                <a:cs typeface="Arial"/>
              </a:rPr>
              <a:t>gibl</a:t>
            </a:r>
            <a:r>
              <a:rPr sz="2400" dirty="0">
                <a:solidFill>
                  <a:srgbClr val="212121"/>
                </a:solidFill>
                <a:latin typeface="Arial"/>
                <a:cs typeface="Arial"/>
              </a:rPr>
              <a:t>e</a:t>
            </a:r>
            <a:r>
              <a:rPr sz="2400" spc="60" dirty="0">
                <a:solidFill>
                  <a:srgbClr val="212121"/>
                </a:solidFill>
                <a:latin typeface="Arial"/>
                <a:cs typeface="Arial"/>
              </a:rPr>
              <a:t> </a:t>
            </a:r>
            <a:r>
              <a:rPr sz="2400" spc="-5" dirty="0">
                <a:solidFill>
                  <a:srgbClr val="212121"/>
                </a:solidFill>
                <a:latin typeface="Arial"/>
                <a:cs typeface="Arial"/>
              </a:rPr>
              <a:t>fo</a:t>
            </a:r>
            <a:r>
              <a:rPr sz="2400" dirty="0">
                <a:solidFill>
                  <a:srgbClr val="212121"/>
                </a:solidFill>
                <a:latin typeface="Arial"/>
                <a:cs typeface="Arial"/>
              </a:rPr>
              <a:t>r</a:t>
            </a:r>
            <a:r>
              <a:rPr sz="2400" spc="-15" dirty="0">
                <a:solidFill>
                  <a:srgbClr val="212121"/>
                </a:solidFill>
                <a:latin typeface="Arial"/>
                <a:cs typeface="Arial"/>
              </a:rPr>
              <a:t> </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m</a:t>
            </a:r>
            <a:r>
              <a:rPr sz="2400" spc="-5" dirty="0">
                <a:solidFill>
                  <a:srgbClr val="212121"/>
                </a:solidFill>
                <a:latin typeface="Arial"/>
                <a:cs typeface="Arial"/>
              </a:rPr>
              <a:t>p</a:t>
            </a:r>
            <a:r>
              <a:rPr sz="2400" spc="-10" dirty="0">
                <a:solidFill>
                  <a:srgbClr val="212121"/>
                </a:solidFill>
                <a:latin typeface="Arial"/>
                <a:cs typeface="Arial"/>
              </a:rPr>
              <a:t>li</a:t>
            </a:r>
            <a:r>
              <a:rPr sz="2400" spc="-5" dirty="0">
                <a:solidFill>
                  <a:srgbClr val="212121"/>
                </a:solidFill>
                <a:latin typeface="Arial"/>
                <a:cs typeface="Arial"/>
              </a:rPr>
              <a:t>fie</a:t>
            </a:r>
            <a:r>
              <a:rPr sz="2400" dirty="0">
                <a:solidFill>
                  <a:srgbClr val="212121"/>
                </a:solidFill>
                <a:latin typeface="Arial"/>
                <a:cs typeface="Arial"/>
              </a:rPr>
              <a:t>d</a:t>
            </a:r>
            <a:r>
              <a:rPr sz="2400" spc="3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a:t>
            </a:r>
            <a:endParaRPr sz="2400">
              <a:latin typeface="Arial"/>
              <a:cs typeface="Arial"/>
            </a:endParaRPr>
          </a:p>
          <a:p>
            <a:pPr>
              <a:lnSpc>
                <a:spcPct val="100000"/>
              </a:lnSpc>
              <a:spcBef>
                <a:spcPts val="7"/>
              </a:spcBef>
            </a:pPr>
            <a:endParaRPr sz="350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20" dirty="0">
                <a:solidFill>
                  <a:srgbClr val="212121"/>
                </a:solidFill>
                <a:latin typeface="Arial"/>
                <a:cs typeface="Arial"/>
              </a:rPr>
              <a:t>A</a:t>
            </a:r>
            <a:r>
              <a:rPr sz="2400" spc="-145" dirty="0">
                <a:solidFill>
                  <a:srgbClr val="212121"/>
                </a:solidFill>
                <a:latin typeface="Arial"/>
                <a:cs typeface="Arial"/>
              </a:rPr>
              <a:t> </a:t>
            </a:r>
            <a:r>
              <a:rPr sz="2400" spc="-5" dirty="0">
                <a:solidFill>
                  <a:srgbClr val="212121"/>
                </a:solidFill>
                <a:latin typeface="Arial"/>
                <a:cs typeface="Arial"/>
              </a:rPr>
              <a:t>62</a:t>
            </a:r>
            <a:r>
              <a:rPr sz="2400" dirty="0">
                <a:solidFill>
                  <a:srgbClr val="212121"/>
                </a:solidFill>
                <a:latin typeface="Arial"/>
                <a:cs typeface="Arial"/>
              </a:rPr>
              <a:t>-y</a:t>
            </a:r>
            <a:r>
              <a:rPr sz="2400" spc="-5" dirty="0">
                <a:solidFill>
                  <a:srgbClr val="212121"/>
                </a:solidFill>
                <a:latin typeface="Arial"/>
                <a:cs typeface="Arial"/>
              </a:rPr>
              <a:t>ea</a:t>
            </a:r>
            <a:r>
              <a:rPr sz="2400" dirty="0">
                <a:solidFill>
                  <a:srgbClr val="212121"/>
                </a:solidFill>
                <a:latin typeface="Arial"/>
                <a:cs typeface="Arial"/>
              </a:rPr>
              <a:t>r-</a:t>
            </a:r>
            <a:r>
              <a:rPr sz="2400" spc="-5" dirty="0">
                <a:solidFill>
                  <a:srgbClr val="212121"/>
                </a:solidFill>
                <a:latin typeface="Arial"/>
                <a:cs typeface="Arial"/>
              </a:rPr>
              <a:t>o</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dirty="0">
                <a:solidFill>
                  <a:srgbClr val="212121"/>
                </a:solidFill>
                <a:latin typeface="Arial"/>
                <a:cs typeface="Arial"/>
              </a:rPr>
              <a:t>m</a:t>
            </a:r>
            <a:r>
              <a:rPr sz="2400" spc="-5" dirty="0">
                <a:solidFill>
                  <a:srgbClr val="212121"/>
                </a:solidFill>
                <a:latin typeface="Arial"/>
                <a:cs typeface="Arial"/>
              </a:rPr>
              <a:t>a</a:t>
            </a:r>
            <a:r>
              <a:rPr sz="2400" spc="-10" dirty="0">
                <a:solidFill>
                  <a:srgbClr val="212121"/>
                </a:solidFill>
                <a:latin typeface="Arial"/>
                <a:cs typeface="Arial"/>
              </a:rPr>
              <a:t>l</a:t>
            </a:r>
            <a:r>
              <a:rPr sz="2400" dirty="0">
                <a:solidFill>
                  <a:srgbClr val="212121"/>
                </a:solidFill>
                <a:latin typeface="Arial"/>
                <a:cs typeface="Arial"/>
              </a:rPr>
              <a:t>e</a:t>
            </a:r>
            <a:r>
              <a:rPr sz="2400" spc="10" dirty="0">
                <a:solidFill>
                  <a:srgbClr val="212121"/>
                </a:solidFill>
                <a:latin typeface="Arial"/>
                <a:cs typeface="Arial"/>
              </a:rPr>
              <a:t> </a:t>
            </a:r>
            <a:r>
              <a:rPr sz="2400" spc="-10" dirty="0">
                <a:solidFill>
                  <a:srgbClr val="212121"/>
                </a:solidFill>
                <a:latin typeface="Arial"/>
                <a:cs typeface="Arial"/>
              </a:rPr>
              <a:t>w</a:t>
            </a:r>
            <a:r>
              <a:rPr sz="2400" spc="-5" dirty="0">
                <a:solidFill>
                  <a:srgbClr val="212121"/>
                </a:solidFill>
                <a:latin typeface="Arial"/>
                <a:cs typeface="Arial"/>
              </a:rPr>
              <a:t>h</a:t>
            </a:r>
            <a:r>
              <a:rPr sz="2400" dirty="0">
                <a:solidFill>
                  <a:srgbClr val="212121"/>
                </a:solidFill>
                <a:latin typeface="Arial"/>
                <a:cs typeface="Arial"/>
              </a:rPr>
              <a:t>o</a:t>
            </a:r>
            <a:r>
              <a:rPr sz="2400" spc="10" dirty="0">
                <a:solidFill>
                  <a:srgbClr val="212121"/>
                </a:solidFill>
                <a:latin typeface="Arial"/>
                <a:cs typeface="Arial"/>
              </a:rPr>
              <a:t> </a:t>
            </a:r>
            <a:r>
              <a:rPr sz="2400" spc="-10" dirty="0">
                <a:solidFill>
                  <a:srgbClr val="212121"/>
                </a:solidFill>
                <a:latin typeface="Arial"/>
                <a:cs typeface="Arial"/>
              </a:rPr>
              <a:t>w</a:t>
            </a:r>
            <a:r>
              <a:rPr sz="2400" spc="-5" dirty="0">
                <a:solidFill>
                  <a:srgbClr val="212121"/>
                </a:solidFill>
                <a:latin typeface="Arial"/>
                <a:cs typeface="Arial"/>
              </a:rPr>
              <a:t>a</a:t>
            </a:r>
            <a:r>
              <a:rPr sz="2400" dirty="0">
                <a:solidFill>
                  <a:srgbClr val="212121"/>
                </a:solidFill>
                <a:latin typeface="Arial"/>
                <a:cs typeface="Arial"/>
              </a:rPr>
              <a:t>s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ou</a:t>
            </a:r>
            <a:r>
              <a:rPr sz="2400" dirty="0">
                <a:solidFill>
                  <a:srgbClr val="212121"/>
                </a:solidFill>
                <a:latin typeface="Arial"/>
                <a:cs typeface="Arial"/>
              </a:rPr>
              <a:t>s</a:t>
            </a:r>
            <a:r>
              <a:rPr sz="2400" spc="-10" dirty="0">
                <a:solidFill>
                  <a:srgbClr val="212121"/>
                </a:solidFill>
                <a:latin typeface="Arial"/>
                <a:cs typeface="Arial"/>
              </a:rPr>
              <a:t>l</a:t>
            </a:r>
            <a:r>
              <a:rPr sz="2400" dirty="0">
                <a:solidFill>
                  <a:srgbClr val="212121"/>
                </a:solidFill>
                <a:latin typeface="Arial"/>
                <a:cs typeface="Arial"/>
              </a:rPr>
              <a:t>y</a:t>
            </a:r>
            <a:r>
              <a:rPr sz="2400" spc="40"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fo</a:t>
            </a:r>
            <a:r>
              <a:rPr sz="2400" dirty="0">
                <a:solidFill>
                  <a:srgbClr val="212121"/>
                </a:solidFill>
                <a:latin typeface="Arial"/>
                <a:cs typeface="Arial"/>
              </a:rPr>
              <a:t>r</a:t>
            </a:r>
            <a:r>
              <a:rPr sz="2400" spc="-15" dirty="0">
                <a:solidFill>
                  <a:srgbClr val="212121"/>
                </a:solidFill>
                <a:latin typeface="Arial"/>
                <a:cs typeface="Arial"/>
              </a:rPr>
              <a:t> </a:t>
            </a:r>
            <a:r>
              <a:rPr sz="2400" spc="-10" dirty="0">
                <a:solidFill>
                  <a:srgbClr val="212121"/>
                </a:solidFill>
                <a:latin typeface="Arial"/>
                <a:cs typeface="Arial"/>
              </a:rPr>
              <a:t>H</a:t>
            </a:r>
            <a:r>
              <a:rPr sz="2400" spc="-5" dirty="0">
                <a:solidFill>
                  <a:srgbClr val="212121"/>
                </a:solidFill>
                <a:latin typeface="Arial"/>
                <a:cs typeface="Arial"/>
              </a:rPr>
              <a:t>e</a:t>
            </a:r>
            <a:r>
              <a:rPr sz="2400" dirty="0">
                <a:solidFill>
                  <a:srgbClr val="212121"/>
                </a:solidFill>
                <a:latin typeface="Arial"/>
                <a:cs typeface="Arial"/>
              </a:rPr>
              <a:t>p</a:t>
            </a:r>
            <a:r>
              <a:rPr sz="2400" spc="10" dirty="0">
                <a:solidFill>
                  <a:srgbClr val="212121"/>
                </a:solidFill>
                <a:latin typeface="Arial"/>
                <a:cs typeface="Arial"/>
              </a:rPr>
              <a:t> </a:t>
            </a:r>
            <a:r>
              <a:rPr sz="2400" dirty="0">
                <a:solidFill>
                  <a:srgbClr val="212121"/>
                </a:solidFill>
                <a:latin typeface="Arial"/>
                <a:cs typeface="Arial"/>
              </a:rPr>
              <a:t>C</a:t>
            </a:r>
            <a:endParaRPr sz="2400">
              <a:latin typeface="Arial"/>
              <a:cs typeface="Arial"/>
            </a:endParaRPr>
          </a:p>
          <a:p>
            <a:pPr>
              <a:lnSpc>
                <a:spcPct val="100000"/>
              </a:lnSpc>
              <a:spcBef>
                <a:spcPts val="7"/>
              </a:spcBef>
              <a:buClr>
                <a:srgbClr val="D51F1A"/>
              </a:buClr>
              <a:buFont typeface="Arial"/>
              <a:buAutoNum type="alphaUcPeriod"/>
            </a:pPr>
            <a:endParaRPr sz="350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20" dirty="0">
                <a:solidFill>
                  <a:srgbClr val="212121"/>
                </a:solidFill>
                <a:latin typeface="Arial"/>
                <a:cs typeface="Arial"/>
              </a:rPr>
              <a:t>A</a:t>
            </a:r>
            <a:r>
              <a:rPr sz="2400" spc="-145" dirty="0">
                <a:solidFill>
                  <a:srgbClr val="212121"/>
                </a:solidFill>
                <a:latin typeface="Arial"/>
                <a:cs typeface="Arial"/>
              </a:rPr>
              <a:t> </a:t>
            </a:r>
            <a:r>
              <a:rPr sz="2400" spc="-5" dirty="0">
                <a:solidFill>
                  <a:srgbClr val="212121"/>
                </a:solidFill>
                <a:latin typeface="Arial"/>
                <a:cs typeface="Arial"/>
              </a:rPr>
              <a:t>59</a:t>
            </a:r>
            <a:r>
              <a:rPr sz="2400" dirty="0">
                <a:solidFill>
                  <a:srgbClr val="212121"/>
                </a:solidFill>
                <a:latin typeface="Arial"/>
                <a:cs typeface="Arial"/>
              </a:rPr>
              <a:t>-y</a:t>
            </a:r>
            <a:r>
              <a:rPr sz="2400" spc="-5" dirty="0">
                <a:solidFill>
                  <a:srgbClr val="212121"/>
                </a:solidFill>
                <a:latin typeface="Arial"/>
                <a:cs typeface="Arial"/>
              </a:rPr>
              <a:t>ea</a:t>
            </a:r>
            <a:r>
              <a:rPr sz="2400" dirty="0">
                <a:solidFill>
                  <a:srgbClr val="212121"/>
                </a:solidFill>
                <a:latin typeface="Arial"/>
                <a:cs typeface="Arial"/>
              </a:rPr>
              <a:t>r-</a:t>
            </a:r>
            <a:r>
              <a:rPr sz="2400" spc="-5" dirty="0">
                <a:solidFill>
                  <a:srgbClr val="212121"/>
                </a:solidFill>
                <a:latin typeface="Arial"/>
                <a:cs typeface="Arial"/>
              </a:rPr>
              <a:t>o</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fe</a:t>
            </a:r>
            <a:r>
              <a:rPr sz="2400" dirty="0">
                <a:solidFill>
                  <a:srgbClr val="212121"/>
                </a:solidFill>
                <a:latin typeface="Arial"/>
                <a:cs typeface="Arial"/>
              </a:rPr>
              <a:t>m</a:t>
            </a:r>
            <a:r>
              <a:rPr sz="2400" spc="-5" dirty="0">
                <a:solidFill>
                  <a:srgbClr val="212121"/>
                </a:solidFill>
                <a:latin typeface="Arial"/>
                <a:cs typeface="Arial"/>
              </a:rPr>
              <a:t>a</a:t>
            </a:r>
            <a:r>
              <a:rPr sz="2400" spc="-10" dirty="0">
                <a:solidFill>
                  <a:srgbClr val="212121"/>
                </a:solidFill>
                <a:latin typeface="Arial"/>
                <a:cs typeface="Arial"/>
              </a:rPr>
              <a:t>l</a:t>
            </a:r>
            <a:r>
              <a:rPr sz="2400" dirty="0">
                <a:solidFill>
                  <a:srgbClr val="212121"/>
                </a:solidFill>
                <a:latin typeface="Arial"/>
                <a:cs typeface="Arial"/>
              </a:rPr>
              <a:t>e</a:t>
            </a:r>
            <a:r>
              <a:rPr sz="2400" spc="10"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 </a:t>
            </a:r>
            <a:r>
              <a:rPr sz="2400" spc="-10" dirty="0">
                <a:solidFill>
                  <a:srgbClr val="212121"/>
                </a:solidFill>
                <a:latin typeface="Arial"/>
                <a:cs typeface="Arial"/>
              </a:rPr>
              <a:t>H</a:t>
            </a:r>
            <a:r>
              <a:rPr sz="2400" spc="-5" dirty="0">
                <a:solidFill>
                  <a:srgbClr val="212121"/>
                </a:solidFill>
                <a:latin typeface="Arial"/>
                <a:cs typeface="Arial"/>
              </a:rPr>
              <a:t>I</a:t>
            </a:r>
            <a:r>
              <a:rPr sz="2400" spc="-20" dirty="0">
                <a:solidFill>
                  <a:srgbClr val="212121"/>
                </a:solidFill>
                <a:latin typeface="Arial"/>
                <a:cs typeface="Arial"/>
              </a:rPr>
              <a:t>V</a:t>
            </a:r>
            <a:r>
              <a:rPr sz="2400"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 c</a:t>
            </a:r>
            <a:r>
              <a:rPr sz="2400" spc="-5" dirty="0">
                <a:solidFill>
                  <a:srgbClr val="212121"/>
                </a:solidFill>
                <a:latin typeface="Arial"/>
                <a:cs typeface="Arial"/>
              </a:rPr>
              <a:t>i</a:t>
            </a:r>
            <a:r>
              <a:rPr sz="2400" dirty="0">
                <a:solidFill>
                  <a:srgbClr val="212121"/>
                </a:solidFill>
                <a:latin typeface="Arial"/>
                <a:cs typeface="Arial"/>
              </a:rPr>
              <a:t>rr</a:t>
            </a:r>
            <a:r>
              <a:rPr sz="2400" spc="-5" dirty="0">
                <a:solidFill>
                  <a:srgbClr val="212121"/>
                </a:solidFill>
                <a:latin typeface="Arial"/>
                <a:cs typeface="Arial"/>
              </a:rPr>
              <a:t>ho</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s</a:t>
            </a:r>
            <a:endParaRPr sz="2400">
              <a:latin typeface="Arial"/>
              <a:cs typeface="Arial"/>
            </a:endParaRPr>
          </a:p>
          <a:p>
            <a:pPr>
              <a:lnSpc>
                <a:spcPct val="100000"/>
              </a:lnSpc>
              <a:spcBef>
                <a:spcPts val="7"/>
              </a:spcBef>
              <a:buClr>
                <a:srgbClr val="D51F1A"/>
              </a:buClr>
              <a:buFont typeface="Arial"/>
              <a:buAutoNum type="alphaUcPeriod"/>
            </a:pPr>
            <a:endParaRPr sz="350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20" dirty="0">
                <a:solidFill>
                  <a:srgbClr val="212121"/>
                </a:solidFill>
                <a:latin typeface="Arial"/>
                <a:cs typeface="Arial"/>
              </a:rPr>
              <a:t>A</a:t>
            </a:r>
            <a:r>
              <a:rPr sz="2400" spc="-145" dirty="0">
                <a:solidFill>
                  <a:srgbClr val="212121"/>
                </a:solidFill>
                <a:latin typeface="Arial"/>
                <a:cs typeface="Arial"/>
              </a:rPr>
              <a:t> </a:t>
            </a:r>
            <a:r>
              <a:rPr sz="2400" spc="-5" dirty="0">
                <a:solidFill>
                  <a:srgbClr val="212121"/>
                </a:solidFill>
                <a:latin typeface="Arial"/>
                <a:cs typeface="Arial"/>
              </a:rPr>
              <a:t>37</a:t>
            </a:r>
            <a:r>
              <a:rPr sz="2400" dirty="0">
                <a:solidFill>
                  <a:srgbClr val="212121"/>
                </a:solidFill>
                <a:latin typeface="Arial"/>
                <a:cs typeface="Arial"/>
              </a:rPr>
              <a:t>-y</a:t>
            </a:r>
            <a:r>
              <a:rPr sz="2400" spc="-5" dirty="0">
                <a:solidFill>
                  <a:srgbClr val="212121"/>
                </a:solidFill>
                <a:latin typeface="Arial"/>
                <a:cs typeface="Arial"/>
              </a:rPr>
              <a:t>ea</a:t>
            </a:r>
            <a:r>
              <a:rPr sz="2400" dirty="0">
                <a:solidFill>
                  <a:srgbClr val="212121"/>
                </a:solidFill>
                <a:latin typeface="Arial"/>
                <a:cs typeface="Arial"/>
              </a:rPr>
              <a:t>r-</a:t>
            </a:r>
            <a:r>
              <a:rPr sz="2400" spc="-5" dirty="0">
                <a:solidFill>
                  <a:srgbClr val="212121"/>
                </a:solidFill>
                <a:latin typeface="Arial"/>
                <a:cs typeface="Arial"/>
              </a:rPr>
              <a:t>o</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fe</a:t>
            </a:r>
            <a:r>
              <a:rPr sz="2400" dirty="0">
                <a:solidFill>
                  <a:srgbClr val="212121"/>
                </a:solidFill>
                <a:latin typeface="Arial"/>
                <a:cs typeface="Arial"/>
              </a:rPr>
              <a:t>m</a:t>
            </a:r>
            <a:r>
              <a:rPr sz="2400" spc="-5" dirty="0">
                <a:solidFill>
                  <a:srgbClr val="212121"/>
                </a:solidFill>
                <a:latin typeface="Arial"/>
                <a:cs typeface="Arial"/>
              </a:rPr>
              <a:t>a</a:t>
            </a:r>
            <a:r>
              <a:rPr sz="2400" spc="-10" dirty="0">
                <a:solidFill>
                  <a:srgbClr val="212121"/>
                </a:solidFill>
                <a:latin typeface="Arial"/>
                <a:cs typeface="Arial"/>
              </a:rPr>
              <a:t>l</a:t>
            </a:r>
            <a:r>
              <a:rPr sz="2400" dirty="0">
                <a:solidFill>
                  <a:srgbClr val="212121"/>
                </a:solidFill>
                <a:latin typeface="Arial"/>
                <a:cs typeface="Arial"/>
              </a:rPr>
              <a:t>e</a:t>
            </a:r>
            <a:r>
              <a:rPr sz="2400" spc="10" dirty="0">
                <a:solidFill>
                  <a:srgbClr val="212121"/>
                </a:solidFill>
                <a:latin typeface="Arial"/>
                <a:cs typeface="Arial"/>
              </a:rPr>
              <a:t> </a:t>
            </a:r>
            <a:r>
              <a:rPr sz="2400" spc="-10" dirty="0">
                <a:solidFill>
                  <a:srgbClr val="212121"/>
                </a:solidFill>
                <a:latin typeface="Arial"/>
                <a:cs typeface="Arial"/>
              </a:rPr>
              <a:t>w</a:t>
            </a:r>
            <a:r>
              <a:rPr sz="2400" spc="-5" dirty="0">
                <a:solidFill>
                  <a:srgbClr val="212121"/>
                </a:solidFill>
                <a:latin typeface="Arial"/>
                <a:cs typeface="Arial"/>
              </a:rPr>
              <a:t>h</a:t>
            </a:r>
            <a:r>
              <a:rPr sz="2400" dirty="0">
                <a:solidFill>
                  <a:srgbClr val="212121"/>
                </a:solidFill>
                <a:latin typeface="Arial"/>
                <a:cs typeface="Arial"/>
              </a:rPr>
              <a:t>o </a:t>
            </a:r>
            <a:r>
              <a:rPr sz="2400" spc="-10" dirty="0">
                <a:solidFill>
                  <a:srgbClr val="212121"/>
                </a:solidFill>
                <a:latin typeface="Arial"/>
                <a:cs typeface="Arial"/>
              </a:rPr>
              <a:t>i</a:t>
            </a:r>
            <a:r>
              <a:rPr sz="2400" dirty="0">
                <a:solidFill>
                  <a:srgbClr val="212121"/>
                </a:solidFill>
                <a:latin typeface="Arial"/>
                <a:cs typeface="Arial"/>
              </a:rPr>
              <a:t>s</a:t>
            </a:r>
            <a:r>
              <a:rPr sz="2400" spc="5" dirty="0">
                <a:solidFill>
                  <a:srgbClr val="212121"/>
                </a:solidFill>
                <a:latin typeface="Arial"/>
                <a:cs typeface="Arial"/>
              </a:rPr>
              <a:t>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egnan</a:t>
            </a:r>
            <a:r>
              <a:rPr sz="2400" dirty="0">
                <a:solidFill>
                  <a:srgbClr val="212121"/>
                </a:solidFill>
                <a:latin typeface="Arial"/>
                <a:cs typeface="Arial"/>
              </a:rPr>
              <a:t>t</a:t>
            </a:r>
            <a:r>
              <a:rPr sz="2400" spc="20"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thou</a:t>
            </a:r>
            <a:r>
              <a:rPr sz="2400" dirty="0">
                <a:solidFill>
                  <a:srgbClr val="212121"/>
                </a:solidFill>
                <a:latin typeface="Arial"/>
                <a:cs typeface="Arial"/>
              </a:rPr>
              <a:t>t</a:t>
            </a:r>
            <a:r>
              <a:rPr sz="2400" spc="20" dirty="0">
                <a:solidFill>
                  <a:srgbClr val="212121"/>
                </a:solidFill>
                <a:latin typeface="Arial"/>
                <a:cs typeface="Arial"/>
              </a:rPr>
              <a:t> </a:t>
            </a:r>
            <a:r>
              <a:rPr sz="2400" dirty="0">
                <a:solidFill>
                  <a:srgbClr val="212121"/>
                </a:solidFill>
                <a:latin typeface="Arial"/>
                <a:cs typeface="Arial"/>
              </a:rPr>
              <a:t>c</a:t>
            </a:r>
            <a:r>
              <a:rPr sz="2400" spc="-10" dirty="0">
                <a:solidFill>
                  <a:srgbClr val="212121"/>
                </a:solidFill>
                <a:latin typeface="Arial"/>
                <a:cs typeface="Arial"/>
              </a:rPr>
              <a:t>i</a:t>
            </a:r>
            <a:r>
              <a:rPr sz="2400" dirty="0">
                <a:solidFill>
                  <a:srgbClr val="212121"/>
                </a:solidFill>
                <a:latin typeface="Arial"/>
                <a:cs typeface="Arial"/>
              </a:rPr>
              <a:t>rr</a:t>
            </a:r>
            <a:r>
              <a:rPr sz="2400" spc="-5" dirty="0">
                <a:solidFill>
                  <a:srgbClr val="212121"/>
                </a:solidFill>
                <a:latin typeface="Arial"/>
                <a:cs typeface="Arial"/>
              </a:rPr>
              <a:t>ho</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s</a:t>
            </a:r>
            <a:endParaRPr sz="2400">
              <a:latin typeface="Arial"/>
              <a:cs typeface="Arial"/>
            </a:endParaRPr>
          </a:p>
          <a:p>
            <a:pPr>
              <a:lnSpc>
                <a:spcPct val="100000"/>
              </a:lnSpc>
              <a:spcBef>
                <a:spcPts val="7"/>
              </a:spcBef>
              <a:buClr>
                <a:srgbClr val="D51F1A"/>
              </a:buClr>
              <a:buFont typeface="Arial"/>
              <a:buAutoNum type="alphaUcPeriod"/>
            </a:pPr>
            <a:endParaRPr sz="3500">
              <a:latin typeface="Times New Roman"/>
              <a:cs typeface="Times New Roman"/>
            </a:endParaRPr>
          </a:p>
          <a:p>
            <a:pPr marL="469900" indent="-457200">
              <a:lnSpc>
                <a:spcPct val="100000"/>
              </a:lnSpc>
              <a:buClr>
                <a:srgbClr val="D51F1A"/>
              </a:buClr>
              <a:buFont typeface="Arial"/>
              <a:buAutoNum type="alphaUcPeriod"/>
              <a:tabLst>
                <a:tab pos="469900" algn="l"/>
              </a:tabLst>
            </a:pPr>
            <a:r>
              <a:rPr sz="2400" spc="-20" dirty="0">
                <a:solidFill>
                  <a:srgbClr val="212121"/>
                </a:solidFill>
                <a:latin typeface="Arial"/>
                <a:cs typeface="Arial"/>
              </a:rPr>
              <a:t>A</a:t>
            </a:r>
            <a:r>
              <a:rPr sz="2400" spc="-145" dirty="0">
                <a:solidFill>
                  <a:srgbClr val="212121"/>
                </a:solidFill>
                <a:latin typeface="Arial"/>
                <a:cs typeface="Arial"/>
              </a:rPr>
              <a:t> </a:t>
            </a:r>
            <a:r>
              <a:rPr sz="2400" spc="-5" dirty="0">
                <a:solidFill>
                  <a:srgbClr val="212121"/>
                </a:solidFill>
                <a:latin typeface="Arial"/>
                <a:cs typeface="Arial"/>
              </a:rPr>
              <a:t>48</a:t>
            </a:r>
            <a:r>
              <a:rPr sz="2400" dirty="0">
                <a:solidFill>
                  <a:srgbClr val="212121"/>
                </a:solidFill>
                <a:latin typeface="Arial"/>
                <a:cs typeface="Arial"/>
              </a:rPr>
              <a:t>-y</a:t>
            </a:r>
            <a:r>
              <a:rPr sz="2400" spc="-5" dirty="0">
                <a:solidFill>
                  <a:srgbClr val="212121"/>
                </a:solidFill>
                <a:latin typeface="Arial"/>
                <a:cs typeface="Arial"/>
              </a:rPr>
              <a:t>ea</a:t>
            </a:r>
            <a:r>
              <a:rPr sz="2400" dirty="0">
                <a:solidFill>
                  <a:srgbClr val="212121"/>
                </a:solidFill>
                <a:latin typeface="Arial"/>
                <a:cs typeface="Arial"/>
              </a:rPr>
              <a:t>r-</a:t>
            </a:r>
            <a:r>
              <a:rPr sz="2400" spc="-5" dirty="0">
                <a:solidFill>
                  <a:srgbClr val="212121"/>
                </a:solidFill>
                <a:latin typeface="Arial"/>
                <a:cs typeface="Arial"/>
              </a:rPr>
              <a:t>o</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dirty="0">
                <a:solidFill>
                  <a:srgbClr val="212121"/>
                </a:solidFill>
                <a:latin typeface="Arial"/>
                <a:cs typeface="Arial"/>
              </a:rPr>
              <a:t>m</a:t>
            </a:r>
            <a:r>
              <a:rPr sz="2400" spc="-5" dirty="0">
                <a:solidFill>
                  <a:srgbClr val="212121"/>
                </a:solidFill>
                <a:latin typeface="Arial"/>
                <a:cs typeface="Arial"/>
              </a:rPr>
              <a:t>a</a:t>
            </a:r>
            <a:r>
              <a:rPr sz="2400" spc="-10" dirty="0">
                <a:solidFill>
                  <a:srgbClr val="212121"/>
                </a:solidFill>
                <a:latin typeface="Arial"/>
                <a:cs typeface="Arial"/>
              </a:rPr>
              <a:t>l</a:t>
            </a:r>
            <a:r>
              <a:rPr sz="2400" dirty="0">
                <a:solidFill>
                  <a:srgbClr val="212121"/>
                </a:solidFill>
                <a:latin typeface="Arial"/>
                <a:cs typeface="Arial"/>
              </a:rPr>
              <a:t>e</a:t>
            </a:r>
            <a:r>
              <a:rPr sz="2400" spc="10"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thou</a:t>
            </a:r>
            <a:r>
              <a:rPr sz="2400" dirty="0">
                <a:solidFill>
                  <a:srgbClr val="212121"/>
                </a:solidFill>
                <a:latin typeface="Arial"/>
                <a:cs typeface="Arial"/>
              </a:rPr>
              <a:t>t</a:t>
            </a:r>
            <a:r>
              <a:rPr sz="2400" spc="10" dirty="0">
                <a:solidFill>
                  <a:srgbClr val="212121"/>
                </a:solidFill>
                <a:latin typeface="Arial"/>
                <a:cs typeface="Arial"/>
              </a:rPr>
              <a:t> </a:t>
            </a:r>
            <a:r>
              <a:rPr sz="2400" dirty="0">
                <a:solidFill>
                  <a:srgbClr val="212121"/>
                </a:solidFill>
                <a:latin typeface="Arial"/>
                <a:cs typeface="Arial"/>
              </a:rPr>
              <a:t>c</a:t>
            </a:r>
            <a:r>
              <a:rPr sz="2400" spc="-10" dirty="0">
                <a:solidFill>
                  <a:srgbClr val="212121"/>
                </a:solidFill>
                <a:latin typeface="Arial"/>
                <a:cs typeface="Arial"/>
              </a:rPr>
              <a:t>i</a:t>
            </a:r>
            <a:r>
              <a:rPr sz="2400" dirty="0">
                <a:solidFill>
                  <a:srgbClr val="212121"/>
                </a:solidFill>
                <a:latin typeface="Arial"/>
                <a:cs typeface="Arial"/>
              </a:rPr>
              <a:t>r</a:t>
            </a:r>
            <a:r>
              <a:rPr sz="2400" spc="5" dirty="0">
                <a:solidFill>
                  <a:srgbClr val="212121"/>
                </a:solidFill>
                <a:latin typeface="Arial"/>
                <a:cs typeface="Arial"/>
              </a:rPr>
              <a:t>r</a:t>
            </a:r>
            <a:r>
              <a:rPr sz="2400" spc="-5" dirty="0">
                <a:solidFill>
                  <a:srgbClr val="212121"/>
                </a:solidFill>
                <a:latin typeface="Arial"/>
                <a:cs typeface="Arial"/>
              </a:rPr>
              <a:t>ho</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s</a:t>
            </a:r>
            <a:r>
              <a:rPr sz="2400" spc="15"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n</a:t>
            </a:r>
            <a:r>
              <a:rPr sz="2400" dirty="0">
                <a:solidFill>
                  <a:srgbClr val="212121"/>
                </a:solidFill>
                <a:latin typeface="Arial"/>
                <a:cs typeface="Arial"/>
              </a:rPr>
              <a:t>o </a:t>
            </a:r>
            <a:r>
              <a:rPr sz="2400" spc="-5" dirty="0">
                <a:solidFill>
                  <a:srgbClr val="212121"/>
                </a:solidFill>
                <a:latin typeface="Arial"/>
                <a:cs typeface="Arial"/>
              </a:rPr>
              <a:t>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ou</a:t>
            </a:r>
            <a:r>
              <a:rPr sz="2400" dirty="0">
                <a:solidFill>
                  <a:srgbClr val="212121"/>
                </a:solidFill>
                <a:latin typeface="Arial"/>
                <a:cs typeface="Arial"/>
              </a:rPr>
              <a:t>s</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ent</a:t>
            </a:r>
            <a:endParaRPr sz="24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17761" rIns="0" bIns="0" rtlCol="0">
            <a:spAutoFit/>
          </a:bodyPr>
          <a:lstStyle/>
          <a:p>
            <a:pPr marL="371475">
              <a:lnSpc>
                <a:spcPts val="4760"/>
              </a:lnSpc>
            </a:pPr>
            <a:r>
              <a:rPr spc="-125" dirty="0"/>
              <a:t>Kn</a:t>
            </a:r>
            <a:r>
              <a:rPr spc="-135" dirty="0"/>
              <a:t>ow</a:t>
            </a:r>
            <a:r>
              <a:rPr spc="-110" dirty="0"/>
              <a:t>l</a:t>
            </a:r>
            <a:r>
              <a:rPr spc="-130" dirty="0"/>
              <a:t>edg</a:t>
            </a:r>
            <a:r>
              <a:rPr spc="-25" dirty="0"/>
              <a:t>e</a:t>
            </a:r>
            <a:r>
              <a:rPr spc="-204" dirty="0"/>
              <a:t> </a:t>
            </a:r>
            <a:r>
              <a:rPr spc="-135" dirty="0"/>
              <a:t>Ch</a:t>
            </a:r>
            <a:r>
              <a:rPr spc="-125" dirty="0"/>
              <a:t>e</a:t>
            </a:r>
            <a:r>
              <a:rPr spc="-114" dirty="0"/>
              <a:t>c</a:t>
            </a:r>
            <a:r>
              <a:rPr spc="-20" dirty="0"/>
              <a:t>k</a:t>
            </a:r>
          </a:p>
        </p:txBody>
      </p:sp>
      <p:sp>
        <p:nvSpPr>
          <p:cNvPr id="4" name="object 4"/>
          <p:cNvSpPr txBox="1"/>
          <p:nvPr/>
        </p:nvSpPr>
        <p:spPr>
          <a:xfrm>
            <a:off x="751138" y="1483707"/>
            <a:ext cx="7274559" cy="3108325"/>
          </a:xfrm>
          <a:prstGeom prst="rect">
            <a:avLst/>
          </a:prstGeom>
        </p:spPr>
        <p:txBody>
          <a:bodyPr vert="horz" wrap="square" lIns="0" tIns="0" rIns="0" bIns="0" rtlCol="0">
            <a:spAutoFit/>
          </a:bodyPr>
          <a:lstStyle/>
          <a:p>
            <a:pPr marL="12700" marR="603250">
              <a:lnSpc>
                <a:spcPts val="2380"/>
              </a:lnSpc>
            </a:pPr>
            <a:r>
              <a:rPr sz="2200" spc="-15" dirty="0">
                <a:solidFill>
                  <a:srgbClr val="212121"/>
                </a:solidFill>
                <a:latin typeface="Arial"/>
                <a:cs typeface="Arial"/>
              </a:rPr>
              <a:t>Whi</a:t>
            </a:r>
            <a:r>
              <a:rPr sz="2200" spc="-10" dirty="0">
                <a:solidFill>
                  <a:srgbClr val="212121"/>
                </a:solidFill>
                <a:latin typeface="Arial"/>
                <a:cs typeface="Arial"/>
              </a:rPr>
              <a:t>c</a:t>
            </a:r>
            <a:r>
              <a:rPr sz="2200" spc="-15" dirty="0">
                <a:solidFill>
                  <a:srgbClr val="212121"/>
                </a:solidFill>
                <a:latin typeface="Arial"/>
                <a:cs typeface="Arial"/>
              </a:rPr>
              <a:t>h</a:t>
            </a:r>
            <a:r>
              <a:rPr sz="2200" spc="-10" dirty="0">
                <a:solidFill>
                  <a:srgbClr val="212121"/>
                </a:solidFill>
                <a:latin typeface="Arial"/>
                <a:cs typeface="Arial"/>
              </a:rPr>
              <a:t> of</a:t>
            </a:r>
            <a:r>
              <a:rPr sz="2200" spc="15"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follo</a:t>
            </a:r>
            <a:r>
              <a:rPr sz="2200" spc="-25" dirty="0">
                <a:solidFill>
                  <a:srgbClr val="212121"/>
                </a:solidFill>
                <a:latin typeface="Arial"/>
                <a:cs typeface="Arial"/>
              </a:rPr>
              <a:t>w</a:t>
            </a:r>
            <a:r>
              <a:rPr sz="2200" spc="-10" dirty="0">
                <a:solidFill>
                  <a:srgbClr val="212121"/>
                </a:solidFill>
                <a:latin typeface="Arial"/>
                <a:cs typeface="Arial"/>
              </a:rPr>
              <a:t>ing patients</a:t>
            </a:r>
            <a:r>
              <a:rPr sz="2200" spc="5" dirty="0">
                <a:solidFill>
                  <a:srgbClr val="212121"/>
                </a:solidFill>
                <a:latin typeface="Arial"/>
                <a:cs typeface="Arial"/>
              </a:rPr>
              <a:t> </a:t>
            </a:r>
            <a:r>
              <a:rPr sz="2200" spc="-10" dirty="0">
                <a:solidFill>
                  <a:srgbClr val="212121"/>
                </a:solidFill>
                <a:latin typeface="Arial"/>
                <a:cs typeface="Arial"/>
              </a:rPr>
              <a:t>is</a:t>
            </a:r>
            <a:r>
              <a:rPr sz="2200" spc="5" dirty="0">
                <a:solidFill>
                  <a:srgbClr val="212121"/>
                </a:solidFill>
                <a:latin typeface="Arial"/>
                <a:cs typeface="Arial"/>
              </a:rPr>
              <a:t> </a:t>
            </a:r>
            <a:r>
              <a:rPr sz="2200" spc="-10" dirty="0">
                <a:solidFill>
                  <a:srgbClr val="212121"/>
                </a:solidFill>
                <a:latin typeface="Arial"/>
                <a:cs typeface="Arial"/>
              </a:rPr>
              <a:t>eligible</a:t>
            </a:r>
            <a:r>
              <a:rPr sz="2200" spc="-25" dirty="0">
                <a:solidFill>
                  <a:srgbClr val="212121"/>
                </a:solidFill>
                <a:latin typeface="Arial"/>
                <a:cs typeface="Arial"/>
              </a:rPr>
              <a:t> </a:t>
            </a:r>
            <a:r>
              <a:rPr sz="2200" spc="-10" dirty="0">
                <a:solidFill>
                  <a:srgbClr val="212121"/>
                </a:solidFill>
                <a:latin typeface="Arial"/>
                <a:cs typeface="Arial"/>
              </a:rPr>
              <a:t>for</a:t>
            </a:r>
            <a:r>
              <a:rPr sz="2200" spc="10" dirty="0">
                <a:solidFill>
                  <a:srgbClr val="212121"/>
                </a:solidFill>
                <a:latin typeface="Arial"/>
                <a:cs typeface="Arial"/>
              </a:rPr>
              <a:t> </a:t>
            </a:r>
            <a:r>
              <a:rPr sz="2200" spc="-10" dirty="0">
                <a:solidFill>
                  <a:srgbClr val="212121"/>
                </a:solidFill>
                <a:latin typeface="Arial"/>
                <a:cs typeface="Arial"/>
              </a:rPr>
              <a:t>s</a:t>
            </a:r>
            <a:r>
              <a:rPr sz="2200" spc="-5" dirty="0">
                <a:solidFill>
                  <a:srgbClr val="212121"/>
                </a:solidFill>
                <a:latin typeface="Arial"/>
                <a:cs typeface="Arial"/>
              </a:rPr>
              <a:t>i</a:t>
            </a:r>
            <a:r>
              <a:rPr sz="2200" spc="-30" dirty="0">
                <a:solidFill>
                  <a:srgbClr val="212121"/>
                </a:solidFill>
                <a:latin typeface="Arial"/>
                <a:cs typeface="Arial"/>
              </a:rPr>
              <a:t>m</a:t>
            </a:r>
            <a:r>
              <a:rPr sz="2200" spc="-10" dirty="0">
                <a:solidFill>
                  <a:srgbClr val="212121"/>
                </a:solidFill>
                <a:latin typeface="Arial"/>
                <a:cs typeface="Arial"/>
              </a:rPr>
              <a:t>plified treat</a:t>
            </a:r>
            <a:r>
              <a:rPr sz="2200" spc="-25" dirty="0">
                <a:solidFill>
                  <a:srgbClr val="212121"/>
                </a:solidFill>
                <a:latin typeface="Arial"/>
                <a:cs typeface="Arial"/>
              </a:rPr>
              <a:t>m</a:t>
            </a:r>
            <a:r>
              <a:rPr sz="2200" spc="-15" dirty="0">
                <a:solidFill>
                  <a:srgbClr val="212121"/>
                </a:solidFill>
                <a:latin typeface="Arial"/>
                <a:cs typeface="Arial"/>
              </a:rPr>
              <a:t>ent?</a:t>
            </a:r>
            <a:endParaRPr sz="2200">
              <a:latin typeface="Arial"/>
              <a:cs typeface="Arial"/>
            </a:endParaRPr>
          </a:p>
          <a:p>
            <a:pPr>
              <a:lnSpc>
                <a:spcPct val="100000"/>
              </a:lnSpc>
              <a:spcBef>
                <a:spcPts val="35"/>
              </a:spcBef>
            </a:pPr>
            <a:endParaRPr sz="2950">
              <a:latin typeface="Times New Roman"/>
              <a:cs typeface="Times New Roman"/>
            </a:endParaRPr>
          </a:p>
          <a:p>
            <a:pPr marL="469900" marR="5080" indent="-457200">
              <a:lnSpc>
                <a:spcPts val="2380"/>
              </a:lnSpc>
              <a:buClr>
                <a:srgbClr val="D51F1A"/>
              </a:buClr>
              <a:buFont typeface="Arial"/>
              <a:buAutoNum type="alphaUcPeriod"/>
              <a:tabLst>
                <a:tab pos="469900" algn="l"/>
              </a:tabLst>
            </a:pP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62-</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as</a:t>
            </a:r>
            <a:r>
              <a:rPr sz="2200" spc="15" dirty="0">
                <a:solidFill>
                  <a:srgbClr val="212121"/>
                </a:solidFill>
                <a:latin typeface="Arial"/>
                <a:cs typeface="Arial"/>
              </a:rPr>
              <a:t> </a:t>
            </a:r>
            <a:r>
              <a:rPr sz="2200" spc="-15" dirty="0">
                <a:solidFill>
                  <a:srgbClr val="212121"/>
                </a:solidFill>
                <a:latin typeface="Arial"/>
                <a:cs typeface="Arial"/>
              </a:rPr>
              <a:t>pre</a:t>
            </a:r>
            <a:r>
              <a:rPr sz="2200" spc="-25" dirty="0">
                <a:solidFill>
                  <a:srgbClr val="212121"/>
                </a:solidFill>
                <a:latin typeface="Arial"/>
                <a:cs typeface="Arial"/>
              </a:rPr>
              <a:t>v</a:t>
            </a:r>
            <a:r>
              <a:rPr sz="2200" spc="-10" dirty="0">
                <a:solidFill>
                  <a:srgbClr val="212121"/>
                </a:solidFill>
                <a:latin typeface="Arial"/>
                <a:cs typeface="Arial"/>
              </a:rPr>
              <a:t>iously</a:t>
            </a:r>
            <a:r>
              <a:rPr sz="2200" spc="5" dirty="0">
                <a:solidFill>
                  <a:srgbClr val="212121"/>
                </a:solidFill>
                <a:latin typeface="Arial"/>
                <a:cs typeface="Arial"/>
              </a:rPr>
              <a:t> </a:t>
            </a:r>
            <a:r>
              <a:rPr sz="2200" spc="-10" dirty="0">
                <a:solidFill>
                  <a:srgbClr val="212121"/>
                </a:solidFill>
                <a:latin typeface="Arial"/>
                <a:cs typeface="Arial"/>
              </a:rPr>
              <a:t>treated</a:t>
            </a:r>
            <a:r>
              <a:rPr sz="2200" spc="15"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25" dirty="0">
                <a:solidFill>
                  <a:srgbClr val="212121"/>
                </a:solidFill>
                <a:latin typeface="Arial"/>
                <a:cs typeface="Arial"/>
              </a:rPr>
              <a:t>H</a:t>
            </a:r>
            <a:r>
              <a:rPr sz="2200" spc="-15" dirty="0">
                <a:solidFill>
                  <a:srgbClr val="212121"/>
                </a:solidFill>
                <a:latin typeface="Arial"/>
                <a:cs typeface="Arial"/>
              </a:rPr>
              <a:t>ep C</a:t>
            </a:r>
            <a:endParaRPr sz="2200">
              <a:latin typeface="Arial"/>
              <a:cs typeface="Arial"/>
            </a:endParaRPr>
          </a:p>
          <a:p>
            <a:pPr>
              <a:lnSpc>
                <a:spcPct val="100000"/>
              </a:lnSpc>
              <a:spcBef>
                <a:spcPts val="27"/>
              </a:spcBef>
              <a:buClr>
                <a:srgbClr val="D51F1A"/>
              </a:buClr>
              <a:buFont typeface="Arial"/>
              <a:buAutoNum type="alphaUcPeriod"/>
            </a:pPr>
            <a:endParaRPr sz="2700">
              <a:latin typeface="Times New Roman"/>
              <a:cs typeface="Times New Roman"/>
            </a:endParaRPr>
          </a:p>
          <a:p>
            <a:pPr marL="469900" indent="-457200">
              <a:lnSpc>
                <a:spcPct val="100000"/>
              </a:lnSpc>
              <a:buClr>
                <a:srgbClr val="D51F1A"/>
              </a:buClr>
              <a:buFont typeface="Arial"/>
              <a:buAutoNum type="alphaUcPeriod"/>
              <a:tabLst>
                <a:tab pos="469900" algn="l"/>
              </a:tabLst>
            </a:pP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59-</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10" dirty="0">
                <a:solidFill>
                  <a:srgbClr val="212121"/>
                </a:solidFill>
                <a:latin typeface="Arial"/>
                <a:cs typeface="Arial"/>
              </a:rPr>
              <a:t>fe</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25" dirty="0">
                <a:solidFill>
                  <a:srgbClr val="212121"/>
                </a:solidFill>
                <a:latin typeface="Arial"/>
                <a:cs typeface="Arial"/>
              </a:rPr>
              <a:t>H</a:t>
            </a:r>
            <a:r>
              <a:rPr sz="2200" spc="-15" dirty="0">
                <a:solidFill>
                  <a:srgbClr val="212121"/>
                </a:solidFill>
                <a:latin typeface="Arial"/>
                <a:cs typeface="Arial"/>
              </a:rPr>
              <a:t>IV</a:t>
            </a:r>
            <a:r>
              <a:rPr sz="2200" dirty="0">
                <a:solidFill>
                  <a:srgbClr val="212121"/>
                </a:solidFill>
                <a:latin typeface="Arial"/>
                <a:cs typeface="Arial"/>
              </a:rPr>
              <a:t> </a:t>
            </a:r>
            <a:r>
              <a:rPr sz="2200" spc="-15" dirty="0">
                <a:solidFill>
                  <a:srgbClr val="212121"/>
                </a:solidFill>
                <a:latin typeface="Arial"/>
                <a:cs typeface="Arial"/>
              </a:rPr>
              <a:t>and</a:t>
            </a:r>
            <a:r>
              <a:rPr sz="2200" spc="15" dirty="0">
                <a:solidFill>
                  <a:srgbClr val="212121"/>
                </a:solidFill>
                <a:latin typeface="Arial"/>
                <a:cs typeface="Arial"/>
              </a:rPr>
              <a:t> </a:t>
            </a:r>
            <a:r>
              <a:rPr sz="2200" spc="-10" dirty="0">
                <a:solidFill>
                  <a:srgbClr val="212121"/>
                </a:solidFill>
                <a:latin typeface="Arial"/>
                <a:cs typeface="Arial"/>
              </a:rPr>
              <a:t>cirrhosis</a:t>
            </a:r>
            <a:endParaRPr sz="2200">
              <a:latin typeface="Arial"/>
              <a:cs typeface="Arial"/>
            </a:endParaRPr>
          </a:p>
          <a:p>
            <a:pPr>
              <a:lnSpc>
                <a:spcPct val="100000"/>
              </a:lnSpc>
              <a:spcBef>
                <a:spcPts val="5"/>
              </a:spcBef>
              <a:buClr>
                <a:srgbClr val="D51F1A"/>
              </a:buClr>
              <a:buFont typeface="Arial"/>
              <a:buAutoNum type="alphaUcPeriod"/>
            </a:pPr>
            <a:endParaRPr sz="2750">
              <a:latin typeface="Times New Roman"/>
              <a:cs typeface="Times New Roman"/>
            </a:endParaRPr>
          </a:p>
          <a:p>
            <a:pPr marL="469900" indent="-457200">
              <a:lnSpc>
                <a:spcPct val="100000"/>
              </a:lnSpc>
              <a:buClr>
                <a:srgbClr val="D51F1A"/>
              </a:buClr>
              <a:buFont typeface="Arial"/>
              <a:buAutoNum type="alphaUcPeriod"/>
              <a:tabLst>
                <a:tab pos="469900" algn="l"/>
              </a:tabLst>
            </a:pP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37-</a:t>
            </a:r>
            <a:r>
              <a:rPr sz="2200" spc="-25" dirty="0">
                <a:solidFill>
                  <a:srgbClr val="212121"/>
                </a:solidFill>
                <a:latin typeface="Arial"/>
                <a:cs typeface="Arial"/>
              </a:rPr>
              <a:t>y</a:t>
            </a:r>
            <a:r>
              <a:rPr sz="2200" spc="-10" dirty="0">
                <a:solidFill>
                  <a:srgbClr val="212121"/>
                </a:solidFill>
                <a:latin typeface="Arial"/>
                <a:cs typeface="Arial"/>
              </a:rPr>
              <a:t>ear-old</a:t>
            </a:r>
            <a:r>
              <a:rPr sz="2200" spc="25" dirty="0">
                <a:solidFill>
                  <a:srgbClr val="212121"/>
                </a:solidFill>
                <a:latin typeface="Arial"/>
                <a:cs typeface="Arial"/>
              </a:rPr>
              <a:t> </a:t>
            </a:r>
            <a:r>
              <a:rPr sz="2200" spc="-10" dirty="0">
                <a:solidFill>
                  <a:srgbClr val="212121"/>
                </a:solidFill>
                <a:latin typeface="Arial"/>
                <a:cs typeface="Arial"/>
              </a:rPr>
              <a:t>fe</a:t>
            </a:r>
            <a:r>
              <a:rPr sz="2200" spc="-30" dirty="0">
                <a:solidFill>
                  <a:srgbClr val="212121"/>
                </a:solidFill>
                <a:latin typeface="Arial"/>
                <a:cs typeface="Arial"/>
              </a:rPr>
              <a:t>m</a:t>
            </a:r>
            <a:r>
              <a:rPr sz="2200" spc="-10" dirty="0">
                <a:solidFill>
                  <a:srgbClr val="212121"/>
                </a:solidFill>
                <a:latin typeface="Arial"/>
                <a:cs typeface="Arial"/>
              </a:rPr>
              <a:t>ale</a:t>
            </a:r>
            <a:r>
              <a:rPr sz="2200" spc="1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pregnant</a:t>
            </a:r>
            <a:r>
              <a:rPr sz="2200" spc="1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ithout</a:t>
            </a:r>
            <a:r>
              <a:rPr sz="2200" spc="-5" dirty="0">
                <a:solidFill>
                  <a:srgbClr val="212121"/>
                </a:solidFill>
                <a:latin typeface="Arial"/>
                <a:cs typeface="Arial"/>
              </a:rPr>
              <a:t> </a:t>
            </a:r>
            <a:r>
              <a:rPr sz="2200" spc="-10" dirty="0">
                <a:solidFill>
                  <a:srgbClr val="212121"/>
                </a:solidFill>
                <a:latin typeface="Arial"/>
                <a:cs typeface="Arial"/>
              </a:rPr>
              <a:t>cirrhosis</a:t>
            </a:r>
            <a:endParaRPr sz="2200">
              <a:latin typeface="Arial"/>
              <a:cs typeface="Arial"/>
            </a:endParaRPr>
          </a:p>
        </p:txBody>
      </p:sp>
      <p:sp>
        <p:nvSpPr>
          <p:cNvPr id="5" name="object 5"/>
          <p:cNvSpPr txBox="1"/>
          <p:nvPr/>
        </p:nvSpPr>
        <p:spPr>
          <a:xfrm>
            <a:off x="751138" y="5024975"/>
            <a:ext cx="6289040" cy="606425"/>
          </a:xfrm>
          <a:prstGeom prst="rect">
            <a:avLst/>
          </a:prstGeom>
        </p:spPr>
        <p:txBody>
          <a:bodyPr vert="horz" wrap="square" lIns="0" tIns="0" rIns="0" bIns="0" rtlCol="0">
            <a:spAutoFit/>
          </a:bodyPr>
          <a:lstStyle/>
          <a:p>
            <a:pPr marL="469900" marR="5080" indent="-457834">
              <a:lnSpc>
                <a:spcPts val="2380"/>
              </a:lnSpc>
              <a:tabLst>
                <a:tab pos="469265" algn="l"/>
              </a:tabLst>
            </a:pPr>
            <a:r>
              <a:rPr sz="2200" b="1" spc="-25" dirty="0">
                <a:solidFill>
                  <a:srgbClr val="D51F1A"/>
                </a:solidFill>
                <a:latin typeface="Arial"/>
                <a:cs typeface="Arial"/>
              </a:rPr>
              <a:t>D</a:t>
            </a:r>
            <a:r>
              <a:rPr sz="2200" b="1" spc="-10" dirty="0">
                <a:solidFill>
                  <a:srgbClr val="D51F1A"/>
                </a:solidFill>
                <a:latin typeface="Arial"/>
                <a:cs typeface="Arial"/>
              </a:rPr>
              <a:t>.</a:t>
            </a:r>
            <a:r>
              <a:rPr sz="2200" b="1" dirty="0">
                <a:solidFill>
                  <a:srgbClr val="D51F1A"/>
                </a:solidFill>
                <a:latin typeface="Arial"/>
                <a:cs typeface="Arial"/>
              </a:rPr>
              <a:t>	</a:t>
            </a:r>
            <a:r>
              <a:rPr sz="2200" b="1" spc="-20" dirty="0">
                <a:solidFill>
                  <a:srgbClr val="15820B"/>
                </a:solidFill>
                <a:latin typeface="Arial"/>
                <a:cs typeface="Arial"/>
              </a:rPr>
              <a:t>A</a:t>
            </a:r>
            <a:r>
              <a:rPr sz="2200" b="1" spc="-75" dirty="0">
                <a:solidFill>
                  <a:srgbClr val="15820B"/>
                </a:solidFill>
                <a:latin typeface="Arial"/>
                <a:cs typeface="Arial"/>
              </a:rPr>
              <a:t> </a:t>
            </a:r>
            <a:r>
              <a:rPr sz="2200" b="1" spc="-15" dirty="0">
                <a:solidFill>
                  <a:srgbClr val="15820B"/>
                </a:solidFill>
                <a:latin typeface="Arial"/>
                <a:cs typeface="Arial"/>
              </a:rPr>
              <a:t>48-</a:t>
            </a:r>
            <a:r>
              <a:rPr sz="2200" b="1" spc="-40" dirty="0">
                <a:solidFill>
                  <a:srgbClr val="15820B"/>
                </a:solidFill>
                <a:latin typeface="Arial"/>
                <a:cs typeface="Arial"/>
              </a:rPr>
              <a:t>y</a:t>
            </a:r>
            <a:r>
              <a:rPr sz="2200" b="1" spc="-15" dirty="0">
                <a:solidFill>
                  <a:srgbClr val="15820B"/>
                </a:solidFill>
                <a:latin typeface="Arial"/>
                <a:cs typeface="Arial"/>
              </a:rPr>
              <a:t>ear-old</a:t>
            </a:r>
            <a:r>
              <a:rPr sz="2200" b="1" spc="50" dirty="0">
                <a:solidFill>
                  <a:srgbClr val="15820B"/>
                </a:solidFill>
                <a:latin typeface="Arial"/>
                <a:cs typeface="Arial"/>
              </a:rPr>
              <a:t> </a:t>
            </a:r>
            <a:r>
              <a:rPr sz="2200" b="1" spc="-15" dirty="0">
                <a:solidFill>
                  <a:srgbClr val="15820B"/>
                </a:solidFill>
                <a:latin typeface="Arial"/>
                <a:cs typeface="Arial"/>
              </a:rPr>
              <a:t>male</a:t>
            </a:r>
            <a:r>
              <a:rPr sz="2200" b="1" dirty="0">
                <a:solidFill>
                  <a:srgbClr val="15820B"/>
                </a:solidFill>
                <a:latin typeface="Arial"/>
                <a:cs typeface="Arial"/>
              </a:rPr>
              <a:t> w</a:t>
            </a:r>
            <a:r>
              <a:rPr sz="2200" b="1" spc="-15" dirty="0">
                <a:solidFill>
                  <a:srgbClr val="15820B"/>
                </a:solidFill>
                <a:latin typeface="Arial"/>
                <a:cs typeface="Arial"/>
              </a:rPr>
              <a:t>ithout</a:t>
            </a:r>
            <a:r>
              <a:rPr sz="2200" b="1" spc="10" dirty="0">
                <a:solidFill>
                  <a:srgbClr val="15820B"/>
                </a:solidFill>
                <a:latin typeface="Arial"/>
                <a:cs typeface="Arial"/>
              </a:rPr>
              <a:t> </a:t>
            </a:r>
            <a:r>
              <a:rPr sz="2200" b="1" spc="-10" dirty="0">
                <a:solidFill>
                  <a:srgbClr val="15820B"/>
                </a:solidFill>
                <a:latin typeface="Arial"/>
                <a:cs typeface="Arial"/>
              </a:rPr>
              <a:t>ci</a:t>
            </a:r>
            <a:r>
              <a:rPr sz="2200" b="1" spc="-15" dirty="0">
                <a:solidFill>
                  <a:srgbClr val="15820B"/>
                </a:solidFill>
                <a:latin typeface="Arial"/>
                <a:cs typeface="Arial"/>
              </a:rPr>
              <a:t>rrhosis</a:t>
            </a:r>
            <a:r>
              <a:rPr sz="2200" b="1" spc="10" dirty="0">
                <a:solidFill>
                  <a:srgbClr val="15820B"/>
                </a:solidFill>
                <a:latin typeface="Arial"/>
                <a:cs typeface="Arial"/>
              </a:rPr>
              <a:t> </a:t>
            </a:r>
            <a:r>
              <a:rPr sz="2200" b="1" spc="-15" dirty="0">
                <a:solidFill>
                  <a:srgbClr val="15820B"/>
                </a:solidFill>
                <a:latin typeface="Arial"/>
                <a:cs typeface="Arial"/>
              </a:rPr>
              <a:t>and</a:t>
            </a:r>
            <a:r>
              <a:rPr sz="2200" b="1" spc="15" dirty="0">
                <a:solidFill>
                  <a:srgbClr val="15820B"/>
                </a:solidFill>
                <a:latin typeface="Arial"/>
                <a:cs typeface="Arial"/>
              </a:rPr>
              <a:t> </a:t>
            </a:r>
            <a:r>
              <a:rPr sz="2200" b="1" spc="-15" dirty="0">
                <a:solidFill>
                  <a:srgbClr val="15820B"/>
                </a:solidFill>
                <a:latin typeface="Arial"/>
                <a:cs typeface="Arial"/>
              </a:rPr>
              <a:t>no</a:t>
            </a:r>
            <a:r>
              <a:rPr sz="2200" b="1" spc="-10" dirty="0">
                <a:solidFill>
                  <a:srgbClr val="15820B"/>
                </a:solidFill>
                <a:latin typeface="Arial"/>
                <a:cs typeface="Arial"/>
              </a:rPr>
              <a:t> p</a:t>
            </a:r>
            <a:r>
              <a:rPr sz="2200" b="1" spc="-15" dirty="0">
                <a:solidFill>
                  <a:srgbClr val="15820B"/>
                </a:solidFill>
                <a:latin typeface="Arial"/>
                <a:cs typeface="Arial"/>
              </a:rPr>
              <a:t>revious</a:t>
            </a:r>
            <a:r>
              <a:rPr sz="2200" b="1" spc="30" dirty="0">
                <a:solidFill>
                  <a:srgbClr val="15820B"/>
                </a:solidFill>
                <a:latin typeface="Arial"/>
                <a:cs typeface="Arial"/>
              </a:rPr>
              <a:t> </a:t>
            </a:r>
            <a:r>
              <a:rPr sz="2200" b="1" spc="-10" dirty="0">
                <a:solidFill>
                  <a:srgbClr val="15820B"/>
                </a:solidFill>
                <a:latin typeface="Arial"/>
                <a:cs typeface="Arial"/>
              </a:rPr>
              <a:t>t</a:t>
            </a:r>
            <a:r>
              <a:rPr sz="2200" b="1" spc="-15" dirty="0">
                <a:solidFill>
                  <a:srgbClr val="15820B"/>
                </a:solidFill>
                <a:latin typeface="Arial"/>
                <a:cs typeface="Arial"/>
              </a:rPr>
              <a:t>reatment</a:t>
            </a:r>
            <a:endParaRPr sz="2200">
              <a:latin typeface="Arial"/>
              <a:cs typeface="Arial"/>
            </a:endParaRPr>
          </a:p>
        </p:txBody>
      </p:sp>
      <p:sp>
        <p:nvSpPr>
          <p:cNvPr id="6" name="object 6"/>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7" name="object 7"/>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8" name="object 8"/>
          <p:cNvSpPr/>
          <p:nvPr/>
        </p:nvSpPr>
        <p:spPr>
          <a:xfrm>
            <a:off x="8685276" y="2325624"/>
            <a:ext cx="3304019" cy="2206738"/>
          </a:xfrm>
          <a:prstGeom prst="rect">
            <a:avLst/>
          </a:prstGeom>
          <a:blipFill>
            <a:blip r:embed="rId4" cstate="print"/>
            <a:stretch>
              <a:fillRect/>
            </a:stretch>
          </a:blipFill>
        </p:spPr>
        <p:txBody>
          <a:bodyPr wrap="square" lIns="0" tIns="0" rIns="0" bIns="0" rtlCol="0"/>
          <a:lstStyle/>
          <a:p>
            <a:endParaRPr/>
          </a:p>
        </p:txBody>
      </p:sp>
      <p:sp>
        <p:nvSpPr>
          <p:cNvPr id="9" name="object 9"/>
          <p:cNvSpPr txBox="1"/>
          <p:nvPr/>
        </p:nvSpPr>
        <p:spPr>
          <a:xfrm>
            <a:off x="8991600" y="4532376"/>
            <a:ext cx="2691765" cy="200025"/>
          </a:xfrm>
          <a:prstGeom prst="rect">
            <a:avLst/>
          </a:prstGeom>
          <a:solidFill>
            <a:srgbClr val="000000"/>
          </a:solidFill>
        </p:spPr>
        <p:txBody>
          <a:bodyPr vert="horz" wrap="square" lIns="0" tIns="0" rIns="0" bIns="0" rtlCol="0">
            <a:spAutoFit/>
          </a:bodyPr>
          <a:lstStyle/>
          <a:p>
            <a:pPr marL="241300">
              <a:lnSpc>
                <a:spcPct val="100000"/>
              </a:lnSpc>
            </a:pPr>
            <a:r>
              <a:rPr sz="700" u="sng" dirty="0">
                <a:solidFill>
                  <a:srgbClr val="FFFFFF"/>
                </a:solidFill>
                <a:latin typeface="Arial"/>
                <a:cs typeface="Arial"/>
                <a:hlinkClick r:id="rId5"/>
              </a:rPr>
              <a:t>T</a:t>
            </a:r>
            <a:r>
              <a:rPr sz="700" u="sng" spc="-10" dirty="0">
                <a:solidFill>
                  <a:srgbClr val="FFFFFF"/>
                </a:solidFill>
                <a:latin typeface="Arial"/>
                <a:cs typeface="Arial"/>
                <a:hlinkClick r:id="rId5"/>
              </a:rPr>
              <a:t>h</a:t>
            </a:r>
            <a:r>
              <a:rPr sz="700" u="sng" spc="-5" dirty="0">
                <a:solidFill>
                  <a:srgbClr val="FFFFFF"/>
                </a:solidFill>
                <a:latin typeface="Arial"/>
                <a:cs typeface="Arial"/>
                <a:hlinkClick r:id="rId5"/>
              </a:rPr>
              <a:t>is</a:t>
            </a:r>
            <a:r>
              <a:rPr sz="700" u="sng" spc="-10" dirty="0">
                <a:solidFill>
                  <a:srgbClr val="FFFFFF"/>
                </a:solidFill>
                <a:latin typeface="Arial"/>
                <a:cs typeface="Arial"/>
                <a:hlinkClick r:id="rId5"/>
              </a:rPr>
              <a:t> </a:t>
            </a:r>
            <a:r>
              <a:rPr sz="700" u="sng" spc="-5" dirty="0">
                <a:solidFill>
                  <a:srgbClr val="FFFFFF"/>
                </a:solidFill>
                <a:latin typeface="Arial"/>
                <a:cs typeface="Arial"/>
                <a:hlinkClick r:id="rId5"/>
              </a:rPr>
              <a:t>P</a:t>
            </a:r>
            <a:r>
              <a:rPr sz="700" u="sng" spc="-10" dirty="0">
                <a:solidFill>
                  <a:srgbClr val="FFFFFF"/>
                </a:solidFill>
                <a:latin typeface="Arial"/>
                <a:cs typeface="Arial"/>
                <a:hlinkClick r:id="rId5"/>
              </a:rPr>
              <a:t>hot</a:t>
            </a:r>
            <a:r>
              <a:rPr sz="700" u="sng" spc="-5" dirty="0">
                <a:solidFill>
                  <a:srgbClr val="FFFFFF"/>
                </a:solidFill>
                <a:latin typeface="Arial"/>
                <a:cs typeface="Arial"/>
                <a:hlinkClick r:id="rId5"/>
              </a:rPr>
              <a:t>o</a:t>
            </a:r>
            <a:r>
              <a:rPr sz="700" spc="15" dirty="0">
                <a:solidFill>
                  <a:srgbClr val="FFFFFF"/>
                </a:solidFill>
                <a:latin typeface="Arial"/>
                <a:cs typeface="Arial"/>
                <a:hlinkClick r:id="rId5"/>
              </a:rPr>
              <a:t> </a:t>
            </a:r>
            <a:r>
              <a:rPr sz="700" spc="-10" dirty="0">
                <a:solidFill>
                  <a:srgbClr val="FFFFFF"/>
                </a:solidFill>
                <a:latin typeface="Arial"/>
                <a:cs typeface="Arial"/>
              </a:rPr>
              <a:t>b</a:t>
            </a:r>
            <a:r>
              <a:rPr sz="700" spc="-5" dirty="0">
                <a:solidFill>
                  <a:srgbClr val="FFFFFF"/>
                </a:solidFill>
                <a:latin typeface="Arial"/>
                <a:cs typeface="Arial"/>
              </a:rPr>
              <a:t>y</a:t>
            </a:r>
            <a:r>
              <a:rPr sz="700" spc="5" dirty="0">
                <a:solidFill>
                  <a:srgbClr val="FFFFFF"/>
                </a:solidFill>
                <a:latin typeface="Arial"/>
                <a:cs typeface="Arial"/>
              </a:rPr>
              <a:t> </a:t>
            </a:r>
            <a:r>
              <a:rPr sz="700" spc="-5" dirty="0">
                <a:solidFill>
                  <a:srgbClr val="FFFFFF"/>
                </a:solidFill>
                <a:latin typeface="Arial"/>
                <a:cs typeface="Arial"/>
              </a:rPr>
              <a:t>U</a:t>
            </a:r>
            <a:r>
              <a:rPr sz="700" spc="-10" dirty="0">
                <a:solidFill>
                  <a:srgbClr val="FFFFFF"/>
                </a:solidFill>
                <a:latin typeface="Arial"/>
                <a:cs typeface="Arial"/>
              </a:rPr>
              <a:t>n</a:t>
            </a:r>
            <a:r>
              <a:rPr sz="700" spc="0" dirty="0">
                <a:solidFill>
                  <a:srgbClr val="FFFFFF"/>
                </a:solidFill>
                <a:latin typeface="Arial"/>
                <a:cs typeface="Arial"/>
              </a:rPr>
              <a:t>k</a:t>
            </a:r>
            <a:r>
              <a:rPr sz="700" spc="-10" dirty="0">
                <a:solidFill>
                  <a:srgbClr val="FFFFFF"/>
                </a:solidFill>
                <a:latin typeface="Arial"/>
                <a:cs typeface="Arial"/>
              </a:rPr>
              <a:t>no</a:t>
            </a:r>
            <a:r>
              <a:rPr sz="700" spc="-20" dirty="0">
                <a:solidFill>
                  <a:srgbClr val="FFFFFF"/>
                </a:solidFill>
                <a:latin typeface="Arial"/>
                <a:cs typeface="Arial"/>
              </a:rPr>
              <a:t>w</a:t>
            </a:r>
            <a:r>
              <a:rPr sz="700" spc="-5" dirty="0">
                <a:solidFill>
                  <a:srgbClr val="FFFFFF"/>
                </a:solidFill>
                <a:latin typeface="Arial"/>
                <a:cs typeface="Arial"/>
              </a:rPr>
              <a:t>n</a:t>
            </a:r>
            <a:r>
              <a:rPr sz="700" spc="5" dirty="0">
                <a:solidFill>
                  <a:srgbClr val="FFFFFF"/>
                </a:solidFill>
                <a:latin typeface="Arial"/>
                <a:cs typeface="Arial"/>
              </a:rPr>
              <a:t> </a:t>
            </a:r>
            <a:r>
              <a:rPr sz="700" spc="-5" dirty="0">
                <a:solidFill>
                  <a:srgbClr val="FFFFFF"/>
                </a:solidFill>
                <a:latin typeface="Arial"/>
                <a:cs typeface="Arial"/>
              </a:rPr>
              <a:t>A</a:t>
            </a:r>
            <a:r>
              <a:rPr sz="700" spc="-10" dirty="0">
                <a:solidFill>
                  <a:srgbClr val="FFFFFF"/>
                </a:solidFill>
                <a:latin typeface="Arial"/>
                <a:cs typeface="Arial"/>
              </a:rPr>
              <a:t>utho</a:t>
            </a:r>
            <a:r>
              <a:rPr sz="700" spc="-5" dirty="0">
                <a:solidFill>
                  <a:srgbClr val="FFFFFF"/>
                </a:solidFill>
                <a:latin typeface="Arial"/>
                <a:cs typeface="Arial"/>
              </a:rPr>
              <a:t>r</a:t>
            </a:r>
            <a:r>
              <a:rPr sz="700" spc="25" dirty="0">
                <a:solidFill>
                  <a:srgbClr val="FFFFFF"/>
                </a:solidFill>
                <a:latin typeface="Arial"/>
                <a:cs typeface="Arial"/>
              </a:rPr>
              <a:t> </a:t>
            </a:r>
            <a:r>
              <a:rPr sz="700" spc="-5" dirty="0">
                <a:solidFill>
                  <a:srgbClr val="FFFFFF"/>
                </a:solidFill>
                <a:latin typeface="Arial"/>
                <a:cs typeface="Arial"/>
              </a:rPr>
              <a:t>is lic</a:t>
            </a:r>
            <a:r>
              <a:rPr sz="700" spc="-10" dirty="0">
                <a:solidFill>
                  <a:srgbClr val="FFFFFF"/>
                </a:solidFill>
                <a:latin typeface="Arial"/>
                <a:cs typeface="Arial"/>
              </a:rPr>
              <a:t>en</a:t>
            </a:r>
            <a:r>
              <a:rPr sz="700" spc="-5" dirty="0">
                <a:solidFill>
                  <a:srgbClr val="FFFFFF"/>
                </a:solidFill>
                <a:latin typeface="Arial"/>
                <a:cs typeface="Arial"/>
              </a:rPr>
              <a:t>s</a:t>
            </a:r>
            <a:r>
              <a:rPr sz="700" spc="-10" dirty="0">
                <a:solidFill>
                  <a:srgbClr val="FFFFFF"/>
                </a:solidFill>
                <a:latin typeface="Arial"/>
                <a:cs typeface="Arial"/>
              </a:rPr>
              <a:t>e</a:t>
            </a:r>
            <a:r>
              <a:rPr sz="700" spc="-5" dirty="0">
                <a:solidFill>
                  <a:srgbClr val="FFFFFF"/>
                </a:solidFill>
                <a:latin typeface="Arial"/>
                <a:cs typeface="Arial"/>
              </a:rPr>
              <a:t>d</a:t>
            </a:r>
            <a:r>
              <a:rPr sz="700" spc="5" dirty="0">
                <a:solidFill>
                  <a:srgbClr val="FFFFFF"/>
                </a:solidFill>
                <a:latin typeface="Arial"/>
                <a:cs typeface="Arial"/>
              </a:rPr>
              <a:t> </a:t>
            </a:r>
            <a:r>
              <a:rPr sz="700" spc="-10" dirty="0">
                <a:solidFill>
                  <a:srgbClr val="FFFFFF"/>
                </a:solidFill>
                <a:latin typeface="Arial"/>
                <a:cs typeface="Arial"/>
              </a:rPr>
              <a:t>unde</a:t>
            </a:r>
            <a:r>
              <a:rPr sz="700" spc="-5" dirty="0">
                <a:solidFill>
                  <a:srgbClr val="FFFFFF"/>
                </a:solidFill>
                <a:latin typeface="Arial"/>
                <a:cs typeface="Arial"/>
              </a:rPr>
              <a:t>r</a:t>
            </a:r>
            <a:r>
              <a:rPr sz="700" spc="25" dirty="0">
                <a:solidFill>
                  <a:srgbClr val="FFFFFF"/>
                </a:solidFill>
                <a:latin typeface="Arial"/>
                <a:cs typeface="Arial"/>
              </a:rPr>
              <a:t> </a:t>
            </a:r>
            <a:r>
              <a:rPr sz="700" u="sng" spc="-5" dirty="0">
                <a:solidFill>
                  <a:srgbClr val="FFFFFF"/>
                </a:solidFill>
                <a:latin typeface="Arial"/>
                <a:cs typeface="Arial"/>
                <a:hlinkClick r:id="rId6"/>
              </a:rPr>
              <a:t>CC</a:t>
            </a:r>
            <a:r>
              <a:rPr sz="700" u="sng" spc="-10" dirty="0">
                <a:solidFill>
                  <a:srgbClr val="FFFFFF"/>
                </a:solidFill>
                <a:latin typeface="Arial"/>
                <a:cs typeface="Arial"/>
                <a:hlinkClick r:id="rId6"/>
              </a:rPr>
              <a:t> </a:t>
            </a:r>
            <a:r>
              <a:rPr sz="700" u="sng" spc="-5" dirty="0">
                <a:solidFill>
                  <a:srgbClr val="FFFFFF"/>
                </a:solidFill>
                <a:latin typeface="Arial"/>
                <a:cs typeface="Arial"/>
                <a:hlinkClick r:id="rId6"/>
              </a:rPr>
              <a:t>B</a:t>
            </a:r>
            <a:r>
              <a:rPr sz="700" u="sng" spc="-15" dirty="0">
                <a:solidFill>
                  <a:srgbClr val="FFFFFF"/>
                </a:solidFill>
                <a:latin typeface="Arial"/>
                <a:cs typeface="Arial"/>
                <a:hlinkClick r:id="rId6"/>
              </a:rPr>
              <a:t>Y</a:t>
            </a:r>
            <a:r>
              <a:rPr sz="700" u="sng" spc="-10" dirty="0">
                <a:solidFill>
                  <a:srgbClr val="FFFFFF"/>
                </a:solidFill>
                <a:latin typeface="Arial"/>
                <a:cs typeface="Arial"/>
                <a:hlinkClick r:id="rId6"/>
              </a:rPr>
              <a:t>-</a:t>
            </a:r>
            <a:r>
              <a:rPr sz="700" u="sng" spc="-5" dirty="0">
                <a:solidFill>
                  <a:srgbClr val="FFFFFF"/>
                </a:solidFill>
                <a:latin typeface="Arial"/>
                <a:cs typeface="Arial"/>
                <a:hlinkClick r:id="rId6"/>
              </a:rPr>
              <a:t>SA</a:t>
            </a:r>
            <a:endParaRPr sz="700">
              <a:latin typeface="Arial"/>
              <a:cs typeface="Arial"/>
            </a:endParaRPr>
          </a:p>
        </p:txBody>
      </p:sp>
      <p:sp>
        <p:nvSpPr>
          <p:cNvPr id="10" name="object 10"/>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7727" rIns="0" bIns="0" rtlCol="0">
            <a:spAutoFit/>
          </a:bodyPr>
          <a:lstStyle/>
          <a:p>
            <a:pPr marL="142875">
              <a:lnSpc>
                <a:spcPct val="100000"/>
              </a:lnSpc>
            </a:pPr>
            <a:r>
              <a:rPr sz="4800" spc="-100" dirty="0">
                <a:solidFill>
                  <a:srgbClr val="C00000"/>
                </a:solidFill>
              </a:rPr>
              <a:t>Sim</a:t>
            </a:r>
            <a:r>
              <a:rPr sz="4800" spc="-105" dirty="0">
                <a:solidFill>
                  <a:srgbClr val="C00000"/>
                </a:solidFill>
              </a:rPr>
              <a:t>p</a:t>
            </a:r>
            <a:r>
              <a:rPr sz="4800" spc="-100" dirty="0">
                <a:solidFill>
                  <a:srgbClr val="C00000"/>
                </a:solidFill>
              </a:rPr>
              <a:t>lifi</a:t>
            </a:r>
            <a:r>
              <a:rPr sz="4800" spc="-105" dirty="0">
                <a:solidFill>
                  <a:srgbClr val="C00000"/>
                </a:solidFill>
              </a:rPr>
              <a:t>e</a:t>
            </a:r>
            <a:r>
              <a:rPr sz="4800" dirty="0">
                <a:solidFill>
                  <a:srgbClr val="C00000"/>
                </a:solidFill>
              </a:rPr>
              <a:t>d</a:t>
            </a:r>
            <a:r>
              <a:rPr sz="4800" spc="-310" dirty="0">
                <a:solidFill>
                  <a:srgbClr val="C00000"/>
                </a:solidFill>
              </a:rPr>
              <a:t> T</a:t>
            </a:r>
            <a:r>
              <a:rPr sz="4800" spc="-100" dirty="0">
                <a:solidFill>
                  <a:srgbClr val="C00000"/>
                </a:solidFill>
              </a:rPr>
              <a:t>r</a:t>
            </a:r>
            <a:r>
              <a:rPr sz="4800" spc="-105" dirty="0">
                <a:solidFill>
                  <a:srgbClr val="C00000"/>
                </a:solidFill>
              </a:rPr>
              <a:t>ea</a:t>
            </a:r>
            <a:r>
              <a:rPr sz="4800" spc="-114" dirty="0">
                <a:solidFill>
                  <a:srgbClr val="C00000"/>
                </a:solidFill>
              </a:rPr>
              <a:t>t</a:t>
            </a:r>
            <a:r>
              <a:rPr sz="4800" spc="-100" dirty="0">
                <a:solidFill>
                  <a:srgbClr val="C00000"/>
                </a:solidFill>
              </a:rPr>
              <a:t>m</a:t>
            </a:r>
            <a:r>
              <a:rPr sz="4800" spc="-105" dirty="0">
                <a:solidFill>
                  <a:srgbClr val="C00000"/>
                </a:solidFill>
              </a:rPr>
              <a:t>en</a:t>
            </a:r>
            <a:r>
              <a:rPr sz="4800" spc="-114" dirty="0">
                <a:solidFill>
                  <a:srgbClr val="C00000"/>
                </a:solidFill>
              </a:rPr>
              <a:t>t</a:t>
            </a:r>
            <a:r>
              <a:rPr sz="4800" dirty="0">
                <a:solidFill>
                  <a:srgbClr val="C00000"/>
                </a:solidFill>
              </a:rPr>
              <a:t>s</a:t>
            </a:r>
            <a:endParaRPr sz="4800"/>
          </a:p>
        </p:txBody>
      </p:sp>
      <p:sp>
        <p:nvSpPr>
          <p:cNvPr id="4" name="object 4"/>
          <p:cNvSpPr/>
          <p:nvPr/>
        </p:nvSpPr>
        <p:spPr>
          <a:xfrm>
            <a:off x="3587496" y="5455920"/>
            <a:ext cx="5017007" cy="140208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3602735" y="2142741"/>
            <a:ext cx="4986655" cy="3324225"/>
          </a:xfrm>
          <a:custGeom>
            <a:avLst/>
            <a:gdLst/>
            <a:ahLst/>
            <a:cxnLst/>
            <a:rect l="l" t="t" r="r" b="b"/>
            <a:pathLst>
              <a:path w="4986655" h="3324225">
                <a:moveTo>
                  <a:pt x="4700879" y="0"/>
                </a:moveTo>
                <a:lnTo>
                  <a:pt x="285648" y="0"/>
                </a:lnTo>
                <a:lnTo>
                  <a:pt x="262220" y="946"/>
                </a:lnTo>
                <a:lnTo>
                  <a:pt x="217003" y="8301"/>
                </a:lnTo>
                <a:lnTo>
                  <a:pt x="174461" y="22447"/>
                </a:lnTo>
                <a:lnTo>
                  <a:pt x="135180" y="42796"/>
                </a:lnTo>
                <a:lnTo>
                  <a:pt x="99751" y="68760"/>
                </a:lnTo>
                <a:lnTo>
                  <a:pt x="68760" y="99751"/>
                </a:lnTo>
                <a:lnTo>
                  <a:pt x="42796" y="135180"/>
                </a:lnTo>
                <a:lnTo>
                  <a:pt x="22447" y="174461"/>
                </a:lnTo>
                <a:lnTo>
                  <a:pt x="8301" y="217003"/>
                </a:lnTo>
                <a:lnTo>
                  <a:pt x="946" y="262220"/>
                </a:lnTo>
                <a:lnTo>
                  <a:pt x="0" y="285648"/>
                </a:lnTo>
                <a:lnTo>
                  <a:pt x="0" y="3038119"/>
                </a:lnTo>
                <a:lnTo>
                  <a:pt x="3738" y="3084453"/>
                </a:lnTo>
                <a:lnTo>
                  <a:pt x="14562" y="3128406"/>
                </a:lnTo>
                <a:lnTo>
                  <a:pt x="31883" y="3169391"/>
                </a:lnTo>
                <a:lnTo>
                  <a:pt x="55113" y="3206819"/>
                </a:lnTo>
                <a:lnTo>
                  <a:pt x="83664" y="3240103"/>
                </a:lnTo>
                <a:lnTo>
                  <a:pt x="116948" y="3268654"/>
                </a:lnTo>
                <a:lnTo>
                  <a:pt x="154376" y="3291884"/>
                </a:lnTo>
                <a:lnTo>
                  <a:pt x="195361" y="3309205"/>
                </a:lnTo>
                <a:lnTo>
                  <a:pt x="239314" y="3320029"/>
                </a:lnTo>
                <a:lnTo>
                  <a:pt x="285648" y="3323767"/>
                </a:lnTo>
                <a:lnTo>
                  <a:pt x="4700879" y="3323767"/>
                </a:lnTo>
                <a:lnTo>
                  <a:pt x="4747213" y="3320029"/>
                </a:lnTo>
                <a:lnTo>
                  <a:pt x="4791166" y="3309205"/>
                </a:lnTo>
                <a:lnTo>
                  <a:pt x="4832151" y="3291884"/>
                </a:lnTo>
                <a:lnTo>
                  <a:pt x="4869579" y="3268654"/>
                </a:lnTo>
                <a:lnTo>
                  <a:pt x="4902863" y="3240103"/>
                </a:lnTo>
                <a:lnTo>
                  <a:pt x="4931414" y="3206819"/>
                </a:lnTo>
                <a:lnTo>
                  <a:pt x="4954644" y="3169391"/>
                </a:lnTo>
                <a:lnTo>
                  <a:pt x="4971965" y="3128406"/>
                </a:lnTo>
                <a:lnTo>
                  <a:pt x="4982789" y="3084453"/>
                </a:lnTo>
                <a:lnTo>
                  <a:pt x="4986528" y="3038119"/>
                </a:lnTo>
                <a:lnTo>
                  <a:pt x="4986528" y="285648"/>
                </a:lnTo>
                <a:lnTo>
                  <a:pt x="4982789" y="239314"/>
                </a:lnTo>
                <a:lnTo>
                  <a:pt x="4971965" y="195361"/>
                </a:lnTo>
                <a:lnTo>
                  <a:pt x="4954644" y="154376"/>
                </a:lnTo>
                <a:lnTo>
                  <a:pt x="4931414" y="116948"/>
                </a:lnTo>
                <a:lnTo>
                  <a:pt x="4902863" y="83664"/>
                </a:lnTo>
                <a:lnTo>
                  <a:pt x="4869579" y="55113"/>
                </a:lnTo>
                <a:lnTo>
                  <a:pt x="4832151" y="31883"/>
                </a:lnTo>
                <a:lnTo>
                  <a:pt x="4791166" y="14562"/>
                </a:lnTo>
                <a:lnTo>
                  <a:pt x="4747213" y="3738"/>
                </a:lnTo>
                <a:lnTo>
                  <a:pt x="4700879" y="0"/>
                </a:lnTo>
                <a:close/>
              </a:path>
            </a:pathLst>
          </a:custGeom>
          <a:solidFill>
            <a:srgbClr val="ECECEC"/>
          </a:solidFill>
        </p:spPr>
        <p:txBody>
          <a:bodyPr wrap="square" lIns="0" tIns="0" rIns="0" bIns="0" rtlCol="0"/>
          <a:lstStyle/>
          <a:p>
            <a:endParaRPr/>
          </a:p>
        </p:txBody>
      </p:sp>
      <p:sp>
        <p:nvSpPr>
          <p:cNvPr id="6" name="object 6"/>
          <p:cNvSpPr/>
          <p:nvPr/>
        </p:nvSpPr>
        <p:spPr>
          <a:xfrm>
            <a:off x="3602735" y="2142744"/>
            <a:ext cx="4986477" cy="332376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8" name="object 8"/>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9" name="object 9"/>
          <p:cNvSpPr/>
          <p:nvPr/>
        </p:nvSpPr>
        <p:spPr>
          <a:xfrm>
            <a:off x="167639" y="5978652"/>
            <a:ext cx="1028699" cy="879347"/>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5231765" y="5518994"/>
            <a:ext cx="2294890" cy="139700"/>
          </a:xfrm>
          <a:prstGeom prst="rect">
            <a:avLst/>
          </a:prstGeom>
        </p:spPr>
        <p:txBody>
          <a:bodyPr vert="horz" wrap="square" lIns="0" tIns="0" rIns="0" bIns="0" rtlCol="0">
            <a:spAutoFit/>
          </a:bodyPr>
          <a:lstStyle/>
          <a:p>
            <a:pPr marL="12700">
              <a:lnSpc>
                <a:spcPct val="100000"/>
              </a:lnSpc>
            </a:pPr>
            <a:r>
              <a:rPr sz="900" spc="-5" dirty="0">
                <a:solidFill>
                  <a:srgbClr val="212121"/>
                </a:solidFill>
                <a:latin typeface="Arial"/>
                <a:cs typeface="Arial"/>
              </a:rPr>
              <a:t>I</a:t>
            </a:r>
            <a:r>
              <a:rPr sz="900" spc="5" dirty="0">
                <a:solidFill>
                  <a:srgbClr val="212121"/>
                </a:solidFill>
                <a:latin typeface="Arial"/>
                <a:cs typeface="Arial"/>
              </a:rPr>
              <a:t>m</a:t>
            </a:r>
            <a:r>
              <a:rPr sz="900" dirty="0">
                <a:solidFill>
                  <a:srgbClr val="212121"/>
                </a:solidFill>
                <a:latin typeface="Arial"/>
                <a:cs typeface="Arial"/>
              </a:rPr>
              <a:t>age</a:t>
            </a:r>
            <a:r>
              <a:rPr sz="900" spc="-20" dirty="0">
                <a:solidFill>
                  <a:srgbClr val="212121"/>
                </a:solidFill>
                <a:latin typeface="Arial"/>
                <a:cs typeface="Arial"/>
              </a:rPr>
              <a:t> </a:t>
            </a:r>
            <a:r>
              <a:rPr sz="900" spc="-15" dirty="0">
                <a:solidFill>
                  <a:srgbClr val="212121"/>
                </a:solidFill>
                <a:latin typeface="Arial"/>
                <a:cs typeface="Arial"/>
              </a:rPr>
              <a:t>S</a:t>
            </a:r>
            <a:r>
              <a:rPr sz="900" dirty="0">
                <a:solidFill>
                  <a:srgbClr val="212121"/>
                </a:solidFill>
                <a:latin typeface="Arial"/>
                <a:cs typeface="Arial"/>
              </a:rPr>
              <a:t>our</a:t>
            </a:r>
            <a:r>
              <a:rPr sz="900" spc="5" dirty="0">
                <a:solidFill>
                  <a:srgbClr val="212121"/>
                </a:solidFill>
                <a:latin typeface="Arial"/>
                <a:cs typeface="Arial"/>
              </a:rPr>
              <a:t>c</a:t>
            </a:r>
            <a:r>
              <a:rPr sz="900" spc="-5" dirty="0">
                <a:solidFill>
                  <a:srgbClr val="212121"/>
                </a:solidFill>
                <a:latin typeface="Arial"/>
                <a:cs typeface="Arial"/>
              </a:rPr>
              <a:t>e:</a:t>
            </a:r>
            <a:r>
              <a:rPr sz="900" spc="-25" dirty="0">
                <a:solidFill>
                  <a:srgbClr val="212121"/>
                </a:solidFill>
                <a:latin typeface="Arial"/>
                <a:cs typeface="Arial"/>
              </a:rPr>
              <a:t> </a:t>
            </a:r>
            <a:r>
              <a:rPr sz="900" spc="-20" dirty="0">
                <a:solidFill>
                  <a:srgbClr val="212121"/>
                </a:solidFill>
                <a:latin typeface="Arial"/>
                <a:cs typeface="Arial"/>
              </a:rPr>
              <a:t>M</a:t>
            </a:r>
            <a:r>
              <a:rPr sz="900" spc="-10" dirty="0">
                <a:solidFill>
                  <a:srgbClr val="212121"/>
                </a:solidFill>
                <a:latin typeface="Arial"/>
                <a:cs typeface="Arial"/>
              </a:rPr>
              <a:t>S</a:t>
            </a:r>
            <a:r>
              <a:rPr sz="900" spc="25" dirty="0">
                <a:solidFill>
                  <a:srgbClr val="212121"/>
                </a:solidFill>
                <a:latin typeface="Arial"/>
                <a:cs typeface="Arial"/>
              </a:rPr>
              <a:t> </a:t>
            </a:r>
            <a:r>
              <a:rPr sz="900" spc="-15" dirty="0">
                <a:solidFill>
                  <a:srgbClr val="212121"/>
                </a:solidFill>
                <a:latin typeface="Arial"/>
                <a:cs typeface="Arial"/>
              </a:rPr>
              <a:t>P</a:t>
            </a:r>
            <a:r>
              <a:rPr sz="900" dirty="0">
                <a:solidFill>
                  <a:srgbClr val="212121"/>
                </a:solidFill>
                <a:latin typeface="Arial"/>
                <a:cs typeface="Arial"/>
              </a:rPr>
              <a:t>o</a:t>
            </a:r>
            <a:r>
              <a:rPr sz="900" spc="-15" dirty="0">
                <a:solidFill>
                  <a:srgbClr val="212121"/>
                </a:solidFill>
                <a:latin typeface="Arial"/>
                <a:cs typeface="Arial"/>
              </a:rPr>
              <a:t>w</a:t>
            </a:r>
            <a:r>
              <a:rPr sz="900" dirty="0">
                <a:solidFill>
                  <a:srgbClr val="212121"/>
                </a:solidFill>
                <a:latin typeface="Arial"/>
                <a:cs typeface="Arial"/>
              </a:rPr>
              <a:t>er</a:t>
            </a:r>
            <a:r>
              <a:rPr sz="900" spc="-15" dirty="0">
                <a:solidFill>
                  <a:srgbClr val="212121"/>
                </a:solidFill>
                <a:latin typeface="Arial"/>
                <a:cs typeface="Arial"/>
              </a:rPr>
              <a:t>P</a:t>
            </a:r>
            <a:r>
              <a:rPr sz="900" dirty="0">
                <a:solidFill>
                  <a:srgbClr val="212121"/>
                </a:solidFill>
                <a:latin typeface="Arial"/>
                <a:cs typeface="Arial"/>
              </a:rPr>
              <a:t>oi</a:t>
            </a:r>
            <a:r>
              <a:rPr sz="900" spc="-5" dirty="0">
                <a:solidFill>
                  <a:srgbClr val="212121"/>
                </a:solidFill>
                <a:latin typeface="Arial"/>
                <a:cs typeface="Arial"/>
              </a:rPr>
              <a:t>nt</a:t>
            </a:r>
            <a:r>
              <a:rPr sz="900" spc="-10" dirty="0">
                <a:solidFill>
                  <a:srgbClr val="212121"/>
                </a:solidFill>
                <a:latin typeface="Arial"/>
                <a:cs typeface="Arial"/>
              </a:rPr>
              <a:t> </a:t>
            </a:r>
            <a:r>
              <a:rPr sz="900" spc="-15" dirty="0">
                <a:solidFill>
                  <a:srgbClr val="212121"/>
                </a:solidFill>
                <a:latin typeface="Arial"/>
                <a:cs typeface="Arial"/>
              </a:rPr>
              <a:t>S</a:t>
            </a:r>
            <a:r>
              <a:rPr sz="900" spc="-5" dirty="0">
                <a:solidFill>
                  <a:srgbClr val="212121"/>
                </a:solidFill>
                <a:latin typeface="Arial"/>
                <a:cs typeface="Arial"/>
              </a:rPr>
              <a:t>t</a:t>
            </a:r>
            <a:r>
              <a:rPr sz="900" dirty="0">
                <a:solidFill>
                  <a:srgbClr val="212121"/>
                </a:solidFill>
                <a:latin typeface="Arial"/>
                <a:cs typeface="Arial"/>
              </a:rPr>
              <a:t>o</a:t>
            </a:r>
            <a:r>
              <a:rPr sz="900" spc="5" dirty="0">
                <a:solidFill>
                  <a:srgbClr val="212121"/>
                </a:solidFill>
                <a:latin typeface="Arial"/>
                <a:cs typeface="Arial"/>
              </a:rPr>
              <a:t>c</a:t>
            </a:r>
            <a:r>
              <a:rPr sz="900" dirty="0">
                <a:solidFill>
                  <a:srgbClr val="212121"/>
                </a:solidFill>
                <a:latin typeface="Arial"/>
                <a:cs typeface="Arial"/>
              </a:rPr>
              <a:t>k</a:t>
            </a:r>
            <a:r>
              <a:rPr sz="900" spc="-20" dirty="0">
                <a:solidFill>
                  <a:srgbClr val="212121"/>
                </a:solidFill>
                <a:latin typeface="Arial"/>
                <a:cs typeface="Arial"/>
              </a:rPr>
              <a:t> </a:t>
            </a:r>
            <a:r>
              <a:rPr sz="900" spc="-15" dirty="0">
                <a:solidFill>
                  <a:srgbClr val="212121"/>
                </a:solidFill>
                <a:latin typeface="Arial"/>
                <a:cs typeface="Arial"/>
              </a:rPr>
              <a:t>P</a:t>
            </a:r>
            <a:r>
              <a:rPr sz="900" dirty="0">
                <a:solidFill>
                  <a:srgbClr val="212121"/>
                </a:solidFill>
                <a:latin typeface="Arial"/>
                <a:cs typeface="Arial"/>
              </a:rPr>
              <a:t>hotos</a:t>
            </a:r>
            <a:endParaRPr sz="900">
              <a:latin typeface="Arial"/>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03157" rIns="0" bIns="0" rtlCol="0">
            <a:spAutoFit/>
          </a:bodyPr>
          <a:lstStyle/>
          <a:p>
            <a:pPr marL="92710">
              <a:lnSpc>
                <a:spcPct val="100000"/>
              </a:lnSpc>
            </a:pPr>
            <a:r>
              <a:rPr spc="-130" dirty="0"/>
              <a:t>F</a:t>
            </a:r>
            <a:r>
              <a:rPr spc="-114" dirty="0"/>
              <a:t>ir</a:t>
            </a:r>
            <a:r>
              <a:rPr spc="-110" dirty="0"/>
              <a:t>st</a:t>
            </a:r>
            <a:r>
              <a:rPr spc="-114" dirty="0"/>
              <a:t>-</a:t>
            </a:r>
            <a:r>
              <a:rPr spc="-130" dirty="0"/>
              <a:t>L</a:t>
            </a:r>
            <a:r>
              <a:rPr spc="-110" dirty="0"/>
              <a:t>i</a:t>
            </a:r>
            <a:r>
              <a:rPr spc="-130" dirty="0"/>
              <a:t>n</a:t>
            </a:r>
            <a:r>
              <a:rPr spc="-25" dirty="0"/>
              <a:t>e</a:t>
            </a:r>
            <a:r>
              <a:rPr spc="-215" dirty="0"/>
              <a:t> </a:t>
            </a:r>
            <a:r>
              <a:rPr spc="-125" dirty="0"/>
              <a:t>Pa</a:t>
            </a:r>
            <a:r>
              <a:rPr spc="-130" dirty="0"/>
              <a:t>nge</a:t>
            </a:r>
            <a:r>
              <a:rPr spc="-125" dirty="0"/>
              <a:t>n</a:t>
            </a:r>
            <a:r>
              <a:rPr spc="-130" dirty="0"/>
              <a:t>o</a:t>
            </a:r>
            <a:r>
              <a:rPr spc="-110" dirty="0"/>
              <a:t>ty</a:t>
            </a:r>
            <a:r>
              <a:rPr spc="-130" dirty="0"/>
              <a:t>p</a:t>
            </a:r>
            <a:r>
              <a:rPr spc="-110" dirty="0"/>
              <a:t>i</a:t>
            </a:r>
            <a:r>
              <a:rPr spc="-20" dirty="0"/>
              <a:t>c</a:t>
            </a:r>
            <a:r>
              <a:rPr spc="-210" dirty="0"/>
              <a:t> </a:t>
            </a:r>
            <a:r>
              <a:rPr spc="-130" dirty="0"/>
              <a:t>Reg</a:t>
            </a:r>
            <a:r>
              <a:rPr spc="-125" dirty="0"/>
              <a:t>ime</a:t>
            </a:r>
            <a:r>
              <a:rPr spc="-130" dirty="0"/>
              <a:t>ns</a:t>
            </a:r>
          </a:p>
        </p:txBody>
      </p:sp>
      <p:sp>
        <p:nvSpPr>
          <p:cNvPr id="5" name="object 5"/>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graphicFrame>
        <p:nvGraphicFramePr>
          <p:cNvPr id="3" name="object 3"/>
          <p:cNvGraphicFramePr>
            <a:graphicFrameLocks noGrp="1"/>
          </p:cNvGraphicFramePr>
          <p:nvPr>
            <p:extLst>
              <p:ext uri="{D42A27DB-BD31-4B8C-83A1-F6EECF244321}">
                <p14:modId xmlns:p14="http://schemas.microsoft.com/office/powerpoint/2010/main" val="282005519"/>
              </p:ext>
            </p:extLst>
          </p:nvPr>
        </p:nvGraphicFramePr>
        <p:xfrm>
          <a:off x="324328" y="1337094"/>
          <a:ext cx="11535094" cy="4256278"/>
        </p:xfrm>
        <a:graphic>
          <a:graphicData uri="http://schemas.openxmlformats.org/drawingml/2006/table">
            <a:tbl>
              <a:tblPr firstRow="1" bandRow="1">
                <a:tableStyleId>{2D5ABB26-0587-4C30-8999-92F81FD0307C}</a:tableStyleId>
              </a:tblPr>
              <a:tblGrid>
                <a:gridCol w="4308229">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gridCol w="3035865">
                  <a:extLst>
                    <a:ext uri="{9D8B030D-6E8A-4147-A177-3AD203B41FA5}">
                      <a16:colId xmlns:a16="http://schemas.microsoft.com/office/drawing/2014/main" val="20002"/>
                    </a:ext>
                  </a:extLst>
                </a:gridCol>
              </a:tblGrid>
              <a:tr h="469900">
                <a:tc>
                  <a:txBody>
                    <a:bodyPr/>
                    <a:lstStyle/>
                    <a:p>
                      <a:pPr marL="84455">
                        <a:lnSpc>
                          <a:spcPct val="100000"/>
                        </a:lnSpc>
                      </a:pPr>
                      <a:r>
                        <a:rPr sz="2400" b="1" spc="-5" dirty="0">
                          <a:solidFill>
                            <a:srgbClr val="FFFFFF"/>
                          </a:solidFill>
                          <a:latin typeface="Arial"/>
                          <a:cs typeface="Arial"/>
                        </a:rPr>
                        <a:t>E</a:t>
                      </a:r>
                      <a:r>
                        <a:rPr sz="2400" b="1" spc="5" dirty="0">
                          <a:solidFill>
                            <a:srgbClr val="FFFFFF"/>
                          </a:solidFill>
                          <a:latin typeface="Arial"/>
                          <a:cs typeface="Arial"/>
                        </a:rPr>
                        <a:t>li</a:t>
                      </a:r>
                      <a:r>
                        <a:rPr sz="2400" b="1" spc="-5" dirty="0">
                          <a:solidFill>
                            <a:srgbClr val="FFFFFF"/>
                          </a:solidFill>
                          <a:latin typeface="Arial"/>
                          <a:cs typeface="Arial"/>
                        </a:rPr>
                        <a:t>g</a:t>
                      </a:r>
                      <a:r>
                        <a:rPr sz="2400" b="1" spc="5" dirty="0">
                          <a:solidFill>
                            <a:srgbClr val="FFFFFF"/>
                          </a:solidFill>
                          <a:latin typeface="Arial"/>
                          <a:cs typeface="Arial"/>
                        </a:rPr>
                        <a:t>i</a:t>
                      </a:r>
                      <a:r>
                        <a:rPr sz="2400" b="1" spc="-5" dirty="0">
                          <a:solidFill>
                            <a:srgbClr val="FFFFFF"/>
                          </a:solidFill>
                          <a:latin typeface="Arial"/>
                          <a:cs typeface="Arial"/>
                        </a:rPr>
                        <a:t>b</a:t>
                      </a:r>
                      <a:r>
                        <a:rPr sz="2400" b="1" spc="5" dirty="0">
                          <a:solidFill>
                            <a:srgbClr val="FFFFFF"/>
                          </a:solidFill>
                          <a:latin typeface="Arial"/>
                          <a:cs typeface="Arial"/>
                        </a:rPr>
                        <a:t>i</a:t>
                      </a:r>
                      <a:r>
                        <a:rPr sz="2400" b="1" spc="-10" dirty="0">
                          <a:solidFill>
                            <a:srgbClr val="FFFFFF"/>
                          </a:solidFill>
                          <a:latin typeface="Arial"/>
                          <a:cs typeface="Arial"/>
                        </a:rPr>
                        <a:t>li</a:t>
                      </a:r>
                      <a:r>
                        <a:rPr sz="2400" b="1" dirty="0">
                          <a:solidFill>
                            <a:srgbClr val="FFFFFF"/>
                          </a:solidFill>
                          <a:latin typeface="Arial"/>
                          <a:cs typeface="Arial"/>
                        </a:rPr>
                        <a:t>ty</a:t>
                      </a:r>
                      <a:endParaRPr sz="2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85858"/>
                    </a:solidFill>
                  </a:tcPr>
                </a:tc>
                <a:tc>
                  <a:txBody>
                    <a:bodyPr/>
                    <a:lstStyle/>
                    <a:p>
                      <a:pPr marL="85090">
                        <a:lnSpc>
                          <a:spcPct val="100000"/>
                        </a:lnSpc>
                      </a:pPr>
                      <a:r>
                        <a:rPr sz="2400" b="1" spc="-10" dirty="0">
                          <a:solidFill>
                            <a:srgbClr val="FFFFFF"/>
                          </a:solidFill>
                          <a:latin typeface="Arial"/>
                          <a:cs typeface="Arial"/>
                        </a:rPr>
                        <a:t>R</a:t>
                      </a:r>
                      <a:r>
                        <a:rPr sz="2400" b="1" spc="-5" dirty="0">
                          <a:solidFill>
                            <a:srgbClr val="FFFFFF"/>
                          </a:solidFill>
                          <a:latin typeface="Arial"/>
                          <a:cs typeface="Arial"/>
                        </a:rPr>
                        <a:t>eco</a:t>
                      </a:r>
                      <a:r>
                        <a:rPr sz="2400" b="1" dirty="0">
                          <a:solidFill>
                            <a:srgbClr val="FFFFFF"/>
                          </a:solidFill>
                          <a:latin typeface="Arial"/>
                          <a:cs typeface="Arial"/>
                        </a:rPr>
                        <a:t>mm</a:t>
                      </a:r>
                      <a:r>
                        <a:rPr sz="2400" b="1" spc="-5" dirty="0">
                          <a:solidFill>
                            <a:srgbClr val="FFFFFF"/>
                          </a:solidFill>
                          <a:latin typeface="Arial"/>
                          <a:cs typeface="Arial"/>
                        </a:rPr>
                        <a:t>ende</a:t>
                      </a:r>
                      <a:r>
                        <a:rPr sz="2400" b="1" dirty="0">
                          <a:solidFill>
                            <a:srgbClr val="FFFFFF"/>
                          </a:solidFill>
                          <a:latin typeface="Arial"/>
                          <a:cs typeface="Arial"/>
                        </a:rPr>
                        <a:t>d</a:t>
                      </a:r>
                      <a:r>
                        <a:rPr sz="2400" b="1" spc="25" dirty="0">
                          <a:solidFill>
                            <a:srgbClr val="FFFFFF"/>
                          </a:solidFill>
                          <a:latin typeface="Arial"/>
                          <a:cs typeface="Arial"/>
                        </a:rPr>
                        <a:t> </a:t>
                      </a:r>
                      <a:r>
                        <a:rPr sz="2400" b="1" spc="-10" dirty="0">
                          <a:solidFill>
                            <a:srgbClr val="FFFFFF"/>
                          </a:solidFill>
                          <a:latin typeface="Arial"/>
                          <a:cs typeface="Arial"/>
                        </a:rPr>
                        <a:t>R</a:t>
                      </a:r>
                      <a:r>
                        <a:rPr sz="2400" b="1" spc="-5" dirty="0">
                          <a:solidFill>
                            <a:srgbClr val="FFFFFF"/>
                          </a:solidFill>
                          <a:latin typeface="Arial"/>
                          <a:cs typeface="Arial"/>
                        </a:rPr>
                        <a:t>eg</a:t>
                      </a:r>
                      <a:r>
                        <a:rPr sz="2400" b="1" spc="5" dirty="0">
                          <a:solidFill>
                            <a:srgbClr val="FFFFFF"/>
                          </a:solidFill>
                          <a:latin typeface="Arial"/>
                          <a:cs typeface="Arial"/>
                        </a:rPr>
                        <a:t>i</a:t>
                      </a:r>
                      <a:r>
                        <a:rPr sz="2400" b="1" dirty="0">
                          <a:solidFill>
                            <a:srgbClr val="FFFFFF"/>
                          </a:solidFill>
                          <a:latin typeface="Arial"/>
                          <a:cs typeface="Arial"/>
                        </a:rPr>
                        <a:t>m</a:t>
                      </a:r>
                      <a:r>
                        <a:rPr sz="2400" b="1" spc="-5" dirty="0">
                          <a:solidFill>
                            <a:srgbClr val="FFFFFF"/>
                          </a:solidFill>
                          <a:latin typeface="Arial"/>
                          <a:cs typeface="Arial"/>
                        </a:rPr>
                        <a:t>ens</a:t>
                      </a:r>
                      <a:endParaRPr sz="2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85858"/>
                    </a:solidFill>
                  </a:tcPr>
                </a:tc>
                <a:tc>
                  <a:txBody>
                    <a:bodyPr/>
                    <a:lstStyle/>
                    <a:p>
                      <a:pPr marL="85090">
                        <a:lnSpc>
                          <a:spcPct val="100000"/>
                        </a:lnSpc>
                      </a:pPr>
                      <a:r>
                        <a:rPr sz="2400" b="1" spc="5" dirty="0">
                          <a:solidFill>
                            <a:srgbClr val="FFFFFF"/>
                          </a:solidFill>
                          <a:latin typeface="Arial"/>
                          <a:cs typeface="Arial"/>
                        </a:rPr>
                        <a:t>I</a:t>
                      </a:r>
                      <a:r>
                        <a:rPr sz="2400" b="1" spc="-10" dirty="0">
                          <a:solidFill>
                            <a:srgbClr val="FFFFFF"/>
                          </a:solidFill>
                          <a:latin typeface="Arial"/>
                          <a:cs typeface="Arial"/>
                        </a:rPr>
                        <a:t>N</a:t>
                      </a:r>
                      <a:r>
                        <a:rPr sz="2400" b="1" spc="-5" dirty="0">
                          <a:solidFill>
                            <a:srgbClr val="FFFFFF"/>
                          </a:solidFill>
                          <a:latin typeface="Arial"/>
                          <a:cs typeface="Arial"/>
                        </a:rPr>
                        <a:t>EL</a:t>
                      </a:r>
                      <a:r>
                        <a:rPr sz="2400" b="1" spc="5" dirty="0">
                          <a:solidFill>
                            <a:srgbClr val="FFFFFF"/>
                          </a:solidFill>
                          <a:latin typeface="Arial"/>
                          <a:cs typeface="Arial"/>
                        </a:rPr>
                        <a:t>IGI</a:t>
                      </a:r>
                      <a:r>
                        <a:rPr sz="2400" b="1" spc="-10" dirty="0">
                          <a:solidFill>
                            <a:srgbClr val="FFFFFF"/>
                          </a:solidFill>
                          <a:latin typeface="Arial"/>
                          <a:cs typeface="Arial"/>
                        </a:rPr>
                        <a:t>B</a:t>
                      </a:r>
                      <a:r>
                        <a:rPr sz="2400" b="1" spc="-5" dirty="0">
                          <a:solidFill>
                            <a:srgbClr val="FFFFFF"/>
                          </a:solidFill>
                          <a:latin typeface="Arial"/>
                          <a:cs typeface="Arial"/>
                        </a:rPr>
                        <a:t>L</a:t>
                      </a:r>
                      <a:r>
                        <a:rPr sz="2400" b="1" dirty="0">
                          <a:solidFill>
                            <a:srgbClr val="FFFFFF"/>
                          </a:solidFill>
                          <a:latin typeface="Arial"/>
                          <a:cs typeface="Arial"/>
                        </a:rPr>
                        <a:t>E</a:t>
                      </a:r>
                      <a:endParaRPr sz="2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85858"/>
                    </a:solidFill>
                  </a:tcPr>
                </a:tc>
                <a:extLst>
                  <a:ext uri="{0D108BD9-81ED-4DB2-BD59-A6C34878D82A}">
                    <a16:rowId xmlns:a16="http://schemas.microsoft.com/office/drawing/2014/main" val="10000"/>
                  </a:ext>
                </a:extLst>
              </a:tr>
              <a:tr h="3736340">
                <a:tc>
                  <a:txBody>
                    <a:bodyPr/>
                    <a:lstStyle/>
                    <a:p>
                      <a:pPr marL="427355" indent="-342265">
                        <a:lnSpc>
                          <a:spcPct val="100000"/>
                        </a:lnSpc>
                        <a:buClr>
                          <a:srgbClr val="212121"/>
                        </a:buClr>
                        <a:buFont typeface="Arial"/>
                        <a:buChar char="•"/>
                        <a:tabLst>
                          <a:tab pos="427990" algn="l"/>
                        </a:tabLst>
                      </a:pPr>
                      <a:r>
                        <a:rPr sz="2000" dirty="0">
                          <a:solidFill>
                            <a:srgbClr val="212121"/>
                          </a:solidFill>
                          <a:latin typeface="Arial"/>
                          <a:cs typeface="Arial"/>
                        </a:rPr>
                        <a:t>Chron</a:t>
                      </a:r>
                      <a:r>
                        <a:rPr sz="2000" spc="-5" dirty="0">
                          <a:solidFill>
                            <a:srgbClr val="212121"/>
                          </a:solidFill>
                          <a:latin typeface="Arial"/>
                          <a:cs typeface="Arial"/>
                        </a:rPr>
                        <a:t>i</a:t>
                      </a:r>
                      <a:r>
                        <a:rPr sz="2000" dirty="0">
                          <a:solidFill>
                            <a:srgbClr val="212121"/>
                          </a:solidFill>
                          <a:latin typeface="Arial"/>
                          <a:cs typeface="Arial"/>
                        </a:rPr>
                        <a:t>c</a:t>
                      </a:r>
                      <a:r>
                        <a:rPr sz="2000" spc="-25" dirty="0">
                          <a:solidFill>
                            <a:srgbClr val="212121"/>
                          </a:solidFill>
                          <a:latin typeface="Arial"/>
                          <a:cs typeface="Arial"/>
                        </a:rPr>
                        <a:t> </a:t>
                      </a:r>
                      <a:r>
                        <a:rPr sz="2000" dirty="0">
                          <a:solidFill>
                            <a:srgbClr val="212121"/>
                          </a:solidFill>
                          <a:latin typeface="Arial"/>
                          <a:cs typeface="Arial"/>
                        </a:rPr>
                        <a:t>Hep</a:t>
                      </a:r>
                      <a:r>
                        <a:rPr sz="2000" spc="-15" dirty="0">
                          <a:solidFill>
                            <a:srgbClr val="212121"/>
                          </a:solidFill>
                          <a:latin typeface="Arial"/>
                          <a:cs typeface="Arial"/>
                        </a:rPr>
                        <a:t> </a:t>
                      </a:r>
                      <a:r>
                        <a:rPr sz="2000" dirty="0">
                          <a:solidFill>
                            <a:srgbClr val="212121"/>
                          </a:solidFill>
                          <a:latin typeface="Arial"/>
                          <a:cs typeface="Arial"/>
                        </a:rPr>
                        <a:t>C</a:t>
                      </a:r>
                      <a:endParaRPr sz="2000" dirty="0">
                        <a:latin typeface="Arial"/>
                        <a:cs typeface="Arial"/>
                      </a:endParaRPr>
                    </a:p>
                    <a:p>
                      <a:pPr marL="427355" indent="-342265">
                        <a:lnSpc>
                          <a:spcPct val="100000"/>
                        </a:lnSpc>
                        <a:buClr>
                          <a:srgbClr val="212121"/>
                        </a:buClr>
                        <a:buFont typeface="Arial"/>
                        <a:buChar char="•"/>
                        <a:tabLst>
                          <a:tab pos="427990" algn="l"/>
                        </a:tabLst>
                      </a:pPr>
                      <a:r>
                        <a:rPr sz="2000" spc="-7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a:t>
                      </a:r>
                      <a:r>
                        <a:rPr sz="2000" spc="-10" dirty="0">
                          <a:solidFill>
                            <a:srgbClr val="212121"/>
                          </a:solidFill>
                          <a:latin typeface="Arial"/>
                          <a:cs typeface="Arial"/>
                        </a:rPr>
                        <a:t>t-</a:t>
                      </a:r>
                      <a:r>
                        <a:rPr sz="2000" dirty="0">
                          <a:solidFill>
                            <a:srgbClr val="212121"/>
                          </a:solidFill>
                          <a:latin typeface="Arial"/>
                          <a:cs typeface="Arial"/>
                        </a:rPr>
                        <a:t>na</a:t>
                      </a:r>
                      <a:r>
                        <a:rPr sz="2000" spc="-5" dirty="0">
                          <a:solidFill>
                            <a:srgbClr val="212121"/>
                          </a:solidFill>
                          <a:latin typeface="Arial"/>
                          <a:cs typeface="Arial"/>
                        </a:rPr>
                        <a:t>ï</a:t>
                      </a:r>
                      <a:r>
                        <a:rPr sz="2000" spc="-10" dirty="0">
                          <a:solidFill>
                            <a:srgbClr val="212121"/>
                          </a:solidFill>
                          <a:latin typeface="Arial"/>
                          <a:cs typeface="Arial"/>
                        </a:rPr>
                        <a:t>v</a:t>
                      </a:r>
                      <a:r>
                        <a:rPr sz="2000" dirty="0">
                          <a:solidFill>
                            <a:srgbClr val="212121"/>
                          </a:solidFill>
                          <a:latin typeface="Arial"/>
                          <a:cs typeface="Arial"/>
                        </a:rPr>
                        <a:t>e</a:t>
                      </a:r>
                      <a:endParaRPr sz="2000" dirty="0">
                        <a:latin typeface="Arial"/>
                        <a:cs typeface="Arial"/>
                      </a:endParaRPr>
                    </a:p>
                    <a:p>
                      <a:pPr marL="427355" indent="-342900">
                        <a:lnSpc>
                          <a:spcPct val="100000"/>
                        </a:lnSpc>
                        <a:buClr>
                          <a:srgbClr val="212121"/>
                        </a:buClr>
                        <a:buFont typeface="Arial"/>
                        <a:buChar char="•"/>
                        <a:tabLst>
                          <a:tab pos="427990" algn="l"/>
                        </a:tabLst>
                      </a:pPr>
                      <a:r>
                        <a:rPr sz="2000" dirty="0">
                          <a:solidFill>
                            <a:srgbClr val="212121"/>
                          </a:solidFill>
                          <a:latin typeface="Arial"/>
                          <a:cs typeface="Arial"/>
                        </a:rPr>
                        <a:t>No</a:t>
                      </a:r>
                      <a:r>
                        <a:rPr sz="2000" spc="-15" dirty="0">
                          <a:solidFill>
                            <a:srgbClr val="212121"/>
                          </a:solidFill>
                          <a:latin typeface="Arial"/>
                          <a:cs typeface="Arial"/>
                        </a:rPr>
                        <a:t> </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rrho</a:t>
                      </a:r>
                      <a:r>
                        <a:rPr sz="2000" spc="5" dirty="0">
                          <a:solidFill>
                            <a:srgbClr val="212121"/>
                          </a:solidFill>
                          <a:latin typeface="Arial"/>
                          <a:cs typeface="Arial"/>
                        </a:rPr>
                        <a:t>s</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a:t>
                      </a:r>
                      <a:r>
                        <a:rPr sz="2000" spc="-45" dirty="0">
                          <a:solidFill>
                            <a:srgbClr val="212121"/>
                          </a:solidFill>
                          <a:latin typeface="Arial"/>
                          <a:cs typeface="Arial"/>
                        </a:rPr>
                        <a:t> </a:t>
                      </a:r>
                      <a:r>
                        <a:rPr sz="2000" dirty="0">
                          <a:solidFill>
                            <a:srgbClr val="212121"/>
                          </a:solidFill>
                          <a:latin typeface="Arial"/>
                          <a:cs typeface="Arial"/>
                        </a:rPr>
                        <a:t>OR</a:t>
                      </a:r>
                      <a:endParaRPr sz="2000" dirty="0">
                        <a:latin typeface="Arial"/>
                        <a:cs typeface="Arial"/>
                      </a:endParaRPr>
                    </a:p>
                    <a:p>
                      <a:pPr marL="427355" marR="796925" indent="-342900">
                        <a:lnSpc>
                          <a:spcPct val="100000"/>
                        </a:lnSpc>
                        <a:buClr>
                          <a:srgbClr val="212121"/>
                        </a:buClr>
                        <a:buFont typeface="Arial"/>
                        <a:buChar char="•"/>
                        <a:tabLst>
                          <a:tab pos="427990" algn="l"/>
                        </a:tabLst>
                      </a:pPr>
                      <a:r>
                        <a:rPr sz="2000" dirty="0">
                          <a:solidFill>
                            <a:srgbClr val="212121"/>
                          </a:solidFill>
                          <a:latin typeface="Arial"/>
                          <a:cs typeface="Arial"/>
                        </a:rPr>
                        <a:t>Co</a:t>
                      </a:r>
                      <a:r>
                        <a:rPr sz="2000" spc="-5" dirty="0">
                          <a:solidFill>
                            <a:srgbClr val="212121"/>
                          </a:solidFill>
                          <a:latin typeface="Arial"/>
                          <a:cs typeface="Arial"/>
                        </a:rPr>
                        <a:t>m</a:t>
                      </a:r>
                      <a:r>
                        <a:rPr sz="2000" dirty="0">
                          <a:solidFill>
                            <a:srgbClr val="212121"/>
                          </a:solidFill>
                          <a:latin typeface="Arial"/>
                          <a:cs typeface="Arial"/>
                        </a:rPr>
                        <a:t>pen</a:t>
                      </a:r>
                      <a:r>
                        <a:rPr sz="2000" spc="5" dirty="0">
                          <a:solidFill>
                            <a:srgbClr val="212121"/>
                          </a:solidFill>
                          <a:latin typeface="Arial"/>
                          <a:cs typeface="Arial"/>
                        </a:rPr>
                        <a:t>s</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ed</a:t>
                      </a:r>
                      <a:r>
                        <a:rPr sz="2000" spc="-55" dirty="0">
                          <a:solidFill>
                            <a:srgbClr val="212121"/>
                          </a:solidFill>
                          <a:latin typeface="Arial"/>
                          <a:cs typeface="Arial"/>
                        </a:rPr>
                        <a:t> </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rrho</a:t>
                      </a:r>
                      <a:r>
                        <a:rPr sz="2000" spc="5" dirty="0">
                          <a:solidFill>
                            <a:srgbClr val="212121"/>
                          </a:solidFill>
                          <a:latin typeface="Arial"/>
                          <a:cs typeface="Arial"/>
                        </a:rPr>
                        <a:t>s</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a:t>
                      </a:r>
                      <a:r>
                        <a:rPr sz="2000" spc="-50" dirty="0">
                          <a:solidFill>
                            <a:srgbClr val="212121"/>
                          </a:solidFill>
                          <a:latin typeface="Arial"/>
                          <a:cs typeface="Arial"/>
                        </a:rPr>
                        <a:t> </a:t>
                      </a:r>
                      <a:r>
                        <a:rPr sz="2000" dirty="0">
                          <a:solidFill>
                            <a:srgbClr val="212121"/>
                          </a:solidFill>
                          <a:latin typeface="Arial"/>
                          <a:cs typeface="Arial"/>
                        </a:rPr>
                        <a:t>No </a:t>
                      </a:r>
                      <a:r>
                        <a:rPr sz="2000" spc="5" dirty="0">
                          <a:solidFill>
                            <a:srgbClr val="212121"/>
                          </a:solidFill>
                          <a:latin typeface="Arial"/>
                          <a:cs typeface="Arial"/>
                        </a:rPr>
                        <a:t>s</a:t>
                      </a:r>
                      <a:r>
                        <a:rPr sz="2000" spc="-10" dirty="0">
                          <a:solidFill>
                            <a:srgbClr val="212121"/>
                          </a:solidFill>
                          <a:latin typeface="Arial"/>
                          <a:cs typeface="Arial"/>
                        </a:rPr>
                        <a:t>y</a:t>
                      </a:r>
                      <a:r>
                        <a:rPr sz="2000" spc="-5" dirty="0">
                          <a:solidFill>
                            <a:srgbClr val="212121"/>
                          </a:solidFill>
                          <a:latin typeface="Arial"/>
                          <a:cs typeface="Arial"/>
                        </a:rPr>
                        <a:t>m</a:t>
                      </a:r>
                      <a:r>
                        <a:rPr sz="2000" dirty="0">
                          <a:solidFill>
                            <a:srgbClr val="212121"/>
                          </a:solidFill>
                          <a:latin typeface="Arial"/>
                          <a:cs typeface="Arial"/>
                        </a:rPr>
                        <a:t>p</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m</a:t>
                      </a:r>
                      <a:r>
                        <a:rPr sz="2000" dirty="0">
                          <a:solidFill>
                            <a:srgbClr val="212121"/>
                          </a:solidFill>
                          <a:latin typeface="Arial"/>
                          <a:cs typeface="Arial"/>
                        </a:rPr>
                        <a:t>s</a:t>
                      </a:r>
                      <a:r>
                        <a:rPr sz="2000" spc="-35" dirty="0">
                          <a:solidFill>
                            <a:srgbClr val="212121"/>
                          </a:solidFill>
                          <a:latin typeface="Arial"/>
                          <a:cs typeface="Arial"/>
                        </a:rPr>
                        <a:t> </a:t>
                      </a:r>
                      <a:r>
                        <a:rPr sz="2000" spc="5" dirty="0">
                          <a:solidFill>
                            <a:srgbClr val="212121"/>
                          </a:solidFill>
                          <a:latin typeface="Arial"/>
                          <a:cs typeface="Arial"/>
                        </a:rPr>
                        <a:t>s</a:t>
                      </a:r>
                      <a:r>
                        <a:rPr sz="2000" dirty="0">
                          <a:solidFill>
                            <a:srgbClr val="212121"/>
                          </a:solidFill>
                          <a:latin typeface="Arial"/>
                          <a:cs typeface="Arial"/>
                        </a:rPr>
                        <a:t>u</a:t>
                      </a:r>
                      <a:r>
                        <a:rPr sz="2000" spc="5" dirty="0">
                          <a:solidFill>
                            <a:srgbClr val="212121"/>
                          </a:solidFill>
                          <a:latin typeface="Arial"/>
                          <a:cs typeface="Arial"/>
                        </a:rPr>
                        <a:t>c</a:t>
                      </a:r>
                      <a:r>
                        <a:rPr sz="2000" dirty="0">
                          <a:solidFill>
                            <a:srgbClr val="212121"/>
                          </a:solidFill>
                          <a:latin typeface="Arial"/>
                          <a:cs typeface="Arial"/>
                        </a:rPr>
                        <a:t>h</a:t>
                      </a:r>
                      <a:r>
                        <a:rPr sz="2000" spc="-30" dirty="0">
                          <a:solidFill>
                            <a:srgbClr val="212121"/>
                          </a:solidFill>
                          <a:latin typeface="Arial"/>
                          <a:cs typeface="Arial"/>
                        </a:rPr>
                        <a:t> </a:t>
                      </a:r>
                      <a:r>
                        <a:rPr sz="2000" dirty="0">
                          <a:solidFill>
                            <a:srgbClr val="212121"/>
                          </a:solidFill>
                          <a:latin typeface="Arial"/>
                          <a:cs typeface="Arial"/>
                        </a:rPr>
                        <a:t>as</a:t>
                      </a:r>
                      <a:r>
                        <a:rPr sz="2000" spc="-15" dirty="0">
                          <a:solidFill>
                            <a:srgbClr val="212121"/>
                          </a:solidFill>
                          <a:latin typeface="Arial"/>
                          <a:cs typeface="Arial"/>
                        </a:rPr>
                        <a:t> </a:t>
                      </a:r>
                      <a:r>
                        <a:rPr lang="en-US" sz="2000" spc="-15" dirty="0">
                          <a:solidFill>
                            <a:srgbClr val="212121"/>
                          </a:solidFill>
                          <a:latin typeface="Arial"/>
                          <a:cs typeface="Arial"/>
                        </a:rPr>
                        <a:t>Nausea/Vomiting (</a:t>
                      </a:r>
                      <a:r>
                        <a:rPr sz="2000" dirty="0">
                          <a:solidFill>
                            <a:srgbClr val="212121"/>
                          </a:solidFill>
                          <a:latin typeface="Arial"/>
                          <a:cs typeface="Arial"/>
                        </a:rPr>
                        <a:t>N</a:t>
                      </a:r>
                      <a:r>
                        <a:rPr sz="2000" spc="-5" dirty="0">
                          <a:solidFill>
                            <a:srgbClr val="212121"/>
                          </a:solidFill>
                          <a:latin typeface="Arial"/>
                          <a:cs typeface="Arial"/>
                        </a:rPr>
                        <a:t>/</a:t>
                      </a:r>
                      <a:r>
                        <a:rPr sz="2000" spc="-185" dirty="0">
                          <a:solidFill>
                            <a:srgbClr val="212121"/>
                          </a:solidFill>
                          <a:latin typeface="Arial"/>
                          <a:cs typeface="Arial"/>
                        </a:rPr>
                        <a:t>V</a:t>
                      </a:r>
                      <a:r>
                        <a:rPr lang="en-US" sz="2000" spc="-185" dirty="0">
                          <a:solidFill>
                            <a:srgbClr val="212121"/>
                          </a:solidFill>
                          <a:latin typeface="Arial"/>
                          <a:cs typeface="Arial"/>
                        </a:rPr>
                        <a:t>)</a:t>
                      </a:r>
                      <a:r>
                        <a:rPr sz="2000" dirty="0">
                          <a:solidFill>
                            <a:srgbClr val="212121"/>
                          </a:solidFill>
                          <a:latin typeface="Arial"/>
                          <a:cs typeface="Arial"/>
                        </a:rPr>
                        <a:t>, </a:t>
                      </a:r>
                      <a:r>
                        <a:rPr sz="2000" spc="-5" dirty="0">
                          <a:solidFill>
                            <a:srgbClr val="212121"/>
                          </a:solidFill>
                          <a:latin typeface="Arial"/>
                          <a:cs typeface="Arial"/>
                        </a:rPr>
                        <a:t>j</a:t>
                      </a:r>
                      <a:r>
                        <a:rPr sz="2000" dirty="0">
                          <a:solidFill>
                            <a:srgbClr val="212121"/>
                          </a:solidFill>
                          <a:latin typeface="Arial"/>
                          <a:cs typeface="Arial"/>
                        </a:rPr>
                        <a:t>aund</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e,</a:t>
                      </a:r>
                      <a:r>
                        <a:rPr sz="2000" spc="-25" dirty="0">
                          <a:solidFill>
                            <a:srgbClr val="212121"/>
                          </a:solidFill>
                          <a:latin typeface="Arial"/>
                          <a:cs typeface="Arial"/>
                        </a:rPr>
                        <a:t> </a:t>
                      </a:r>
                      <a:r>
                        <a:rPr sz="2000" dirty="0">
                          <a:solidFill>
                            <a:srgbClr val="212121"/>
                          </a:solidFill>
                          <a:latin typeface="Arial"/>
                          <a:cs typeface="Arial"/>
                        </a:rPr>
                        <a:t>abdo</a:t>
                      </a:r>
                      <a:r>
                        <a:rPr sz="2000" spc="-5" dirty="0">
                          <a:solidFill>
                            <a:srgbClr val="212121"/>
                          </a:solidFill>
                          <a:latin typeface="Arial"/>
                          <a:cs typeface="Arial"/>
                        </a:rPr>
                        <a:t>mi</a:t>
                      </a:r>
                      <a:r>
                        <a:rPr sz="2000" dirty="0">
                          <a:solidFill>
                            <a:srgbClr val="212121"/>
                          </a:solidFill>
                          <a:latin typeface="Arial"/>
                          <a:cs typeface="Arial"/>
                        </a:rPr>
                        <a:t>nal</a:t>
                      </a:r>
                      <a:r>
                        <a:rPr sz="2000" spc="-30" dirty="0">
                          <a:solidFill>
                            <a:srgbClr val="212121"/>
                          </a:solidFill>
                          <a:latin typeface="Arial"/>
                          <a:cs typeface="Arial"/>
                        </a:rPr>
                        <a:t> </a:t>
                      </a:r>
                      <a:r>
                        <a:rPr sz="2000" dirty="0">
                          <a:solidFill>
                            <a:srgbClr val="212121"/>
                          </a:solidFill>
                          <a:latin typeface="Arial"/>
                          <a:cs typeface="Arial"/>
                        </a:rPr>
                        <a:t>pa</a:t>
                      </a:r>
                      <a:r>
                        <a:rPr sz="2000" spc="-5" dirty="0">
                          <a:solidFill>
                            <a:srgbClr val="212121"/>
                          </a:solidFill>
                          <a:latin typeface="Arial"/>
                          <a:cs typeface="Arial"/>
                        </a:rPr>
                        <a:t>i</a:t>
                      </a:r>
                      <a:r>
                        <a:rPr sz="2000" dirty="0">
                          <a:solidFill>
                            <a:srgbClr val="212121"/>
                          </a:solidFill>
                          <a:latin typeface="Arial"/>
                          <a:cs typeface="Arial"/>
                        </a:rPr>
                        <a:t>n, but</a:t>
                      </a:r>
                      <a:r>
                        <a:rPr lang="en-US" sz="2000" dirty="0">
                          <a:solidFill>
                            <a:srgbClr val="212121"/>
                          </a:solidFill>
                          <a:latin typeface="Arial"/>
                          <a:cs typeface="Arial"/>
                        </a:rPr>
                        <a:t> Simple Fibrosis Score</a:t>
                      </a:r>
                      <a:r>
                        <a:rPr sz="2000" spc="-25" dirty="0">
                          <a:solidFill>
                            <a:srgbClr val="212121"/>
                          </a:solidFill>
                          <a:latin typeface="Arial"/>
                          <a:cs typeface="Arial"/>
                        </a:rPr>
                        <a:t> </a:t>
                      </a:r>
                      <a:r>
                        <a:rPr lang="en-US" sz="2000" spc="-25" dirty="0">
                          <a:solidFill>
                            <a:srgbClr val="212121"/>
                          </a:solidFill>
                          <a:latin typeface="Arial"/>
                          <a:cs typeface="Arial"/>
                        </a:rPr>
                        <a:t>(</a:t>
                      </a:r>
                      <a:r>
                        <a:rPr sz="2000" dirty="0">
                          <a:solidFill>
                            <a:srgbClr val="212121"/>
                          </a:solidFill>
                          <a:latin typeface="Arial"/>
                          <a:cs typeface="Arial"/>
                        </a:rPr>
                        <a:t>F</a:t>
                      </a:r>
                      <a:r>
                        <a:rPr sz="2000" spc="-5" dirty="0">
                          <a:solidFill>
                            <a:srgbClr val="212121"/>
                          </a:solidFill>
                          <a:latin typeface="Arial"/>
                          <a:cs typeface="Arial"/>
                        </a:rPr>
                        <a:t>IB</a:t>
                      </a:r>
                      <a:r>
                        <a:rPr sz="2000" dirty="0">
                          <a:solidFill>
                            <a:srgbClr val="212121"/>
                          </a:solidFill>
                          <a:latin typeface="Arial"/>
                          <a:cs typeface="Arial"/>
                        </a:rPr>
                        <a:t>-4</a:t>
                      </a:r>
                      <a:r>
                        <a:rPr lang="en-US" sz="2000" dirty="0">
                          <a:solidFill>
                            <a:srgbClr val="212121"/>
                          </a:solidFill>
                          <a:latin typeface="Arial"/>
                          <a:cs typeface="Arial"/>
                        </a:rPr>
                        <a:t>)</a:t>
                      </a:r>
                      <a:r>
                        <a:rPr sz="2000" spc="-15" dirty="0">
                          <a:solidFill>
                            <a:srgbClr val="212121"/>
                          </a:solidFill>
                          <a:latin typeface="Arial"/>
                          <a:cs typeface="Arial"/>
                        </a:rPr>
                        <a:t> </a:t>
                      </a:r>
                      <a:r>
                        <a:rPr sz="2000" spc="5" dirty="0">
                          <a:solidFill>
                            <a:srgbClr val="212121"/>
                          </a:solidFill>
                          <a:latin typeface="Arial"/>
                          <a:cs typeface="Arial"/>
                        </a:rPr>
                        <a:t>sc</a:t>
                      </a:r>
                      <a:r>
                        <a:rPr sz="2000" dirty="0">
                          <a:solidFill>
                            <a:srgbClr val="212121"/>
                          </a:solidFill>
                          <a:latin typeface="Arial"/>
                          <a:cs typeface="Arial"/>
                        </a:rPr>
                        <a:t>ore</a:t>
                      </a:r>
                      <a:r>
                        <a:rPr sz="2000" spc="-40" dirty="0">
                          <a:solidFill>
                            <a:srgbClr val="212121"/>
                          </a:solidFill>
                          <a:latin typeface="Arial"/>
                          <a:cs typeface="Arial"/>
                        </a:rPr>
                        <a:t> </a:t>
                      </a:r>
                      <a:r>
                        <a:rPr sz="2000" spc="5" dirty="0">
                          <a:solidFill>
                            <a:srgbClr val="212121"/>
                          </a:solidFill>
                          <a:latin typeface="Arial"/>
                          <a:cs typeface="Arial"/>
                        </a:rPr>
                        <a:t>&gt;</a:t>
                      </a:r>
                      <a:r>
                        <a:rPr sz="2000" dirty="0">
                          <a:solidFill>
                            <a:srgbClr val="212121"/>
                          </a:solidFill>
                          <a:latin typeface="Arial"/>
                          <a:cs typeface="Arial"/>
                        </a:rPr>
                        <a:t>3</a:t>
                      </a:r>
                      <a:r>
                        <a:rPr sz="2000" spc="-5" dirty="0">
                          <a:solidFill>
                            <a:srgbClr val="212121"/>
                          </a:solidFill>
                          <a:latin typeface="Arial"/>
                          <a:cs typeface="Arial"/>
                        </a:rPr>
                        <a:t>.</a:t>
                      </a:r>
                      <a:r>
                        <a:rPr sz="2000" dirty="0">
                          <a:solidFill>
                            <a:srgbClr val="212121"/>
                          </a:solidFill>
                          <a:latin typeface="Arial"/>
                          <a:cs typeface="Arial"/>
                        </a:rPr>
                        <a:t>25</a:t>
                      </a:r>
                      <a:r>
                        <a:rPr sz="2000" spc="-30" dirty="0">
                          <a:solidFill>
                            <a:srgbClr val="212121"/>
                          </a:solidFill>
                          <a:latin typeface="Arial"/>
                          <a:cs typeface="Arial"/>
                        </a:rPr>
                        <a:t> </a:t>
                      </a:r>
                      <a:r>
                        <a:rPr sz="2000" dirty="0">
                          <a:solidFill>
                            <a:srgbClr val="212121"/>
                          </a:solidFill>
                          <a:latin typeface="Arial"/>
                          <a:cs typeface="Arial"/>
                        </a:rPr>
                        <a:t>or</a:t>
                      </a:r>
                      <a:endParaRPr sz="2000" dirty="0">
                        <a:latin typeface="Arial"/>
                        <a:cs typeface="Arial"/>
                      </a:endParaRPr>
                    </a:p>
                    <a:p>
                      <a:pPr marL="427355" marR="285750">
                        <a:lnSpc>
                          <a:spcPct val="100000"/>
                        </a:lnSpc>
                      </a:pPr>
                      <a:r>
                        <a:rPr sz="2000" dirty="0">
                          <a:solidFill>
                            <a:srgbClr val="212121"/>
                          </a:solidFill>
                          <a:latin typeface="Arial"/>
                          <a:cs typeface="Arial"/>
                        </a:rPr>
                        <a:t>o</a:t>
                      </a:r>
                      <a:r>
                        <a:rPr sz="2000" spc="-5" dirty="0">
                          <a:solidFill>
                            <a:srgbClr val="212121"/>
                          </a:solidFill>
                          <a:latin typeface="Arial"/>
                          <a:cs typeface="Arial"/>
                        </a:rPr>
                        <a:t>t</a:t>
                      </a:r>
                      <a:r>
                        <a:rPr sz="2000" dirty="0">
                          <a:solidFill>
                            <a:srgbClr val="212121"/>
                          </a:solidFill>
                          <a:latin typeface="Arial"/>
                          <a:cs typeface="Arial"/>
                        </a:rPr>
                        <a:t>her</a:t>
                      </a:r>
                      <a:r>
                        <a:rPr sz="2000" spc="-25" dirty="0">
                          <a:solidFill>
                            <a:srgbClr val="212121"/>
                          </a:solidFill>
                          <a:latin typeface="Arial"/>
                          <a:cs typeface="Arial"/>
                        </a:rPr>
                        <a:t> </a:t>
                      </a:r>
                      <a:r>
                        <a:rPr sz="2000" dirty="0">
                          <a:solidFill>
                            <a:srgbClr val="212121"/>
                          </a:solidFill>
                          <a:latin typeface="Arial"/>
                          <a:cs typeface="Arial"/>
                        </a:rPr>
                        <a:t>e</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den</a:t>
                      </a:r>
                      <a:r>
                        <a:rPr sz="2000" spc="5" dirty="0">
                          <a:solidFill>
                            <a:srgbClr val="212121"/>
                          </a:solidFill>
                          <a:latin typeface="Arial"/>
                          <a:cs typeface="Arial"/>
                        </a:rPr>
                        <a:t>c</a:t>
                      </a:r>
                      <a:r>
                        <a:rPr sz="2000" dirty="0">
                          <a:solidFill>
                            <a:srgbClr val="212121"/>
                          </a:solidFill>
                          <a:latin typeface="Arial"/>
                          <a:cs typeface="Arial"/>
                        </a:rPr>
                        <a:t>e</a:t>
                      </a:r>
                      <a:r>
                        <a:rPr sz="2000" spc="-20" dirty="0">
                          <a:solidFill>
                            <a:srgbClr val="212121"/>
                          </a:solidFill>
                          <a:latin typeface="Arial"/>
                          <a:cs typeface="Arial"/>
                        </a:rPr>
                        <a:t> </a:t>
                      </a:r>
                      <a:r>
                        <a:rPr sz="2000" dirty="0">
                          <a:solidFill>
                            <a:srgbClr val="212121"/>
                          </a:solidFill>
                          <a:latin typeface="Arial"/>
                          <a:cs typeface="Arial"/>
                        </a:rPr>
                        <a:t>of</a:t>
                      </a:r>
                      <a:r>
                        <a:rPr sz="2000" spc="-25" dirty="0">
                          <a:solidFill>
                            <a:srgbClr val="212121"/>
                          </a:solidFill>
                          <a:latin typeface="Arial"/>
                          <a:cs typeface="Arial"/>
                        </a:rPr>
                        <a:t> </a:t>
                      </a:r>
                      <a:r>
                        <a:rPr sz="2000" spc="-5" dirty="0">
                          <a:solidFill>
                            <a:srgbClr val="212121"/>
                          </a:solidFill>
                          <a:latin typeface="Arial"/>
                          <a:cs typeface="Arial"/>
                        </a:rPr>
                        <a:t>mil</a:t>
                      </a:r>
                      <a:r>
                        <a:rPr sz="2000" dirty="0">
                          <a:solidFill>
                            <a:srgbClr val="212121"/>
                          </a:solidFill>
                          <a:latin typeface="Arial"/>
                          <a:cs typeface="Arial"/>
                        </a:rPr>
                        <a:t>d</a:t>
                      </a:r>
                      <a:r>
                        <a:rPr sz="2000" spc="-5" dirty="0">
                          <a:solidFill>
                            <a:srgbClr val="212121"/>
                          </a:solidFill>
                          <a:latin typeface="Arial"/>
                          <a:cs typeface="Arial"/>
                        </a:rPr>
                        <a:t> </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rrho</a:t>
                      </a:r>
                      <a:r>
                        <a:rPr sz="2000" spc="5" dirty="0">
                          <a:solidFill>
                            <a:srgbClr val="212121"/>
                          </a:solidFill>
                          <a:latin typeface="Arial"/>
                          <a:cs typeface="Arial"/>
                        </a:rPr>
                        <a:t>s</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 Ch</a:t>
                      </a:r>
                      <a:r>
                        <a:rPr sz="2000" spc="-5" dirty="0">
                          <a:solidFill>
                            <a:srgbClr val="212121"/>
                          </a:solidFill>
                          <a:latin typeface="Arial"/>
                          <a:cs typeface="Arial"/>
                        </a:rPr>
                        <a:t>il</a:t>
                      </a:r>
                      <a:r>
                        <a:rPr sz="2000" dirty="0">
                          <a:solidFill>
                            <a:srgbClr val="212121"/>
                          </a:solidFill>
                          <a:latin typeface="Arial"/>
                          <a:cs typeface="Arial"/>
                        </a:rPr>
                        <a:t>d-</a:t>
                      </a:r>
                      <a:r>
                        <a:rPr sz="2000" spc="-75" dirty="0">
                          <a:solidFill>
                            <a:srgbClr val="212121"/>
                          </a:solidFill>
                          <a:latin typeface="Arial"/>
                          <a:cs typeface="Arial"/>
                        </a:rPr>
                        <a:t>T</a:t>
                      </a:r>
                      <a:r>
                        <a:rPr sz="2000" dirty="0">
                          <a:solidFill>
                            <a:srgbClr val="212121"/>
                          </a:solidFill>
                          <a:latin typeface="Arial"/>
                          <a:cs typeface="Arial"/>
                        </a:rPr>
                        <a:t>ur</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tt</a:t>
                      </a:r>
                      <a:r>
                        <a:rPr sz="2000" dirty="0">
                          <a:solidFill>
                            <a:srgbClr val="212121"/>
                          </a:solidFill>
                          <a:latin typeface="Arial"/>
                          <a:cs typeface="Arial"/>
                        </a:rPr>
                        <a:t>e</a:t>
                      </a:r>
                      <a:r>
                        <a:rPr sz="2000" spc="-10" dirty="0">
                          <a:solidFill>
                            <a:srgbClr val="212121"/>
                          </a:solidFill>
                          <a:latin typeface="Arial"/>
                          <a:cs typeface="Arial"/>
                        </a:rPr>
                        <a:t>-</a:t>
                      </a:r>
                      <a:r>
                        <a:rPr sz="2000" spc="-5" dirty="0">
                          <a:solidFill>
                            <a:srgbClr val="212121"/>
                          </a:solidFill>
                          <a:latin typeface="Arial"/>
                          <a:cs typeface="Arial"/>
                        </a:rPr>
                        <a:t>P</a:t>
                      </a:r>
                      <a:r>
                        <a:rPr sz="2000" dirty="0">
                          <a:solidFill>
                            <a:srgbClr val="212121"/>
                          </a:solidFill>
                          <a:latin typeface="Arial"/>
                          <a:cs typeface="Arial"/>
                        </a:rPr>
                        <a:t>ugh</a:t>
                      </a:r>
                      <a:r>
                        <a:rPr sz="2000" spc="-50" dirty="0">
                          <a:solidFill>
                            <a:srgbClr val="212121"/>
                          </a:solidFill>
                          <a:latin typeface="Arial"/>
                          <a:cs typeface="Arial"/>
                        </a:rPr>
                        <a:t> </a:t>
                      </a:r>
                      <a:r>
                        <a:rPr sz="2000" spc="5" dirty="0">
                          <a:solidFill>
                            <a:srgbClr val="212121"/>
                          </a:solidFill>
                          <a:latin typeface="Arial"/>
                          <a:cs typeface="Arial"/>
                        </a:rPr>
                        <a:t>sc</a:t>
                      </a:r>
                      <a:r>
                        <a:rPr sz="2000" dirty="0">
                          <a:solidFill>
                            <a:srgbClr val="212121"/>
                          </a:solidFill>
                          <a:latin typeface="Arial"/>
                          <a:cs typeface="Arial"/>
                        </a:rPr>
                        <a:t>ore</a:t>
                      </a:r>
                      <a:r>
                        <a:rPr sz="2000" spc="-40" dirty="0">
                          <a:solidFill>
                            <a:srgbClr val="212121"/>
                          </a:solidFill>
                          <a:latin typeface="Arial"/>
                          <a:cs typeface="Arial"/>
                        </a:rPr>
                        <a:t> </a:t>
                      </a:r>
                      <a:r>
                        <a:rPr sz="2000" dirty="0">
                          <a:solidFill>
                            <a:srgbClr val="212121"/>
                          </a:solidFill>
                          <a:latin typeface="Arial"/>
                          <a:cs typeface="Arial"/>
                        </a:rPr>
                        <a:t>&lt;</a:t>
                      </a:r>
                      <a:r>
                        <a:rPr sz="2000" spc="-15" dirty="0">
                          <a:solidFill>
                            <a:srgbClr val="212121"/>
                          </a:solidFill>
                          <a:latin typeface="Arial"/>
                          <a:cs typeface="Arial"/>
                        </a:rPr>
                        <a:t> </a:t>
                      </a:r>
                      <a:r>
                        <a:rPr sz="2000" dirty="0">
                          <a:solidFill>
                            <a:srgbClr val="212121"/>
                          </a:solidFill>
                          <a:latin typeface="Arial"/>
                          <a:cs typeface="Arial"/>
                        </a:rPr>
                        <a:t>7</a:t>
                      </a:r>
                      <a:endParaRPr sz="2000" dirty="0">
                        <a:latin typeface="Arial"/>
                        <a:cs typeface="Arial"/>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9E9E9"/>
                    </a:solidFill>
                  </a:tcPr>
                </a:tc>
                <a:tc>
                  <a:txBody>
                    <a:bodyPr/>
                    <a:lstStyle/>
                    <a:p>
                      <a:pPr marL="370840" indent="-286385">
                        <a:lnSpc>
                          <a:spcPct val="100000"/>
                        </a:lnSpc>
                        <a:buClr>
                          <a:srgbClr val="212121"/>
                        </a:buClr>
                        <a:buFont typeface="Arial"/>
                        <a:buChar char="•"/>
                        <a:tabLst>
                          <a:tab pos="371475" algn="l"/>
                        </a:tabLst>
                      </a:pPr>
                      <a:r>
                        <a:rPr sz="2000" b="1" dirty="0">
                          <a:solidFill>
                            <a:srgbClr val="212121"/>
                          </a:solidFill>
                          <a:latin typeface="Arial"/>
                          <a:cs typeface="Arial"/>
                        </a:rPr>
                        <a:t>G</a:t>
                      </a:r>
                      <a:r>
                        <a:rPr sz="2000" b="1" spc="-5" dirty="0">
                          <a:solidFill>
                            <a:srgbClr val="212121"/>
                          </a:solidFill>
                          <a:latin typeface="Arial"/>
                          <a:cs typeface="Arial"/>
                        </a:rPr>
                        <a:t>l</a:t>
                      </a:r>
                      <a:r>
                        <a:rPr sz="2000" b="1" dirty="0">
                          <a:solidFill>
                            <a:srgbClr val="212121"/>
                          </a:solidFill>
                          <a:latin typeface="Arial"/>
                          <a:cs typeface="Arial"/>
                        </a:rPr>
                        <a:t>ecapre</a:t>
                      </a:r>
                      <a:r>
                        <a:rPr sz="2000" b="1" spc="-25" dirty="0">
                          <a:solidFill>
                            <a:srgbClr val="212121"/>
                          </a:solidFill>
                          <a:latin typeface="Arial"/>
                          <a:cs typeface="Arial"/>
                        </a:rPr>
                        <a:t>v</a:t>
                      </a:r>
                      <a:r>
                        <a:rPr sz="2000" b="1" spc="-5" dirty="0">
                          <a:solidFill>
                            <a:srgbClr val="212121"/>
                          </a:solidFill>
                          <a:latin typeface="Arial"/>
                          <a:cs typeface="Arial"/>
                        </a:rPr>
                        <a:t>i</a:t>
                      </a:r>
                      <a:r>
                        <a:rPr sz="2000" b="1" dirty="0">
                          <a:solidFill>
                            <a:srgbClr val="212121"/>
                          </a:solidFill>
                          <a:latin typeface="Arial"/>
                          <a:cs typeface="Arial"/>
                        </a:rPr>
                        <a:t>r</a:t>
                      </a:r>
                      <a:r>
                        <a:rPr sz="2000" b="1" spc="-30" dirty="0">
                          <a:solidFill>
                            <a:srgbClr val="212121"/>
                          </a:solidFill>
                          <a:latin typeface="Arial"/>
                          <a:cs typeface="Arial"/>
                        </a:rPr>
                        <a:t> </a:t>
                      </a:r>
                      <a:r>
                        <a:rPr sz="2000" b="1" dirty="0">
                          <a:solidFill>
                            <a:srgbClr val="212121"/>
                          </a:solidFill>
                          <a:latin typeface="Arial"/>
                          <a:cs typeface="Arial"/>
                        </a:rPr>
                        <a:t>(300</a:t>
                      </a:r>
                      <a:r>
                        <a:rPr sz="2000" b="1" spc="-10" dirty="0">
                          <a:solidFill>
                            <a:srgbClr val="212121"/>
                          </a:solidFill>
                          <a:latin typeface="Arial"/>
                          <a:cs typeface="Arial"/>
                        </a:rPr>
                        <a:t>m</a:t>
                      </a:r>
                      <a:r>
                        <a:rPr sz="2000" b="1" dirty="0">
                          <a:solidFill>
                            <a:srgbClr val="212121"/>
                          </a:solidFill>
                          <a:latin typeface="Arial"/>
                          <a:cs typeface="Arial"/>
                        </a:rPr>
                        <a:t>g)</a:t>
                      </a:r>
                      <a:endParaRPr sz="2000">
                        <a:latin typeface="Arial"/>
                        <a:cs typeface="Arial"/>
                      </a:endParaRPr>
                    </a:p>
                    <a:p>
                      <a:pPr marL="370840" marR="810895">
                        <a:lnSpc>
                          <a:spcPct val="100000"/>
                        </a:lnSpc>
                      </a:pPr>
                      <a:r>
                        <a:rPr sz="2000" b="1" spc="-10" dirty="0">
                          <a:solidFill>
                            <a:srgbClr val="212121"/>
                          </a:solidFill>
                          <a:latin typeface="Arial"/>
                          <a:cs typeface="Arial"/>
                        </a:rPr>
                        <a:t>/</a:t>
                      </a:r>
                      <a:r>
                        <a:rPr sz="2000" b="1" dirty="0">
                          <a:solidFill>
                            <a:srgbClr val="212121"/>
                          </a:solidFill>
                          <a:latin typeface="Arial"/>
                          <a:cs typeface="Arial"/>
                        </a:rPr>
                        <a:t>p</a:t>
                      </a:r>
                      <a:r>
                        <a:rPr sz="2000" b="1" spc="-5" dirty="0">
                          <a:solidFill>
                            <a:srgbClr val="212121"/>
                          </a:solidFill>
                          <a:latin typeface="Arial"/>
                          <a:cs typeface="Arial"/>
                        </a:rPr>
                        <a:t>i</a:t>
                      </a:r>
                      <a:r>
                        <a:rPr sz="2000" b="1" dirty="0">
                          <a:solidFill>
                            <a:srgbClr val="212121"/>
                          </a:solidFill>
                          <a:latin typeface="Arial"/>
                          <a:cs typeface="Arial"/>
                        </a:rPr>
                        <a:t>brentas</a:t>
                      </a:r>
                      <a:r>
                        <a:rPr sz="2000" b="1" spc="-25" dirty="0">
                          <a:solidFill>
                            <a:srgbClr val="212121"/>
                          </a:solidFill>
                          <a:latin typeface="Arial"/>
                          <a:cs typeface="Arial"/>
                        </a:rPr>
                        <a:t>v</a:t>
                      </a:r>
                      <a:r>
                        <a:rPr sz="2000" b="1" spc="-5" dirty="0">
                          <a:solidFill>
                            <a:srgbClr val="212121"/>
                          </a:solidFill>
                          <a:latin typeface="Arial"/>
                          <a:cs typeface="Arial"/>
                        </a:rPr>
                        <a:t>i</a:t>
                      </a:r>
                      <a:r>
                        <a:rPr sz="2000" b="1" dirty="0">
                          <a:solidFill>
                            <a:srgbClr val="212121"/>
                          </a:solidFill>
                          <a:latin typeface="Arial"/>
                          <a:cs typeface="Arial"/>
                        </a:rPr>
                        <a:t>r</a:t>
                      </a:r>
                      <a:r>
                        <a:rPr sz="2000" b="1" spc="-20" dirty="0">
                          <a:solidFill>
                            <a:srgbClr val="212121"/>
                          </a:solidFill>
                          <a:latin typeface="Arial"/>
                          <a:cs typeface="Arial"/>
                        </a:rPr>
                        <a:t> </a:t>
                      </a:r>
                      <a:r>
                        <a:rPr sz="2000" b="1" dirty="0">
                          <a:solidFill>
                            <a:srgbClr val="212121"/>
                          </a:solidFill>
                          <a:latin typeface="Arial"/>
                          <a:cs typeface="Arial"/>
                        </a:rPr>
                        <a:t>(120</a:t>
                      </a:r>
                      <a:r>
                        <a:rPr sz="2000" b="1" spc="-10" dirty="0">
                          <a:solidFill>
                            <a:srgbClr val="212121"/>
                          </a:solidFill>
                          <a:latin typeface="Arial"/>
                          <a:cs typeface="Arial"/>
                        </a:rPr>
                        <a:t>m</a:t>
                      </a:r>
                      <a:r>
                        <a:rPr sz="2000" b="1" dirty="0">
                          <a:solidFill>
                            <a:srgbClr val="212121"/>
                          </a:solidFill>
                          <a:latin typeface="Arial"/>
                          <a:cs typeface="Arial"/>
                        </a:rPr>
                        <a:t>g)</a:t>
                      </a:r>
                      <a:r>
                        <a:rPr sz="2000" b="1" spc="-40" dirty="0">
                          <a:solidFill>
                            <a:srgbClr val="212121"/>
                          </a:solidFill>
                          <a:latin typeface="Arial"/>
                          <a:cs typeface="Arial"/>
                        </a:rPr>
                        <a:t> </a:t>
                      </a:r>
                      <a:r>
                        <a:rPr sz="2000" b="1" dirty="0">
                          <a:solidFill>
                            <a:srgbClr val="212121"/>
                          </a:solidFill>
                          <a:latin typeface="Arial"/>
                          <a:cs typeface="Arial"/>
                        </a:rPr>
                        <a:t>x</a:t>
                      </a:r>
                      <a:r>
                        <a:rPr sz="2000" b="1" spc="-5" dirty="0">
                          <a:solidFill>
                            <a:srgbClr val="212121"/>
                          </a:solidFill>
                          <a:latin typeface="Arial"/>
                          <a:cs typeface="Arial"/>
                        </a:rPr>
                        <a:t> </a:t>
                      </a:r>
                      <a:r>
                        <a:rPr sz="2000" b="1" dirty="0">
                          <a:solidFill>
                            <a:srgbClr val="212121"/>
                          </a:solidFill>
                          <a:latin typeface="Arial"/>
                          <a:cs typeface="Arial"/>
                        </a:rPr>
                        <a:t>8 </a:t>
                      </a:r>
                      <a:r>
                        <a:rPr sz="2000" b="1" spc="25" dirty="0">
                          <a:solidFill>
                            <a:srgbClr val="212121"/>
                          </a:solidFill>
                          <a:latin typeface="Arial"/>
                          <a:cs typeface="Arial"/>
                        </a:rPr>
                        <a:t>w</a:t>
                      </a:r>
                      <a:r>
                        <a:rPr sz="2000" b="1" dirty="0">
                          <a:solidFill>
                            <a:srgbClr val="212121"/>
                          </a:solidFill>
                          <a:latin typeface="Arial"/>
                          <a:cs typeface="Arial"/>
                        </a:rPr>
                        <a:t>ee</a:t>
                      </a:r>
                      <a:r>
                        <a:rPr sz="2000" b="1" spc="-15" dirty="0">
                          <a:solidFill>
                            <a:srgbClr val="212121"/>
                          </a:solidFill>
                          <a:latin typeface="Arial"/>
                          <a:cs typeface="Arial"/>
                        </a:rPr>
                        <a:t>k</a:t>
                      </a:r>
                      <a:r>
                        <a:rPr sz="2000" b="1" dirty="0">
                          <a:solidFill>
                            <a:srgbClr val="212121"/>
                          </a:solidFill>
                          <a:latin typeface="Arial"/>
                          <a:cs typeface="Arial"/>
                        </a:rPr>
                        <a:t>s*</a:t>
                      </a:r>
                      <a:endParaRPr sz="2000">
                        <a:latin typeface="Arial"/>
                        <a:cs typeface="Arial"/>
                      </a:endParaRPr>
                    </a:p>
                    <a:p>
                      <a:pPr marL="370840" marR="295910" indent="-286385">
                        <a:lnSpc>
                          <a:spcPct val="100000"/>
                        </a:lnSpc>
                        <a:spcBef>
                          <a:spcPts val="1200"/>
                        </a:spcBef>
                        <a:buClr>
                          <a:srgbClr val="212121"/>
                        </a:buClr>
                        <a:buFont typeface="Arial"/>
                        <a:buChar char="•"/>
                        <a:tabLst>
                          <a:tab pos="371475" algn="l"/>
                        </a:tabLst>
                      </a:pPr>
                      <a:r>
                        <a:rPr sz="2000" spc="-5" dirty="0">
                          <a:solidFill>
                            <a:srgbClr val="212121"/>
                          </a:solidFill>
                          <a:latin typeface="Arial"/>
                          <a:cs typeface="Arial"/>
                        </a:rPr>
                        <a:t>S</a:t>
                      </a:r>
                      <a:r>
                        <a:rPr sz="2000" dirty="0">
                          <a:solidFill>
                            <a:srgbClr val="212121"/>
                          </a:solidFill>
                          <a:latin typeface="Arial"/>
                          <a:cs typeface="Arial"/>
                        </a:rPr>
                        <a:t>o</a:t>
                      </a:r>
                      <a:r>
                        <a:rPr sz="2000" spc="-5" dirty="0">
                          <a:solidFill>
                            <a:srgbClr val="212121"/>
                          </a:solidFill>
                          <a:latin typeface="Arial"/>
                          <a:cs typeface="Arial"/>
                        </a:rPr>
                        <a:t>f</a:t>
                      </a:r>
                      <a:r>
                        <a:rPr sz="2000" dirty="0">
                          <a:solidFill>
                            <a:srgbClr val="212121"/>
                          </a:solidFill>
                          <a:latin typeface="Arial"/>
                          <a:cs typeface="Arial"/>
                        </a:rPr>
                        <a:t>o</a:t>
                      </a:r>
                      <a:r>
                        <a:rPr sz="2000" spc="5" dirty="0">
                          <a:solidFill>
                            <a:srgbClr val="212121"/>
                          </a:solidFill>
                          <a:latin typeface="Arial"/>
                          <a:cs typeface="Arial"/>
                        </a:rPr>
                        <a:t>s</a:t>
                      </a:r>
                      <a:r>
                        <a:rPr sz="2000" dirty="0">
                          <a:solidFill>
                            <a:srgbClr val="212121"/>
                          </a:solidFill>
                          <a:latin typeface="Arial"/>
                          <a:cs typeface="Arial"/>
                        </a:rPr>
                        <a:t>bu</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r</a:t>
                      </a:r>
                      <a:r>
                        <a:rPr sz="2000" spc="-25" dirty="0">
                          <a:solidFill>
                            <a:srgbClr val="212121"/>
                          </a:solidFill>
                          <a:latin typeface="Arial"/>
                          <a:cs typeface="Arial"/>
                        </a:rPr>
                        <a:t> </a:t>
                      </a:r>
                      <a:r>
                        <a:rPr sz="2000" dirty="0">
                          <a:solidFill>
                            <a:srgbClr val="212121"/>
                          </a:solidFill>
                          <a:latin typeface="Arial"/>
                          <a:cs typeface="Arial"/>
                        </a:rPr>
                        <a:t>(400</a:t>
                      </a:r>
                      <a:r>
                        <a:rPr sz="2000" spc="-5" dirty="0">
                          <a:solidFill>
                            <a:srgbClr val="212121"/>
                          </a:solidFill>
                          <a:latin typeface="Arial"/>
                          <a:cs typeface="Arial"/>
                        </a:rPr>
                        <a:t>m</a:t>
                      </a:r>
                      <a:r>
                        <a:rPr sz="2000" dirty="0">
                          <a:solidFill>
                            <a:srgbClr val="212121"/>
                          </a:solidFill>
                          <a:latin typeface="Arial"/>
                          <a:cs typeface="Arial"/>
                        </a:rPr>
                        <a:t>g)</a:t>
                      </a:r>
                      <a:r>
                        <a:rPr sz="2000" spc="-10" dirty="0">
                          <a:solidFill>
                            <a:srgbClr val="212121"/>
                          </a:solidFill>
                          <a:latin typeface="Arial"/>
                          <a:cs typeface="Arial"/>
                        </a:rPr>
                        <a:t>/v</a:t>
                      </a:r>
                      <a:r>
                        <a:rPr sz="2000" dirty="0">
                          <a:solidFill>
                            <a:srgbClr val="212121"/>
                          </a:solidFill>
                          <a:latin typeface="Arial"/>
                          <a:cs typeface="Arial"/>
                        </a:rPr>
                        <a:t>e</a:t>
                      </a:r>
                      <a:r>
                        <a:rPr sz="2000" spc="-5" dirty="0">
                          <a:solidFill>
                            <a:srgbClr val="212121"/>
                          </a:solidFill>
                          <a:latin typeface="Arial"/>
                          <a:cs typeface="Arial"/>
                        </a:rPr>
                        <a:t>l</a:t>
                      </a:r>
                      <a:r>
                        <a:rPr sz="2000" dirty="0">
                          <a:solidFill>
                            <a:srgbClr val="212121"/>
                          </a:solidFill>
                          <a:latin typeface="Arial"/>
                          <a:cs typeface="Arial"/>
                        </a:rPr>
                        <a:t>pa</a:t>
                      </a:r>
                      <a:r>
                        <a:rPr sz="2000" spc="-5" dirty="0">
                          <a:solidFill>
                            <a:srgbClr val="212121"/>
                          </a:solidFill>
                          <a:latin typeface="Arial"/>
                          <a:cs typeface="Arial"/>
                        </a:rPr>
                        <a:t>t</a:t>
                      </a:r>
                      <a:r>
                        <a:rPr sz="2000" spc="-15" dirty="0">
                          <a:solidFill>
                            <a:srgbClr val="212121"/>
                          </a:solidFill>
                          <a:latin typeface="Arial"/>
                          <a:cs typeface="Arial"/>
                        </a:rPr>
                        <a:t>a</a:t>
                      </a:r>
                      <a:r>
                        <a:rPr sz="2000" spc="5" dirty="0">
                          <a:solidFill>
                            <a:srgbClr val="212121"/>
                          </a:solidFill>
                          <a:latin typeface="Arial"/>
                          <a:cs typeface="Arial"/>
                        </a:rPr>
                        <a:t>s</a:t>
                      </a:r>
                      <a:r>
                        <a:rPr sz="2000" spc="-10" dirty="0">
                          <a:solidFill>
                            <a:srgbClr val="212121"/>
                          </a:solidFill>
                          <a:latin typeface="Arial"/>
                          <a:cs typeface="Arial"/>
                        </a:rPr>
                        <a:t>v</a:t>
                      </a:r>
                      <a:r>
                        <a:rPr sz="2000" spc="-5" dirty="0">
                          <a:solidFill>
                            <a:srgbClr val="212121"/>
                          </a:solidFill>
                          <a:latin typeface="Arial"/>
                          <a:cs typeface="Arial"/>
                        </a:rPr>
                        <a:t>i</a:t>
                      </a:r>
                      <a:r>
                        <a:rPr sz="2000" dirty="0">
                          <a:solidFill>
                            <a:srgbClr val="212121"/>
                          </a:solidFill>
                          <a:latin typeface="Arial"/>
                          <a:cs typeface="Arial"/>
                        </a:rPr>
                        <a:t>r (100</a:t>
                      </a:r>
                      <a:r>
                        <a:rPr sz="2000" spc="-5" dirty="0">
                          <a:solidFill>
                            <a:srgbClr val="212121"/>
                          </a:solidFill>
                          <a:latin typeface="Arial"/>
                          <a:cs typeface="Arial"/>
                        </a:rPr>
                        <a:t>m</a:t>
                      </a:r>
                      <a:r>
                        <a:rPr sz="2000" dirty="0">
                          <a:solidFill>
                            <a:srgbClr val="212121"/>
                          </a:solidFill>
                          <a:latin typeface="Arial"/>
                          <a:cs typeface="Arial"/>
                        </a:rPr>
                        <a:t>g)</a:t>
                      </a:r>
                      <a:r>
                        <a:rPr sz="2000" spc="-40" dirty="0">
                          <a:solidFill>
                            <a:srgbClr val="212121"/>
                          </a:solidFill>
                          <a:latin typeface="Arial"/>
                          <a:cs typeface="Arial"/>
                        </a:rPr>
                        <a:t> </a:t>
                      </a:r>
                      <a:r>
                        <a:rPr sz="2000" spc="-10" dirty="0">
                          <a:solidFill>
                            <a:srgbClr val="212121"/>
                          </a:solidFill>
                          <a:latin typeface="Arial"/>
                          <a:cs typeface="Arial"/>
                        </a:rPr>
                        <a:t>x</a:t>
                      </a:r>
                      <a:r>
                        <a:rPr sz="2000" dirty="0">
                          <a:solidFill>
                            <a:srgbClr val="212121"/>
                          </a:solidFill>
                          <a:latin typeface="Arial"/>
                          <a:cs typeface="Arial"/>
                        </a:rPr>
                        <a:t>12</a:t>
                      </a:r>
                      <a:r>
                        <a:rPr sz="2000" spc="-15" dirty="0">
                          <a:solidFill>
                            <a:srgbClr val="212121"/>
                          </a:solidFill>
                          <a:latin typeface="Arial"/>
                          <a:cs typeface="Arial"/>
                        </a:rPr>
                        <a:t> </a:t>
                      </a:r>
                      <a:r>
                        <a:rPr sz="2000" dirty="0">
                          <a:solidFill>
                            <a:srgbClr val="212121"/>
                          </a:solidFill>
                          <a:latin typeface="Arial"/>
                          <a:cs typeface="Arial"/>
                        </a:rPr>
                        <a:t>wee</a:t>
                      </a:r>
                      <a:r>
                        <a:rPr sz="2000" spc="5" dirty="0">
                          <a:solidFill>
                            <a:srgbClr val="212121"/>
                          </a:solidFill>
                          <a:latin typeface="Arial"/>
                          <a:cs typeface="Arial"/>
                        </a:rPr>
                        <a:t>k</a:t>
                      </a:r>
                      <a:r>
                        <a:rPr sz="2000" dirty="0">
                          <a:solidFill>
                            <a:srgbClr val="212121"/>
                          </a:solidFill>
                          <a:latin typeface="Arial"/>
                          <a:cs typeface="Arial"/>
                        </a:rPr>
                        <a:t>s</a:t>
                      </a:r>
                      <a:endParaRPr sz="2000">
                        <a:latin typeface="Arial"/>
                        <a:cs typeface="Arial"/>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9E9E9"/>
                    </a:solidFill>
                  </a:tcPr>
                </a:tc>
                <a:tc>
                  <a:txBody>
                    <a:bodyPr/>
                    <a:lstStyle/>
                    <a:p>
                      <a:pPr marL="84455" marR="368935">
                        <a:lnSpc>
                          <a:spcPts val="3840"/>
                        </a:lnSpc>
                      </a:pPr>
                      <a:r>
                        <a:rPr sz="1600" dirty="0">
                          <a:solidFill>
                            <a:srgbClr val="212121"/>
                          </a:solidFill>
                          <a:latin typeface="Arial"/>
                          <a:cs typeface="Arial"/>
                        </a:rPr>
                        <a:t>P</a:t>
                      </a:r>
                      <a:r>
                        <a:rPr sz="1600" spc="-5" dirty="0">
                          <a:solidFill>
                            <a:srgbClr val="212121"/>
                          </a:solidFill>
                          <a:latin typeface="Arial"/>
                          <a:cs typeface="Arial"/>
                        </a:rPr>
                        <a:t>r</a:t>
                      </a:r>
                      <a:r>
                        <a:rPr sz="1600" spc="5" dirty="0">
                          <a:solidFill>
                            <a:srgbClr val="212121"/>
                          </a:solidFill>
                          <a:latin typeface="Arial"/>
                          <a:cs typeface="Arial"/>
                        </a:rPr>
                        <a:t>i</a:t>
                      </a:r>
                      <a:r>
                        <a:rPr sz="1600" spc="-5" dirty="0">
                          <a:solidFill>
                            <a:srgbClr val="212121"/>
                          </a:solidFill>
                          <a:latin typeface="Arial"/>
                          <a:cs typeface="Arial"/>
                        </a:rPr>
                        <a:t>o</a:t>
                      </a:r>
                      <a:r>
                        <a:rPr sz="1600" dirty="0">
                          <a:solidFill>
                            <a:srgbClr val="212121"/>
                          </a:solidFill>
                          <a:latin typeface="Arial"/>
                          <a:cs typeface="Arial"/>
                        </a:rPr>
                        <a:t>r</a:t>
                      </a:r>
                      <a:r>
                        <a:rPr sz="1600" spc="5" dirty="0">
                          <a:solidFill>
                            <a:srgbClr val="212121"/>
                          </a:solidFill>
                          <a:latin typeface="Arial"/>
                          <a:cs typeface="Arial"/>
                        </a:rPr>
                        <a:t> </a:t>
                      </a:r>
                      <a:r>
                        <a:rPr sz="1600" spc="-5" dirty="0">
                          <a:solidFill>
                            <a:srgbClr val="212121"/>
                          </a:solidFill>
                          <a:latin typeface="Arial"/>
                          <a:cs typeface="Arial"/>
                        </a:rPr>
                        <a:t>He</a:t>
                      </a:r>
                      <a:r>
                        <a:rPr sz="1600" dirty="0">
                          <a:solidFill>
                            <a:srgbClr val="212121"/>
                          </a:solidFill>
                          <a:latin typeface="Arial"/>
                          <a:cs typeface="Arial"/>
                        </a:rPr>
                        <a:t>p</a:t>
                      </a:r>
                      <a:r>
                        <a:rPr sz="1600" spc="-5" dirty="0">
                          <a:solidFill>
                            <a:srgbClr val="212121"/>
                          </a:solidFill>
                          <a:latin typeface="Arial"/>
                          <a:cs typeface="Arial"/>
                        </a:rPr>
                        <a:t> </a:t>
                      </a:r>
                      <a:r>
                        <a:rPr sz="1600" dirty="0">
                          <a:solidFill>
                            <a:srgbClr val="212121"/>
                          </a:solidFill>
                          <a:latin typeface="Arial"/>
                          <a:cs typeface="Arial"/>
                        </a:rPr>
                        <a:t>C</a:t>
                      </a:r>
                      <a:r>
                        <a:rPr sz="1600" spc="-5" dirty="0">
                          <a:solidFill>
                            <a:srgbClr val="212121"/>
                          </a:solidFill>
                          <a:latin typeface="Arial"/>
                          <a:cs typeface="Arial"/>
                        </a:rPr>
                        <a:t> </a:t>
                      </a:r>
                      <a:r>
                        <a:rPr sz="1600" dirty="0">
                          <a:solidFill>
                            <a:srgbClr val="212121"/>
                          </a:solidFill>
                          <a:latin typeface="Arial"/>
                          <a:cs typeface="Arial"/>
                        </a:rPr>
                        <a:t>t</a:t>
                      </a:r>
                      <a:r>
                        <a:rPr sz="1600" spc="-5" dirty="0">
                          <a:solidFill>
                            <a:srgbClr val="212121"/>
                          </a:solidFill>
                          <a:latin typeface="Arial"/>
                          <a:cs typeface="Arial"/>
                        </a:rPr>
                        <a:t>reat</a:t>
                      </a:r>
                      <a:r>
                        <a:rPr sz="1600" dirty="0">
                          <a:solidFill>
                            <a:srgbClr val="212121"/>
                          </a:solidFill>
                          <a:latin typeface="Arial"/>
                          <a:cs typeface="Arial"/>
                        </a:rPr>
                        <a:t>m</a:t>
                      </a:r>
                      <a:r>
                        <a:rPr sz="1600" spc="-5" dirty="0">
                          <a:solidFill>
                            <a:srgbClr val="212121"/>
                          </a:solidFill>
                          <a:latin typeface="Arial"/>
                          <a:cs typeface="Arial"/>
                        </a:rPr>
                        <a:t>ent De</a:t>
                      </a:r>
                      <a:r>
                        <a:rPr sz="1600" spc="5" dirty="0">
                          <a:solidFill>
                            <a:srgbClr val="212121"/>
                          </a:solidFill>
                          <a:latin typeface="Arial"/>
                          <a:cs typeface="Arial"/>
                        </a:rPr>
                        <a:t>c</a:t>
                      </a:r>
                      <a:r>
                        <a:rPr sz="1600" spc="-5" dirty="0">
                          <a:solidFill>
                            <a:srgbClr val="212121"/>
                          </a:solidFill>
                          <a:latin typeface="Arial"/>
                          <a:cs typeface="Arial"/>
                        </a:rPr>
                        <a:t>o</a:t>
                      </a:r>
                      <a:r>
                        <a:rPr sz="1600" dirty="0">
                          <a:solidFill>
                            <a:srgbClr val="212121"/>
                          </a:solidFill>
                          <a:latin typeface="Arial"/>
                          <a:cs typeface="Arial"/>
                        </a:rPr>
                        <a:t>m</a:t>
                      </a:r>
                      <a:r>
                        <a:rPr sz="1600" spc="-5" dirty="0">
                          <a:solidFill>
                            <a:srgbClr val="212121"/>
                          </a:solidFill>
                          <a:latin typeface="Arial"/>
                          <a:cs typeface="Arial"/>
                        </a:rPr>
                        <a:t>pen</a:t>
                      </a:r>
                      <a:r>
                        <a:rPr sz="1600" spc="5" dirty="0">
                          <a:solidFill>
                            <a:srgbClr val="212121"/>
                          </a:solidFill>
                          <a:latin typeface="Arial"/>
                          <a:cs typeface="Arial"/>
                        </a:rPr>
                        <a:t>s</a:t>
                      </a:r>
                      <a:r>
                        <a:rPr sz="1600" spc="-5" dirty="0">
                          <a:solidFill>
                            <a:srgbClr val="212121"/>
                          </a:solidFill>
                          <a:latin typeface="Arial"/>
                          <a:cs typeface="Arial"/>
                        </a:rPr>
                        <a:t>ate</a:t>
                      </a:r>
                      <a:r>
                        <a:rPr sz="1600" dirty="0">
                          <a:solidFill>
                            <a:srgbClr val="212121"/>
                          </a:solidFill>
                          <a:latin typeface="Arial"/>
                          <a:cs typeface="Arial"/>
                        </a:rPr>
                        <a:t>d</a:t>
                      </a:r>
                      <a:r>
                        <a:rPr sz="1600" spc="-5" dirty="0">
                          <a:solidFill>
                            <a:srgbClr val="212121"/>
                          </a:solidFill>
                          <a:latin typeface="Arial"/>
                          <a:cs typeface="Arial"/>
                        </a:rPr>
                        <a:t> </a:t>
                      </a:r>
                      <a:r>
                        <a:rPr sz="1600" spc="5" dirty="0">
                          <a:solidFill>
                            <a:srgbClr val="212121"/>
                          </a:solidFill>
                          <a:latin typeface="Arial"/>
                          <a:cs typeface="Arial"/>
                        </a:rPr>
                        <a:t>ci</a:t>
                      </a:r>
                      <a:r>
                        <a:rPr sz="1600" spc="-5" dirty="0">
                          <a:solidFill>
                            <a:srgbClr val="212121"/>
                          </a:solidFill>
                          <a:latin typeface="Arial"/>
                          <a:cs typeface="Arial"/>
                        </a:rPr>
                        <a:t>rrho</a:t>
                      </a:r>
                      <a:r>
                        <a:rPr sz="1600" spc="5" dirty="0">
                          <a:solidFill>
                            <a:srgbClr val="212121"/>
                          </a:solidFill>
                          <a:latin typeface="Arial"/>
                          <a:cs typeface="Arial"/>
                        </a:rPr>
                        <a:t>si</a:t>
                      </a:r>
                      <a:r>
                        <a:rPr sz="1600" dirty="0">
                          <a:solidFill>
                            <a:srgbClr val="212121"/>
                          </a:solidFill>
                          <a:latin typeface="Arial"/>
                          <a:cs typeface="Arial"/>
                        </a:rPr>
                        <a:t>s </a:t>
                      </a:r>
                      <a:r>
                        <a:rPr sz="1600" spc="-5" dirty="0">
                          <a:solidFill>
                            <a:srgbClr val="212121"/>
                          </a:solidFill>
                          <a:latin typeface="Arial"/>
                          <a:cs typeface="Arial"/>
                        </a:rPr>
                        <a:t>HI</a:t>
                      </a:r>
                      <a:r>
                        <a:rPr sz="1600" dirty="0">
                          <a:solidFill>
                            <a:srgbClr val="212121"/>
                          </a:solidFill>
                          <a:latin typeface="Arial"/>
                          <a:cs typeface="Arial"/>
                        </a:rPr>
                        <a:t>V </a:t>
                      </a:r>
                      <a:r>
                        <a:rPr sz="1600" spc="-5" dirty="0">
                          <a:solidFill>
                            <a:srgbClr val="212121"/>
                          </a:solidFill>
                          <a:latin typeface="Arial"/>
                          <a:cs typeface="Arial"/>
                        </a:rPr>
                        <a:t>o</a:t>
                      </a:r>
                      <a:r>
                        <a:rPr sz="1600" dirty="0">
                          <a:solidFill>
                            <a:srgbClr val="212121"/>
                          </a:solidFill>
                          <a:latin typeface="Arial"/>
                          <a:cs typeface="Arial"/>
                        </a:rPr>
                        <a:t>r</a:t>
                      </a:r>
                      <a:r>
                        <a:rPr sz="1600" spc="15" dirty="0">
                          <a:solidFill>
                            <a:srgbClr val="212121"/>
                          </a:solidFill>
                          <a:latin typeface="Arial"/>
                          <a:cs typeface="Arial"/>
                        </a:rPr>
                        <a:t> </a:t>
                      </a:r>
                      <a:r>
                        <a:rPr sz="1600" spc="-5" dirty="0">
                          <a:solidFill>
                            <a:srgbClr val="212121"/>
                          </a:solidFill>
                          <a:latin typeface="Arial"/>
                          <a:cs typeface="Arial"/>
                        </a:rPr>
                        <a:t>a</a:t>
                      </a:r>
                      <a:r>
                        <a:rPr sz="1600" spc="5" dirty="0">
                          <a:solidFill>
                            <a:srgbClr val="212121"/>
                          </a:solidFill>
                          <a:latin typeface="Arial"/>
                          <a:cs typeface="Arial"/>
                        </a:rPr>
                        <a:t>c</a:t>
                      </a:r>
                      <a:r>
                        <a:rPr sz="1600" spc="-5" dirty="0">
                          <a:solidFill>
                            <a:srgbClr val="212121"/>
                          </a:solidFill>
                          <a:latin typeface="Arial"/>
                          <a:cs typeface="Arial"/>
                        </a:rPr>
                        <a:t>ut</a:t>
                      </a:r>
                      <a:r>
                        <a:rPr sz="1600" dirty="0">
                          <a:solidFill>
                            <a:srgbClr val="212121"/>
                          </a:solidFill>
                          <a:latin typeface="Arial"/>
                          <a:cs typeface="Arial"/>
                        </a:rPr>
                        <a:t>e </a:t>
                      </a:r>
                      <a:r>
                        <a:rPr sz="1600" spc="-5" dirty="0">
                          <a:solidFill>
                            <a:srgbClr val="212121"/>
                          </a:solidFill>
                          <a:latin typeface="Arial"/>
                          <a:cs typeface="Arial"/>
                        </a:rPr>
                        <a:t>He</a:t>
                      </a:r>
                      <a:r>
                        <a:rPr sz="1600" dirty="0">
                          <a:solidFill>
                            <a:srgbClr val="212121"/>
                          </a:solidFill>
                          <a:latin typeface="Arial"/>
                          <a:cs typeface="Arial"/>
                        </a:rPr>
                        <a:t>p</a:t>
                      </a:r>
                      <a:r>
                        <a:rPr sz="1600" spc="-5" dirty="0">
                          <a:solidFill>
                            <a:srgbClr val="212121"/>
                          </a:solidFill>
                          <a:latin typeface="Arial"/>
                          <a:cs typeface="Arial"/>
                        </a:rPr>
                        <a:t> </a:t>
                      </a:r>
                      <a:r>
                        <a:rPr sz="1600" dirty="0">
                          <a:solidFill>
                            <a:srgbClr val="212121"/>
                          </a:solidFill>
                          <a:latin typeface="Arial"/>
                          <a:cs typeface="Arial"/>
                        </a:rPr>
                        <a:t>B </a:t>
                      </a:r>
                      <a:r>
                        <a:rPr sz="1600" spc="-5" dirty="0">
                          <a:solidFill>
                            <a:srgbClr val="212121"/>
                          </a:solidFill>
                          <a:latin typeface="Arial"/>
                          <a:cs typeface="Arial"/>
                        </a:rPr>
                        <a:t>C</a:t>
                      </a:r>
                      <a:r>
                        <a:rPr sz="1600" spc="5" dirty="0">
                          <a:solidFill>
                            <a:srgbClr val="212121"/>
                          </a:solidFill>
                          <a:latin typeface="Arial"/>
                          <a:cs typeface="Arial"/>
                        </a:rPr>
                        <a:t>i</a:t>
                      </a:r>
                      <a:r>
                        <a:rPr sz="1600" spc="-5" dirty="0">
                          <a:solidFill>
                            <a:srgbClr val="212121"/>
                          </a:solidFill>
                          <a:latin typeface="Arial"/>
                          <a:cs typeface="Arial"/>
                        </a:rPr>
                        <a:t>rrho</a:t>
                      </a:r>
                      <a:r>
                        <a:rPr sz="1600" spc="5" dirty="0">
                          <a:solidFill>
                            <a:srgbClr val="212121"/>
                          </a:solidFill>
                          <a:latin typeface="Arial"/>
                          <a:cs typeface="Arial"/>
                        </a:rPr>
                        <a:t>si</a:t>
                      </a:r>
                      <a:r>
                        <a:rPr sz="1600" dirty="0">
                          <a:solidFill>
                            <a:srgbClr val="212121"/>
                          </a:solidFill>
                          <a:latin typeface="Arial"/>
                          <a:cs typeface="Arial"/>
                        </a:rPr>
                        <a:t>s</a:t>
                      </a:r>
                      <a:r>
                        <a:rPr sz="1600" spc="-10" dirty="0">
                          <a:solidFill>
                            <a:srgbClr val="212121"/>
                          </a:solidFill>
                          <a:latin typeface="Arial"/>
                          <a:cs typeface="Arial"/>
                        </a:rPr>
                        <a:t> </a:t>
                      </a:r>
                      <a:r>
                        <a:rPr sz="1600" dirty="0">
                          <a:solidFill>
                            <a:srgbClr val="212121"/>
                          </a:solidFill>
                          <a:latin typeface="Arial"/>
                          <a:cs typeface="Arial"/>
                        </a:rPr>
                        <a:t>+</a:t>
                      </a:r>
                      <a:r>
                        <a:rPr sz="1600" spc="15" dirty="0">
                          <a:solidFill>
                            <a:srgbClr val="212121"/>
                          </a:solidFill>
                          <a:latin typeface="Arial"/>
                          <a:cs typeface="Arial"/>
                        </a:rPr>
                        <a:t> </a:t>
                      </a:r>
                      <a:r>
                        <a:rPr sz="1600" dirty="0">
                          <a:solidFill>
                            <a:srgbClr val="212121"/>
                          </a:solidFill>
                          <a:latin typeface="Arial"/>
                          <a:cs typeface="Arial"/>
                        </a:rPr>
                        <a:t>ES</a:t>
                      </a:r>
                      <a:r>
                        <a:rPr sz="1600" spc="-5" dirty="0">
                          <a:solidFill>
                            <a:srgbClr val="212121"/>
                          </a:solidFill>
                          <a:latin typeface="Arial"/>
                          <a:cs typeface="Arial"/>
                        </a:rPr>
                        <a:t>RD </a:t>
                      </a:r>
                      <a:r>
                        <a:rPr sz="1600" dirty="0">
                          <a:solidFill>
                            <a:srgbClr val="212121"/>
                          </a:solidFill>
                          <a:latin typeface="Arial"/>
                          <a:cs typeface="Arial"/>
                        </a:rPr>
                        <a:t>M</a:t>
                      </a:r>
                      <a:r>
                        <a:rPr sz="1600" spc="-5" dirty="0">
                          <a:solidFill>
                            <a:srgbClr val="212121"/>
                          </a:solidFill>
                          <a:latin typeface="Arial"/>
                          <a:cs typeface="Arial"/>
                        </a:rPr>
                        <a:t>ed</a:t>
                      </a:r>
                      <a:r>
                        <a:rPr sz="1600" spc="5" dirty="0">
                          <a:solidFill>
                            <a:srgbClr val="212121"/>
                          </a:solidFill>
                          <a:latin typeface="Arial"/>
                          <a:cs typeface="Arial"/>
                        </a:rPr>
                        <a:t>ic</a:t>
                      </a:r>
                      <a:r>
                        <a:rPr sz="1600" spc="-5" dirty="0">
                          <a:solidFill>
                            <a:srgbClr val="212121"/>
                          </a:solidFill>
                          <a:latin typeface="Arial"/>
                          <a:cs typeface="Arial"/>
                        </a:rPr>
                        <a:t>at</a:t>
                      </a:r>
                      <a:r>
                        <a:rPr sz="1600" spc="5" dirty="0">
                          <a:solidFill>
                            <a:srgbClr val="212121"/>
                          </a:solidFill>
                          <a:latin typeface="Arial"/>
                          <a:cs typeface="Arial"/>
                        </a:rPr>
                        <a:t>i</a:t>
                      </a:r>
                      <a:r>
                        <a:rPr sz="1600" spc="-5" dirty="0">
                          <a:solidFill>
                            <a:srgbClr val="212121"/>
                          </a:solidFill>
                          <a:latin typeface="Arial"/>
                          <a:cs typeface="Arial"/>
                        </a:rPr>
                        <a:t>o</a:t>
                      </a:r>
                      <a:r>
                        <a:rPr sz="1600" dirty="0">
                          <a:solidFill>
                            <a:srgbClr val="212121"/>
                          </a:solidFill>
                          <a:latin typeface="Arial"/>
                          <a:cs typeface="Arial"/>
                        </a:rPr>
                        <a:t>n</a:t>
                      </a:r>
                      <a:r>
                        <a:rPr sz="1600" spc="-15" dirty="0">
                          <a:solidFill>
                            <a:srgbClr val="212121"/>
                          </a:solidFill>
                          <a:latin typeface="Arial"/>
                          <a:cs typeface="Arial"/>
                        </a:rPr>
                        <a:t> </a:t>
                      </a:r>
                      <a:r>
                        <a:rPr sz="1600" spc="5" dirty="0">
                          <a:solidFill>
                            <a:srgbClr val="212121"/>
                          </a:solidFill>
                          <a:latin typeface="Arial"/>
                          <a:cs typeface="Arial"/>
                        </a:rPr>
                        <a:t>c</a:t>
                      </a:r>
                      <a:r>
                        <a:rPr sz="1600" spc="-5" dirty="0">
                          <a:solidFill>
                            <a:srgbClr val="212121"/>
                          </a:solidFill>
                          <a:latin typeface="Arial"/>
                          <a:cs typeface="Arial"/>
                        </a:rPr>
                        <a:t>ontra</a:t>
                      </a:r>
                      <a:r>
                        <a:rPr sz="1600" spc="5" dirty="0">
                          <a:solidFill>
                            <a:srgbClr val="212121"/>
                          </a:solidFill>
                          <a:latin typeface="Arial"/>
                          <a:cs typeface="Arial"/>
                        </a:rPr>
                        <a:t>i</a:t>
                      </a:r>
                      <a:r>
                        <a:rPr sz="1600" spc="-5" dirty="0">
                          <a:solidFill>
                            <a:srgbClr val="212121"/>
                          </a:solidFill>
                          <a:latin typeface="Arial"/>
                          <a:cs typeface="Arial"/>
                        </a:rPr>
                        <a:t>nd</a:t>
                      </a:r>
                      <a:r>
                        <a:rPr sz="1600" spc="5" dirty="0">
                          <a:solidFill>
                            <a:srgbClr val="212121"/>
                          </a:solidFill>
                          <a:latin typeface="Arial"/>
                          <a:cs typeface="Arial"/>
                        </a:rPr>
                        <a:t>ic</a:t>
                      </a:r>
                      <a:r>
                        <a:rPr sz="1600" spc="-5" dirty="0">
                          <a:solidFill>
                            <a:srgbClr val="212121"/>
                          </a:solidFill>
                          <a:latin typeface="Arial"/>
                          <a:cs typeface="Arial"/>
                        </a:rPr>
                        <a:t>at</a:t>
                      </a:r>
                      <a:r>
                        <a:rPr sz="1600" spc="5" dirty="0">
                          <a:solidFill>
                            <a:srgbClr val="212121"/>
                          </a:solidFill>
                          <a:latin typeface="Arial"/>
                          <a:cs typeface="Arial"/>
                        </a:rPr>
                        <a:t>i</a:t>
                      </a:r>
                      <a:r>
                        <a:rPr sz="1600" spc="-5" dirty="0">
                          <a:solidFill>
                            <a:srgbClr val="212121"/>
                          </a:solidFill>
                          <a:latin typeface="Arial"/>
                          <a:cs typeface="Arial"/>
                        </a:rPr>
                        <a:t>ons </a:t>
                      </a:r>
                      <a:r>
                        <a:rPr sz="1600" dirty="0">
                          <a:solidFill>
                            <a:srgbClr val="212121"/>
                          </a:solidFill>
                          <a:latin typeface="Arial"/>
                          <a:cs typeface="Arial"/>
                        </a:rPr>
                        <a:t>P</a:t>
                      </a:r>
                      <a:r>
                        <a:rPr sz="1600" spc="-5" dirty="0">
                          <a:solidFill>
                            <a:srgbClr val="212121"/>
                          </a:solidFill>
                          <a:latin typeface="Arial"/>
                          <a:cs typeface="Arial"/>
                        </a:rPr>
                        <a:t>regnan</a:t>
                      </a:r>
                      <a:r>
                        <a:rPr sz="1600" spc="5" dirty="0">
                          <a:solidFill>
                            <a:srgbClr val="212121"/>
                          </a:solidFill>
                          <a:latin typeface="Arial"/>
                          <a:cs typeface="Arial"/>
                        </a:rPr>
                        <a:t>c</a:t>
                      </a:r>
                      <a:r>
                        <a:rPr sz="1600" dirty="0">
                          <a:solidFill>
                            <a:srgbClr val="212121"/>
                          </a:solidFill>
                          <a:latin typeface="Arial"/>
                          <a:cs typeface="Arial"/>
                        </a:rPr>
                        <a:t>y</a:t>
                      </a:r>
                      <a:endParaRPr sz="1600" dirty="0">
                        <a:latin typeface="Arial"/>
                        <a:cs typeface="Arial"/>
                      </a:endParaRPr>
                    </a:p>
                    <a:p>
                      <a:pPr marL="84455" marR="594360">
                        <a:lnSpc>
                          <a:spcPts val="3840"/>
                        </a:lnSpc>
                      </a:pPr>
                      <a:r>
                        <a:rPr sz="1600" dirty="0">
                          <a:solidFill>
                            <a:srgbClr val="212121"/>
                          </a:solidFill>
                          <a:latin typeface="Arial"/>
                          <a:cs typeface="Arial"/>
                        </a:rPr>
                        <a:t>K</a:t>
                      </a:r>
                      <a:r>
                        <a:rPr sz="1600" spc="-5" dirty="0">
                          <a:solidFill>
                            <a:srgbClr val="212121"/>
                          </a:solidFill>
                          <a:latin typeface="Arial"/>
                          <a:cs typeface="Arial"/>
                        </a:rPr>
                        <a:t>no</a:t>
                      </a:r>
                      <a:r>
                        <a:rPr sz="1600" spc="-15" dirty="0">
                          <a:solidFill>
                            <a:srgbClr val="212121"/>
                          </a:solidFill>
                          <a:latin typeface="Arial"/>
                          <a:cs typeface="Arial"/>
                        </a:rPr>
                        <a:t>w</a:t>
                      </a:r>
                      <a:r>
                        <a:rPr sz="1600" dirty="0">
                          <a:solidFill>
                            <a:srgbClr val="212121"/>
                          </a:solidFill>
                          <a:latin typeface="Arial"/>
                          <a:cs typeface="Arial"/>
                        </a:rPr>
                        <a:t>n</a:t>
                      </a:r>
                      <a:r>
                        <a:rPr sz="1600" spc="10" dirty="0">
                          <a:solidFill>
                            <a:srgbClr val="212121"/>
                          </a:solidFill>
                          <a:latin typeface="Arial"/>
                          <a:cs typeface="Arial"/>
                        </a:rPr>
                        <a:t> </a:t>
                      </a:r>
                      <a:r>
                        <a:rPr sz="1600" spc="-5" dirty="0">
                          <a:solidFill>
                            <a:srgbClr val="212121"/>
                          </a:solidFill>
                          <a:latin typeface="Arial"/>
                          <a:cs typeface="Arial"/>
                        </a:rPr>
                        <a:t>o</a:t>
                      </a:r>
                      <a:r>
                        <a:rPr sz="1600" dirty="0">
                          <a:solidFill>
                            <a:srgbClr val="212121"/>
                          </a:solidFill>
                          <a:latin typeface="Arial"/>
                          <a:cs typeface="Arial"/>
                        </a:rPr>
                        <a:t>r</a:t>
                      </a:r>
                      <a:r>
                        <a:rPr sz="1600" spc="5" dirty="0">
                          <a:solidFill>
                            <a:srgbClr val="212121"/>
                          </a:solidFill>
                          <a:latin typeface="Arial"/>
                          <a:cs typeface="Arial"/>
                        </a:rPr>
                        <a:t> s</a:t>
                      </a:r>
                      <a:r>
                        <a:rPr sz="1600" spc="-5" dirty="0">
                          <a:solidFill>
                            <a:srgbClr val="212121"/>
                          </a:solidFill>
                          <a:latin typeface="Arial"/>
                          <a:cs typeface="Arial"/>
                        </a:rPr>
                        <a:t>u</a:t>
                      </a:r>
                      <a:r>
                        <a:rPr sz="1600" spc="5" dirty="0">
                          <a:solidFill>
                            <a:srgbClr val="212121"/>
                          </a:solidFill>
                          <a:latin typeface="Arial"/>
                          <a:cs typeface="Arial"/>
                        </a:rPr>
                        <a:t>s</a:t>
                      </a:r>
                      <a:r>
                        <a:rPr sz="1600" spc="-5" dirty="0">
                          <a:solidFill>
                            <a:srgbClr val="212121"/>
                          </a:solidFill>
                          <a:latin typeface="Arial"/>
                          <a:cs typeface="Arial"/>
                        </a:rPr>
                        <a:t>pe</a:t>
                      </a:r>
                      <a:r>
                        <a:rPr sz="1600" spc="5" dirty="0">
                          <a:solidFill>
                            <a:srgbClr val="212121"/>
                          </a:solidFill>
                          <a:latin typeface="Arial"/>
                          <a:cs typeface="Arial"/>
                        </a:rPr>
                        <a:t>c</a:t>
                      </a:r>
                      <a:r>
                        <a:rPr sz="1600" dirty="0">
                          <a:solidFill>
                            <a:srgbClr val="212121"/>
                          </a:solidFill>
                          <a:latin typeface="Arial"/>
                          <a:cs typeface="Arial"/>
                        </a:rPr>
                        <a:t>ted</a:t>
                      </a:r>
                      <a:r>
                        <a:rPr sz="1600" spc="-5" dirty="0">
                          <a:solidFill>
                            <a:srgbClr val="212121"/>
                          </a:solidFill>
                          <a:latin typeface="Arial"/>
                          <a:cs typeface="Arial"/>
                        </a:rPr>
                        <a:t> HCC </a:t>
                      </a:r>
                      <a:r>
                        <a:rPr sz="1600" dirty="0">
                          <a:solidFill>
                            <a:srgbClr val="212121"/>
                          </a:solidFill>
                          <a:latin typeface="Arial"/>
                          <a:cs typeface="Arial"/>
                        </a:rPr>
                        <a:t>P</a:t>
                      </a:r>
                      <a:r>
                        <a:rPr sz="1600" spc="-5" dirty="0">
                          <a:solidFill>
                            <a:srgbClr val="212121"/>
                          </a:solidFill>
                          <a:latin typeface="Arial"/>
                          <a:cs typeface="Arial"/>
                        </a:rPr>
                        <a:t>r</a:t>
                      </a:r>
                      <a:r>
                        <a:rPr sz="1600" spc="5" dirty="0">
                          <a:solidFill>
                            <a:srgbClr val="212121"/>
                          </a:solidFill>
                          <a:latin typeface="Arial"/>
                          <a:cs typeface="Arial"/>
                        </a:rPr>
                        <a:t>i</a:t>
                      </a:r>
                      <a:r>
                        <a:rPr sz="1600" spc="-5" dirty="0">
                          <a:solidFill>
                            <a:srgbClr val="212121"/>
                          </a:solidFill>
                          <a:latin typeface="Arial"/>
                          <a:cs typeface="Arial"/>
                        </a:rPr>
                        <a:t>o</a:t>
                      </a:r>
                      <a:r>
                        <a:rPr sz="1600" dirty="0">
                          <a:solidFill>
                            <a:srgbClr val="212121"/>
                          </a:solidFill>
                          <a:latin typeface="Arial"/>
                          <a:cs typeface="Arial"/>
                        </a:rPr>
                        <a:t>r</a:t>
                      </a:r>
                      <a:r>
                        <a:rPr sz="1600" spc="5" dirty="0">
                          <a:solidFill>
                            <a:srgbClr val="212121"/>
                          </a:solidFill>
                          <a:latin typeface="Arial"/>
                          <a:cs typeface="Arial"/>
                        </a:rPr>
                        <a:t> liv</a:t>
                      </a:r>
                      <a:r>
                        <a:rPr sz="1600" spc="-5" dirty="0">
                          <a:solidFill>
                            <a:srgbClr val="212121"/>
                          </a:solidFill>
                          <a:latin typeface="Arial"/>
                          <a:cs typeface="Arial"/>
                        </a:rPr>
                        <a:t>e</a:t>
                      </a:r>
                      <a:r>
                        <a:rPr sz="1600" dirty="0">
                          <a:solidFill>
                            <a:srgbClr val="212121"/>
                          </a:solidFill>
                          <a:latin typeface="Arial"/>
                          <a:cs typeface="Arial"/>
                        </a:rPr>
                        <a:t>r</a:t>
                      </a:r>
                      <a:r>
                        <a:rPr sz="1600" spc="-20" dirty="0">
                          <a:solidFill>
                            <a:srgbClr val="212121"/>
                          </a:solidFill>
                          <a:latin typeface="Arial"/>
                          <a:cs typeface="Arial"/>
                        </a:rPr>
                        <a:t> </a:t>
                      </a:r>
                      <a:r>
                        <a:rPr sz="1600" dirty="0">
                          <a:solidFill>
                            <a:srgbClr val="212121"/>
                          </a:solidFill>
                          <a:latin typeface="Arial"/>
                          <a:cs typeface="Arial"/>
                        </a:rPr>
                        <a:t>t</a:t>
                      </a:r>
                      <a:r>
                        <a:rPr sz="1600" spc="-5" dirty="0">
                          <a:solidFill>
                            <a:srgbClr val="212121"/>
                          </a:solidFill>
                          <a:latin typeface="Arial"/>
                          <a:cs typeface="Arial"/>
                        </a:rPr>
                        <a:t>ran</a:t>
                      </a:r>
                      <a:r>
                        <a:rPr sz="1600" spc="5" dirty="0">
                          <a:solidFill>
                            <a:srgbClr val="212121"/>
                          </a:solidFill>
                          <a:latin typeface="Arial"/>
                          <a:cs typeface="Arial"/>
                        </a:rPr>
                        <a:t>s</a:t>
                      </a:r>
                      <a:r>
                        <a:rPr sz="1600" spc="-5" dirty="0">
                          <a:solidFill>
                            <a:srgbClr val="212121"/>
                          </a:solidFill>
                          <a:latin typeface="Arial"/>
                          <a:cs typeface="Arial"/>
                        </a:rPr>
                        <a:t>p</a:t>
                      </a:r>
                      <a:r>
                        <a:rPr sz="1600" spc="5" dirty="0">
                          <a:solidFill>
                            <a:srgbClr val="212121"/>
                          </a:solidFill>
                          <a:latin typeface="Arial"/>
                          <a:cs typeface="Arial"/>
                        </a:rPr>
                        <a:t>l</a:t>
                      </a:r>
                      <a:r>
                        <a:rPr sz="1600" spc="-5" dirty="0">
                          <a:solidFill>
                            <a:srgbClr val="212121"/>
                          </a:solidFill>
                          <a:latin typeface="Arial"/>
                          <a:cs typeface="Arial"/>
                        </a:rPr>
                        <a:t>ant</a:t>
                      </a:r>
                      <a:endParaRPr sz="1600" dirty="0">
                        <a:latin typeface="Arial"/>
                        <a:cs typeface="Arial"/>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9E9E9"/>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97977" rIns="0" bIns="0" rtlCol="0">
            <a:spAutoFit/>
          </a:bodyPr>
          <a:lstStyle/>
          <a:p>
            <a:pPr marL="66675">
              <a:lnSpc>
                <a:spcPts val="4760"/>
              </a:lnSpc>
            </a:pPr>
            <a:r>
              <a:rPr spc="-130" dirty="0">
                <a:solidFill>
                  <a:srgbClr val="C00000"/>
                </a:solidFill>
              </a:rPr>
              <a:t>Non</a:t>
            </a:r>
            <a:r>
              <a:rPr spc="-110" dirty="0">
                <a:solidFill>
                  <a:srgbClr val="C00000"/>
                </a:solidFill>
              </a:rPr>
              <a:t>-</a:t>
            </a:r>
            <a:r>
              <a:rPr spc="-130" dirty="0">
                <a:solidFill>
                  <a:srgbClr val="C00000"/>
                </a:solidFill>
              </a:rPr>
              <a:t>ad</a:t>
            </a:r>
            <a:r>
              <a:rPr spc="-125" dirty="0">
                <a:solidFill>
                  <a:srgbClr val="C00000"/>
                </a:solidFill>
              </a:rPr>
              <a:t>h</a:t>
            </a:r>
            <a:r>
              <a:rPr spc="-130" dirty="0">
                <a:solidFill>
                  <a:srgbClr val="C00000"/>
                </a:solidFill>
              </a:rPr>
              <a:t>e</a:t>
            </a:r>
            <a:r>
              <a:rPr spc="-110" dirty="0">
                <a:solidFill>
                  <a:srgbClr val="C00000"/>
                </a:solidFill>
              </a:rPr>
              <a:t>r</a:t>
            </a:r>
            <a:r>
              <a:rPr spc="-130" dirty="0">
                <a:solidFill>
                  <a:srgbClr val="C00000"/>
                </a:solidFill>
              </a:rPr>
              <a:t>e</a:t>
            </a:r>
            <a:r>
              <a:rPr spc="-125" dirty="0">
                <a:solidFill>
                  <a:srgbClr val="C00000"/>
                </a:solidFill>
              </a:rPr>
              <a:t>n</a:t>
            </a:r>
            <a:r>
              <a:rPr spc="-114" dirty="0">
                <a:solidFill>
                  <a:srgbClr val="C00000"/>
                </a:solidFill>
              </a:rPr>
              <a:t>c</a:t>
            </a:r>
            <a:r>
              <a:rPr spc="-25" dirty="0">
                <a:solidFill>
                  <a:srgbClr val="C00000"/>
                </a:solidFill>
              </a:rPr>
              <a:t>e</a:t>
            </a:r>
            <a:r>
              <a:rPr spc="-195" dirty="0">
                <a:solidFill>
                  <a:srgbClr val="C00000"/>
                </a:solidFill>
              </a:rPr>
              <a:t> </a:t>
            </a:r>
            <a:r>
              <a:rPr spc="-105" dirty="0">
                <a:solidFill>
                  <a:srgbClr val="C00000"/>
                </a:solidFill>
              </a:rPr>
              <a:t>t</a:t>
            </a:r>
            <a:r>
              <a:rPr spc="-25" dirty="0">
                <a:solidFill>
                  <a:srgbClr val="C00000"/>
                </a:solidFill>
              </a:rPr>
              <a:t>o</a:t>
            </a:r>
            <a:r>
              <a:rPr spc="-280" dirty="0">
                <a:solidFill>
                  <a:srgbClr val="C00000"/>
                </a:solidFill>
              </a:rPr>
              <a:t> </a:t>
            </a:r>
            <a:r>
              <a:rPr spc="-275" dirty="0">
                <a:solidFill>
                  <a:srgbClr val="C00000"/>
                </a:solidFill>
              </a:rPr>
              <a:t>T</a:t>
            </a:r>
            <a:r>
              <a:rPr spc="-110" dirty="0">
                <a:solidFill>
                  <a:srgbClr val="C00000"/>
                </a:solidFill>
              </a:rPr>
              <a:t>r</a:t>
            </a:r>
            <a:r>
              <a:rPr spc="-125" dirty="0">
                <a:solidFill>
                  <a:srgbClr val="C00000"/>
                </a:solidFill>
              </a:rPr>
              <a:t>e</a:t>
            </a:r>
            <a:r>
              <a:rPr spc="-130" dirty="0">
                <a:solidFill>
                  <a:srgbClr val="C00000"/>
                </a:solidFill>
              </a:rPr>
              <a:t>a</a:t>
            </a:r>
            <a:r>
              <a:rPr spc="-110" dirty="0">
                <a:solidFill>
                  <a:srgbClr val="C00000"/>
                </a:solidFill>
              </a:rPr>
              <a:t>t</a:t>
            </a:r>
            <a:r>
              <a:rPr spc="-125" dirty="0">
                <a:solidFill>
                  <a:srgbClr val="C00000"/>
                </a:solidFill>
              </a:rPr>
              <a:t>ment</a:t>
            </a:r>
          </a:p>
        </p:txBody>
      </p:sp>
      <p:sp>
        <p:nvSpPr>
          <p:cNvPr id="4" name="object 4"/>
          <p:cNvSpPr txBox="1"/>
          <p:nvPr/>
        </p:nvSpPr>
        <p:spPr>
          <a:xfrm>
            <a:off x="688193" y="1659810"/>
            <a:ext cx="9265920" cy="4272965"/>
          </a:xfrm>
          <a:prstGeom prst="rect">
            <a:avLst/>
          </a:prstGeom>
        </p:spPr>
        <p:txBody>
          <a:bodyPr vert="horz" wrap="square" lIns="0" tIns="0" rIns="0" bIns="0" rtlCol="0">
            <a:spAutoFit/>
          </a:bodyPr>
          <a:lstStyle/>
          <a:p>
            <a:pPr marL="12700" marR="47625">
              <a:lnSpc>
                <a:spcPts val="2810"/>
              </a:lnSpc>
            </a:pPr>
            <a:r>
              <a:rPr sz="2600" spc="5" dirty="0">
                <a:solidFill>
                  <a:srgbClr val="212121"/>
                </a:solidFill>
                <a:latin typeface="Arial"/>
                <a:cs typeface="Arial"/>
              </a:rPr>
              <a:t>The</a:t>
            </a:r>
            <a:r>
              <a:rPr sz="2600" spc="-5" dirty="0">
                <a:solidFill>
                  <a:srgbClr val="212121"/>
                </a:solidFill>
                <a:latin typeface="Arial"/>
                <a:cs typeface="Arial"/>
              </a:rPr>
              <a:t>r</a:t>
            </a:r>
            <a:r>
              <a:rPr sz="2600" dirty="0">
                <a:solidFill>
                  <a:srgbClr val="212121"/>
                </a:solidFill>
                <a:latin typeface="Arial"/>
                <a:cs typeface="Arial"/>
              </a:rPr>
              <a:t>e</a:t>
            </a:r>
            <a:r>
              <a:rPr sz="2600" spc="-10" dirty="0">
                <a:solidFill>
                  <a:srgbClr val="212121"/>
                </a:solidFill>
                <a:latin typeface="Arial"/>
                <a:cs typeface="Arial"/>
              </a:rPr>
              <a:t> </a:t>
            </a:r>
            <a:r>
              <a:rPr sz="2600" spc="-5" dirty="0">
                <a:solidFill>
                  <a:srgbClr val="212121"/>
                </a:solidFill>
                <a:latin typeface="Arial"/>
                <a:cs typeface="Arial"/>
              </a:rPr>
              <a:t>i</a:t>
            </a:r>
            <a:r>
              <a:rPr sz="2600" dirty="0">
                <a:solidFill>
                  <a:srgbClr val="212121"/>
                </a:solidFill>
                <a:latin typeface="Arial"/>
                <a:cs typeface="Arial"/>
              </a:rPr>
              <a:t>s not</a:t>
            </a:r>
            <a:r>
              <a:rPr sz="2600" spc="-10" dirty="0">
                <a:solidFill>
                  <a:srgbClr val="212121"/>
                </a:solidFill>
                <a:latin typeface="Arial"/>
                <a:cs typeface="Arial"/>
              </a:rPr>
              <a:t> </a:t>
            </a:r>
            <a:r>
              <a:rPr sz="2600" dirty="0">
                <a:solidFill>
                  <a:srgbClr val="212121"/>
                </a:solidFill>
                <a:latin typeface="Arial"/>
                <a:cs typeface="Arial"/>
              </a:rPr>
              <a:t>much</a:t>
            </a:r>
            <a:r>
              <a:rPr sz="2600" spc="-10" dirty="0">
                <a:solidFill>
                  <a:srgbClr val="212121"/>
                </a:solidFill>
                <a:latin typeface="Arial"/>
                <a:cs typeface="Arial"/>
              </a:rPr>
              <a:t> </a:t>
            </a:r>
            <a:r>
              <a:rPr sz="2600" dirty="0">
                <a:solidFill>
                  <a:srgbClr val="212121"/>
                </a:solidFill>
                <a:latin typeface="Arial"/>
                <a:cs typeface="Arial"/>
              </a:rPr>
              <a:t>da</a:t>
            </a:r>
            <a:r>
              <a:rPr sz="2600" spc="-5" dirty="0">
                <a:solidFill>
                  <a:srgbClr val="212121"/>
                </a:solidFill>
                <a:latin typeface="Arial"/>
                <a:cs typeface="Arial"/>
              </a:rPr>
              <a:t>t</a:t>
            </a:r>
            <a:r>
              <a:rPr sz="2600" dirty="0">
                <a:solidFill>
                  <a:srgbClr val="212121"/>
                </a:solidFill>
                <a:latin typeface="Arial"/>
                <a:cs typeface="Arial"/>
              </a:rPr>
              <a:t>a ava</a:t>
            </a:r>
            <a:r>
              <a:rPr sz="2600" spc="-5" dirty="0">
                <a:solidFill>
                  <a:srgbClr val="212121"/>
                </a:solidFill>
                <a:latin typeface="Arial"/>
                <a:cs typeface="Arial"/>
              </a:rPr>
              <a:t>il</a:t>
            </a:r>
            <a:r>
              <a:rPr sz="2600" dirty="0">
                <a:solidFill>
                  <a:srgbClr val="212121"/>
                </a:solidFill>
                <a:latin typeface="Arial"/>
                <a:cs typeface="Arial"/>
              </a:rPr>
              <a:t>ab</a:t>
            </a:r>
            <a:r>
              <a:rPr sz="2600" spc="-5" dirty="0">
                <a:solidFill>
                  <a:srgbClr val="212121"/>
                </a:solidFill>
                <a:latin typeface="Arial"/>
                <a:cs typeface="Arial"/>
              </a:rPr>
              <a:t>l</a:t>
            </a:r>
            <a:r>
              <a:rPr sz="2600" dirty="0">
                <a:solidFill>
                  <a:srgbClr val="212121"/>
                </a:solidFill>
                <a:latin typeface="Arial"/>
                <a:cs typeface="Arial"/>
              </a:rPr>
              <a:t>e</a:t>
            </a:r>
            <a:r>
              <a:rPr sz="2600" spc="-10" dirty="0">
                <a:solidFill>
                  <a:srgbClr val="212121"/>
                </a:solidFill>
                <a:latin typeface="Arial"/>
                <a:cs typeface="Arial"/>
              </a:rPr>
              <a:t> </a:t>
            </a:r>
            <a:r>
              <a:rPr sz="2600" dirty="0">
                <a:solidFill>
                  <a:srgbClr val="212121"/>
                </a:solidFill>
                <a:latin typeface="Arial"/>
                <a:cs typeface="Arial"/>
              </a:rPr>
              <a:t>on ou</a:t>
            </a:r>
            <a:r>
              <a:rPr sz="2600" spc="-5" dirty="0">
                <a:solidFill>
                  <a:srgbClr val="212121"/>
                </a:solidFill>
                <a:latin typeface="Arial"/>
                <a:cs typeface="Arial"/>
              </a:rPr>
              <a:t>t</a:t>
            </a:r>
            <a:r>
              <a:rPr sz="2600" spc="5" dirty="0">
                <a:solidFill>
                  <a:srgbClr val="212121"/>
                </a:solidFill>
                <a:latin typeface="Arial"/>
                <a:cs typeface="Arial"/>
              </a:rPr>
              <a:t>co</a:t>
            </a:r>
            <a:r>
              <a:rPr sz="2600" dirty="0">
                <a:solidFill>
                  <a:srgbClr val="212121"/>
                </a:solidFill>
                <a:latin typeface="Arial"/>
                <a:cs typeface="Arial"/>
              </a:rPr>
              <a:t>mes</a:t>
            </a:r>
            <a:r>
              <a:rPr sz="2600" spc="-25" dirty="0">
                <a:solidFill>
                  <a:srgbClr val="212121"/>
                </a:solidFill>
                <a:latin typeface="Arial"/>
                <a:cs typeface="Arial"/>
              </a:rPr>
              <a:t> </a:t>
            </a:r>
            <a:r>
              <a:rPr sz="2600" spc="-5" dirty="0">
                <a:solidFill>
                  <a:srgbClr val="212121"/>
                </a:solidFill>
                <a:latin typeface="Arial"/>
                <a:cs typeface="Arial"/>
              </a:rPr>
              <a:t>f</a:t>
            </a:r>
            <a:r>
              <a:rPr sz="2600" dirty="0">
                <a:solidFill>
                  <a:srgbClr val="212121"/>
                </a:solidFill>
                <a:latin typeface="Arial"/>
                <a:cs typeface="Arial"/>
              </a:rPr>
              <a:t>or</a:t>
            </a:r>
            <a:r>
              <a:rPr sz="2600" spc="5" dirty="0">
                <a:solidFill>
                  <a:srgbClr val="212121"/>
                </a:solidFill>
                <a:latin typeface="Arial"/>
                <a:cs typeface="Arial"/>
              </a:rPr>
              <a:t> </a:t>
            </a:r>
            <a:r>
              <a:rPr sz="2600" dirty="0">
                <a:solidFill>
                  <a:srgbClr val="212121"/>
                </a:solidFill>
                <a:latin typeface="Arial"/>
                <a:cs typeface="Arial"/>
              </a:rPr>
              <a:t>pa</a:t>
            </a:r>
            <a:r>
              <a:rPr sz="2600" spc="-5" dirty="0">
                <a:solidFill>
                  <a:srgbClr val="212121"/>
                </a:solidFill>
                <a:latin typeface="Arial"/>
                <a:cs typeface="Arial"/>
              </a:rPr>
              <a:t>ti</a:t>
            </a:r>
            <a:r>
              <a:rPr sz="2600" dirty="0">
                <a:solidFill>
                  <a:srgbClr val="212121"/>
                </a:solidFill>
                <a:latin typeface="Arial"/>
                <a:cs typeface="Arial"/>
              </a:rPr>
              <a:t>en</a:t>
            </a:r>
            <a:r>
              <a:rPr sz="2600" spc="-5" dirty="0">
                <a:solidFill>
                  <a:srgbClr val="212121"/>
                </a:solidFill>
                <a:latin typeface="Arial"/>
                <a:cs typeface="Arial"/>
              </a:rPr>
              <a:t>t</a:t>
            </a:r>
            <a:r>
              <a:rPr sz="2600" dirty="0">
                <a:solidFill>
                  <a:srgbClr val="212121"/>
                </a:solidFill>
                <a:latin typeface="Arial"/>
                <a:cs typeface="Arial"/>
              </a:rPr>
              <a:t>s</a:t>
            </a:r>
            <a:r>
              <a:rPr sz="2600" spc="-10" dirty="0">
                <a:solidFill>
                  <a:srgbClr val="212121"/>
                </a:solidFill>
                <a:latin typeface="Arial"/>
                <a:cs typeface="Arial"/>
              </a:rPr>
              <a:t> </a:t>
            </a:r>
            <a:r>
              <a:rPr sz="2600" dirty="0">
                <a:solidFill>
                  <a:srgbClr val="212121"/>
                </a:solidFill>
                <a:latin typeface="Arial"/>
                <a:cs typeface="Arial"/>
              </a:rPr>
              <a:t>who a</a:t>
            </a:r>
            <a:r>
              <a:rPr sz="2600" spc="-5" dirty="0">
                <a:solidFill>
                  <a:srgbClr val="212121"/>
                </a:solidFill>
                <a:latin typeface="Arial"/>
                <a:cs typeface="Arial"/>
              </a:rPr>
              <a:t>r</a:t>
            </a:r>
            <a:r>
              <a:rPr sz="2600" dirty="0">
                <a:solidFill>
                  <a:srgbClr val="212121"/>
                </a:solidFill>
                <a:latin typeface="Arial"/>
                <a:cs typeface="Arial"/>
              </a:rPr>
              <a:t>e non</a:t>
            </a:r>
            <a:r>
              <a:rPr sz="2600" spc="-10" dirty="0">
                <a:solidFill>
                  <a:srgbClr val="212121"/>
                </a:solidFill>
                <a:latin typeface="Arial"/>
                <a:cs typeface="Arial"/>
              </a:rPr>
              <a:t>-</a:t>
            </a:r>
            <a:r>
              <a:rPr sz="2600" dirty="0">
                <a:solidFill>
                  <a:srgbClr val="212121"/>
                </a:solidFill>
                <a:latin typeface="Arial"/>
                <a:cs typeface="Arial"/>
              </a:rPr>
              <a:t>adhe</a:t>
            </a:r>
            <a:r>
              <a:rPr sz="2600" spc="-5" dirty="0">
                <a:solidFill>
                  <a:srgbClr val="212121"/>
                </a:solidFill>
                <a:latin typeface="Arial"/>
                <a:cs typeface="Arial"/>
              </a:rPr>
              <a:t>r</a:t>
            </a:r>
            <a:r>
              <a:rPr sz="2600" dirty="0">
                <a:solidFill>
                  <a:srgbClr val="212121"/>
                </a:solidFill>
                <a:latin typeface="Arial"/>
                <a:cs typeface="Arial"/>
              </a:rPr>
              <a:t>ent</a:t>
            </a:r>
            <a:r>
              <a:rPr sz="2600" spc="-20" dirty="0">
                <a:solidFill>
                  <a:srgbClr val="212121"/>
                </a:solidFill>
                <a:latin typeface="Arial"/>
                <a:cs typeface="Arial"/>
              </a:rPr>
              <a:t> </a:t>
            </a:r>
            <a:r>
              <a:rPr sz="2600" spc="-5" dirty="0">
                <a:solidFill>
                  <a:srgbClr val="212121"/>
                </a:solidFill>
                <a:latin typeface="Arial"/>
                <a:cs typeface="Arial"/>
              </a:rPr>
              <a:t>t</a:t>
            </a:r>
            <a:r>
              <a:rPr sz="2600" dirty="0">
                <a:solidFill>
                  <a:srgbClr val="212121"/>
                </a:solidFill>
                <a:latin typeface="Arial"/>
                <a:cs typeface="Arial"/>
              </a:rPr>
              <a:t>o</a:t>
            </a:r>
            <a:r>
              <a:rPr sz="2600" spc="10" dirty="0">
                <a:solidFill>
                  <a:srgbClr val="212121"/>
                </a:solidFill>
                <a:latin typeface="Arial"/>
                <a:cs typeface="Arial"/>
              </a:rPr>
              <a:t> </a:t>
            </a:r>
            <a:r>
              <a:rPr sz="2600" dirty="0">
                <a:solidFill>
                  <a:srgbClr val="212121"/>
                </a:solidFill>
                <a:latin typeface="Arial"/>
                <a:cs typeface="Arial"/>
              </a:rPr>
              <a:t>DAA</a:t>
            </a:r>
            <a:r>
              <a:rPr sz="2600" spc="-160" dirty="0">
                <a:solidFill>
                  <a:srgbClr val="212121"/>
                </a:solidFill>
                <a:latin typeface="Arial"/>
                <a:cs typeface="Arial"/>
              </a:rPr>
              <a:t> </a:t>
            </a:r>
            <a:r>
              <a:rPr sz="2600" spc="-5" dirty="0">
                <a:solidFill>
                  <a:srgbClr val="212121"/>
                </a:solidFill>
                <a:latin typeface="Arial"/>
                <a:cs typeface="Arial"/>
              </a:rPr>
              <a:t>tr</a:t>
            </a:r>
            <a:r>
              <a:rPr sz="2600" dirty="0">
                <a:solidFill>
                  <a:srgbClr val="212121"/>
                </a:solidFill>
                <a:latin typeface="Arial"/>
                <a:cs typeface="Arial"/>
              </a:rPr>
              <a:t>ea</a:t>
            </a:r>
            <a:r>
              <a:rPr sz="2600" spc="-5" dirty="0">
                <a:solidFill>
                  <a:srgbClr val="212121"/>
                </a:solidFill>
                <a:latin typeface="Arial"/>
                <a:cs typeface="Arial"/>
              </a:rPr>
              <a:t>t</a:t>
            </a:r>
            <a:r>
              <a:rPr sz="2600" dirty="0">
                <a:solidFill>
                  <a:srgbClr val="212121"/>
                </a:solidFill>
                <a:latin typeface="Arial"/>
                <a:cs typeface="Arial"/>
              </a:rPr>
              <a:t>ment</a:t>
            </a:r>
            <a:r>
              <a:rPr sz="2600" spc="-10" dirty="0">
                <a:solidFill>
                  <a:srgbClr val="212121"/>
                </a:solidFill>
                <a:latin typeface="Arial"/>
                <a:cs typeface="Arial"/>
              </a:rPr>
              <a:t> </a:t>
            </a:r>
            <a:r>
              <a:rPr sz="2600" dirty="0">
                <a:solidFill>
                  <a:srgbClr val="212121"/>
                </a:solidFill>
                <a:latin typeface="Arial"/>
                <a:cs typeface="Arial"/>
              </a:rPr>
              <a:t>and how</a:t>
            </a:r>
            <a:r>
              <a:rPr sz="2600" spc="-15" dirty="0">
                <a:solidFill>
                  <a:srgbClr val="212121"/>
                </a:solidFill>
                <a:latin typeface="Arial"/>
                <a:cs typeface="Arial"/>
              </a:rPr>
              <a:t> </a:t>
            </a:r>
            <a:r>
              <a:rPr sz="2600" spc="-5" dirty="0">
                <a:solidFill>
                  <a:srgbClr val="212121"/>
                </a:solidFill>
                <a:latin typeface="Arial"/>
                <a:cs typeface="Arial"/>
              </a:rPr>
              <a:t>t</a:t>
            </a:r>
            <a:r>
              <a:rPr sz="2600" dirty="0">
                <a:solidFill>
                  <a:srgbClr val="212121"/>
                </a:solidFill>
                <a:latin typeface="Arial"/>
                <a:cs typeface="Arial"/>
              </a:rPr>
              <a:t>o</a:t>
            </a:r>
            <a:r>
              <a:rPr sz="2600" spc="10" dirty="0">
                <a:solidFill>
                  <a:srgbClr val="212121"/>
                </a:solidFill>
                <a:latin typeface="Arial"/>
                <a:cs typeface="Arial"/>
              </a:rPr>
              <a:t> </a:t>
            </a:r>
            <a:r>
              <a:rPr sz="2600" dirty="0">
                <a:solidFill>
                  <a:srgbClr val="212121"/>
                </a:solidFill>
                <a:latin typeface="Arial"/>
                <a:cs typeface="Arial"/>
              </a:rPr>
              <a:t>manage</a:t>
            </a:r>
            <a:r>
              <a:rPr sz="2600" spc="-10" dirty="0">
                <a:solidFill>
                  <a:srgbClr val="212121"/>
                </a:solidFill>
                <a:latin typeface="Arial"/>
                <a:cs typeface="Arial"/>
              </a:rPr>
              <a:t> </a:t>
            </a:r>
            <a:r>
              <a:rPr sz="2600" spc="-5" dirty="0">
                <a:solidFill>
                  <a:srgbClr val="212121"/>
                </a:solidFill>
                <a:latin typeface="Arial"/>
                <a:cs typeface="Arial"/>
              </a:rPr>
              <a:t>t</a:t>
            </a:r>
            <a:r>
              <a:rPr sz="2600" dirty="0">
                <a:solidFill>
                  <a:srgbClr val="212121"/>
                </a:solidFill>
                <a:latin typeface="Arial"/>
                <a:cs typeface="Arial"/>
              </a:rPr>
              <a:t>hem, however</a:t>
            </a:r>
            <a:r>
              <a:rPr sz="2600" spc="-30" dirty="0">
                <a:solidFill>
                  <a:srgbClr val="212121"/>
                </a:solidFill>
                <a:latin typeface="Arial"/>
                <a:cs typeface="Arial"/>
              </a:rPr>
              <a:t> </a:t>
            </a:r>
            <a:r>
              <a:rPr sz="2600" spc="5" dirty="0">
                <a:solidFill>
                  <a:srgbClr val="212121"/>
                </a:solidFill>
                <a:latin typeface="Arial"/>
                <a:cs typeface="Arial"/>
              </a:rPr>
              <a:t>s</a:t>
            </a:r>
            <a:r>
              <a:rPr sz="2600" spc="-5" dirty="0">
                <a:solidFill>
                  <a:srgbClr val="212121"/>
                </a:solidFill>
                <a:latin typeface="Arial"/>
                <a:cs typeface="Arial"/>
              </a:rPr>
              <a:t>t</a:t>
            </a:r>
            <a:r>
              <a:rPr sz="2600" dirty="0">
                <a:solidFill>
                  <a:srgbClr val="212121"/>
                </a:solidFill>
                <a:latin typeface="Arial"/>
                <a:cs typeface="Arial"/>
              </a:rPr>
              <a:t>ud</a:t>
            </a:r>
            <a:r>
              <a:rPr sz="2600" spc="-5" dirty="0">
                <a:solidFill>
                  <a:srgbClr val="212121"/>
                </a:solidFill>
                <a:latin typeface="Arial"/>
                <a:cs typeface="Arial"/>
              </a:rPr>
              <a:t>i</a:t>
            </a:r>
            <a:r>
              <a:rPr sz="2600" dirty="0">
                <a:solidFill>
                  <a:srgbClr val="212121"/>
                </a:solidFill>
                <a:latin typeface="Arial"/>
                <a:cs typeface="Arial"/>
              </a:rPr>
              <a:t>es</a:t>
            </a:r>
            <a:r>
              <a:rPr sz="2600" spc="-10" dirty="0">
                <a:solidFill>
                  <a:srgbClr val="212121"/>
                </a:solidFill>
                <a:latin typeface="Arial"/>
                <a:cs typeface="Arial"/>
              </a:rPr>
              <a:t> </a:t>
            </a:r>
            <a:r>
              <a:rPr sz="2600" spc="5" dirty="0">
                <a:solidFill>
                  <a:srgbClr val="212121"/>
                </a:solidFill>
                <a:latin typeface="Arial"/>
                <a:cs typeface="Arial"/>
              </a:rPr>
              <a:t>sho</a:t>
            </a:r>
            <a:r>
              <a:rPr sz="2600" dirty="0">
                <a:solidFill>
                  <a:srgbClr val="212121"/>
                </a:solidFill>
                <a:latin typeface="Arial"/>
                <a:cs typeface="Arial"/>
              </a:rPr>
              <a:t>w:</a:t>
            </a:r>
            <a:endParaRPr sz="2600" dirty="0">
              <a:latin typeface="Arial"/>
              <a:cs typeface="Arial"/>
            </a:endParaRPr>
          </a:p>
          <a:p>
            <a:pPr>
              <a:lnSpc>
                <a:spcPct val="100000"/>
              </a:lnSpc>
              <a:spcBef>
                <a:spcPts val="8"/>
              </a:spcBef>
            </a:pPr>
            <a:endParaRPr sz="3200" dirty="0">
              <a:latin typeface="Times New Roman"/>
              <a:cs typeface="Times New Roman"/>
            </a:endParaRPr>
          </a:p>
          <a:p>
            <a:pPr marL="650875" indent="-226695">
              <a:lnSpc>
                <a:spcPct val="100000"/>
              </a:lnSpc>
              <a:buClr>
                <a:srgbClr val="D51F1A"/>
              </a:buClr>
              <a:buFont typeface="Wingdings"/>
              <a:buChar char=""/>
              <a:tabLst>
                <a:tab pos="651510" algn="l"/>
              </a:tabLst>
            </a:pPr>
            <a:r>
              <a:rPr sz="2400" spc="-10" dirty="0">
                <a:solidFill>
                  <a:srgbClr val="212121"/>
                </a:solidFill>
                <a:latin typeface="Arial"/>
                <a:cs typeface="Arial"/>
              </a:rPr>
              <a:t>N</a:t>
            </a:r>
            <a:r>
              <a:rPr sz="2400" spc="-5" dirty="0">
                <a:solidFill>
                  <a:srgbClr val="212121"/>
                </a:solidFill>
                <a:latin typeface="Arial"/>
                <a:cs typeface="Arial"/>
              </a:rPr>
              <a:t>onadhe</a:t>
            </a:r>
            <a:r>
              <a:rPr sz="2400" spc="5" dirty="0">
                <a:solidFill>
                  <a:srgbClr val="212121"/>
                </a:solidFill>
                <a:latin typeface="Arial"/>
                <a:cs typeface="Arial"/>
              </a:rPr>
              <a:t>r</a:t>
            </a:r>
            <a:r>
              <a:rPr sz="2400" spc="-5" dirty="0">
                <a:solidFill>
                  <a:srgbClr val="212121"/>
                </a:solidFill>
                <a:latin typeface="Arial"/>
                <a:cs typeface="Arial"/>
              </a:rPr>
              <a:t>en</a:t>
            </a:r>
            <a:r>
              <a:rPr sz="2400" dirty="0">
                <a:solidFill>
                  <a:srgbClr val="212121"/>
                </a:solidFill>
                <a:latin typeface="Arial"/>
                <a:cs typeface="Arial"/>
              </a:rPr>
              <a:t>ce</a:t>
            </a:r>
            <a:r>
              <a:rPr sz="2400" spc="50"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c</a:t>
            </a:r>
            <a:r>
              <a:rPr sz="2400" spc="-5" dirty="0">
                <a:solidFill>
                  <a:srgbClr val="212121"/>
                </a:solidFill>
                <a:latin typeface="Arial"/>
                <a:cs typeface="Arial"/>
              </a:rPr>
              <a:t>o</a:t>
            </a:r>
            <a:r>
              <a:rPr sz="2400" dirty="0">
                <a:solidFill>
                  <a:srgbClr val="212121"/>
                </a:solidFill>
                <a:latin typeface="Arial"/>
                <a:cs typeface="Arial"/>
              </a:rPr>
              <a:t>mm</a:t>
            </a:r>
            <a:r>
              <a:rPr sz="2400" spc="-5" dirty="0">
                <a:solidFill>
                  <a:srgbClr val="212121"/>
                </a:solidFill>
                <a:latin typeface="Arial"/>
                <a:cs typeface="Arial"/>
              </a:rPr>
              <a:t>on</a:t>
            </a:r>
            <a:endParaRPr sz="2400" dirty="0">
              <a:latin typeface="Arial"/>
              <a:cs typeface="Arial"/>
            </a:endParaRPr>
          </a:p>
          <a:p>
            <a:pPr>
              <a:lnSpc>
                <a:spcPct val="100000"/>
              </a:lnSpc>
              <a:spcBef>
                <a:spcPts val="46"/>
              </a:spcBef>
              <a:buClr>
                <a:srgbClr val="D51F1A"/>
              </a:buClr>
              <a:buFont typeface="Wingdings"/>
              <a:buChar char=""/>
            </a:pPr>
            <a:endParaRPr sz="3250" dirty="0">
              <a:latin typeface="Times New Roman"/>
              <a:cs typeface="Times New Roman"/>
            </a:endParaRPr>
          </a:p>
          <a:p>
            <a:pPr marL="650875" marR="5080" indent="-226695">
              <a:lnSpc>
                <a:spcPts val="2590"/>
              </a:lnSpc>
              <a:buClr>
                <a:srgbClr val="D51F1A"/>
              </a:buClr>
              <a:buFont typeface="Wingdings"/>
              <a:buChar char=""/>
              <a:tabLst>
                <a:tab pos="651510" algn="l"/>
              </a:tabLst>
            </a:pPr>
            <a:r>
              <a:rPr sz="2400" spc="-25" dirty="0">
                <a:solidFill>
                  <a:srgbClr val="212121"/>
                </a:solidFill>
                <a:latin typeface="Arial"/>
                <a:cs typeface="Arial"/>
              </a:rPr>
              <a:t>S</a:t>
            </a:r>
            <a:r>
              <a:rPr sz="2400" spc="-5" dirty="0">
                <a:solidFill>
                  <a:srgbClr val="212121"/>
                </a:solidFill>
                <a:latin typeface="Arial"/>
                <a:cs typeface="Arial"/>
              </a:rPr>
              <a:t>ho</a:t>
            </a:r>
            <a:r>
              <a:rPr sz="2400" dirty="0">
                <a:solidFill>
                  <a:srgbClr val="212121"/>
                </a:solidFill>
                <a:latin typeface="Arial"/>
                <a:cs typeface="Arial"/>
              </a:rPr>
              <a:t>r</a:t>
            </a:r>
            <a:r>
              <a:rPr sz="2400" spc="-5" dirty="0">
                <a:solidFill>
                  <a:srgbClr val="212121"/>
                </a:solidFill>
                <a:latin typeface="Arial"/>
                <a:cs typeface="Arial"/>
              </a:rPr>
              <a:t>t</a:t>
            </a:r>
            <a:r>
              <a:rPr sz="2400" dirty="0">
                <a:solidFill>
                  <a:srgbClr val="212121"/>
                </a:solidFill>
                <a:latin typeface="Arial"/>
                <a:cs typeface="Arial"/>
              </a:rPr>
              <a:t>-</a:t>
            </a:r>
            <a:r>
              <a:rPr sz="2400" spc="-5" dirty="0">
                <a:solidFill>
                  <a:srgbClr val="212121"/>
                </a:solidFill>
                <a:latin typeface="Arial"/>
                <a:cs typeface="Arial"/>
              </a:rPr>
              <a:t>te</a:t>
            </a:r>
            <a:r>
              <a:rPr sz="2400" dirty="0">
                <a:solidFill>
                  <a:srgbClr val="212121"/>
                </a:solidFill>
                <a:latin typeface="Arial"/>
                <a:cs typeface="Arial"/>
              </a:rPr>
              <a:t>rm</a:t>
            </a:r>
            <a:r>
              <a:rPr sz="2400" spc="-15" dirty="0">
                <a:solidFill>
                  <a:srgbClr val="212121"/>
                </a:solidFill>
                <a:latin typeface="Arial"/>
                <a:cs typeface="Arial"/>
              </a:rPr>
              <a:t> </a:t>
            </a:r>
            <a:r>
              <a:rPr sz="2400" spc="-5" dirty="0">
                <a:solidFill>
                  <a:srgbClr val="212121"/>
                </a:solidFill>
                <a:latin typeface="Arial"/>
                <a:cs typeface="Arial"/>
              </a:rPr>
              <a:t>non</a:t>
            </a:r>
            <a:r>
              <a:rPr sz="2400" dirty="0">
                <a:solidFill>
                  <a:srgbClr val="212121"/>
                </a:solidFill>
                <a:latin typeface="Arial"/>
                <a:cs typeface="Arial"/>
              </a:rPr>
              <a:t>-</a:t>
            </a:r>
            <a:r>
              <a:rPr sz="2400" spc="-5" dirty="0">
                <a:solidFill>
                  <a:srgbClr val="212121"/>
                </a:solidFill>
                <a:latin typeface="Arial"/>
                <a:cs typeface="Arial"/>
              </a:rPr>
              <a:t>adhe</a:t>
            </a:r>
            <a:r>
              <a:rPr sz="2400" dirty="0">
                <a:solidFill>
                  <a:srgbClr val="212121"/>
                </a:solidFill>
                <a:latin typeface="Arial"/>
                <a:cs typeface="Arial"/>
              </a:rPr>
              <a:t>r</a:t>
            </a:r>
            <a:r>
              <a:rPr sz="2400" spc="-5" dirty="0">
                <a:solidFill>
                  <a:srgbClr val="212121"/>
                </a:solidFill>
                <a:latin typeface="Arial"/>
                <a:cs typeface="Arial"/>
              </a:rPr>
              <a:t>en</a:t>
            </a:r>
            <a:r>
              <a:rPr sz="2400" dirty="0">
                <a:solidFill>
                  <a:srgbClr val="212121"/>
                </a:solidFill>
                <a:latin typeface="Arial"/>
                <a:cs typeface="Arial"/>
              </a:rPr>
              <a:t>ce</a:t>
            </a:r>
            <a:r>
              <a:rPr sz="2400" spc="35" dirty="0">
                <a:solidFill>
                  <a:srgbClr val="212121"/>
                </a:solidFill>
                <a:latin typeface="Arial"/>
                <a:cs typeface="Arial"/>
              </a:rPr>
              <a:t> </a:t>
            </a:r>
            <a:r>
              <a:rPr sz="2400" dirty="0">
                <a:solidFill>
                  <a:srgbClr val="212121"/>
                </a:solidFill>
                <a:latin typeface="Arial"/>
                <a:cs typeface="Arial"/>
              </a:rPr>
              <a:t>m</a:t>
            </a:r>
            <a:r>
              <a:rPr sz="2400" spc="-5" dirty="0">
                <a:solidFill>
                  <a:srgbClr val="212121"/>
                </a:solidFill>
                <a:latin typeface="Arial"/>
                <a:cs typeface="Arial"/>
              </a:rPr>
              <a:t>a</a:t>
            </a:r>
            <a:r>
              <a:rPr sz="2400" dirty="0">
                <a:solidFill>
                  <a:srgbClr val="212121"/>
                </a:solidFill>
                <a:latin typeface="Arial"/>
                <a:cs typeface="Arial"/>
              </a:rPr>
              <a:t>y</a:t>
            </a:r>
            <a:r>
              <a:rPr sz="2400" spc="-10" dirty="0">
                <a:solidFill>
                  <a:srgbClr val="212121"/>
                </a:solidFill>
                <a:latin typeface="Arial"/>
                <a:cs typeface="Arial"/>
              </a:rPr>
              <a:t> </a:t>
            </a:r>
            <a:r>
              <a:rPr sz="2400" spc="-5" dirty="0">
                <a:solidFill>
                  <a:srgbClr val="212121"/>
                </a:solidFill>
                <a:latin typeface="Arial"/>
                <a:cs typeface="Arial"/>
              </a:rPr>
              <a:t>no</a:t>
            </a:r>
            <a:r>
              <a:rPr sz="2400" dirty="0">
                <a:solidFill>
                  <a:srgbClr val="212121"/>
                </a:solidFill>
                <a:latin typeface="Arial"/>
                <a:cs typeface="Arial"/>
              </a:rPr>
              <a:t>t</a:t>
            </a:r>
            <a:r>
              <a:rPr sz="2400" spc="10" dirty="0">
                <a:solidFill>
                  <a:srgbClr val="212121"/>
                </a:solidFill>
                <a:latin typeface="Arial"/>
                <a:cs typeface="Arial"/>
              </a:rPr>
              <a:t> </a:t>
            </a:r>
            <a:r>
              <a:rPr sz="2400" dirty="0">
                <a:solidFill>
                  <a:srgbClr val="212121"/>
                </a:solidFill>
                <a:latin typeface="Arial"/>
                <a:cs typeface="Arial"/>
              </a:rPr>
              <a:t>s</a:t>
            </a:r>
            <a:r>
              <a:rPr sz="2400" spc="-10" dirty="0">
                <a:solidFill>
                  <a:srgbClr val="212121"/>
                </a:solidFill>
                <a:latin typeface="Arial"/>
                <a:cs typeface="Arial"/>
              </a:rPr>
              <a:t>i</a:t>
            </a:r>
            <a:r>
              <a:rPr sz="2400" spc="-5" dirty="0">
                <a:solidFill>
                  <a:srgbClr val="212121"/>
                </a:solidFill>
                <a:latin typeface="Arial"/>
                <a:cs typeface="Arial"/>
              </a:rPr>
              <a:t>gnif</a:t>
            </a:r>
            <a:r>
              <a:rPr sz="2400" spc="-10" dirty="0">
                <a:solidFill>
                  <a:srgbClr val="212121"/>
                </a:solidFill>
                <a:latin typeface="Arial"/>
                <a:cs typeface="Arial"/>
              </a:rPr>
              <a:t>i</a:t>
            </a:r>
            <a:r>
              <a:rPr sz="2400" dirty="0">
                <a:solidFill>
                  <a:srgbClr val="212121"/>
                </a:solidFill>
                <a:latin typeface="Arial"/>
                <a:cs typeface="Arial"/>
              </a:rPr>
              <a:t>c</a:t>
            </a:r>
            <a:r>
              <a:rPr sz="2400" spc="-5" dirty="0">
                <a:solidFill>
                  <a:srgbClr val="212121"/>
                </a:solidFill>
                <a:latin typeface="Arial"/>
                <a:cs typeface="Arial"/>
              </a:rPr>
              <a:t>an</a:t>
            </a:r>
            <a:r>
              <a:rPr sz="2400" spc="5" dirty="0">
                <a:solidFill>
                  <a:srgbClr val="212121"/>
                </a:solidFill>
                <a:latin typeface="Arial"/>
                <a:cs typeface="Arial"/>
              </a:rPr>
              <a:t>t</a:t>
            </a:r>
            <a:r>
              <a:rPr sz="2400" spc="-10" dirty="0">
                <a:solidFill>
                  <a:srgbClr val="212121"/>
                </a:solidFill>
                <a:latin typeface="Arial"/>
                <a:cs typeface="Arial"/>
              </a:rPr>
              <a:t>l</a:t>
            </a:r>
            <a:r>
              <a:rPr sz="2400" dirty="0">
                <a:solidFill>
                  <a:srgbClr val="212121"/>
                </a:solidFill>
                <a:latin typeface="Arial"/>
                <a:cs typeface="Arial"/>
              </a:rPr>
              <a:t>y</a:t>
            </a:r>
            <a:r>
              <a:rPr sz="2400" spc="25" dirty="0">
                <a:solidFill>
                  <a:srgbClr val="212121"/>
                </a:solidFill>
                <a:latin typeface="Arial"/>
                <a:cs typeface="Arial"/>
              </a:rPr>
              <a:t> </a:t>
            </a:r>
            <a:r>
              <a:rPr sz="2400" spc="-20" dirty="0">
                <a:solidFill>
                  <a:srgbClr val="212121"/>
                </a:solidFill>
                <a:latin typeface="Arial"/>
                <a:cs typeface="Arial"/>
              </a:rPr>
              <a:t>a</a:t>
            </a:r>
            <a:r>
              <a:rPr sz="2400" spc="-55" dirty="0">
                <a:solidFill>
                  <a:srgbClr val="212121"/>
                </a:solidFill>
                <a:latin typeface="Arial"/>
                <a:cs typeface="Arial"/>
              </a:rPr>
              <a:t>f</a:t>
            </a:r>
            <a:r>
              <a:rPr sz="2400" spc="-5" dirty="0">
                <a:solidFill>
                  <a:srgbClr val="212121"/>
                </a:solidFill>
                <a:latin typeface="Arial"/>
                <a:cs typeface="Arial"/>
              </a:rPr>
              <a:t>fe</a:t>
            </a:r>
            <a:r>
              <a:rPr sz="2400" dirty="0">
                <a:solidFill>
                  <a:srgbClr val="212121"/>
                </a:solidFill>
                <a:latin typeface="Arial"/>
                <a:cs typeface="Arial"/>
              </a:rPr>
              <a:t>c</a:t>
            </a:r>
            <a:r>
              <a:rPr sz="2400" spc="-10" dirty="0">
                <a:solidFill>
                  <a:srgbClr val="212121"/>
                </a:solidFill>
                <a:latin typeface="Arial"/>
                <a:cs typeface="Arial"/>
              </a:rPr>
              <a:t>t</a:t>
            </a:r>
            <a:r>
              <a:rPr sz="2400" spc="-5" dirty="0">
                <a:solidFill>
                  <a:srgbClr val="212121"/>
                </a:solidFill>
                <a:latin typeface="Arial"/>
                <a:cs typeface="Arial"/>
              </a:rPr>
              <a:t> a</a:t>
            </a:r>
            <a:r>
              <a:rPr sz="2400" dirty="0">
                <a:solidFill>
                  <a:srgbClr val="212121"/>
                </a:solidFill>
                <a:latin typeface="Arial"/>
                <a:cs typeface="Arial"/>
              </a:rPr>
              <a:t>c</a:t>
            </a:r>
            <a:r>
              <a:rPr sz="2400" spc="-5" dirty="0">
                <a:solidFill>
                  <a:srgbClr val="212121"/>
                </a:solidFill>
                <a:latin typeface="Arial"/>
                <a:cs typeface="Arial"/>
              </a:rPr>
              <a:t>h</a:t>
            </a:r>
            <a:r>
              <a:rPr sz="2400" spc="-10" dirty="0">
                <a:solidFill>
                  <a:srgbClr val="212121"/>
                </a:solidFill>
                <a:latin typeface="Arial"/>
                <a:cs typeface="Arial"/>
              </a:rPr>
              <a:t>i</a:t>
            </a:r>
            <a:r>
              <a:rPr sz="2400" spc="-5" dirty="0">
                <a:solidFill>
                  <a:srgbClr val="212121"/>
                </a:solidFill>
                <a:latin typeface="Arial"/>
                <a:cs typeface="Arial"/>
              </a:rPr>
              <a:t>e</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ng </a:t>
            </a:r>
            <a:r>
              <a:rPr lang="en-US" sz="2400" spc="35" dirty="0">
                <a:solidFill>
                  <a:srgbClr val="212121"/>
                </a:solidFill>
                <a:latin typeface="Arial"/>
                <a:cs typeface="Arial"/>
              </a:rPr>
              <a:t>Sustained Virologic Response 12 Weeks (</a:t>
            </a:r>
            <a:r>
              <a:rPr sz="2400" spc="-5" dirty="0">
                <a:solidFill>
                  <a:srgbClr val="212121"/>
                </a:solidFill>
                <a:latin typeface="Arial"/>
                <a:cs typeface="Arial"/>
              </a:rPr>
              <a:t>SVR12</a:t>
            </a:r>
            <a:r>
              <a:rPr sz="2400" dirty="0">
                <a:solidFill>
                  <a:srgbClr val="212121"/>
                </a:solidFill>
                <a:latin typeface="Arial"/>
                <a:cs typeface="Arial"/>
              </a:rPr>
              <a:t>*</a:t>
            </a:r>
            <a:r>
              <a:rPr lang="en-US" sz="2400" dirty="0">
                <a:solidFill>
                  <a:srgbClr val="212121"/>
                </a:solidFill>
                <a:latin typeface="Arial"/>
                <a:cs typeface="Arial"/>
              </a:rPr>
              <a:t>)</a:t>
            </a:r>
            <a:endParaRPr sz="2400" dirty="0">
              <a:latin typeface="Arial"/>
              <a:cs typeface="Arial"/>
            </a:endParaRPr>
          </a:p>
          <a:p>
            <a:pPr>
              <a:lnSpc>
                <a:spcPct val="100000"/>
              </a:lnSpc>
              <a:spcBef>
                <a:spcPts val="8"/>
              </a:spcBef>
              <a:buClr>
                <a:srgbClr val="D51F1A"/>
              </a:buClr>
              <a:buFont typeface="Wingdings"/>
              <a:buChar char=""/>
            </a:pPr>
            <a:endParaRPr sz="3250" dirty="0">
              <a:latin typeface="Times New Roman"/>
              <a:cs typeface="Times New Roman"/>
            </a:endParaRPr>
          </a:p>
          <a:p>
            <a:pPr marL="650875" marR="603250" indent="-226695">
              <a:lnSpc>
                <a:spcPts val="2590"/>
              </a:lnSpc>
              <a:buClr>
                <a:srgbClr val="D51F1A"/>
              </a:buClr>
              <a:buFont typeface="Wingdings"/>
              <a:buChar char=""/>
              <a:tabLst>
                <a:tab pos="651510" algn="l"/>
              </a:tabLst>
            </a:pPr>
            <a:r>
              <a:rPr sz="2400" spc="-5" dirty="0">
                <a:solidFill>
                  <a:srgbClr val="212121"/>
                </a:solidFill>
                <a:latin typeface="Arial"/>
                <a:cs typeface="Arial"/>
              </a:rPr>
              <a:t>Longe</a:t>
            </a:r>
            <a:r>
              <a:rPr sz="2400" dirty="0">
                <a:solidFill>
                  <a:srgbClr val="212121"/>
                </a:solidFill>
                <a:latin typeface="Arial"/>
                <a:cs typeface="Arial"/>
              </a:rPr>
              <a:t>r</a:t>
            </a:r>
            <a:r>
              <a:rPr sz="2400" spc="20" dirty="0">
                <a:solidFill>
                  <a:srgbClr val="212121"/>
                </a:solidFill>
                <a:latin typeface="Arial"/>
                <a:cs typeface="Arial"/>
              </a:rPr>
              <a:t> </a:t>
            </a:r>
            <a:r>
              <a:rPr sz="2400" spc="-5" dirty="0">
                <a:solidFill>
                  <a:srgbClr val="212121"/>
                </a:solidFill>
                <a:latin typeface="Arial"/>
                <a:cs typeface="Arial"/>
              </a:rPr>
              <a:t>du</a:t>
            </a:r>
            <a:r>
              <a:rPr sz="2400" dirty="0">
                <a:solidFill>
                  <a:srgbClr val="212121"/>
                </a:solidFill>
                <a:latin typeface="Arial"/>
                <a:cs typeface="Arial"/>
              </a:rPr>
              <a:t>r</a:t>
            </a:r>
            <a:r>
              <a:rPr sz="2400" spc="-20" dirty="0">
                <a:solidFill>
                  <a:srgbClr val="212121"/>
                </a:solidFill>
                <a:latin typeface="Arial"/>
                <a:cs typeface="Arial"/>
              </a:rPr>
              <a:t>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non</a:t>
            </a:r>
            <a:r>
              <a:rPr sz="2400" dirty="0">
                <a:solidFill>
                  <a:srgbClr val="212121"/>
                </a:solidFill>
                <a:latin typeface="Arial"/>
                <a:cs typeface="Arial"/>
              </a:rPr>
              <a:t>-</a:t>
            </a:r>
            <a:r>
              <a:rPr sz="2400" spc="-5" dirty="0">
                <a:solidFill>
                  <a:srgbClr val="212121"/>
                </a:solidFill>
                <a:latin typeface="Arial"/>
                <a:cs typeface="Arial"/>
              </a:rPr>
              <a:t>adhe</a:t>
            </a:r>
            <a:r>
              <a:rPr sz="2400" dirty="0">
                <a:solidFill>
                  <a:srgbClr val="212121"/>
                </a:solidFill>
                <a:latin typeface="Arial"/>
                <a:cs typeface="Arial"/>
              </a:rPr>
              <a:t>r</a:t>
            </a:r>
            <a:r>
              <a:rPr sz="2400" spc="-5" dirty="0">
                <a:solidFill>
                  <a:srgbClr val="212121"/>
                </a:solidFill>
                <a:latin typeface="Arial"/>
                <a:cs typeface="Arial"/>
              </a:rPr>
              <a:t>en</a:t>
            </a:r>
            <a:r>
              <a:rPr sz="2400" dirty="0">
                <a:solidFill>
                  <a:srgbClr val="212121"/>
                </a:solidFill>
                <a:latin typeface="Arial"/>
                <a:cs typeface="Arial"/>
              </a:rPr>
              <a:t>ce</a:t>
            </a:r>
            <a:r>
              <a:rPr sz="2400" spc="35" dirty="0">
                <a:solidFill>
                  <a:srgbClr val="212121"/>
                </a:solidFill>
                <a:latin typeface="Arial"/>
                <a:cs typeface="Arial"/>
              </a:rPr>
              <a:t> </a:t>
            </a:r>
            <a:r>
              <a:rPr sz="2400" dirty="0">
                <a:solidFill>
                  <a:srgbClr val="212121"/>
                </a:solidFill>
                <a:latin typeface="Arial"/>
                <a:cs typeface="Arial"/>
              </a:rPr>
              <a:t>m</a:t>
            </a:r>
            <a:r>
              <a:rPr sz="2400" spc="-5" dirty="0">
                <a:solidFill>
                  <a:srgbClr val="212121"/>
                </a:solidFill>
                <a:latin typeface="Arial"/>
                <a:cs typeface="Arial"/>
              </a:rPr>
              <a:t>a</a:t>
            </a:r>
            <a:r>
              <a:rPr sz="2400" dirty="0">
                <a:solidFill>
                  <a:srgbClr val="212121"/>
                </a:solidFill>
                <a:latin typeface="Arial"/>
                <a:cs typeface="Arial"/>
              </a:rPr>
              <a:t>y r</a:t>
            </a:r>
            <a:r>
              <a:rPr sz="2400" spc="-5" dirty="0">
                <a:solidFill>
                  <a:srgbClr val="212121"/>
                </a:solidFill>
                <a:latin typeface="Arial"/>
                <a:cs typeface="Arial"/>
              </a:rPr>
              <a:t>e</a:t>
            </a:r>
            <a:r>
              <a:rPr sz="2400" dirty="0">
                <a:solidFill>
                  <a:srgbClr val="212121"/>
                </a:solidFill>
                <a:latin typeface="Arial"/>
                <a:cs typeface="Arial"/>
              </a:rPr>
              <a:t>s</a:t>
            </a:r>
            <a:r>
              <a:rPr sz="2400" spc="-5" dirty="0">
                <a:solidFill>
                  <a:srgbClr val="212121"/>
                </a:solidFill>
                <a:latin typeface="Arial"/>
                <a:cs typeface="Arial"/>
              </a:rPr>
              <a:t>u</a:t>
            </a:r>
            <a:r>
              <a:rPr sz="2400" spc="-10" dirty="0">
                <a:solidFill>
                  <a:srgbClr val="212121"/>
                </a:solidFill>
                <a:latin typeface="Arial"/>
                <a:cs typeface="Arial"/>
              </a:rPr>
              <a:t>lt</a:t>
            </a:r>
            <a:r>
              <a:rPr sz="2400" spc="10"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n </a:t>
            </a:r>
            <a:r>
              <a:rPr sz="2400" spc="-5" dirty="0">
                <a:solidFill>
                  <a:srgbClr val="212121"/>
                </a:solidFill>
                <a:latin typeface="Arial"/>
                <a:cs typeface="Arial"/>
              </a:rPr>
              <a:t>lo</a:t>
            </a:r>
            <a:r>
              <a:rPr sz="2400" spc="-10" dirty="0">
                <a:solidFill>
                  <a:srgbClr val="212121"/>
                </a:solidFill>
                <a:latin typeface="Arial"/>
                <a:cs typeface="Arial"/>
              </a:rPr>
              <a:t>w</a:t>
            </a:r>
            <a:r>
              <a:rPr sz="2400" spc="-5" dirty="0">
                <a:solidFill>
                  <a:srgbClr val="212121"/>
                </a:solidFill>
                <a:latin typeface="Arial"/>
                <a:cs typeface="Arial"/>
              </a:rPr>
              <a:t>e</a:t>
            </a:r>
            <a:r>
              <a:rPr sz="2400" dirty="0">
                <a:solidFill>
                  <a:srgbClr val="212121"/>
                </a:solidFill>
                <a:latin typeface="Arial"/>
                <a:cs typeface="Arial"/>
              </a:rPr>
              <a:t>r</a:t>
            </a:r>
            <a:r>
              <a:rPr sz="2400" spc="20" dirty="0">
                <a:solidFill>
                  <a:srgbClr val="212121"/>
                </a:solidFill>
                <a:latin typeface="Arial"/>
                <a:cs typeface="Arial"/>
              </a:rPr>
              <a:t> </a:t>
            </a:r>
            <a:r>
              <a:rPr sz="2400" dirty="0">
                <a:solidFill>
                  <a:srgbClr val="212121"/>
                </a:solidFill>
                <a:latin typeface="Arial"/>
                <a:cs typeface="Arial"/>
              </a:rPr>
              <a:t>r</a:t>
            </a:r>
            <a:r>
              <a:rPr sz="2400" spc="-20" dirty="0">
                <a:solidFill>
                  <a:srgbClr val="212121"/>
                </a:solidFill>
                <a:latin typeface="Arial"/>
                <a:cs typeface="Arial"/>
              </a:rPr>
              <a:t>a</a:t>
            </a:r>
            <a:r>
              <a:rPr sz="2400" spc="-5" dirty="0">
                <a:solidFill>
                  <a:srgbClr val="212121"/>
                </a:solidFill>
                <a:latin typeface="Arial"/>
                <a:cs typeface="Arial"/>
              </a:rPr>
              <a:t>te</a:t>
            </a:r>
            <a:r>
              <a:rPr sz="2400" dirty="0">
                <a:solidFill>
                  <a:srgbClr val="212121"/>
                </a:solidFill>
                <a:latin typeface="Arial"/>
                <a:cs typeface="Arial"/>
              </a:rPr>
              <a:t>s</a:t>
            </a:r>
            <a:r>
              <a:rPr sz="2400" spc="-10" dirty="0">
                <a:solidFill>
                  <a:srgbClr val="212121"/>
                </a:solidFill>
                <a:latin typeface="Arial"/>
                <a:cs typeface="Arial"/>
              </a:rPr>
              <a:t> </a:t>
            </a:r>
            <a:r>
              <a:rPr sz="2400" spc="-15" dirty="0">
                <a:solidFill>
                  <a:srgbClr val="212121"/>
                </a:solidFill>
                <a:latin typeface="Arial"/>
                <a:cs typeface="Arial"/>
              </a:rPr>
              <a:t>of </a:t>
            </a:r>
            <a:r>
              <a:rPr sz="2400" spc="-5" dirty="0">
                <a:solidFill>
                  <a:srgbClr val="212121"/>
                </a:solidFill>
                <a:latin typeface="Arial"/>
                <a:cs typeface="Arial"/>
              </a:rPr>
              <a:t>a</a:t>
            </a:r>
            <a:r>
              <a:rPr sz="2400" dirty="0">
                <a:solidFill>
                  <a:srgbClr val="212121"/>
                </a:solidFill>
                <a:latin typeface="Arial"/>
                <a:cs typeface="Arial"/>
              </a:rPr>
              <a:t>c</a:t>
            </a:r>
            <a:r>
              <a:rPr sz="2400" spc="-5" dirty="0">
                <a:solidFill>
                  <a:srgbClr val="212121"/>
                </a:solidFill>
                <a:latin typeface="Arial"/>
                <a:cs typeface="Arial"/>
              </a:rPr>
              <a:t>h</a:t>
            </a:r>
            <a:r>
              <a:rPr sz="2400" spc="-10" dirty="0">
                <a:solidFill>
                  <a:srgbClr val="212121"/>
                </a:solidFill>
                <a:latin typeface="Arial"/>
                <a:cs typeface="Arial"/>
              </a:rPr>
              <a:t>i</a:t>
            </a:r>
            <a:r>
              <a:rPr sz="2400" spc="-5" dirty="0">
                <a:solidFill>
                  <a:srgbClr val="212121"/>
                </a:solidFill>
                <a:latin typeface="Arial"/>
                <a:cs typeface="Arial"/>
              </a:rPr>
              <a:t>e</a:t>
            </a:r>
            <a:r>
              <a:rPr sz="2400" dirty="0">
                <a:solidFill>
                  <a:srgbClr val="212121"/>
                </a:solidFill>
                <a:latin typeface="Arial"/>
                <a:cs typeface="Arial"/>
              </a:rPr>
              <a:t>v</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35" dirty="0">
                <a:solidFill>
                  <a:srgbClr val="212121"/>
                </a:solidFill>
                <a:latin typeface="Arial"/>
                <a:cs typeface="Arial"/>
              </a:rPr>
              <a:t> </a:t>
            </a:r>
            <a:r>
              <a:rPr sz="2400" spc="-25" dirty="0">
                <a:solidFill>
                  <a:srgbClr val="212121"/>
                </a:solidFill>
                <a:latin typeface="Arial"/>
                <a:cs typeface="Arial"/>
              </a:rPr>
              <a:t>SV</a:t>
            </a:r>
            <a:r>
              <a:rPr sz="2400" spc="-10" dirty="0">
                <a:solidFill>
                  <a:srgbClr val="212121"/>
                </a:solidFill>
                <a:latin typeface="Arial"/>
                <a:cs typeface="Arial"/>
              </a:rPr>
              <a:t>R</a:t>
            </a:r>
            <a:r>
              <a:rPr sz="2400" spc="-5" dirty="0">
                <a:solidFill>
                  <a:srgbClr val="212121"/>
                </a:solidFill>
                <a:latin typeface="Arial"/>
                <a:cs typeface="Arial"/>
              </a:rPr>
              <a:t>12*</a:t>
            </a:r>
            <a:endParaRPr sz="24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43589" rIns="0" bIns="0" rtlCol="0">
            <a:spAutoFit/>
          </a:bodyPr>
          <a:lstStyle/>
          <a:p>
            <a:pPr marL="194310">
              <a:lnSpc>
                <a:spcPts val="5830"/>
              </a:lnSpc>
            </a:pPr>
            <a:r>
              <a:rPr sz="4900" spc="-120" dirty="0"/>
              <a:t>Learnin</a:t>
            </a:r>
            <a:r>
              <a:rPr sz="4900" spc="-30" dirty="0"/>
              <a:t>g</a:t>
            </a:r>
            <a:r>
              <a:rPr sz="4900" spc="-215" dirty="0"/>
              <a:t> </a:t>
            </a:r>
            <a:r>
              <a:rPr sz="4900" spc="-145" dirty="0"/>
              <a:t>O</a:t>
            </a:r>
            <a:r>
              <a:rPr sz="4900" spc="-120" dirty="0"/>
              <a:t>bje</a:t>
            </a:r>
            <a:r>
              <a:rPr sz="4900" spc="-125" dirty="0"/>
              <a:t>c</a:t>
            </a:r>
            <a:r>
              <a:rPr sz="4900" spc="-120" dirty="0"/>
              <a:t>t</a:t>
            </a:r>
            <a:r>
              <a:rPr sz="4900" spc="-110" dirty="0"/>
              <a:t>i</a:t>
            </a:r>
            <a:r>
              <a:rPr sz="4900" spc="-125" dirty="0"/>
              <a:t>ves</a:t>
            </a:r>
            <a:endParaRPr sz="4900"/>
          </a:p>
        </p:txBody>
      </p:sp>
      <p:sp>
        <p:nvSpPr>
          <p:cNvPr id="4" name="object 4"/>
          <p:cNvSpPr txBox="1"/>
          <p:nvPr/>
        </p:nvSpPr>
        <p:spPr>
          <a:xfrm>
            <a:off x="478892" y="1540591"/>
            <a:ext cx="7514488" cy="4213974"/>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241300" algn="l"/>
              </a:tabLst>
            </a:pPr>
            <a:r>
              <a:rPr sz="2000" dirty="0">
                <a:solidFill>
                  <a:srgbClr val="212121"/>
                </a:solidFill>
                <a:latin typeface="Arial"/>
                <a:cs typeface="Arial"/>
              </a:rPr>
              <a:t>Under</a:t>
            </a:r>
            <a:r>
              <a:rPr sz="2000" spc="5" dirty="0">
                <a:solidFill>
                  <a:srgbClr val="212121"/>
                </a:solidFill>
                <a:latin typeface="Arial"/>
                <a:cs typeface="Arial"/>
              </a:rPr>
              <a:t>s</a:t>
            </a:r>
            <a:r>
              <a:rPr sz="2000" spc="-5" dirty="0">
                <a:solidFill>
                  <a:srgbClr val="212121"/>
                </a:solidFill>
                <a:latin typeface="Arial"/>
                <a:cs typeface="Arial"/>
              </a:rPr>
              <a:t>t</a:t>
            </a:r>
            <a:r>
              <a:rPr sz="2000" dirty="0">
                <a:solidFill>
                  <a:srgbClr val="212121"/>
                </a:solidFill>
                <a:latin typeface="Arial"/>
                <a:cs typeface="Arial"/>
              </a:rPr>
              <a:t>and</a:t>
            </a:r>
            <a:r>
              <a:rPr sz="2000" spc="-5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he</a:t>
            </a:r>
            <a:r>
              <a:rPr sz="2000" spc="-15" dirty="0">
                <a:solidFill>
                  <a:srgbClr val="212121"/>
                </a:solidFill>
                <a:latin typeface="Arial"/>
                <a:cs typeface="Arial"/>
              </a:rPr>
              <a:t> </a:t>
            </a:r>
            <a:r>
              <a:rPr sz="2000" dirty="0">
                <a:solidFill>
                  <a:srgbClr val="212121"/>
                </a:solidFill>
                <a:latin typeface="Arial"/>
                <a:cs typeface="Arial"/>
              </a:rPr>
              <a:t>upda</a:t>
            </a:r>
            <a:r>
              <a:rPr sz="2000" spc="-5" dirty="0">
                <a:solidFill>
                  <a:srgbClr val="212121"/>
                </a:solidFill>
                <a:latin typeface="Arial"/>
                <a:cs typeface="Arial"/>
              </a:rPr>
              <a:t>t</a:t>
            </a:r>
            <a:r>
              <a:rPr sz="2000" dirty="0">
                <a:solidFill>
                  <a:srgbClr val="212121"/>
                </a:solidFill>
                <a:latin typeface="Arial"/>
                <a:cs typeface="Arial"/>
              </a:rPr>
              <a:t>ed</a:t>
            </a:r>
            <a:r>
              <a:rPr sz="2000" spc="-30" dirty="0">
                <a:solidFill>
                  <a:srgbClr val="212121"/>
                </a:solidFill>
                <a:latin typeface="Arial"/>
                <a:cs typeface="Arial"/>
              </a:rPr>
              <a:t> </a:t>
            </a:r>
            <a:r>
              <a:rPr sz="2000" spc="5" dirty="0">
                <a:solidFill>
                  <a:srgbClr val="212121"/>
                </a:solidFill>
                <a:latin typeface="Arial"/>
                <a:cs typeface="Arial"/>
              </a:rPr>
              <a:t>sc</a:t>
            </a:r>
            <a:r>
              <a:rPr sz="2000" dirty="0">
                <a:solidFill>
                  <a:srgbClr val="212121"/>
                </a:solidFill>
                <a:latin typeface="Arial"/>
                <a:cs typeface="Arial"/>
              </a:rPr>
              <a:t>reen</a:t>
            </a:r>
            <a:r>
              <a:rPr sz="2000" spc="-5" dirty="0">
                <a:solidFill>
                  <a:srgbClr val="212121"/>
                </a:solidFill>
                <a:latin typeface="Arial"/>
                <a:cs typeface="Arial"/>
              </a:rPr>
              <a:t>i</a:t>
            </a:r>
            <a:r>
              <a:rPr sz="2000" dirty="0">
                <a:solidFill>
                  <a:srgbClr val="212121"/>
                </a:solidFill>
                <a:latin typeface="Arial"/>
                <a:cs typeface="Arial"/>
              </a:rPr>
              <a:t>ng</a:t>
            </a:r>
            <a:r>
              <a:rPr sz="2000" spc="-40" dirty="0">
                <a:solidFill>
                  <a:srgbClr val="212121"/>
                </a:solidFill>
                <a:latin typeface="Arial"/>
                <a:cs typeface="Arial"/>
              </a:rPr>
              <a:t> </a:t>
            </a:r>
            <a:r>
              <a:rPr sz="2000" dirty="0">
                <a:solidFill>
                  <a:srgbClr val="212121"/>
                </a:solidFill>
                <a:latin typeface="Arial"/>
                <a:cs typeface="Arial"/>
              </a:rPr>
              <a:t>re</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mm</a:t>
            </a:r>
            <a:r>
              <a:rPr sz="2000" dirty="0">
                <a:solidFill>
                  <a:srgbClr val="212121"/>
                </a:solidFill>
                <a:latin typeface="Arial"/>
                <a:cs typeface="Arial"/>
              </a:rPr>
              <a:t>en</a:t>
            </a:r>
            <a:r>
              <a:rPr sz="2000" spc="-15" dirty="0">
                <a:solidFill>
                  <a:srgbClr val="212121"/>
                </a:solidFill>
                <a:latin typeface="Arial"/>
                <a:cs typeface="Arial"/>
              </a:rPr>
              <a:t>d</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ons</a:t>
            </a:r>
            <a:endParaRPr sz="2000" dirty="0">
              <a:latin typeface="Arial"/>
              <a:cs typeface="Arial"/>
            </a:endParaRPr>
          </a:p>
          <a:p>
            <a:pPr>
              <a:lnSpc>
                <a:spcPct val="100000"/>
              </a:lnSpc>
              <a:spcBef>
                <a:spcPts val="47"/>
              </a:spcBef>
              <a:buClr>
                <a:srgbClr val="D51F1A"/>
              </a:buClr>
              <a:buFont typeface="Wingdings"/>
              <a:buChar char=""/>
            </a:pPr>
            <a:endParaRPr sz="2700" dirty="0">
              <a:latin typeface="Times New Roman"/>
              <a:cs typeface="Times New Roman"/>
            </a:endParaRPr>
          </a:p>
          <a:p>
            <a:pPr marL="241300" marR="5080" indent="-228600">
              <a:lnSpc>
                <a:spcPts val="2160"/>
              </a:lnSpc>
              <a:buClr>
                <a:srgbClr val="D51F1A"/>
              </a:buClr>
              <a:buFont typeface="Wingdings"/>
              <a:buChar char=""/>
              <a:tabLst>
                <a:tab pos="241300" algn="l"/>
              </a:tabLst>
            </a:pPr>
            <a:r>
              <a:rPr sz="2000" spc="-5" dirty="0">
                <a:solidFill>
                  <a:srgbClr val="212121"/>
                </a:solidFill>
                <a:latin typeface="Arial"/>
                <a:cs typeface="Arial"/>
              </a:rPr>
              <a:t>B</a:t>
            </a:r>
            <a:r>
              <a:rPr sz="2000" dirty="0">
                <a:solidFill>
                  <a:srgbClr val="212121"/>
                </a:solidFill>
                <a:latin typeface="Arial"/>
                <a:cs typeface="Arial"/>
              </a:rPr>
              <a:t>e</a:t>
            </a:r>
            <a:r>
              <a:rPr sz="2000" spc="5" dirty="0">
                <a:solidFill>
                  <a:srgbClr val="212121"/>
                </a:solidFill>
                <a:latin typeface="Arial"/>
                <a:cs typeface="Arial"/>
              </a:rPr>
              <a:t>c</a:t>
            </a:r>
            <a:r>
              <a:rPr sz="2000" dirty="0">
                <a:solidFill>
                  <a:srgbClr val="212121"/>
                </a:solidFill>
                <a:latin typeface="Arial"/>
                <a:cs typeface="Arial"/>
              </a:rPr>
              <a:t>o</a:t>
            </a:r>
            <a:r>
              <a:rPr sz="2000" spc="-5" dirty="0">
                <a:solidFill>
                  <a:srgbClr val="212121"/>
                </a:solidFill>
                <a:latin typeface="Arial"/>
                <a:cs typeface="Arial"/>
              </a:rPr>
              <a:t>m</a:t>
            </a:r>
            <a:r>
              <a:rPr sz="2000" dirty="0">
                <a:solidFill>
                  <a:srgbClr val="212121"/>
                </a:solidFill>
                <a:latin typeface="Arial"/>
                <a:cs typeface="Arial"/>
              </a:rPr>
              <a:t>e</a:t>
            </a:r>
            <a:r>
              <a:rPr sz="2000" spc="-3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a</a:t>
            </a:r>
            <a:r>
              <a:rPr sz="2000" spc="-5" dirty="0">
                <a:solidFill>
                  <a:srgbClr val="212121"/>
                </a:solidFill>
                <a:latin typeface="Arial"/>
                <a:cs typeface="Arial"/>
              </a:rPr>
              <a:t>mili</a:t>
            </a:r>
            <a:r>
              <a:rPr sz="2000" dirty="0">
                <a:solidFill>
                  <a:srgbClr val="212121"/>
                </a:solidFill>
                <a:latin typeface="Arial"/>
                <a:cs typeface="Arial"/>
              </a:rPr>
              <a:t>ar w</a:t>
            </a:r>
            <a:r>
              <a:rPr sz="2000" spc="-5" dirty="0">
                <a:solidFill>
                  <a:srgbClr val="212121"/>
                </a:solidFill>
                <a:latin typeface="Arial"/>
                <a:cs typeface="Arial"/>
              </a:rPr>
              <a:t>it</a:t>
            </a:r>
            <a:r>
              <a:rPr sz="2000" dirty="0">
                <a:solidFill>
                  <a:srgbClr val="212121"/>
                </a:solidFill>
                <a:latin typeface="Arial"/>
                <a:cs typeface="Arial"/>
              </a:rPr>
              <a:t>h</a:t>
            </a:r>
            <a:r>
              <a:rPr sz="2000" spc="-1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he</a:t>
            </a:r>
            <a:r>
              <a:rPr sz="2000" spc="-1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urrent</a:t>
            </a:r>
            <a:r>
              <a:rPr sz="2000" spc="-4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dirty="0">
                <a:solidFill>
                  <a:srgbClr val="212121"/>
                </a:solidFill>
                <a:latin typeface="Arial"/>
                <a:cs typeface="Arial"/>
              </a:rPr>
              <a:t>agno</a:t>
            </a:r>
            <a:r>
              <a:rPr sz="2000" spc="5" dirty="0">
                <a:solidFill>
                  <a:srgbClr val="212121"/>
                </a:solidFill>
                <a:latin typeface="Arial"/>
                <a:cs typeface="Arial"/>
              </a:rPr>
              <a:t>s</a:t>
            </a:r>
            <a:r>
              <a:rPr sz="2000" spc="-5" dirty="0">
                <a:solidFill>
                  <a:srgbClr val="212121"/>
                </a:solidFill>
                <a:latin typeface="Arial"/>
                <a:cs typeface="Arial"/>
              </a:rPr>
              <a:t>ti</a:t>
            </a:r>
            <a:r>
              <a:rPr sz="2000" dirty="0">
                <a:solidFill>
                  <a:srgbClr val="212121"/>
                </a:solidFill>
                <a:latin typeface="Arial"/>
                <a:cs typeface="Arial"/>
              </a:rPr>
              <a:t>c</a:t>
            </a:r>
            <a:r>
              <a:rPr sz="2000" spc="-25" dirty="0">
                <a:solidFill>
                  <a:srgbClr val="212121"/>
                </a:solidFill>
                <a:latin typeface="Arial"/>
                <a:cs typeface="Arial"/>
              </a:rPr>
              <a:t> </a:t>
            </a:r>
            <a:r>
              <a:rPr sz="2000" spc="5" dirty="0">
                <a:solidFill>
                  <a:srgbClr val="212121"/>
                </a:solidFill>
                <a:latin typeface="Arial"/>
                <a:cs typeface="Arial"/>
              </a:rPr>
              <a:t>s</a:t>
            </a:r>
            <a:r>
              <a:rPr sz="2000" spc="-5" dirty="0">
                <a:solidFill>
                  <a:srgbClr val="212121"/>
                </a:solidFill>
                <a:latin typeface="Arial"/>
                <a:cs typeface="Arial"/>
              </a:rPr>
              <a:t>t</a:t>
            </a:r>
            <a:r>
              <a:rPr sz="2000" dirty="0">
                <a:solidFill>
                  <a:srgbClr val="212121"/>
                </a:solidFill>
                <a:latin typeface="Arial"/>
                <a:cs typeface="Arial"/>
              </a:rPr>
              <a:t>andards</a:t>
            </a:r>
            <a:r>
              <a:rPr sz="2000" spc="-50" dirty="0">
                <a:solidFill>
                  <a:srgbClr val="212121"/>
                </a:solidFill>
                <a:latin typeface="Arial"/>
                <a:cs typeface="Arial"/>
              </a:rPr>
              <a:t> </a:t>
            </a:r>
            <a:r>
              <a:rPr sz="2000" dirty="0">
                <a:solidFill>
                  <a:srgbClr val="212121"/>
                </a:solidFill>
                <a:latin typeface="Arial"/>
                <a:cs typeface="Arial"/>
              </a:rPr>
              <a:t>and </a:t>
            </a:r>
            <a:r>
              <a:rPr sz="2000" spc="-5" dirty="0">
                <a:solidFill>
                  <a:srgbClr val="212121"/>
                </a:solidFill>
                <a:latin typeface="Arial"/>
                <a:cs typeface="Arial"/>
              </a:rPr>
              <a:t>t</a:t>
            </a:r>
            <a:r>
              <a:rPr sz="2000" dirty="0">
                <a:solidFill>
                  <a:srgbClr val="212121"/>
                </a:solidFill>
                <a:latin typeface="Arial"/>
                <a:cs typeface="Arial"/>
              </a:rPr>
              <a:t>e</a:t>
            </a:r>
            <a:r>
              <a:rPr sz="2000" spc="5" dirty="0">
                <a:solidFill>
                  <a:srgbClr val="212121"/>
                </a:solidFill>
                <a:latin typeface="Arial"/>
                <a:cs typeface="Arial"/>
              </a:rPr>
              <a:t>s</a:t>
            </a:r>
            <a:r>
              <a:rPr sz="2000" spc="-5" dirty="0">
                <a:solidFill>
                  <a:srgbClr val="212121"/>
                </a:solidFill>
                <a:latin typeface="Arial"/>
                <a:cs typeface="Arial"/>
              </a:rPr>
              <a:t>ti</a:t>
            </a:r>
            <a:r>
              <a:rPr sz="2000" dirty="0">
                <a:solidFill>
                  <a:srgbClr val="212121"/>
                </a:solidFill>
                <a:latin typeface="Arial"/>
                <a:cs typeface="Arial"/>
              </a:rPr>
              <a:t>ng</a:t>
            </a:r>
            <a:r>
              <a:rPr sz="2000" spc="-30" dirty="0">
                <a:solidFill>
                  <a:srgbClr val="212121"/>
                </a:solidFill>
                <a:latin typeface="Arial"/>
                <a:cs typeface="Arial"/>
              </a:rPr>
              <a:t> </a:t>
            </a:r>
            <a:r>
              <a:rPr sz="2000" dirty="0">
                <a:solidFill>
                  <a:srgbClr val="212121"/>
                </a:solidFill>
                <a:latin typeface="Arial"/>
                <a:cs typeface="Arial"/>
              </a:rPr>
              <a:t>a</a:t>
            </a:r>
            <a:r>
              <a:rPr sz="2000" spc="-5" dirty="0">
                <a:solidFill>
                  <a:srgbClr val="212121"/>
                </a:solidFill>
                <a:latin typeface="Arial"/>
                <a:cs typeface="Arial"/>
              </a:rPr>
              <a:t>l</a:t>
            </a:r>
            <a:r>
              <a:rPr sz="2000" dirty="0">
                <a:solidFill>
                  <a:srgbClr val="212121"/>
                </a:solidFill>
                <a:latin typeface="Arial"/>
                <a:cs typeface="Arial"/>
              </a:rPr>
              <a:t>gor</a:t>
            </a:r>
            <a:r>
              <a:rPr sz="2000" spc="-5" dirty="0">
                <a:solidFill>
                  <a:srgbClr val="212121"/>
                </a:solidFill>
                <a:latin typeface="Arial"/>
                <a:cs typeface="Arial"/>
              </a:rPr>
              <a:t>it</a:t>
            </a:r>
            <a:r>
              <a:rPr sz="2000" dirty="0">
                <a:solidFill>
                  <a:srgbClr val="212121"/>
                </a:solidFill>
                <a:latin typeface="Arial"/>
                <a:cs typeface="Arial"/>
              </a:rPr>
              <a:t>h</a:t>
            </a:r>
            <a:r>
              <a:rPr sz="2000" spc="-5" dirty="0">
                <a:solidFill>
                  <a:srgbClr val="212121"/>
                </a:solidFill>
                <a:latin typeface="Arial"/>
                <a:cs typeface="Arial"/>
              </a:rPr>
              <a:t>m</a:t>
            </a:r>
            <a:r>
              <a:rPr sz="2000" dirty="0">
                <a:solidFill>
                  <a:srgbClr val="212121"/>
                </a:solidFill>
                <a:latin typeface="Arial"/>
                <a:cs typeface="Arial"/>
              </a:rPr>
              <a:t>s</a:t>
            </a:r>
            <a:endParaRPr sz="2000" dirty="0">
              <a:latin typeface="Arial"/>
              <a:cs typeface="Arial"/>
            </a:endParaRPr>
          </a:p>
          <a:p>
            <a:pPr>
              <a:lnSpc>
                <a:spcPct val="100000"/>
              </a:lnSpc>
              <a:spcBef>
                <a:spcPts val="14"/>
              </a:spcBef>
              <a:buClr>
                <a:srgbClr val="D51F1A"/>
              </a:buClr>
              <a:buFont typeface="Wingdings"/>
              <a:buChar char=""/>
            </a:pPr>
            <a:endParaRPr sz="2700" dirty="0">
              <a:latin typeface="Times New Roman"/>
              <a:cs typeface="Times New Roman"/>
            </a:endParaRPr>
          </a:p>
          <a:p>
            <a:pPr marL="241300" marR="403860" indent="-228600">
              <a:lnSpc>
                <a:spcPts val="2160"/>
              </a:lnSpc>
              <a:buClr>
                <a:srgbClr val="D51F1A"/>
              </a:buClr>
              <a:buFont typeface="Wingdings"/>
              <a:buChar char=""/>
              <a:tabLst>
                <a:tab pos="241300" algn="l"/>
              </a:tabLst>
            </a:pPr>
            <a:r>
              <a:rPr sz="2000" dirty="0">
                <a:solidFill>
                  <a:srgbClr val="212121"/>
                </a:solidFill>
                <a:latin typeface="Arial"/>
                <a:cs typeface="Arial"/>
              </a:rPr>
              <a:t>Learn</a:t>
            </a:r>
            <a:r>
              <a:rPr sz="2000" spc="-30" dirty="0">
                <a:solidFill>
                  <a:srgbClr val="212121"/>
                </a:solidFill>
                <a:latin typeface="Arial"/>
                <a:cs typeface="Arial"/>
              </a:rPr>
              <a:t> </a:t>
            </a:r>
            <a:r>
              <a:rPr sz="2000" dirty="0">
                <a:solidFill>
                  <a:srgbClr val="212121"/>
                </a:solidFill>
                <a:latin typeface="Arial"/>
                <a:cs typeface="Arial"/>
              </a:rPr>
              <a:t>about</a:t>
            </a:r>
            <a:r>
              <a:rPr sz="2000" spc="-3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ent</a:t>
            </a:r>
            <a:r>
              <a:rPr sz="2000" spc="-45" dirty="0">
                <a:solidFill>
                  <a:srgbClr val="212121"/>
                </a:solidFill>
                <a:latin typeface="Arial"/>
                <a:cs typeface="Arial"/>
              </a:rPr>
              <a:t> </a:t>
            </a:r>
            <a:r>
              <a:rPr sz="2000" dirty="0">
                <a:solidFill>
                  <a:srgbClr val="212121"/>
                </a:solidFill>
                <a:latin typeface="Arial"/>
                <a:cs typeface="Arial"/>
              </a:rPr>
              <a:t>reg</a:t>
            </a:r>
            <a:r>
              <a:rPr sz="2000" spc="-5" dirty="0">
                <a:solidFill>
                  <a:srgbClr val="212121"/>
                </a:solidFill>
                <a:latin typeface="Arial"/>
                <a:cs typeface="Arial"/>
              </a:rPr>
              <a:t>im</a:t>
            </a:r>
            <a:r>
              <a:rPr sz="2000" dirty="0">
                <a:solidFill>
                  <a:srgbClr val="212121"/>
                </a:solidFill>
                <a:latin typeface="Arial"/>
                <a:cs typeface="Arial"/>
              </a:rPr>
              <a:t>ens</a:t>
            </a:r>
            <a:r>
              <a:rPr sz="2000" spc="-3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25" dirty="0">
                <a:solidFill>
                  <a:srgbClr val="212121"/>
                </a:solidFill>
                <a:latin typeface="Arial"/>
                <a:cs typeface="Arial"/>
              </a:rPr>
              <a:t> </a:t>
            </a:r>
            <a:r>
              <a:rPr sz="2000" dirty="0">
                <a:solidFill>
                  <a:srgbClr val="212121"/>
                </a:solidFill>
                <a:latin typeface="Arial"/>
                <a:cs typeface="Arial"/>
              </a:rPr>
              <a:t>pa</a:t>
            </a:r>
            <a:r>
              <a:rPr sz="2000" spc="-5" dirty="0">
                <a:solidFill>
                  <a:srgbClr val="212121"/>
                </a:solidFill>
                <a:latin typeface="Arial"/>
                <a:cs typeface="Arial"/>
              </a:rPr>
              <a:t>ti</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s</a:t>
            </a:r>
            <a:r>
              <a:rPr sz="2000" spc="-2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 </a:t>
            </a:r>
            <a:r>
              <a:rPr sz="2000" dirty="0">
                <a:solidFill>
                  <a:srgbClr val="212121"/>
                </a:solidFill>
                <a:latin typeface="Arial"/>
                <a:cs typeface="Arial"/>
              </a:rPr>
              <a:t>pr</a:t>
            </a:r>
            <a:r>
              <a:rPr sz="2000" spc="-5" dirty="0">
                <a:solidFill>
                  <a:srgbClr val="212121"/>
                </a:solidFill>
                <a:latin typeface="Arial"/>
                <a:cs typeface="Arial"/>
              </a:rPr>
              <a:t>im</a:t>
            </a:r>
            <a:r>
              <a:rPr sz="2000" dirty="0">
                <a:solidFill>
                  <a:srgbClr val="212121"/>
                </a:solidFill>
                <a:latin typeface="Arial"/>
                <a:cs typeface="Arial"/>
              </a:rPr>
              <a:t>ary </a:t>
            </a:r>
            <a:r>
              <a:rPr sz="2000" spc="5" dirty="0">
                <a:solidFill>
                  <a:srgbClr val="212121"/>
                </a:solidFill>
                <a:latin typeface="Arial"/>
                <a:cs typeface="Arial"/>
              </a:rPr>
              <a:t>c</a:t>
            </a:r>
            <a:r>
              <a:rPr sz="2000" dirty="0">
                <a:solidFill>
                  <a:srgbClr val="212121"/>
                </a:solidFill>
                <a:latin typeface="Arial"/>
                <a:cs typeface="Arial"/>
              </a:rPr>
              <a:t>are</a:t>
            </a:r>
            <a:r>
              <a:rPr sz="2000" spc="-30" dirty="0">
                <a:solidFill>
                  <a:srgbClr val="212121"/>
                </a:solidFill>
                <a:latin typeface="Arial"/>
                <a:cs typeface="Arial"/>
              </a:rPr>
              <a:t> </a:t>
            </a:r>
            <a:r>
              <a:rPr sz="2000" spc="5" dirty="0">
                <a:solidFill>
                  <a:srgbClr val="212121"/>
                </a:solidFill>
                <a:latin typeface="Arial"/>
                <a:cs typeface="Arial"/>
              </a:rPr>
              <a:t>s</a:t>
            </a:r>
            <a:r>
              <a:rPr sz="2000" dirty="0">
                <a:solidFill>
                  <a:srgbClr val="212121"/>
                </a:solidFill>
                <a:latin typeface="Arial"/>
                <a:cs typeface="Arial"/>
              </a:rPr>
              <a:t>e</a:t>
            </a:r>
            <a:r>
              <a:rPr sz="2000" spc="-5" dirty="0">
                <a:solidFill>
                  <a:srgbClr val="212121"/>
                </a:solidFill>
                <a:latin typeface="Arial"/>
                <a:cs typeface="Arial"/>
              </a:rPr>
              <a:t>tti</a:t>
            </a:r>
            <a:r>
              <a:rPr sz="2000" dirty="0">
                <a:solidFill>
                  <a:srgbClr val="212121"/>
                </a:solidFill>
                <a:latin typeface="Arial"/>
                <a:cs typeface="Arial"/>
              </a:rPr>
              <a:t>ngs</a:t>
            </a:r>
            <a:endParaRPr sz="2000" dirty="0">
              <a:latin typeface="Arial"/>
              <a:cs typeface="Arial"/>
            </a:endParaRPr>
          </a:p>
          <a:p>
            <a:pPr>
              <a:lnSpc>
                <a:spcPct val="100000"/>
              </a:lnSpc>
              <a:spcBef>
                <a:spcPts val="30"/>
              </a:spcBef>
              <a:buClr>
                <a:srgbClr val="D51F1A"/>
              </a:buClr>
              <a:buFont typeface="Wingdings"/>
              <a:buChar char=""/>
            </a:pPr>
            <a:endParaRPr sz="2450" dirty="0">
              <a:latin typeface="Times New Roman"/>
              <a:cs typeface="Times New Roman"/>
            </a:endParaRPr>
          </a:p>
          <a:p>
            <a:pPr marL="241300" indent="-228600">
              <a:lnSpc>
                <a:spcPct val="100000"/>
              </a:lnSpc>
              <a:buClr>
                <a:srgbClr val="D51F1A"/>
              </a:buClr>
              <a:buFont typeface="Wingdings"/>
              <a:buChar char=""/>
              <a:tabLst>
                <a:tab pos="241300" algn="l"/>
              </a:tabLst>
            </a:pPr>
            <a:r>
              <a:rPr sz="2000" dirty="0">
                <a:solidFill>
                  <a:srgbClr val="212121"/>
                </a:solidFill>
                <a:latin typeface="Arial"/>
                <a:cs typeface="Arial"/>
              </a:rPr>
              <a:t>D</a:t>
            </a:r>
            <a:r>
              <a:rPr sz="2000" spc="-5" dirty="0">
                <a:solidFill>
                  <a:srgbClr val="212121"/>
                </a:solidFill>
                <a:latin typeface="Arial"/>
                <a:cs typeface="Arial"/>
              </a:rPr>
              <a:t>i</a:t>
            </a:r>
            <a:r>
              <a:rPr sz="2000" spc="5" dirty="0">
                <a:solidFill>
                  <a:srgbClr val="212121"/>
                </a:solidFill>
                <a:latin typeface="Arial"/>
                <a:cs typeface="Arial"/>
              </a:rPr>
              <a:t>sc</a:t>
            </a:r>
            <a:r>
              <a:rPr sz="2000" dirty="0">
                <a:solidFill>
                  <a:srgbClr val="212121"/>
                </a:solidFill>
                <a:latin typeface="Arial"/>
                <a:cs typeface="Arial"/>
              </a:rPr>
              <a:t>u</a:t>
            </a:r>
            <a:r>
              <a:rPr sz="2000" spc="5" dirty="0">
                <a:solidFill>
                  <a:srgbClr val="212121"/>
                </a:solidFill>
                <a:latin typeface="Arial"/>
                <a:cs typeface="Arial"/>
              </a:rPr>
              <a:t>s</a:t>
            </a:r>
            <a:r>
              <a:rPr sz="2000" dirty="0">
                <a:solidFill>
                  <a:srgbClr val="212121"/>
                </a:solidFill>
                <a:latin typeface="Arial"/>
                <a:cs typeface="Arial"/>
              </a:rPr>
              <a:t>s</a:t>
            </a:r>
            <a:r>
              <a:rPr sz="2000" spc="-35" dirty="0">
                <a:solidFill>
                  <a:srgbClr val="212121"/>
                </a:solidFill>
                <a:latin typeface="Arial"/>
                <a:cs typeface="Arial"/>
              </a:rPr>
              <a:t> </a:t>
            </a:r>
            <a:r>
              <a:rPr sz="2000" dirty="0">
                <a:solidFill>
                  <a:srgbClr val="212121"/>
                </a:solidFill>
                <a:latin typeface="Arial"/>
                <a:cs typeface="Arial"/>
              </a:rPr>
              <a:t>on-</a:t>
            </a:r>
            <a:r>
              <a:rPr sz="2000" spc="-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spc="-15" dirty="0">
                <a:solidFill>
                  <a:srgbClr val="212121"/>
                </a:solidFill>
                <a:latin typeface="Arial"/>
                <a:cs typeface="Arial"/>
              </a:rPr>
              <a:t>e</a:t>
            </a:r>
            <a:r>
              <a:rPr sz="2000" dirty="0">
                <a:solidFill>
                  <a:srgbClr val="212121"/>
                </a:solidFill>
                <a:latin typeface="Arial"/>
                <a:cs typeface="Arial"/>
              </a:rPr>
              <a:t>nt</a:t>
            </a:r>
            <a:r>
              <a:rPr sz="2000" spc="-4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dirty="0">
                <a:solidFill>
                  <a:srgbClr val="212121"/>
                </a:solidFill>
                <a:latin typeface="Arial"/>
                <a:cs typeface="Arial"/>
              </a:rPr>
              <a:t>po</a:t>
            </a:r>
            <a:r>
              <a:rPr sz="2000" spc="5" dirty="0">
                <a:solidFill>
                  <a:srgbClr val="212121"/>
                </a:solidFill>
                <a:latin typeface="Arial"/>
                <a:cs typeface="Arial"/>
              </a:rPr>
              <a:t>s</a:t>
            </a:r>
            <a:r>
              <a:rPr sz="2000" spc="-10" dirty="0">
                <a:solidFill>
                  <a:srgbClr val="212121"/>
                </a:solidFill>
                <a:latin typeface="Arial"/>
                <a:cs typeface="Arial"/>
              </a:rPr>
              <a:t>t</a:t>
            </a:r>
            <a:r>
              <a:rPr sz="2000" dirty="0">
                <a:solidFill>
                  <a:srgbClr val="212121"/>
                </a:solidFill>
                <a:latin typeface="Arial"/>
                <a:cs typeface="Arial"/>
              </a:rPr>
              <a:t>-</a:t>
            </a:r>
            <a:r>
              <a:rPr sz="2000" spc="-5" dirty="0">
                <a:solidFill>
                  <a:srgbClr val="212121"/>
                </a:solidFill>
                <a:latin typeface="Arial"/>
                <a:cs typeface="Arial"/>
              </a:rPr>
              <a:t>t</a:t>
            </a:r>
            <a:r>
              <a:rPr sz="2000" dirty="0">
                <a:solidFill>
                  <a:srgbClr val="212121"/>
                </a:solidFill>
                <a:latin typeface="Arial"/>
                <a:cs typeface="Arial"/>
              </a:rPr>
              <a:t>r</a:t>
            </a:r>
            <a:r>
              <a:rPr sz="2000" spc="-15" dirty="0">
                <a:solidFill>
                  <a:srgbClr val="212121"/>
                </a:solidFill>
                <a:latin typeface="Arial"/>
                <a:cs typeface="Arial"/>
              </a:rPr>
              <a:t>e</a:t>
            </a:r>
            <a:r>
              <a:rPr sz="2000" dirty="0">
                <a:solidFill>
                  <a:srgbClr val="212121"/>
                </a:solidFill>
                <a:latin typeface="Arial"/>
                <a:cs typeface="Arial"/>
              </a:rPr>
              <a:t>a</a:t>
            </a:r>
            <a:r>
              <a:rPr sz="2000" spc="-5" dirty="0">
                <a:solidFill>
                  <a:srgbClr val="212121"/>
                </a:solidFill>
                <a:latin typeface="Arial"/>
                <a:cs typeface="Arial"/>
              </a:rPr>
              <a:t>t</a:t>
            </a:r>
            <a:r>
              <a:rPr sz="2000" spc="-15" dirty="0">
                <a:solidFill>
                  <a:srgbClr val="212121"/>
                </a:solidFill>
                <a:latin typeface="Arial"/>
                <a:cs typeface="Arial"/>
              </a:rPr>
              <a:t>m</a:t>
            </a:r>
            <a:r>
              <a:rPr sz="2000" dirty="0">
                <a:solidFill>
                  <a:srgbClr val="212121"/>
                </a:solidFill>
                <a:latin typeface="Arial"/>
                <a:cs typeface="Arial"/>
              </a:rPr>
              <a:t>ent</a:t>
            </a:r>
            <a:r>
              <a:rPr sz="2000" spc="-60"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on</a:t>
            </a:r>
            <a:r>
              <a:rPr sz="2000" spc="-5" dirty="0">
                <a:solidFill>
                  <a:srgbClr val="212121"/>
                </a:solidFill>
                <a:latin typeface="Arial"/>
                <a:cs typeface="Arial"/>
              </a:rPr>
              <a:t>it</a:t>
            </a:r>
            <a:r>
              <a:rPr sz="2000" dirty="0">
                <a:solidFill>
                  <a:srgbClr val="212121"/>
                </a:solidFill>
                <a:latin typeface="Arial"/>
                <a:cs typeface="Arial"/>
              </a:rPr>
              <a:t>or</a:t>
            </a:r>
            <a:r>
              <a:rPr sz="2000" spc="-5" dirty="0">
                <a:solidFill>
                  <a:srgbClr val="212121"/>
                </a:solidFill>
                <a:latin typeface="Arial"/>
                <a:cs typeface="Arial"/>
              </a:rPr>
              <a:t>i</a:t>
            </a:r>
            <a:r>
              <a:rPr sz="2000" dirty="0">
                <a:solidFill>
                  <a:srgbClr val="212121"/>
                </a:solidFill>
                <a:latin typeface="Arial"/>
                <a:cs typeface="Arial"/>
              </a:rPr>
              <a:t>ng</a:t>
            </a:r>
            <a:endParaRPr sz="2000" dirty="0">
              <a:latin typeface="Arial"/>
              <a:cs typeface="Arial"/>
            </a:endParaRPr>
          </a:p>
          <a:p>
            <a:pPr>
              <a:lnSpc>
                <a:spcPct val="100000"/>
              </a:lnSpc>
              <a:spcBef>
                <a:spcPts val="47"/>
              </a:spcBef>
              <a:buClr>
                <a:srgbClr val="D51F1A"/>
              </a:buClr>
              <a:buFont typeface="Wingdings"/>
              <a:buChar char=""/>
            </a:pPr>
            <a:endParaRPr sz="2700" dirty="0">
              <a:latin typeface="Times New Roman"/>
              <a:cs typeface="Times New Roman"/>
            </a:endParaRPr>
          </a:p>
          <a:p>
            <a:pPr marL="241300" marR="266700" indent="-228600">
              <a:lnSpc>
                <a:spcPts val="2160"/>
              </a:lnSpc>
              <a:buClr>
                <a:srgbClr val="D51F1A"/>
              </a:buClr>
              <a:buFont typeface="Wingdings"/>
              <a:buChar char=""/>
              <a:tabLst>
                <a:tab pos="241300" algn="l"/>
              </a:tabLst>
            </a:pPr>
            <a:r>
              <a:rPr sz="2000" spc="-5" dirty="0">
                <a:solidFill>
                  <a:srgbClr val="212121"/>
                </a:solidFill>
                <a:latin typeface="Arial"/>
                <a:cs typeface="Arial"/>
              </a:rPr>
              <a:t>I</a:t>
            </a:r>
            <a:r>
              <a:rPr sz="2000" dirty="0">
                <a:solidFill>
                  <a:srgbClr val="212121"/>
                </a:solidFill>
                <a:latin typeface="Arial"/>
                <a:cs typeface="Arial"/>
              </a:rPr>
              <a:t>den</a:t>
            </a:r>
            <a:r>
              <a:rPr sz="2000" spc="-5" dirty="0">
                <a:solidFill>
                  <a:srgbClr val="212121"/>
                </a:solidFill>
                <a:latin typeface="Arial"/>
                <a:cs typeface="Arial"/>
              </a:rPr>
              <a:t>tif</a:t>
            </a:r>
            <a:r>
              <a:rPr sz="2000" dirty="0">
                <a:solidFill>
                  <a:srgbClr val="212121"/>
                </a:solidFill>
                <a:latin typeface="Arial"/>
                <a:cs typeface="Arial"/>
              </a:rPr>
              <a:t>y</a:t>
            </a:r>
            <a:r>
              <a:rPr sz="2000" spc="-25" dirty="0">
                <a:solidFill>
                  <a:srgbClr val="212121"/>
                </a:solidFill>
                <a:latin typeface="Arial"/>
                <a:cs typeface="Arial"/>
              </a:rPr>
              <a:t> </a:t>
            </a:r>
            <a:r>
              <a:rPr sz="2000" dirty="0">
                <a:solidFill>
                  <a:srgbClr val="212121"/>
                </a:solidFill>
                <a:latin typeface="Arial"/>
                <a:cs typeface="Arial"/>
              </a:rPr>
              <a:t>pa</a:t>
            </a:r>
            <a:r>
              <a:rPr sz="2000" spc="-5" dirty="0">
                <a:solidFill>
                  <a:srgbClr val="212121"/>
                </a:solidFill>
                <a:latin typeface="Arial"/>
                <a:cs typeface="Arial"/>
              </a:rPr>
              <a:t>ti</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s</a:t>
            </a:r>
            <a:r>
              <a:rPr sz="2000" spc="-2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hat</a:t>
            </a:r>
            <a:r>
              <a:rPr sz="2000" spc="-25" dirty="0">
                <a:solidFill>
                  <a:srgbClr val="212121"/>
                </a:solidFill>
                <a:latin typeface="Arial"/>
                <a:cs typeface="Arial"/>
              </a:rPr>
              <a:t> </a:t>
            </a:r>
            <a:r>
              <a:rPr sz="2000" dirty="0">
                <a:solidFill>
                  <a:srgbClr val="212121"/>
                </a:solidFill>
                <a:latin typeface="Arial"/>
                <a:cs typeface="Arial"/>
              </a:rPr>
              <a:t>are</a:t>
            </a:r>
            <a:r>
              <a:rPr sz="2000" spc="-15" dirty="0">
                <a:solidFill>
                  <a:srgbClr val="212121"/>
                </a:solidFill>
                <a:latin typeface="Arial"/>
                <a:cs typeface="Arial"/>
              </a:rPr>
              <a:t> </a:t>
            </a:r>
            <a:r>
              <a:rPr sz="2000" dirty="0">
                <a:solidFill>
                  <a:srgbClr val="212121"/>
                </a:solidFill>
                <a:latin typeface="Arial"/>
                <a:cs typeface="Arial"/>
              </a:rPr>
              <a:t>appropr</a:t>
            </a:r>
            <a:r>
              <a:rPr sz="2000" spc="-5" dirty="0">
                <a:solidFill>
                  <a:srgbClr val="212121"/>
                </a:solidFill>
                <a:latin typeface="Arial"/>
                <a:cs typeface="Arial"/>
              </a:rPr>
              <a:t>i</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a:t>
            </a:r>
            <a:r>
              <a:rPr sz="2000" spc="-5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1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ent</a:t>
            </a:r>
            <a:r>
              <a:rPr sz="2000" spc="-4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 t</a:t>
            </a:r>
            <a:r>
              <a:rPr sz="2000" dirty="0">
                <a:solidFill>
                  <a:srgbClr val="212121"/>
                </a:solidFill>
                <a:latin typeface="Arial"/>
                <a:cs typeface="Arial"/>
              </a:rPr>
              <a:t>he pr</a:t>
            </a:r>
            <a:r>
              <a:rPr sz="2000" spc="-5" dirty="0">
                <a:solidFill>
                  <a:srgbClr val="212121"/>
                </a:solidFill>
                <a:latin typeface="Arial"/>
                <a:cs typeface="Arial"/>
              </a:rPr>
              <a:t>im</a:t>
            </a:r>
            <a:r>
              <a:rPr sz="2000" dirty="0">
                <a:solidFill>
                  <a:srgbClr val="212121"/>
                </a:solidFill>
                <a:latin typeface="Arial"/>
                <a:cs typeface="Arial"/>
              </a:rPr>
              <a:t>ary</a:t>
            </a:r>
            <a:r>
              <a:rPr sz="2000" spc="-3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are</a:t>
            </a:r>
            <a:r>
              <a:rPr sz="2000" spc="-30" dirty="0">
                <a:solidFill>
                  <a:srgbClr val="212121"/>
                </a:solidFill>
                <a:latin typeface="Arial"/>
                <a:cs typeface="Arial"/>
              </a:rPr>
              <a:t> </a:t>
            </a:r>
            <a:r>
              <a:rPr sz="2000" spc="5" dirty="0">
                <a:solidFill>
                  <a:srgbClr val="212121"/>
                </a:solidFill>
                <a:latin typeface="Arial"/>
                <a:cs typeface="Arial"/>
              </a:rPr>
              <a:t>s</a:t>
            </a:r>
            <a:r>
              <a:rPr sz="2000" dirty="0">
                <a:solidFill>
                  <a:srgbClr val="212121"/>
                </a:solidFill>
                <a:latin typeface="Arial"/>
                <a:cs typeface="Arial"/>
              </a:rPr>
              <a:t>e</a:t>
            </a:r>
            <a:r>
              <a:rPr sz="2000" spc="-5" dirty="0">
                <a:solidFill>
                  <a:srgbClr val="212121"/>
                </a:solidFill>
                <a:latin typeface="Arial"/>
                <a:cs typeface="Arial"/>
              </a:rPr>
              <a:t>tti</a:t>
            </a:r>
            <a:r>
              <a:rPr sz="2000" dirty="0">
                <a:solidFill>
                  <a:srgbClr val="212121"/>
                </a:solidFill>
                <a:latin typeface="Arial"/>
                <a:cs typeface="Arial"/>
              </a:rPr>
              <a:t>ng</a:t>
            </a:r>
            <a:r>
              <a:rPr sz="2000" spc="-30"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ho</a:t>
            </a:r>
            <a:r>
              <a:rPr sz="2000" spc="5" dirty="0">
                <a:solidFill>
                  <a:srgbClr val="212121"/>
                </a:solidFill>
                <a:latin typeface="Arial"/>
                <a:cs typeface="Arial"/>
              </a:rPr>
              <a:t>s</a:t>
            </a:r>
            <a:r>
              <a:rPr sz="2000" dirty="0">
                <a:solidFill>
                  <a:srgbClr val="212121"/>
                </a:solidFill>
                <a:latin typeface="Arial"/>
                <a:cs typeface="Arial"/>
              </a:rPr>
              <a:t>e</a:t>
            </a:r>
            <a:r>
              <a:rPr sz="2000" spc="-30"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hat</a:t>
            </a:r>
            <a:r>
              <a:rPr sz="2000" spc="-25" dirty="0">
                <a:solidFill>
                  <a:srgbClr val="212121"/>
                </a:solidFill>
                <a:latin typeface="Arial"/>
                <a:cs typeface="Arial"/>
              </a:rPr>
              <a:t> </a:t>
            </a:r>
            <a:r>
              <a:rPr sz="2000" dirty="0">
                <a:solidFill>
                  <a:srgbClr val="212121"/>
                </a:solidFill>
                <a:latin typeface="Arial"/>
                <a:cs typeface="Arial"/>
              </a:rPr>
              <a:t>requ</a:t>
            </a:r>
            <a:r>
              <a:rPr sz="2000" spc="-5" dirty="0">
                <a:solidFill>
                  <a:srgbClr val="212121"/>
                </a:solidFill>
                <a:latin typeface="Arial"/>
                <a:cs typeface="Arial"/>
              </a:rPr>
              <a:t>i</a:t>
            </a:r>
            <a:r>
              <a:rPr sz="2000" dirty="0">
                <a:solidFill>
                  <a:srgbClr val="212121"/>
                </a:solidFill>
                <a:latin typeface="Arial"/>
                <a:cs typeface="Arial"/>
              </a:rPr>
              <a:t>re</a:t>
            </a:r>
            <a:r>
              <a:rPr sz="2000" spc="-30" dirty="0">
                <a:solidFill>
                  <a:srgbClr val="212121"/>
                </a:solidFill>
                <a:latin typeface="Arial"/>
                <a:cs typeface="Arial"/>
              </a:rPr>
              <a:t> </a:t>
            </a:r>
            <a:r>
              <a:rPr sz="2000" dirty="0">
                <a:solidFill>
                  <a:srgbClr val="212121"/>
                </a:solidFill>
                <a:latin typeface="Arial"/>
                <a:cs typeface="Arial"/>
              </a:rPr>
              <a:t>re</a:t>
            </a:r>
            <a:r>
              <a:rPr sz="2000" spc="-5" dirty="0">
                <a:solidFill>
                  <a:srgbClr val="212121"/>
                </a:solidFill>
                <a:latin typeface="Arial"/>
                <a:cs typeface="Arial"/>
              </a:rPr>
              <a:t>f</a:t>
            </a:r>
            <a:r>
              <a:rPr sz="2000" dirty="0">
                <a:solidFill>
                  <a:srgbClr val="212121"/>
                </a:solidFill>
                <a:latin typeface="Arial"/>
                <a:cs typeface="Arial"/>
              </a:rPr>
              <a:t>err</a:t>
            </a:r>
            <a:r>
              <a:rPr sz="2000" spc="-15" dirty="0">
                <a:solidFill>
                  <a:srgbClr val="212121"/>
                </a:solidFill>
                <a:latin typeface="Arial"/>
                <a:cs typeface="Arial"/>
              </a:rPr>
              <a:t>a</a:t>
            </a:r>
            <a:r>
              <a:rPr sz="2000" dirty="0">
                <a:solidFill>
                  <a:srgbClr val="212121"/>
                </a:solidFill>
                <a:latin typeface="Arial"/>
                <a:cs typeface="Arial"/>
              </a:rPr>
              <a:t>l</a:t>
            </a:r>
            <a:r>
              <a:rPr sz="2000" spc="-30"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o</a:t>
            </a:r>
            <a:r>
              <a:rPr sz="2000" spc="-15" dirty="0">
                <a:solidFill>
                  <a:srgbClr val="212121"/>
                </a:solidFill>
                <a:latin typeface="Arial"/>
                <a:cs typeface="Arial"/>
              </a:rPr>
              <a:t> </a:t>
            </a:r>
            <a:r>
              <a:rPr sz="2000" dirty="0">
                <a:solidFill>
                  <a:srgbClr val="212121"/>
                </a:solidFill>
                <a:latin typeface="Arial"/>
                <a:cs typeface="Arial"/>
              </a:rPr>
              <a:t>a hepa</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l</a:t>
            </a:r>
            <a:r>
              <a:rPr sz="2000" dirty="0">
                <a:solidFill>
                  <a:srgbClr val="212121"/>
                </a:solidFill>
                <a:latin typeface="Arial"/>
                <a:cs typeface="Arial"/>
              </a:rPr>
              <a:t>og</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t</a:t>
            </a:r>
            <a:endParaRPr sz="2000" dirty="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7717535" y="969264"/>
            <a:ext cx="3412235" cy="4876494"/>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7993380" y="5634228"/>
            <a:ext cx="2860675" cy="201295"/>
          </a:xfrm>
          <a:prstGeom prst="rect">
            <a:avLst/>
          </a:prstGeom>
          <a:solidFill>
            <a:srgbClr val="000000"/>
          </a:solidFill>
        </p:spPr>
        <p:txBody>
          <a:bodyPr vert="horz" wrap="square" lIns="0" tIns="0" rIns="0" bIns="0" rtlCol="0">
            <a:spAutoFit/>
          </a:bodyPr>
          <a:lstStyle/>
          <a:p>
            <a:pPr marL="252729">
              <a:lnSpc>
                <a:spcPct val="100000"/>
              </a:lnSpc>
            </a:pPr>
            <a:r>
              <a:rPr sz="700" u="sng" dirty="0">
                <a:solidFill>
                  <a:srgbClr val="FFFFFF"/>
                </a:solidFill>
                <a:latin typeface="Arial"/>
                <a:cs typeface="Arial"/>
                <a:hlinkClick r:id="rId5"/>
              </a:rPr>
              <a:t>T</a:t>
            </a:r>
            <a:r>
              <a:rPr sz="700" u="sng" spc="-10" dirty="0">
                <a:solidFill>
                  <a:srgbClr val="FFFFFF"/>
                </a:solidFill>
                <a:latin typeface="Arial"/>
                <a:cs typeface="Arial"/>
                <a:hlinkClick r:id="rId5"/>
              </a:rPr>
              <a:t>h</a:t>
            </a:r>
            <a:r>
              <a:rPr sz="700" u="sng" spc="-5" dirty="0">
                <a:solidFill>
                  <a:srgbClr val="FFFFFF"/>
                </a:solidFill>
                <a:latin typeface="Arial"/>
                <a:cs typeface="Arial"/>
                <a:hlinkClick r:id="rId5"/>
              </a:rPr>
              <a:t>is</a:t>
            </a:r>
            <a:r>
              <a:rPr sz="700" u="sng" spc="-10" dirty="0">
                <a:solidFill>
                  <a:srgbClr val="FFFFFF"/>
                </a:solidFill>
                <a:latin typeface="Arial"/>
                <a:cs typeface="Arial"/>
                <a:hlinkClick r:id="rId5"/>
              </a:rPr>
              <a:t> </a:t>
            </a:r>
            <a:r>
              <a:rPr sz="700" u="sng" spc="-5" dirty="0">
                <a:solidFill>
                  <a:srgbClr val="FFFFFF"/>
                </a:solidFill>
                <a:latin typeface="Arial"/>
                <a:cs typeface="Arial"/>
                <a:hlinkClick r:id="rId5"/>
              </a:rPr>
              <a:t>P</a:t>
            </a:r>
            <a:r>
              <a:rPr sz="700" u="sng" spc="-10" dirty="0">
                <a:solidFill>
                  <a:srgbClr val="FFFFFF"/>
                </a:solidFill>
                <a:latin typeface="Arial"/>
                <a:cs typeface="Arial"/>
                <a:hlinkClick r:id="rId5"/>
              </a:rPr>
              <a:t>hot</a:t>
            </a:r>
            <a:r>
              <a:rPr sz="700" u="sng" spc="-5" dirty="0">
                <a:solidFill>
                  <a:srgbClr val="FFFFFF"/>
                </a:solidFill>
                <a:latin typeface="Arial"/>
                <a:cs typeface="Arial"/>
                <a:hlinkClick r:id="rId5"/>
              </a:rPr>
              <a:t>o</a:t>
            </a:r>
            <a:r>
              <a:rPr sz="700" spc="15" dirty="0">
                <a:solidFill>
                  <a:srgbClr val="FFFFFF"/>
                </a:solidFill>
                <a:latin typeface="Arial"/>
                <a:cs typeface="Arial"/>
                <a:hlinkClick r:id="rId5"/>
              </a:rPr>
              <a:t> </a:t>
            </a:r>
            <a:r>
              <a:rPr sz="700" spc="-10" dirty="0">
                <a:solidFill>
                  <a:srgbClr val="FFFFFF"/>
                </a:solidFill>
                <a:latin typeface="Arial"/>
                <a:cs typeface="Arial"/>
              </a:rPr>
              <a:t>b</a:t>
            </a:r>
            <a:r>
              <a:rPr sz="700" spc="-5" dirty="0">
                <a:solidFill>
                  <a:srgbClr val="FFFFFF"/>
                </a:solidFill>
                <a:latin typeface="Arial"/>
                <a:cs typeface="Arial"/>
              </a:rPr>
              <a:t>y</a:t>
            </a:r>
            <a:r>
              <a:rPr sz="700" spc="5" dirty="0">
                <a:solidFill>
                  <a:srgbClr val="FFFFFF"/>
                </a:solidFill>
                <a:latin typeface="Arial"/>
                <a:cs typeface="Arial"/>
              </a:rPr>
              <a:t> </a:t>
            </a:r>
            <a:r>
              <a:rPr sz="700" spc="-5" dirty="0">
                <a:solidFill>
                  <a:srgbClr val="FFFFFF"/>
                </a:solidFill>
                <a:latin typeface="Arial"/>
                <a:cs typeface="Arial"/>
              </a:rPr>
              <a:t>U</a:t>
            </a:r>
            <a:r>
              <a:rPr sz="700" spc="-10" dirty="0">
                <a:solidFill>
                  <a:srgbClr val="FFFFFF"/>
                </a:solidFill>
                <a:latin typeface="Arial"/>
                <a:cs typeface="Arial"/>
              </a:rPr>
              <a:t>n</a:t>
            </a:r>
            <a:r>
              <a:rPr sz="700" spc="0" dirty="0">
                <a:solidFill>
                  <a:srgbClr val="FFFFFF"/>
                </a:solidFill>
                <a:latin typeface="Arial"/>
                <a:cs typeface="Arial"/>
              </a:rPr>
              <a:t>k</a:t>
            </a:r>
            <a:r>
              <a:rPr sz="700" spc="-10" dirty="0">
                <a:solidFill>
                  <a:srgbClr val="FFFFFF"/>
                </a:solidFill>
                <a:latin typeface="Arial"/>
                <a:cs typeface="Arial"/>
              </a:rPr>
              <a:t>no</a:t>
            </a:r>
            <a:r>
              <a:rPr sz="700" spc="-20" dirty="0">
                <a:solidFill>
                  <a:srgbClr val="FFFFFF"/>
                </a:solidFill>
                <a:latin typeface="Arial"/>
                <a:cs typeface="Arial"/>
              </a:rPr>
              <a:t>w</a:t>
            </a:r>
            <a:r>
              <a:rPr sz="700" spc="-5" dirty="0">
                <a:solidFill>
                  <a:srgbClr val="FFFFFF"/>
                </a:solidFill>
                <a:latin typeface="Arial"/>
                <a:cs typeface="Arial"/>
              </a:rPr>
              <a:t>n</a:t>
            </a:r>
            <a:r>
              <a:rPr sz="700" spc="5" dirty="0">
                <a:solidFill>
                  <a:srgbClr val="FFFFFF"/>
                </a:solidFill>
                <a:latin typeface="Arial"/>
                <a:cs typeface="Arial"/>
              </a:rPr>
              <a:t> </a:t>
            </a:r>
            <a:r>
              <a:rPr sz="700" spc="-5" dirty="0">
                <a:solidFill>
                  <a:srgbClr val="FFFFFF"/>
                </a:solidFill>
                <a:latin typeface="Arial"/>
                <a:cs typeface="Arial"/>
              </a:rPr>
              <a:t>A</a:t>
            </a:r>
            <a:r>
              <a:rPr sz="700" spc="-10" dirty="0">
                <a:solidFill>
                  <a:srgbClr val="FFFFFF"/>
                </a:solidFill>
                <a:latin typeface="Arial"/>
                <a:cs typeface="Arial"/>
              </a:rPr>
              <a:t>utho</a:t>
            </a:r>
            <a:r>
              <a:rPr sz="700" spc="-5" dirty="0">
                <a:solidFill>
                  <a:srgbClr val="FFFFFF"/>
                </a:solidFill>
                <a:latin typeface="Arial"/>
                <a:cs typeface="Arial"/>
              </a:rPr>
              <a:t>r</a:t>
            </a:r>
            <a:r>
              <a:rPr sz="700" spc="25" dirty="0">
                <a:solidFill>
                  <a:srgbClr val="FFFFFF"/>
                </a:solidFill>
                <a:latin typeface="Arial"/>
                <a:cs typeface="Arial"/>
              </a:rPr>
              <a:t> </a:t>
            </a:r>
            <a:r>
              <a:rPr sz="700" spc="-5" dirty="0">
                <a:solidFill>
                  <a:srgbClr val="FFFFFF"/>
                </a:solidFill>
                <a:latin typeface="Arial"/>
                <a:cs typeface="Arial"/>
              </a:rPr>
              <a:t>is lic</a:t>
            </a:r>
            <a:r>
              <a:rPr sz="700" spc="-10" dirty="0">
                <a:solidFill>
                  <a:srgbClr val="FFFFFF"/>
                </a:solidFill>
                <a:latin typeface="Arial"/>
                <a:cs typeface="Arial"/>
              </a:rPr>
              <a:t>en</a:t>
            </a:r>
            <a:r>
              <a:rPr sz="700" spc="-5" dirty="0">
                <a:solidFill>
                  <a:srgbClr val="FFFFFF"/>
                </a:solidFill>
                <a:latin typeface="Arial"/>
                <a:cs typeface="Arial"/>
              </a:rPr>
              <a:t>s</a:t>
            </a:r>
            <a:r>
              <a:rPr sz="700" spc="-10" dirty="0">
                <a:solidFill>
                  <a:srgbClr val="FFFFFF"/>
                </a:solidFill>
                <a:latin typeface="Arial"/>
                <a:cs typeface="Arial"/>
              </a:rPr>
              <a:t>e</a:t>
            </a:r>
            <a:r>
              <a:rPr sz="700" spc="-5" dirty="0">
                <a:solidFill>
                  <a:srgbClr val="FFFFFF"/>
                </a:solidFill>
                <a:latin typeface="Arial"/>
                <a:cs typeface="Arial"/>
              </a:rPr>
              <a:t>d</a:t>
            </a:r>
            <a:r>
              <a:rPr sz="700" spc="5" dirty="0">
                <a:solidFill>
                  <a:srgbClr val="FFFFFF"/>
                </a:solidFill>
                <a:latin typeface="Arial"/>
                <a:cs typeface="Arial"/>
              </a:rPr>
              <a:t> </a:t>
            </a:r>
            <a:r>
              <a:rPr sz="700" spc="-10" dirty="0">
                <a:solidFill>
                  <a:srgbClr val="FFFFFF"/>
                </a:solidFill>
                <a:latin typeface="Arial"/>
                <a:cs typeface="Arial"/>
              </a:rPr>
              <a:t>unde</a:t>
            </a:r>
            <a:r>
              <a:rPr sz="700" spc="-5" dirty="0">
                <a:solidFill>
                  <a:srgbClr val="FFFFFF"/>
                </a:solidFill>
                <a:latin typeface="Arial"/>
                <a:cs typeface="Arial"/>
              </a:rPr>
              <a:t>r</a:t>
            </a:r>
            <a:r>
              <a:rPr sz="700" spc="25" dirty="0">
                <a:solidFill>
                  <a:srgbClr val="FFFFFF"/>
                </a:solidFill>
                <a:latin typeface="Arial"/>
                <a:cs typeface="Arial"/>
              </a:rPr>
              <a:t> </a:t>
            </a:r>
            <a:r>
              <a:rPr sz="700" u="sng" spc="-5" dirty="0">
                <a:solidFill>
                  <a:srgbClr val="FFFFFF"/>
                </a:solidFill>
                <a:latin typeface="Arial"/>
                <a:cs typeface="Arial"/>
                <a:hlinkClick r:id="rId6"/>
              </a:rPr>
              <a:t>CC</a:t>
            </a:r>
            <a:r>
              <a:rPr sz="700" u="sng" spc="-10" dirty="0">
                <a:solidFill>
                  <a:srgbClr val="FFFFFF"/>
                </a:solidFill>
                <a:latin typeface="Arial"/>
                <a:cs typeface="Arial"/>
                <a:hlinkClick r:id="rId6"/>
              </a:rPr>
              <a:t> </a:t>
            </a:r>
            <a:r>
              <a:rPr sz="700" u="sng" spc="-5" dirty="0">
                <a:solidFill>
                  <a:srgbClr val="FFFFFF"/>
                </a:solidFill>
                <a:latin typeface="Arial"/>
                <a:cs typeface="Arial"/>
                <a:hlinkClick r:id="rId6"/>
              </a:rPr>
              <a:t>B</a:t>
            </a:r>
            <a:r>
              <a:rPr sz="700" u="sng" spc="-15" dirty="0">
                <a:solidFill>
                  <a:srgbClr val="FFFFFF"/>
                </a:solidFill>
                <a:latin typeface="Arial"/>
                <a:cs typeface="Arial"/>
                <a:hlinkClick r:id="rId6"/>
              </a:rPr>
              <a:t>Y</a:t>
            </a:r>
            <a:r>
              <a:rPr sz="700" u="sng" spc="-10" dirty="0">
                <a:solidFill>
                  <a:srgbClr val="FFFFFF"/>
                </a:solidFill>
                <a:latin typeface="Arial"/>
                <a:cs typeface="Arial"/>
                <a:hlinkClick r:id="rId6"/>
              </a:rPr>
              <a:t>-</a:t>
            </a:r>
            <a:r>
              <a:rPr sz="700" u="sng" spc="-5" dirty="0">
                <a:solidFill>
                  <a:srgbClr val="FFFFFF"/>
                </a:solidFill>
                <a:latin typeface="Arial"/>
                <a:cs typeface="Arial"/>
                <a:hlinkClick r:id="rId6"/>
              </a:rPr>
              <a:t>SA</a:t>
            </a:r>
            <a:r>
              <a:rPr sz="700" u="sng" spc="-10" dirty="0">
                <a:solidFill>
                  <a:srgbClr val="FFFFFF"/>
                </a:solidFill>
                <a:latin typeface="Arial"/>
                <a:cs typeface="Arial"/>
                <a:hlinkClick r:id="rId6"/>
              </a:rPr>
              <a:t>-</a:t>
            </a:r>
            <a:r>
              <a:rPr sz="700" u="sng" spc="-5" dirty="0">
                <a:solidFill>
                  <a:srgbClr val="FFFFFF"/>
                </a:solidFill>
                <a:latin typeface="Arial"/>
                <a:cs typeface="Arial"/>
                <a:hlinkClick r:id="rId6"/>
              </a:rPr>
              <a:t>NC</a:t>
            </a:r>
            <a:endParaRPr sz="700">
              <a:latin typeface="Arial"/>
              <a:cs typeface="Arial"/>
            </a:endParaRPr>
          </a:p>
        </p:txBody>
      </p:sp>
      <p:sp>
        <p:nvSpPr>
          <p:cNvPr id="9" name="object 9"/>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0" rIns="0" bIns="0" rtlCol="0">
            <a:spAutoFit/>
          </a:bodyPr>
          <a:lstStyle/>
          <a:p>
            <a:pPr marL="71755">
              <a:lnSpc>
                <a:spcPct val="100000"/>
              </a:lnSpc>
            </a:pPr>
            <a:r>
              <a:rPr sz="3600" spc="-95" dirty="0">
                <a:solidFill>
                  <a:srgbClr val="C00000"/>
                </a:solidFill>
              </a:rPr>
              <a:t>Manag</a:t>
            </a:r>
            <a:r>
              <a:rPr sz="3600" spc="-110" dirty="0">
                <a:solidFill>
                  <a:srgbClr val="C00000"/>
                </a:solidFill>
              </a:rPr>
              <a:t>i</a:t>
            </a:r>
            <a:r>
              <a:rPr sz="3600" spc="-95" dirty="0">
                <a:solidFill>
                  <a:srgbClr val="C00000"/>
                </a:solidFill>
              </a:rPr>
              <a:t>n</a:t>
            </a:r>
            <a:r>
              <a:rPr sz="3600" dirty="0">
                <a:solidFill>
                  <a:srgbClr val="C00000"/>
                </a:solidFill>
              </a:rPr>
              <a:t>g</a:t>
            </a:r>
            <a:r>
              <a:rPr sz="3600" spc="-245" dirty="0">
                <a:solidFill>
                  <a:srgbClr val="C00000"/>
                </a:solidFill>
              </a:rPr>
              <a:t> </a:t>
            </a:r>
            <a:r>
              <a:rPr sz="3600" spc="-95" dirty="0">
                <a:solidFill>
                  <a:srgbClr val="C00000"/>
                </a:solidFill>
              </a:rPr>
              <a:t>Non</a:t>
            </a:r>
            <a:r>
              <a:rPr sz="3600" spc="-100" dirty="0">
                <a:solidFill>
                  <a:srgbClr val="C00000"/>
                </a:solidFill>
              </a:rPr>
              <a:t>-</a:t>
            </a:r>
            <a:r>
              <a:rPr sz="3600" spc="-95" dirty="0">
                <a:solidFill>
                  <a:srgbClr val="C00000"/>
                </a:solidFill>
              </a:rPr>
              <a:t>a</a:t>
            </a:r>
            <a:r>
              <a:rPr sz="3600" spc="-105" dirty="0">
                <a:solidFill>
                  <a:srgbClr val="C00000"/>
                </a:solidFill>
              </a:rPr>
              <a:t>d</a:t>
            </a:r>
            <a:r>
              <a:rPr sz="3600" spc="-95" dirty="0">
                <a:solidFill>
                  <a:srgbClr val="C00000"/>
                </a:solidFill>
              </a:rPr>
              <a:t>h</a:t>
            </a:r>
            <a:r>
              <a:rPr sz="3600" spc="-105" dirty="0">
                <a:solidFill>
                  <a:srgbClr val="C00000"/>
                </a:solidFill>
              </a:rPr>
              <a:t>e</a:t>
            </a:r>
            <a:r>
              <a:rPr sz="3600" spc="-95" dirty="0">
                <a:solidFill>
                  <a:srgbClr val="C00000"/>
                </a:solidFill>
              </a:rPr>
              <a:t>r</a:t>
            </a:r>
            <a:r>
              <a:rPr sz="3600" spc="-105" dirty="0">
                <a:solidFill>
                  <a:srgbClr val="C00000"/>
                </a:solidFill>
              </a:rPr>
              <a:t>en</a:t>
            </a:r>
            <a:r>
              <a:rPr sz="3600" spc="-100" dirty="0">
                <a:solidFill>
                  <a:srgbClr val="C00000"/>
                </a:solidFill>
              </a:rPr>
              <a:t>c</a:t>
            </a:r>
            <a:r>
              <a:rPr sz="3600" dirty="0">
                <a:solidFill>
                  <a:srgbClr val="C00000"/>
                </a:solidFill>
              </a:rPr>
              <a:t>e</a:t>
            </a:r>
            <a:endParaRPr sz="3600"/>
          </a:p>
        </p:txBody>
      </p:sp>
      <p:sp>
        <p:nvSpPr>
          <p:cNvPr id="4" name="object 4"/>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5" name="object 5"/>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6" name="object 6"/>
          <p:cNvSpPr/>
          <p:nvPr/>
        </p:nvSpPr>
        <p:spPr>
          <a:xfrm>
            <a:off x="5871971" y="91440"/>
            <a:ext cx="6252017" cy="6569633"/>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5685602" y="6656306"/>
            <a:ext cx="1407795" cy="139700"/>
          </a:xfrm>
          <a:prstGeom prst="rect">
            <a:avLst/>
          </a:prstGeom>
        </p:spPr>
        <p:txBody>
          <a:bodyPr vert="horz" wrap="square" lIns="0" tIns="0" rIns="0" bIns="0" rtlCol="0">
            <a:spAutoFit/>
          </a:bodyPr>
          <a:lstStyle/>
          <a:p>
            <a:pPr marL="12700">
              <a:lnSpc>
                <a:spcPct val="100000"/>
              </a:lnSpc>
            </a:pPr>
            <a:r>
              <a:rPr sz="900" spc="-15" dirty="0">
                <a:solidFill>
                  <a:srgbClr val="212121"/>
                </a:solidFill>
                <a:latin typeface="Arial"/>
                <a:cs typeface="Arial"/>
              </a:rPr>
              <a:t>S</a:t>
            </a:r>
            <a:r>
              <a:rPr sz="900" dirty="0">
                <a:solidFill>
                  <a:srgbClr val="212121"/>
                </a:solidFill>
                <a:latin typeface="Arial"/>
                <a:cs typeface="Arial"/>
              </a:rPr>
              <a:t>our</a:t>
            </a:r>
            <a:r>
              <a:rPr sz="900" spc="5" dirty="0">
                <a:solidFill>
                  <a:srgbClr val="212121"/>
                </a:solidFill>
                <a:latin typeface="Arial"/>
                <a:cs typeface="Arial"/>
              </a:rPr>
              <a:t>c</a:t>
            </a:r>
            <a:r>
              <a:rPr sz="900" spc="-5" dirty="0">
                <a:solidFill>
                  <a:srgbClr val="212121"/>
                </a:solidFill>
                <a:latin typeface="Arial"/>
                <a:cs typeface="Arial"/>
              </a:rPr>
              <a:t>e:</a:t>
            </a:r>
            <a:r>
              <a:rPr sz="900" spc="-25" dirty="0">
                <a:solidFill>
                  <a:srgbClr val="212121"/>
                </a:solidFill>
                <a:latin typeface="Arial"/>
                <a:cs typeface="Arial"/>
              </a:rPr>
              <a:t> </a:t>
            </a:r>
            <a:r>
              <a:rPr sz="900" spc="-5" dirty="0">
                <a:solidFill>
                  <a:srgbClr val="212121"/>
                </a:solidFill>
                <a:latin typeface="Arial"/>
                <a:cs typeface="Arial"/>
              </a:rPr>
              <a:t>HC</a:t>
            </a:r>
            <a:r>
              <a:rPr sz="900" spc="-15" dirty="0">
                <a:solidFill>
                  <a:srgbClr val="212121"/>
                </a:solidFill>
                <a:latin typeface="Arial"/>
                <a:cs typeface="Arial"/>
              </a:rPr>
              <a:t>V</a:t>
            </a:r>
            <a:r>
              <a:rPr sz="900" dirty="0">
                <a:solidFill>
                  <a:srgbClr val="212121"/>
                </a:solidFill>
                <a:latin typeface="Arial"/>
                <a:cs typeface="Arial"/>
              </a:rPr>
              <a:t>guideline</a:t>
            </a:r>
            <a:r>
              <a:rPr sz="900" spc="5" dirty="0">
                <a:solidFill>
                  <a:srgbClr val="212121"/>
                </a:solidFill>
                <a:latin typeface="Arial"/>
                <a:cs typeface="Arial"/>
              </a:rPr>
              <a:t>s</a:t>
            </a:r>
            <a:r>
              <a:rPr sz="900" spc="-5" dirty="0">
                <a:solidFill>
                  <a:srgbClr val="212121"/>
                </a:solidFill>
                <a:latin typeface="Arial"/>
                <a:cs typeface="Arial"/>
              </a:rPr>
              <a:t>.</a:t>
            </a:r>
            <a:r>
              <a:rPr sz="900" spc="-10" dirty="0">
                <a:solidFill>
                  <a:srgbClr val="212121"/>
                </a:solidFill>
                <a:latin typeface="Arial"/>
                <a:cs typeface="Arial"/>
              </a:rPr>
              <a:t>o</a:t>
            </a:r>
            <a:r>
              <a:rPr sz="900" dirty="0">
                <a:solidFill>
                  <a:srgbClr val="212121"/>
                </a:solidFill>
                <a:latin typeface="Arial"/>
                <a:cs typeface="Arial"/>
              </a:rPr>
              <a:t>rg</a:t>
            </a:r>
            <a:endParaRPr sz="900">
              <a:latin typeface="Arial"/>
              <a:cs typeface="Arial"/>
            </a:endParaRPr>
          </a:p>
        </p:txBody>
      </p:sp>
      <p:sp>
        <p:nvSpPr>
          <p:cNvPr id="8" name="object 8"/>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246795" y="490728"/>
            <a:ext cx="5047615" cy="482600"/>
          </a:xfrm>
          <a:prstGeom prst="rect">
            <a:avLst/>
          </a:prstGeom>
        </p:spPr>
        <p:txBody>
          <a:bodyPr vert="horz" wrap="square" lIns="0" tIns="0" rIns="0" bIns="0" rtlCol="0">
            <a:spAutoFit/>
          </a:bodyPr>
          <a:lstStyle/>
          <a:p>
            <a:pPr marL="12700">
              <a:lnSpc>
                <a:spcPct val="100000"/>
              </a:lnSpc>
            </a:pPr>
            <a:r>
              <a:rPr sz="3600" spc="-95" dirty="0">
                <a:solidFill>
                  <a:srgbClr val="C00000"/>
                </a:solidFill>
                <a:latin typeface="Arial"/>
                <a:cs typeface="Arial"/>
              </a:rPr>
              <a:t>Manag</a:t>
            </a:r>
            <a:r>
              <a:rPr sz="3600" spc="-110" dirty="0">
                <a:solidFill>
                  <a:srgbClr val="C00000"/>
                </a:solidFill>
                <a:latin typeface="Arial"/>
                <a:cs typeface="Arial"/>
              </a:rPr>
              <a:t>i</a:t>
            </a:r>
            <a:r>
              <a:rPr sz="3600" spc="-95" dirty="0">
                <a:solidFill>
                  <a:srgbClr val="C00000"/>
                </a:solidFill>
                <a:latin typeface="Arial"/>
                <a:cs typeface="Arial"/>
              </a:rPr>
              <a:t>n</a:t>
            </a:r>
            <a:r>
              <a:rPr sz="3600" dirty="0">
                <a:solidFill>
                  <a:srgbClr val="C00000"/>
                </a:solidFill>
                <a:latin typeface="Arial"/>
                <a:cs typeface="Arial"/>
              </a:rPr>
              <a:t>g</a:t>
            </a:r>
            <a:r>
              <a:rPr sz="3600" spc="-245" dirty="0">
                <a:solidFill>
                  <a:srgbClr val="C00000"/>
                </a:solidFill>
                <a:latin typeface="Arial"/>
                <a:cs typeface="Arial"/>
              </a:rPr>
              <a:t> </a:t>
            </a:r>
            <a:r>
              <a:rPr sz="3600" spc="-95" dirty="0">
                <a:solidFill>
                  <a:srgbClr val="C00000"/>
                </a:solidFill>
                <a:latin typeface="Arial"/>
                <a:cs typeface="Arial"/>
              </a:rPr>
              <a:t>Non</a:t>
            </a:r>
            <a:r>
              <a:rPr sz="3600" spc="-100" dirty="0">
                <a:solidFill>
                  <a:srgbClr val="C00000"/>
                </a:solidFill>
                <a:latin typeface="Arial"/>
                <a:cs typeface="Arial"/>
              </a:rPr>
              <a:t>-</a:t>
            </a:r>
            <a:r>
              <a:rPr sz="3600" spc="-95" dirty="0">
                <a:solidFill>
                  <a:srgbClr val="C00000"/>
                </a:solidFill>
                <a:latin typeface="Arial"/>
                <a:cs typeface="Arial"/>
              </a:rPr>
              <a:t>a</a:t>
            </a:r>
            <a:r>
              <a:rPr sz="3600" spc="-105" dirty="0">
                <a:solidFill>
                  <a:srgbClr val="C00000"/>
                </a:solidFill>
                <a:latin typeface="Arial"/>
                <a:cs typeface="Arial"/>
              </a:rPr>
              <a:t>d</a:t>
            </a:r>
            <a:r>
              <a:rPr sz="3600" spc="-95" dirty="0">
                <a:solidFill>
                  <a:srgbClr val="C00000"/>
                </a:solidFill>
                <a:latin typeface="Arial"/>
                <a:cs typeface="Arial"/>
              </a:rPr>
              <a:t>h</a:t>
            </a:r>
            <a:r>
              <a:rPr sz="3600" spc="-105" dirty="0">
                <a:solidFill>
                  <a:srgbClr val="C00000"/>
                </a:solidFill>
                <a:latin typeface="Arial"/>
                <a:cs typeface="Arial"/>
              </a:rPr>
              <a:t>e</a:t>
            </a:r>
            <a:r>
              <a:rPr sz="3600" spc="-95" dirty="0">
                <a:solidFill>
                  <a:srgbClr val="C00000"/>
                </a:solidFill>
                <a:latin typeface="Arial"/>
                <a:cs typeface="Arial"/>
              </a:rPr>
              <a:t>r</a:t>
            </a:r>
            <a:r>
              <a:rPr sz="3600" spc="-105" dirty="0">
                <a:solidFill>
                  <a:srgbClr val="C00000"/>
                </a:solidFill>
                <a:latin typeface="Arial"/>
                <a:cs typeface="Arial"/>
              </a:rPr>
              <a:t>en</a:t>
            </a:r>
            <a:r>
              <a:rPr sz="3600" spc="-100" dirty="0">
                <a:solidFill>
                  <a:srgbClr val="C00000"/>
                </a:solidFill>
                <a:latin typeface="Arial"/>
                <a:cs typeface="Arial"/>
              </a:rPr>
              <a:t>c</a:t>
            </a:r>
            <a:r>
              <a:rPr sz="3600" dirty="0">
                <a:solidFill>
                  <a:srgbClr val="C00000"/>
                </a:solidFill>
                <a:latin typeface="Arial"/>
                <a:cs typeface="Arial"/>
              </a:rPr>
              <a:t>e</a:t>
            </a:r>
            <a:endParaRPr sz="3600">
              <a:latin typeface="Arial"/>
              <a:cs typeface="Arial"/>
            </a:endParaRPr>
          </a:p>
        </p:txBody>
      </p:sp>
      <p:sp>
        <p:nvSpPr>
          <p:cNvPr id="4" name="object 4"/>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5" name="object 5"/>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6" name="object 6"/>
          <p:cNvSpPr/>
          <p:nvPr/>
        </p:nvSpPr>
        <p:spPr>
          <a:xfrm>
            <a:off x="5803391" y="150876"/>
            <a:ext cx="5676811" cy="6707124"/>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4399879" y="6643296"/>
            <a:ext cx="1407795" cy="139700"/>
          </a:xfrm>
          <a:prstGeom prst="rect">
            <a:avLst/>
          </a:prstGeom>
        </p:spPr>
        <p:txBody>
          <a:bodyPr vert="horz" wrap="square" lIns="0" tIns="0" rIns="0" bIns="0" rtlCol="0">
            <a:spAutoFit/>
          </a:bodyPr>
          <a:lstStyle/>
          <a:p>
            <a:pPr marL="12700">
              <a:lnSpc>
                <a:spcPct val="100000"/>
              </a:lnSpc>
            </a:pPr>
            <a:r>
              <a:rPr sz="900" i="1" spc="-15" dirty="0">
                <a:solidFill>
                  <a:srgbClr val="212121"/>
                </a:solidFill>
                <a:latin typeface="Arial"/>
                <a:cs typeface="Arial"/>
              </a:rPr>
              <a:t>S</a:t>
            </a:r>
            <a:r>
              <a:rPr sz="900" i="1" dirty="0">
                <a:solidFill>
                  <a:srgbClr val="212121"/>
                </a:solidFill>
                <a:latin typeface="Arial"/>
                <a:cs typeface="Arial"/>
              </a:rPr>
              <a:t>our</a:t>
            </a:r>
            <a:r>
              <a:rPr sz="900" i="1" spc="5" dirty="0">
                <a:solidFill>
                  <a:srgbClr val="212121"/>
                </a:solidFill>
                <a:latin typeface="Arial"/>
                <a:cs typeface="Arial"/>
              </a:rPr>
              <a:t>c</a:t>
            </a:r>
            <a:r>
              <a:rPr sz="900" i="1" spc="-5" dirty="0">
                <a:solidFill>
                  <a:srgbClr val="212121"/>
                </a:solidFill>
                <a:latin typeface="Arial"/>
                <a:cs typeface="Arial"/>
              </a:rPr>
              <a:t>e:</a:t>
            </a:r>
            <a:r>
              <a:rPr sz="900" i="1" spc="-25" dirty="0">
                <a:solidFill>
                  <a:srgbClr val="212121"/>
                </a:solidFill>
                <a:latin typeface="Arial"/>
                <a:cs typeface="Arial"/>
              </a:rPr>
              <a:t> </a:t>
            </a:r>
            <a:r>
              <a:rPr sz="900" i="1" spc="-5" dirty="0">
                <a:solidFill>
                  <a:srgbClr val="212121"/>
                </a:solidFill>
                <a:latin typeface="Arial"/>
                <a:cs typeface="Arial"/>
              </a:rPr>
              <a:t>HC</a:t>
            </a:r>
            <a:r>
              <a:rPr sz="900" i="1" spc="-15" dirty="0">
                <a:solidFill>
                  <a:srgbClr val="212121"/>
                </a:solidFill>
                <a:latin typeface="Arial"/>
                <a:cs typeface="Arial"/>
              </a:rPr>
              <a:t>V</a:t>
            </a:r>
            <a:r>
              <a:rPr sz="900" i="1" dirty="0">
                <a:solidFill>
                  <a:srgbClr val="212121"/>
                </a:solidFill>
                <a:latin typeface="Arial"/>
                <a:cs typeface="Arial"/>
              </a:rPr>
              <a:t>guideline</a:t>
            </a:r>
            <a:r>
              <a:rPr sz="900" i="1" spc="5" dirty="0">
                <a:solidFill>
                  <a:srgbClr val="212121"/>
                </a:solidFill>
                <a:latin typeface="Arial"/>
                <a:cs typeface="Arial"/>
              </a:rPr>
              <a:t>s</a:t>
            </a:r>
            <a:r>
              <a:rPr sz="900" i="1" spc="-5" dirty="0">
                <a:solidFill>
                  <a:srgbClr val="212121"/>
                </a:solidFill>
                <a:latin typeface="Arial"/>
                <a:cs typeface="Arial"/>
              </a:rPr>
              <a:t>.</a:t>
            </a:r>
            <a:r>
              <a:rPr sz="900" i="1" spc="-10" dirty="0">
                <a:solidFill>
                  <a:srgbClr val="212121"/>
                </a:solidFill>
                <a:latin typeface="Arial"/>
                <a:cs typeface="Arial"/>
              </a:rPr>
              <a:t>o</a:t>
            </a:r>
            <a:r>
              <a:rPr sz="900" i="1" dirty="0">
                <a:solidFill>
                  <a:srgbClr val="212121"/>
                </a:solidFill>
                <a:latin typeface="Arial"/>
                <a:cs typeface="Arial"/>
              </a:rPr>
              <a:t>rg</a:t>
            </a:r>
            <a:endParaRPr sz="900">
              <a:latin typeface="Arial"/>
              <a:cs typeface="Arial"/>
            </a:endParaRPr>
          </a:p>
        </p:txBody>
      </p:sp>
      <p:sp>
        <p:nvSpPr>
          <p:cNvPr id="8" name="object 8"/>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436947" y="352093"/>
            <a:ext cx="8735060" cy="1117600"/>
          </a:xfrm>
          <a:prstGeom prst="rect">
            <a:avLst/>
          </a:prstGeom>
        </p:spPr>
        <p:txBody>
          <a:bodyPr vert="horz" wrap="square" lIns="0" tIns="0" rIns="0" bIns="0" rtlCol="0">
            <a:spAutoFit/>
          </a:bodyPr>
          <a:lstStyle/>
          <a:p>
            <a:pPr marL="12700">
              <a:lnSpc>
                <a:spcPct val="100000"/>
              </a:lnSpc>
            </a:pPr>
            <a:r>
              <a:rPr sz="4000" spc="-125" dirty="0">
                <a:solidFill>
                  <a:srgbClr val="D51F1A"/>
                </a:solidFill>
                <a:latin typeface="Arial"/>
                <a:cs typeface="Arial"/>
              </a:rPr>
              <a:t>Po</a:t>
            </a:r>
            <a:r>
              <a:rPr sz="4000" spc="-114" dirty="0">
                <a:solidFill>
                  <a:srgbClr val="D51F1A"/>
                </a:solidFill>
                <a:latin typeface="Arial"/>
                <a:cs typeface="Arial"/>
              </a:rPr>
              <a:t>s</a:t>
            </a:r>
            <a:r>
              <a:rPr sz="4000" spc="-15" dirty="0">
                <a:solidFill>
                  <a:srgbClr val="D51F1A"/>
                </a:solidFill>
                <a:latin typeface="Arial"/>
                <a:cs typeface="Arial"/>
              </a:rPr>
              <a:t>t</a:t>
            </a:r>
            <a:r>
              <a:rPr sz="4000" spc="-280" dirty="0">
                <a:solidFill>
                  <a:srgbClr val="D51F1A"/>
                </a:solidFill>
                <a:latin typeface="Arial"/>
                <a:cs typeface="Arial"/>
              </a:rPr>
              <a:t> </a:t>
            </a:r>
            <a:r>
              <a:rPr sz="4000" spc="-270" dirty="0">
                <a:solidFill>
                  <a:srgbClr val="D51F1A"/>
                </a:solidFill>
                <a:latin typeface="Arial"/>
                <a:cs typeface="Arial"/>
              </a:rPr>
              <a:t>T</a:t>
            </a:r>
            <a:r>
              <a:rPr sz="4000" spc="-110" dirty="0">
                <a:solidFill>
                  <a:srgbClr val="D51F1A"/>
                </a:solidFill>
                <a:latin typeface="Arial"/>
                <a:cs typeface="Arial"/>
              </a:rPr>
              <a:t>r</a:t>
            </a:r>
            <a:r>
              <a:rPr sz="4000" spc="-130" dirty="0">
                <a:solidFill>
                  <a:srgbClr val="D51F1A"/>
                </a:solidFill>
                <a:latin typeface="Arial"/>
                <a:cs typeface="Arial"/>
              </a:rPr>
              <a:t>ea</a:t>
            </a:r>
            <a:r>
              <a:rPr sz="4000" spc="-105" dirty="0">
                <a:solidFill>
                  <a:srgbClr val="D51F1A"/>
                </a:solidFill>
                <a:latin typeface="Arial"/>
                <a:cs typeface="Arial"/>
              </a:rPr>
              <a:t>t</a:t>
            </a:r>
            <a:r>
              <a:rPr sz="4000" spc="-130" dirty="0">
                <a:solidFill>
                  <a:srgbClr val="D51F1A"/>
                </a:solidFill>
                <a:latin typeface="Arial"/>
                <a:cs typeface="Arial"/>
              </a:rPr>
              <a:t>men</a:t>
            </a:r>
            <a:r>
              <a:rPr sz="4000" spc="-15" dirty="0">
                <a:solidFill>
                  <a:srgbClr val="D51F1A"/>
                </a:solidFill>
                <a:latin typeface="Arial"/>
                <a:cs typeface="Arial"/>
              </a:rPr>
              <a:t>t</a:t>
            </a:r>
            <a:r>
              <a:rPr sz="4000" spc="-285" dirty="0">
                <a:solidFill>
                  <a:srgbClr val="D51F1A"/>
                </a:solidFill>
                <a:latin typeface="Arial"/>
                <a:cs typeface="Arial"/>
              </a:rPr>
              <a:t> </a:t>
            </a:r>
            <a:r>
              <a:rPr sz="4000" spc="-570" dirty="0">
                <a:solidFill>
                  <a:srgbClr val="D51F1A"/>
                </a:solidFill>
                <a:latin typeface="Arial"/>
                <a:cs typeface="Arial"/>
              </a:rPr>
              <a:t>T</a:t>
            </a:r>
            <a:r>
              <a:rPr sz="4000" spc="-130" dirty="0">
                <a:solidFill>
                  <a:srgbClr val="D51F1A"/>
                </a:solidFill>
                <a:latin typeface="Arial"/>
                <a:cs typeface="Arial"/>
              </a:rPr>
              <a:t>e</a:t>
            </a:r>
            <a:r>
              <a:rPr sz="4000" spc="-110" dirty="0">
                <a:solidFill>
                  <a:srgbClr val="D51F1A"/>
                </a:solidFill>
                <a:latin typeface="Arial"/>
                <a:cs typeface="Arial"/>
              </a:rPr>
              <a:t>sti</a:t>
            </a:r>
            <a:r>
              <a:rPr sz="4000" spc="-130" dirty="0">
                <a:solidFill>
                  <a:srgbClr val="D51F1A"/>
                </a:solidFill>
                <a:latin typeface="Arial"/>
                <a:cs typeface="Arial"/>
              </a:rPr>
              <a:t>ng</a:t>
            </a:r>
            <a:endParaRPr sz="4000">
              <a:latin typeface="Arial"/>
              <a:cs typeface="Arial"/>
            </a:endParaRPr>
          </a:p>
          <a:p>
            <a:pPr marL="12700">
              <a:lnSpc>
                <a:spcPts val="4755"/>
              </a:lnSpc>
            </a:pPr>
            <a:r>
              <a:rPr sz="4000" spc="-125" dirty="0">
                <a:solidFill>
                  <a:srgbClr val="D51F1A"/>
                </a:solidFill>
                <a:latin typeface="Arial"/>
                <a:cs typeface="Arial"/>
              </a:rPr>
              <a:t>Fo</a:t>
            </a:r>
            <a:r>
              <a:rPr sz="4000" spc="-15" dirty="0">
                <a:solidFill>
                  <a:srgbClr val="D51F1A"/>
                </a:solidFill>
                <a:latin typeface="Arial"/>
                <a:cs typeface="Arial"/>
              </a:rPr>
              <a:t>r</a:t>
            </a:r>
            <a:r>
              <a:rPr sz="4000" spc="-204" dirty="0">
                <a:solidFill>
                  <a:srgbClr val="D51F1A"/>
                </a:solidFill>
                <a:latin typeface="Arial"/>
                <a:cs typeface="Arial"/>
              </a:rPr>
              <a:t> </a:t>
            </a:r>
            <a:r>
              <a:rPr sz="4000" spc="-130" dirty="0">
                <a:solidFill>
                  <a:srgbClr val="D51F1A"/>
                </a:solidFill>
                <a:latin typeface="Arial"/>
                <a:cs typeface="Arial"/>
              </a:rPr>
              <a:t>Su</a:t>
            </a:r>
            <a:r>
              <a:rPr sz="4000" spc="-110" dirty="0">
                <a:solidFill>
                  <a:srgbClr val="D51F1A"/>
                </a:solidFill>
                <a:latin typeface="Arial"/>
                <a:cs typeface="Arial"/>
              </a:rPr>
              <a:t>st</a:t>
            </a:r>
            <a:r>
              <a:rPr sz="4000" spc="-120" dirty="0">
                <a:solidFill>
                  <a:srgbClr val="D51F1A"/>
                </a:solidFill>
                <a:latin typeface="Arial"/>
                <a:cs typeface="Arial"/>
              </a:rPr>
              <a:t>ai</a:t>
            </a:r>
            <a:r>
              <a:rPr sz="4000" spc="-130" dirty="0">
                <a:solidFill>
                  <a:srgbClr val="D51F1A"/>
                </a:solidFill>
                <a:latin typeface="Arial"/>
                <a:cs typeface="Arial"/>
              </a:rPr>
              <a:t>ne</a:t>
            </a:r>
            <a:r>
              <a:rPr sz="4000" spc="-25" dirty="0">
                <a:solidFill>
                  <a:srgbClr val="D51F1A"/>
                </a:solidFill>
                <a:latin typeface="Arial"/>
                <a:cs typeface="Arial"/>
              </a:rPr>
              <a:t>d</a:t>
            </a:r>
            <a:r>
              <a:rPr sz="4000" spc="-220" dirty="0">
                <a:solidFill>
                  <a:srgbClr val="D51F1A"/>
                </a:solidFill>
                <a:latin typeface="Arial"/>
                <a:cs typeface="Arial"/>
              </a:rPr>
              <a:t> </a:t>
            </a:r>
            <a:r>
              <a:rPr sz="4000" spc="-200" dirty="0">
                <a:solidFill>
                  <a:srgbClr val="D51F1A"/>
                </a:solidFill>
                <a:latin typeface="Arial"/>
                <a:cs typeface="Arial"/>
              </a:rPr>
              <a:t>V</a:t>
            </a:r>
            <a:r>
              <a:rPr sz="4000" spc="-110" dirty="0">
                <a:solidFill>
                  <a:srgbClr val="D51F1A"/>
                </a:solidFill>
                <a:latin typeface="Arial"/>
                <a:cs typeface="Arial"/>
              </a:rPr>
              <a:t>ir</a:t>
            </a:r>
            <a:r>
              <a:rPr sz="4000" spc="-130" dirty="0">
                <a:solidFill>
                  <a:srgbClr val="D51F1A"/>
                </a:solidFill>
                <a:latin typeface="Arial"/>
                <a:cs typeface="Arial"/>
              </a:rPr>
              <a:t>o</a:t>
            </a:r>
            <a:r>
              <a:rPr sz="4000" spc="-110" dirty="0">
                <a:solidFill>
                  <a:srgbClr val="D51F1A"/>
                </a:solidFill>
                <a:latin typeface="Arial"/>
                <a:cs typeface="Arial"/>
              </a:rPr>
              <a:t>l</a:t>
            </a:r>
            <a:r>
              <a:rPr sz="4000" spc="-130" dirty="0">
                <a:solidFill>
                  <a:srgbClr val="D51F1A"/>
                </a:solidFill>
                <a:latin typeface="Arial"/>
                <a:cs typeface="Arial"/>
              </a:rPr>
              <a:t>o</a:t>
            </a:r>
            <a:r>
              <a:rPr sz="4000" spc="-120" dirty="0">
                <a:solidFill>
                  <a:srgbClr val="D51F1A"/>
                </a:solidFill>
                <a:latin typeface="Arial"/>
                <a:cs typeface="Arial"/>
              </a:rPr>
              <a:t>gi</a:t>
            </a:r>
            <a:r>
              <a:rPr sz="4000" spc="-20" dirty="0">
                <a:solidFill>
                  <a:srgbClr val="D51F1A"/>
                </a:solidFill>
                <a:latin typeface="Arial"/>
                <a:cs typeface="Arial"/>
              </a:rPr>
              <a:t>c</a:t>
            </a:r>
            <a:r>
              <a:rPr sz="4000" spc="-210" dirty="0">
                <a:solidFill>
                  <a:srgbClr val="D51F1A"/>
                </a:solidFill>
                <a:latin typeface="Arial"/>
                <a:cs typeface="Arial"/>
              </a:rPr>
              <a:t> </a:t>
            </a:r>
            <a:r>
              <a:rPr sz="4000" spc="-135" dirty="0">
                <a:solidFill>
                  <a:srgbClr val="D51F1A"/>
                </a:solidFill>
                <a:latin typeface="Arial"/>
                <a:cs typeface="Arial"/>
              </a:rPr>
              <a:t>R</a:t>
            </a:r>
            <a:r>
              <a:rPr sz="4000" spc="-125" dirty="0">
                <a:solidFill>
                  <a:srgbClr val="D51F1A"/>
                </a:solidFill>
                <a:latin typeface="Arial"/>
                <a:cs typeface="Arial"/>
              </a:rPr>
              <a:t>e</a:t>
            </a:r>
            <a:r>
              <a:rPr sz="4000" spc="-114" dirty="0">
                <a:solidFill>
                  <a:srgbClr val="D51F1A"/>
                </a:solidFill>
                <a:latin typeface="Arial"/>
                <a:cs typeface="Arial"/>
              </a:rPr>
              <a:t>s</a:t>
            </a:r>
            <a:r>
              <a:rPr sz="4000" spc="-125" dirty="0">
                <a:solidFill>
                  <a:srgbClr val="D51F1A"/>
                </a:solidFill>
                <a:latin typeface="Arial"/>
                <a:cs typeface="Arial"/>
              </a:rPr>
              <a:t>p</a:t>
            </a:r>
            <a:r>
              <a:rPr sz="4000" spc="-130" dirty="0">
                <a:solidFill>
                  <a:srgbClr val="D51F1A"/>
                </a:solidFill>
                <a:latin typeface="Arial"/>
                <a:cs typeface="Arial"/>
              </a:rPr>
              <a:t>on</a:t>
            </a:r>
            <a:r>
              <a:rPr sz="4000" spc="-110" dirty="0">
                <a:solidFill>
                  <a:srgbClr val="D51F1A"/>
                </a:solidFill>
                <a:latin typeface="Arial"/>
                <a:cs typeface="Arial"/>
              </a:rPr>
              <a:t>s</a:t>
            </a:r>
            <a:r>
              <a:rPr sz="4000" spc="-25" dirty="0">
                <a:solidFill>
                  <a:srgbClr val="D51F1A"/>
                </a:solidFill>
                <a:latin typeface="Arial"/>
                <a:cs typeface="Arial"/>
              </a:rPr>
              <a:t>e</a:t>
            </a:r>
            <a:r>
              <a:rPr sz="4000" spc="-220" dirty="0">
                <a:solidFill>
                  <a:srgbClr val="D51F1A"/>
                </a:solidFill>
                <a:latin typeface="Arial"/>
                <a:cs typeface="Arial"/>
              </a:rPr>
              <a:t> </a:t>
            </a:r>
            <a:r>
              <a:rPr sz="4000" spc="-110" dirty="0">
                <a:solidFill>
                  <a:srgbClr val="D51F1A"/>
                </a:solidFill>
                <a:latin typeface="Arial"/>
                <a:cs typeface="Arial"/>
              </a:rPr>
              <a:t>(</a:t>
            </a:r>
            <a:r>
              <a:rPr sz="4000" spc="-130" dirty="0">
                <a:solidFill>
                  <a:srgbClr val="D51F1A"/>
                </a:solidFill>
                <a:latin typeface="Arial"/>
                <a:cs typeface="Arial"/>
              </a:rPr>
              <a:t>SVR)</a:t>
            </a:r>
            <a:endParaRPr sz="4000">
              <a:latin typeface="Arial"/>
              <a:cs typeface="Arial"/>
            </a:endParaRPr>
          </a:p>
        </p:txBody>
      </p:sp>
      <p:sp>
        <p:nvSpPr>
          <p:cNvPr id="4" name="object 4"/>
          <p:cNvSpPr txBox="1"/>
          <p:nvPr/>
        </p:nvSpPr>
        <p:spPr>
          <a:xfrm>
            <a:off x="551247" y="1916703"/>
            <a:ext cx="9240520" cy="2804795"/>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241300" algn="l"/>
              </a:tabLst>
            </a:pPr>
            <a:r>
              <a:rPr sz="2400" spc="-25" dirty="0">
                <a:solidFill>
                  <a:srgbClr val="212121"/>
                </a:solidFill>
                <a:latin typeface="Arial"/>
                <a:cs typeface="Arial"/>
              </a:rPr>
              <a:t>S</a:t>
            </a:r>
            <a:r>
              <a:rPr sz="2400" spc="-5" dirty="0">
                <a:solidFill>
                  <a:srgbClr val="212121"/>
                </a:solidFill>
                <a:latin typeface="Arial"/>
                <a:cs typeface="Arial"/>
              </a:rPr>
              <a:t>u</a:t>
            </a:r>
            <a:r>
              <a:rPr sz="2400" dirty="0">
                <a:solidFill>
                  <a:srgbClr val="212121"/>
                </a:solidFill>
                <a:latin typeface="Arial"/>
                <a:cs typeface="Arial"/>
              </a:rPr>
              <a:t>s</a:t>
            </a:r>
            <a:r>
              <a:rPr sz="2400" spc="-5" dirty="0">
                <a:solidFill>
                  <a:srgbClr val="212121"/>
                </a:solidFill>
                <a:latin typeface="Arial"/>
                <a:cs typeface="Arial"/>
              </a:rPr>
              <a:t>ta</a:t>
            </a:r>
            <a:r>
              <a:rPr sz="2400" spc="-10" dirty="0">
                <a:solidFill>
                  <a:srgbClr val="212121"/>
                </a:solidFill>
                <a:latin typeface="Arial"/>
                <a:cs typeface="Arial"/>
              </a:rPr>
              <a:t>i</a:t>
            </a:r>
            <a:r>
              <a:rPr sz="2400" spc="-5" dirty="0">
                <a:solidFill>
                  <a:srgbClr val="212121"/>
                </a:solidFill>
                <a:latin typeface="Arial"/>
                <a:cs typeface="Arial"/>
              </a:rPr>
              <a:t>ne</a:t>
            </a:r>
            <a:r>
              <a:rPr sz="2400" dirty="0">
                <a:solidFill>
                  <a:srgbClr val="212121"/>
                </a:solidFill>
                <a:latin typeface="Arial"/>
                <a:cs typeface="Arial"/>
              </a:rPr>
              <a:t>d</a:t>
            </a:r>
            <a:r>
              <a:rPr sz="2400" spc="25" dirty="0">
                <a:solidFill>
                  <a:srgbClr val="212121"/>
                </a:solidFill>
                <a:latin typeface="Arial"/>
                <a:cs typeface="Arial"/>
              </a:rPr>
              <a:t> </a:t>
            </a:r>
            <a:r>
              <a:rPr sz="2400" spc="-75" dirty="0">
                <a:solidFill>
                  <a:srgbClr val="212121"/>
                </a:solidFill>
                <a:latin typeface="Arial"/>
                <a:cs typeface="Arial"/>
              </a:rPr>
              <a:t>V</a:t>
            </a:r>
            <a:r>
              <a:rPr sz="2400" spc="-10" dirty="0">
                <a:solidFill>
                  <a:srgbClr val="212121"/>
                </a:solidFill>
                <a:latin typeface="Arial"/>
                <a:cs typeface="Arial"/>
              </a:rPr>
              <a:t>i</a:t>
            </a:r>
            <a:r>
              <a:rPr sz="2400" dirty="0">
                <a:solidFill>
                  <a:srgbClr val="212121"/>
                </a:solidFill>
                <a:latin typeface="Arial"/>
                <a:cs typeface="Arial"/>
              </a:rPr>
              <a:t>r</a:t>
            </a:r>
            <a:r>
              <a:rPr sz="2400" spc="-5" dirty="0">
                <a:solidFill>
                  <a:srgbClr val="212121"/>
                </a:solidFill>
                <a:latin typeface="Arial"/>
                <a:cs typeface="Arial"/>
              </a:rPr>
              <a:t>o</a:t>
            </a:r>
            <a:r>
              <a:rPr sz="2400" spc="-10" dirty="0">
                <a:solidFill>
                  <a:srgbClr val="212121"/>
                </a:solidFill>
                <a:latin typeface="Arial"/>
                <a:cs typeface="Arial"/>
              </a:rPr>
              <a:t>l</a:t>
            </a:r>
            <a:r>
              <a:rPr sz="2400" spc="-5" dirty="0">
                <a:solidFill>
                  <a:srgbClr val="212121"/>
                </a:solidFill>
                <a:latin typeface="Arial"/>
                <a:cs typeface="Arial"/>
              </a:rPr>
              <a:t>og</a:t>
            </a:r>
            <a:r>
              <a:rPr sz="2400" spc="-10" dirty="0">
                <a:solidFill>
                  <a:srgbClr val="212121"/>
                </a:solidFill>
                <a:latin typeface="Arial"/>
                <a:cs typeface="Arial"/>
              </a:rPr>
              <a:t>i</a:t>
            </a:r>
            <a:r>
              <a:rPr sz="2400" dirty="0">
                <a:solidFill>
                  <a:srgbClr val="212121"/>
                </a:solidFill>
                <a:latin typeface="Arial"/>
                <a:cs typeface="Arial"/>
              </a:rPr>
              <a:t>c</a:t>
            </a:r>
            <a:r>
              <a:rPr sz="2400" spc="40" dirty="0">
                <a:solidFill>
                  <a:srgbClr val="212121"/>
                </a:solidFill>
                <a:latin typeface="Arial"/>
                <a:cs typeface="Arial"/>
              </a:rPr>
              <a:t> </a:t>
            </a:r>
            <a:r>
              <a:rPr sz="2400" spc="-5" dirty="0">
                <a:solidFill>
                  <a:srgbClr val="212121"/>
                </a:solidFill>
                <a:latin typeface="Arial"/>
                <a:cs typeface="Arial"/>
              </a:rPr>
              <a:t>Re</a:t>
            </a:r>
            <a:r>
              <a:rPr sz="2400" dirty="0">
                <a:solidFill>
                  <a:srgbClr val="212121"/>
                </a:solidFill>
                <a:latin typeface="Arial"/>
                <a:cs typeface="Arial"/>
              </a:rPr>
              <a:t>s</a:t>
            </a:r>
            <a:r>
              <a:rPr sz="2400" spc="-5" dirty="0">
                <a:solidFill>
                  <a:srgbClr val="212121"/>
                </a:solidFill>
                <a:latin typeface="Arial"/>
                <a:cs typeface="Arial"/>
              </a:rPr>
              <a:t>pon</a:t>
            </a:r>
            <a:r>
              <a:rPr sz="2400" dirty="0">
                <a:solidFill>
                  <a:srgbClr val="212121"/>
                </a:solidFill>
                <a:latin typeface="Arial"/>
                <a:cs typeface="Arial"/>
              </a:rPr>
              <a:t>se</a:t>
            </a:r>
            <a:r>
              <a:rPr sz="2400" spc="25"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th</a:t>
            </a:r>
            <a:r>
              <a:rPr sz="2400" dirty="0">
                <a:solidFill>
                  <a:srgbClr val="212121"/>
                </a:solidFill>
                <a:latin typeface="Arial"/>
                <a:cs typeface="Arial"/>
              </a:rPr>
              <a:t>e </a:t>
            </a:r>
            <a:r>
              <a:rPr sz="2400" spc="-5" dirty="0">
                <a:solidFill>
                  <a:srgbClr val="212121"/>
                </a:solidFill>
                <a:latin typeface="Arial"/>
                <a:cs typeface="Arial"/>
              </a:rPr>
              <a:t>goa</a:t>
            </a:r>
            <a:r>
              <a:rPr sz="2400" dirty="0">
                <a:solidFill>
                  <a:srgbClr val="212121"/>
                </a:solidFill>
                <a:latin typeface="Arial"/>
                <a:cs typeface="Arial"/>
              </a:rPr>
              <a:t>l</a:t>
            </a:r>
            <a:r>
              <a:rPr sz="2400" spc="10" dirty="0">
                <a:solidFill>
                  <a:srgbClr val="212121"/>
                </a:solidFill>
                <a:latin typeface="Arial"/>
                <a:cs typeface="Arial"/>
              </a:rPr>
              <a:t> </a:t>
            </a:r>
            <a:r>
              <a:rPr sz="2400" spc="-20" dirty="0">
                <a:solidFill>
                  <a:srgbClr val="212121"/>
                </a:solidFill>
                <a:latin typeface="Arial"/>
                <a:cs typeface="Arial"/>
              </a:rPr>
              <a:t>o</a:t>
            </a:r>
            <a:r>
              <a:rPr sz="2400" spc="-10" dirty="0">
                <a:solidFill>
                  <a:srgbClr val="212121"/>
                </a:solidFill>
                <a:latin typeface="Arial"/>
                <a:cs typeface="Arial"/>
              </a:rPr>
              <a:t>f</a:t>
            </a:r>
            <a:r>
              <a:rPr sz="2400" spc="-5" dirty="0">
                <a:solidFill>
                  <a:srgbClr val="212121"/>
                </a:solidFill>
                <a:latin typeface="Arial"/>
                <a:cs typeface="Arial"/>
              </a:rPr>
              <a:t> </a:t>
            </a:r>
            <a:r>
              <a:rPr sz="2400" spc="-10" dirty="0">
                <a:solidFill>
                  <a:srgbClr val="212121"/>
                </a:solidFill>
                <a:latin typeface="Arial"/>
                <a:cs typeface="Arial"/>
              </a:rPr>
              <a:t>HC</a:t>
            </a:r>
            <a:r>
              <a:rPr sz="2400" spc="-20" dirty="0">
                <a:solidFill>
                  <a:srgbClr val="212121"/>
                </a:solidFill>
                <a:latin typeface="Arial"/>
                <a:cs typeface="Arial"/>
              </a:rPr>
              <a:t>V</a:t>
            </a:r>
            <a:r>
              <a:rPr sz="2400" spc="10" dirty="0">
                <a:solidFill>
                  <a:srgbClr val="212121"/>
                </a:solidFill>
                <a:latin typeface="Arial"/>
                <a:cs typeface="Arial"/>
              </a:rPr>
              <a:t> </a:t>
            </a:r>
            <a:r>
              <a:rPr sz="2400" spc="-5" dirty="0">
                <a:solidFill>
                  <a:srgbClr val="212121"/>
                </a:solidFill>
                <a:latin typeface="Arial"/>
                <a:cs typeface="Arial"/>
              </a:rPr>
              <a:t>t</a:t>
            </a:r>
            <a:r>
              <a:rPr sz="2400" spc="5"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5" dirty="0">
                <a:solidFill>
                  <a:srgbClr val="212121"/>
                </a:solidFill>
                <a:latin typeface="Arial"/>
                <a:cs typeface="Arial"/>
              </a:rPr>
              <a:t> =</a:t>
            </a:r>
            <a:r>
              <a:rPr sz="2400" spc="-5" dirty="0">
                <a:solidFill>
                  <a:srgbClr val="212121"/>
                </a:solidFill>
                <a:latin typeface="Arial"/>
                <a:cs typeface="Arial"/>
              </a:rPr>
              <a:t> </a:t>
            </a:r>
            <a:r>
              <a:rPr sz="2400" spc="-10" dirty="0">
                <a:solidFill>
                  <a:srgbClr val="212121"/>
                </a:solidFill>
                <a:latin typeface="Arial"/>
                <a:cs typeface="Arial"/>
              </a:rPr>
              <a:t>C</a:t>
            </a:r>
            <a:r>
              <a:rPr sz="2400" spc="-5" dirty="0">
                <a:solidFill>
                  <a:srgbClr val="212121"/>
                </a:solidFill>
                <a:latin typeface="Arial"/>
                <a:cs typeface="Arial"/>
              </a:rPr>
              <a:t>u</a:t>
            </a:r>
            <a:r>
              <a:rPr sz="2400" dirty="0">
                <a:solidFill>
                  <a:srgbClr val="212121"/>
                </a:solidFill>
                <a:latin typeface="Arial"/>
                <a:cs typeface="Arial"/>
              </a:rPr>
              <a:t>re</a:t>
            </a:r>
            <a:endParaRPr sz="2400">
              <a:latin typeface="Arial"/>
              <a:cs typeface="Arial"/>
            </a:endParaRPr>
          </a:p>
          <a:p>
            <a:pPr>
              <a:lnSpc>
                <a:spcPct val="100000"/>
              </a:lnSpc>
              <a:spcBef>
                <a:spcPts val="7"/>
              </a:spcBef>
              <a:buClr>
                <a:srgbClr val="D51F1A"/>
              </a:buClr>
              <a:buFont typeface="Wingdings"/>
              <a:buChar char=""/>
            </a:pPr>
            <a:endParaRPr sz="3500">
              <a:latin typeface="Times New Roman"/>
              <a:cs typeface="Times New Roman"/>
            </a:endParaRPr>
          </a:p>
          <a:p>
            <a:pPr marL="241300" marR="636270" indent="-228600">
              <a:lnSpc>
                <a:spcPct val="100000"/>
              </a:lnSpc>
              <a:buClr>
                <a:srgbClr val="D51F1A"/>
              </a:buClr>
              <a:buFont typeface="Wingdings"/>
              <a:buChar char=""/>
              <a:tabLst>
                <a:tab pos="241300" algn="l"/>
              </a:tabLst>
            </a:pPr>
            <a:r>
              <a:rPr sz="2400" spc="-28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s</a:t>
            </a:r>
            <a:r>
              <a:rPr sz="2400" spc="-10" dirty="0">
                <a:solidFill>
                  <a:srgbClr val="212121"/>
                </a:solidFill>
                <a:latin typeface="Arial"/>
                <a:cs typeface="Arial"/>
              </a:rPr>
              <a:t>t</a:t>
            </a:r>
            <a:r>
              <a:rPr sz="2400" spc="-5" dirty="0">
                <a:solidFill>
                  <a:srgbClr val="212121"/>
                </a:solidFill>
                <a:latin typeface="Arial"/>
                <a:cs typeface="Arial"/>
              </a:rPr>
              <a:t> u</a:t>
            </a:r>
            <a:r>
              <a:rPr sz="2400" dirty="0">
                <a:solidFill>
                  <a:srgbClr val="212121"/>
                </a:solidFill>
                <a:latin typeface="Arial"/>
                <a:cs typeface="Arial"/>
              </a:rPr>
              <a:t>s</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10" dirty="0">
                <a:solidFill>
                  <a:srgbClr val="212121"/>
                </a:solidFill>
                <a:latin typeface="Arial"/>
                <a:cs typeface="Arial"/>
              </a:rPr>
              <a:t> </a:t>
            </a:r>
            <a:r>
              <a:rPr sz="2400" dirty="0">
                <a:solidFill>
                  <a:srgbClr val="212121"/>
                </a:solidFill>
                <a:latin typeface="Arial"/>
                <a:cs typeface="Arial"/>
              </a:rPr>
              <a:t>a </a:t>
            </a:r>
            <a:r>
              <a:rPr sz="2400" spc="-5" dirty="0">
                <a:solidFill>
                  <a:srgbClr val="212121"/>
                </a:solidFill>
                <a:latin typeface="Arial"/>
                <a:cs typeface="Arial"/>
              </a:rPr>
              <a:t>quan</a:t>
            </a:r>
            <a:r>
              <a:rPr sz="2400" spc="5" dirty="0">
                <a:solidFill>
                  <a:srgbClr val="212121"/>
                </a:solidFill>
                <a:latin typeface="Arial"/>
                <a:cs typeface="Arial"/>
              </a:rPr>
              <a:t>t</a:t>
            </a:r>
            <a:r>
              <a:rPr sz="2400" spc="-5" dirty="0">
                <a:solidFill>
                  <a:srgbClr val="212121"/>
                </a:solidFill>
                <a:latin typeface="Arial"/>
                <a:cs typeface="Arial"/>
              </a:rPr>
              <a:t>it</a:t>
            </a:r>
            <a:r>
              <a:rPr sz="2400" spc="-20" dirty="0">
                <a:solidFill>
                  <a:srgbClr val="212121"/>
                </a:solidFill>
                <a:latin typeface="Arial"/>
                <a:cs typeface="Arial"/>
              </a:rPr>
              <a:t>a</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ve</a:t>
            </a:r>
            <a:r>
              <a:rPr sz="2400" spc="10" dirty="0">
                <a:solidFill>
                  <a:srgbClr val="212121"/>
                </a:solidFill>
                <a:latin typeface="Arial"/>
                <a:cs typeface="Arial"/>
              </a:rPr>
              <a:t> </a:t>
            </a:r>
            <a:r>
              <a:rPr sz="2400" spc="-10" dirty="0">
                <a:solidFill>
                  <a:srgbClr val="212121"/>
                </a:solidFill>
                <a:latin typeface="Arial"/>
                <a:cs typeface="Arial"/>
              </a:rPr>
              <a:t>HC</a:t>
            </a:r>
            <a:r>
              <a:rPr sz="2400" spc="-2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R</a:t>
            </a:r>
            <a:r>
              <a:rPr sz="2400" spc="-5" dirty="0">
                <a:solidFill>
                  <a:srgbClr val="212121"/>
                </a:solidFill>
                <a:latin typeface="Arial"/>
                <a:cs typeface="Arial"/>
              </a:rPr>
              <a:t>N</a:t>
            </a:r>
            <a:r>
              <a:rPr sz="2400" spc="-20" dirty="0">
                <a:solidFill>
                  <a:srgbClr val="212121"/>
                </a:solidFill>
                <a:latin typeface="Arial"/>
                <a:cs typeface="Arial"/>
              </a:rPr>
              <a:t>A</a:t>
            </a:r>
            <a:r>
              <a:rPr sz="2400" spc="-120" dirty="0">
                <a:solidFill>
                  <a:srgbClr val="212121"/>
                </a:solidFill>
                <a:latin typeface="Arial"/>
                <a:cs typeface="Arial"/>
              </a:rPr>
              <a:t> </a:t>
            </a:r>
            <a:r>
              <a:rPr sz="2400" u="heavy" spc="-15" dirty="0">
                <a:solidFill>
                  <a:srgbClr val="212121"/>
                </a:solidFill>
                <a:latin typeface="Arial"/>
                <a:cs typeface="Arial"/>
              </a:rPr>
              <a:t>&gt;</a:t>
            </a:r>
            <a:r>
              <a:rPr sz="2400" spc="-10" dirty="0">
                <a:solidFill>
                  <a:srgbClr val="212121"/>
                </a:solidFill>
                <a:latin typeface="Arial"/>
                <a:cs typeface="Arial"/>
              </a:rPr>
              <a:t> </a:t>
            </a:r>
            <a:r>
              <a:rPr sz="2400" spc="-5" dirty="0">
                <a:solidFill>
                  <a:srgbClr val="212121"/>
                </a:solidFill>
                <a:latin typeface="Arial"/>
                <a:cs typeface="Arial"/>
              </a:rPr>
              <a:t>1</a:t>
            </a:r>
            <a:r>
              <a:rPr sz="2400" dirty="0">
                <a:solidFill>
                  <a:srgbClr val="212121"/>
                </a:solidFill>
                <a:latin typeface="Arial"/>
                <a:cs typeface="Arial"/>
              </a:rPr>
              <a:t>2 </a:t>
            </a:r>
            <a:r>
              <a:rPr sz="2400" spc="-10" dirty="0">
                <a:solidFill>
                  <a:srgbClr val="212121"/>
                </a:solidFill>
                <a:latin typeface="Arial"/>
                <a:cs typeface="Arial"/>
              </a:rPr>
              <a:t>w</a:t>
            </a:r>
            <a:r>
              <a:rPr sz="2400" spc="-5" dirty="0">
                <a:solidFill>
                  <a:srgbClr val="212121"/>
                </a:solidFill>
                <a:latin typeface="Arial"/>
                <a:cs typeface="Arial"/>
              </a:rPr>
              <a:t>ee</a:t>
            </a:r>
            <a:r>
              <a:rPr sz="2400" dirty="0">
                <a:solidFill>
                  <a:srgbClr val="212121"/>
                </a:solidFill>
                <a:latin typeface="Arial"/>
                <a:cs typeface="Arial"/>
              </a:rPr>
              <a:t>ks</a:t>
            </a:r>
            <a:r>
              <a:rPr sz="2400" spc="15" dirty="0">
                <a:solidFill>
                  <a:srgbClr val="212121"/>
                </a:solidFill>
                <a:latin typeface="Arial"/>
                <a:cs typeface="Arial"/>
              </a:rPr>
              <a:t> </a:t>
            </a:r>
            <a:r>
              <a:rPr sz="2400" spc="-25" dirty="0">
                <a:solidFill>
                  <a:srgbClr val="212121"/>
                </a:solidFill>
                <a:latin typeface="Arial"/>
                <a:cs typeface="Arial"/>
              </a:rPr>
              <a:t>P</a:t>
            </a:r>
            <a:r>
              <a:rPr sz="2400" spc="-15" dirty="0">
                <a:solidFill>
                  <a:srgbClr val="212121"/>
                </a:solidFill>
                <a:latin typeface="Arial"/>
                <a:cs typeface="Arial"/>
              </a:rPr>
              <a:t>O</a:t>
            </a:r>
            <a:r>
              <a:rPr sz="2400" spc="-25" dirty="0">
                <a:solidFill>
                  <a:srgbClr val="212121"/>
                </a:solidFill>
                <a:latin typeface="Arial"/>
                <a:cs typeface="Arial"/>
              </a:rPr>
              <a:t>S</a:t>
            </a:r>
            <a:r>
              <a:rPr sz="2400" spc="-15" dirty="0">
                <a:solidFill>
                  <a:srgbClr val="212121"/>
                </a:solidFill>
                <a:latin typeface="Arial"/>
                <a:cs typeface="Arial"/>
              </a:rPr>
              <a:t>T</a:t>
            </a:r>
            <a:r>
              <a:rPr sz="2400" spc="-60" dirty="0">
                <a:solidFill>
                  <a:srgbClr val="212121"/>
                </a:solidFill>
                <a:latin typeface="Arial"/>
                <a:cs typeface="Arial"/>
              </a:rPr>
              <a:t> </a:t>
            </a:r>
            <a:r>
              <a:rPr sz="2400" spc="-5" dirty="0">
                <a:solidFill>
                  <a:srgbClr val="212121"/>
                </a:solidFill>
                <a:latin typeface="Arial"/>
                <a:cs typeface="Arial"/>
              </a:rPr>
              <a:t>the</a:t>
            </a:r>
            <a:r>
              <a:rPr sz="2400" dirty="0">
                <a:solidFill>
                  <a:srgbClr val="212121"/>
                </a:solidFill>
                <a:latin typeface="Arial"/>
                <a:cs typeface="Arial"/>
              </a:rPr>
              <a:t>r</a:t>
            </a:r>
            <a:r>
              <a:rPr sz="2400" spc="-5" dirty="0">
                <a:solidFill>
                  <a:srgbClr val="212121"/>
                </a:solidFill>
                <a:latin typeface="Arial"/>
                <a:cs typeface="Arial"/>
              </a:rPr>
              <a:t>apy </a:t>
            </a:r>
            <a:r>
              <a:rPr sz="2400" dirty="0">
                <a:solidFill>
                  <a:srgbClr val="212121"/>
                </a:solidFill>
                <a:latin typeface="Arial"/>
                <a:cs typeface="Arial"/>
              </a:rPr>
              <a:t>c</a:t>
            </a:r>
            <a:r>
              <a:rPr sz="2400" spc="-5" dirty="0">
                <a:solidFill>
                  <a:srgbClr val="212121"/>
                </a:solidFill>
                <a:latin typeface="Arial"/>
                <a:cs typeface="Arial"/>
              </a:rPr>
              <a:t>o</a:t>
            </a:r>
            <a:r>
              <a:rPr sz="2400" dirty="0">
                <a:solidFill>
                  <a:srgbClr val="212121"/>
                </a:solidFill>
                <a:latin typeface="Arial"/>
                <a:cs typeface="Arial"/>
              </a:rPr>
              <a:t>m</a:t>
            </a:r>
            <a:r>
              <a:rPr sz="2400" spc="-5" dirty="0">
                <a:solidFill>
                  <a:srgbClr val="212121"/>
                </a:solidFill>
                <a:latin typeface="Arial"/>
                <a:cs typeface="Arial"/>
              </a:rPr>
              <a:t>p</a:t>
            </a:r>
            <a:r>
              <a:rPr sz="2400" spc="-10" dirty="0">
                <a:solidFill>
                  <a:srgbClr val="212121"/>
                </a:solidFill>
                <a:latin typeface="Arial"/>
                <a:cs typeface="Arial"/>
              </a:rPr>
              <a:t>l</a:t>
            </a:r>
            <a:r>
              <a:rPr sz="2400" spc="-20" dirty="0">
                <a:solidFill>
                  <a:srgbClr val="212121"/>
                </a:solidFill>
                <a:latin typeface="Arial"/>
                <a:cs typeface="Arial"/>
              </a:rPr>
              <a:t>e</a:t>
            </a:r>
            <a:r>
              <a:rPr sz="2400" spc="-5" dirty="0">
                <a:solidFill>
                  <a:srgbClr val="212121"/>
                </a:solidFill>
                <a:latin typeface="Arial"/>
                <a:cs typeface="Arial"/>
              </a:rPr>
              <a:t>tio</a:t>
            </a:r>
            <a:r>
              <a:rPr sz="2400" dirty="0">
                <a:solidFill>
                  <a:srgbClr val="212121"/>
                </a:solidFill>
                <a:latin typeface="Arial"/>
                <a:cs typeface="Arial"/>
              </a:rPr>
              <a:t>n</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o</a:t>
            </a:r>
            <a:r>
              <a:rPr sz="2400" spc="-10" dirty="0">
                <a:solidFill>
                  <a:srgbClr val="212121"/>
                </a:solidFill>
                <a:latin typeface="Arial"/>
                <a:cs typeface="Arial"/>
              </a:rPr>
              <a:t> </a:t>
            </a:r>
            <a:r>
              <a:rPr sz="2400" spc="-5" dirty="0">
                <a:solidFill>
                  <a:srgbClr val="212121"/>
                </a:solidFill>
                <a:latin typeface="Arial"/>
                <a:cs typeface="Arial"/>
              </a:rPr>
              <a:t>a</a:t>
            </a:r>
            <a:r>
              <a:rPr sz="2400" dirty="0">
                <a:solidFill>
                  <a:srgbClr val="212121"/>
                </a:solidFill>
                <a:latin typeface="Arial"/>
                <a:cs typeface="Arial"/>
              </a:rPr>
              <a:t>ss</a:t>
            </a:r>
            <a:r>
              <a:rPr sz="2400" spc="-5" dirty="0">
                <a:solidFill>
                  <a:srgbClr val="212121"/>
                </a:solidFill>
                <a:latin typeface="Arial"/>
                <a:cs typeface="Arial"/>
              </a:rPr>
              <a:t>e</a:t>
            </a:r>
            <a:r>
              <a:rPr sz="2400" dirty="0">
                <a:solidFill>
                  <a:srgbClr val="212121"/>
                </a:solidFill>
                <a:latin typeface="Arial"/>
                <a:cs typeface="Arial"/>
              </a:rPr>
              <a:t>ss </a:t>
            </a:r>
            <a:r>
              <a:rPr sz="2400" spc="-5" dirty="0">
                <a:solidFill>
                  <a:srgbClr val="212121"/>
                </a:solidFill>
                <a:latin typeface="Arial"/>
                <a:cs typeface="Arial"/>
              </a:rPr>
              <a:t>fo</a:t>
            </a:r>
            <a:r>
              <a:rPr sz="2400" dirty="0">
                <a:solidFill>
                  <a:srgbClr val="212121"/>
                </a:solidFill>
                <a:latin typeface="Arial"/>
                <a:cs typeface="Arial"/>
              </a:rPr>
              <a:t>r</a:t>
            </a:r>
            <a:r>
              <a:rPr sz="2400" spc="-5" dirty="0">
                <a:solidFill>
                  <a:srgbClr val="212121"/>
                </a:solidFill>
                <a:latin typeface="Arial"/>
                <a:cs typeface="Arial"/>
              </a:rPr>
              <a:t> </a:t>
            </a:r>
            <a:r>
              <a:rPr sz="2400" spc="-25" dirty="0">
                <a:solidFill>
                  <a:srgbClr val="212121"/>
                </a:solidFill>
                <a:latin typeface="Arial"/>
                <a:cs typeface="Arial"/>
              </a:rPr>
              <a:t>SV</a:t>
            </a:r>
            <a:r>
              <a:rPr sz="2400" dirty="0">
                <a:solidFill>
                  <a:srgbClr val="212121"/>
                </a:solidFill>
                <a:latin typeface="Arial"/>
                <a:cs typeface="Arial"/>
              </a:rPr>
              <a:t>R</a:t>
            </a:r>
            <a:r>
              <a:rPr sz="2400" spc="-5" dirty="0">
                <a:solidFill>
                  <a:srgbClr val="212121"/>
                </a:solidFill>
                <a:latin typeface="Arial"/>
                <a:cs typeface="Arial"/>
              </a:rPr>
              <a:t> an</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do</a:t>
            </a:r>
            <a:r>
              <a:rPr sz="2400" dirty="0">
                <a:solidFill>
                  <a:srgbClr val="212121"/>
                </a:solidFill>
                <a:latin typeface="Arial"/>
                <a:cs typeface="Arial"/>
              </a:rPr>
              <a:t>c</a:t>
            </a:r>
            <a:r>
              <a:rPr sz="2400" spc="-5" dirty="0">
                <a:solidFill>
                  <a:srgbClr val="212121"/>
                </a:solidFill>
                <a:latin typeface="Arial"/>
                <a:cs typeface="Arial"/>
              </a:rPr>
              <a:t>u</a:t>
            </a:r>
            <a:r>
              <a:rPr sz="2400" dirty="0">
                <a:solidFill>
                  <a:srgbClr val="212121"/>
                </a:solidFill>
                <a:latin typeface="Arial"/>
                <a:cs typeface="Arial"/>
              </a:rPr>
              <a:t>m</a:t>
            </a:r>
            <a:r>
              <a:rPr sz="2400" spc="-5" dirty="0">
                <a:solidFill>
                  <a:srgbClr val="212121"/>
                </a:solidFill>
                <a:latin typeface="Arial"/>
                <a:cs typeface="Arial"/>
              </a:rPr>
              <a:t>ent</a:t>
            </a:r>
            <a:endParaRPr sz="2400">
              <a:latin typeface="Arial"/>
              <a:cs typeface="Arial"/>
            </a:endParaRPr>
          </a:p>
          <a:p>
            <a:pPr>
              <a:lnSpc>
                <a:spcPct val="100000"/>
              </a:lnSpc>
              <a:spcBef>
                <a:spcPts val="7"/>
              </a:spcBef>
              <a:buClr>
                <a:srgbClr val="D51F1A"/>
              </a:buClr>
              <a:buFont typeface="Wingdings"/>
              <a:buChar char=""/>
            </a:pPr>
            <a:endParaRPr sz="3500">
              <a:latin typeface="Times New Roman"/>
              <a:cs typeface="Times New Roman"/>
            </a:endParaRPr>
          </a:p>
          <a:p>
            <a:pPr marL="241300" marR="94615" indent="-228600">
              <a:lnSpc>
                <a:spcPct val="100000"/>
              </a:lnSpc>
              <a:buClr>
                <a:srgbClr val="D51F1A"/>
              </a:buClr>
              <a:buFont typeface="Wingdings"/>
              <a:buChar char=""/>
              <a:tabLst>
                <a:tab pos="241300" algn="l"/>
              </a:tabLst>
            </a:pPr>
            <a:r>
              <a:rPr sz="2400" spc="-10" dirty="0">
                <a:solidFill>
                  <a:srgbClr val="212121"/>
                </a:solidFill>
                <a:latin typeface="Arial"/>
                <a:cs typeface="Arial"/>
              </a:rPr>
              <a:t>H</a:t>
            </a:r>
            <a:r>
              <a:rPr sz="2400" spc="-25" dirty="0">
                <a:solidFill>
                  <a:srgbClr val="212121"/>
                </a:solidFill>
                <a:latin typeface="Arial"/>
                <a:cs typeface="Arial"/>
              </a:rPr>
              <a:t>B</a:t>
            </a:r>
            <a:r>
              <a:rPr sz="2400" spc="-20" dirty="0">
                <a:solidFill>
                  <a:srgbClr val="212121"/>
                </a:solidFill>
                <a:latin typeface="Arial"/>
                <a:cs typeface="Arial"/>
              </a:rPr>
              <a:t>V</a:t>
            </a:r>
            <a:r>
              <a:rPr sz="2400" spc="10" dirty="0">
                <a:solidFill>
                  <a:srgbClr val="212121"/>
                </a:solidFill>
                <a:latin typeface="Arial"/>
                <a:cs typeface="Arial"/>
              </a:rPr>
              <a:t> </a:t>
            </a:r>
            <a:r>
              <a:rPr sz="2400" spc="-10" dirty="0">
                <a:solidFill>
                  <a:srgbClr val="212121"/>
                </a:solidFill>
                <a:latin typeface="Arial"/>
                <a:cs typeface="Arial"/>
              </a:rPr>
              <a:t>DN</a:t>
            </a:r>
            <a:r>
              <a:rPr sz="2400" spc="-20" dirty="0">
                <a:solidFill>
                  <a:srgbClr val="212121"/>
                </a:solidFill>
                <a:latin typeface="Arial"/>
                <a:cs typeface="Arial"/>
              </a:rPr>
              <a:t>A</a:t>
            </a:r>
            <a:r>
              <a:rPr sz="2400" spc="-120"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mm</a:t>
            </a:r>
            <a:r>
              <a:rPr sz="2400" spc="-5" dirty="0">
                <a:solidFill>
                  <a:srgbClr val="212121"/>
                </a:solidFill>
                <a:latin typeface="Arial"/>
                <a:cs typeface="Arial"/>
              </a:rPr>
              <a:t>ed</a:t>
            </a:r>
            <a:r>
              <a:rPr sz="2400" spc="-10" dirty="0">
                <a:solidFill>
                  <a:srgbClr val="212121"/>
                </a:solidFill>
                <a:latin typeface="Arial"/>
                <a:cs typeface="Arial"/>
              </a:rPr>
              <a:t>i</a:t>
            </a:r>
            <a:r>
              <a:rPr sz="2400" spc="-20" dirty="0">
                <a:solidFill>
                  <a:srgbClr val="212121"/>
                </a:solidFill>
                <a:latin typeface="Arial"/>
                <a:cs typeface="Arial"/>
              </a:rPr>
              <a:t>a</a:t>
            </a:r>
            <a:r>
              <a:rPr sz="2400" spc="-5" dirty="0">
                <a:solidFill>
                  <a:srgbClr val="212121"/>
                </a:solidFill>
                <a:latin typeface="Arial"/>
                <a:cs typeface="Arial"/>
              </a:rPr>
              <a:t>te</a:t>
            </a:r>
            <a:r>
              <a:rPr sz="2400" spc="-10" dirty="0">
                <a:solidFill>
                  <a:srgbClr val="212121"/>
                </a:solidFill>
                <a:latin typeface="Arial"/>
                <a:cs typeface="Arial"/>
              </a:rPr>
              <a:t>l</a:t>
            </a:r>
            <a:r>
              <a:rPr sz="2400" dirty="0">
                <a:solidFill>
                  <a:srgbClr val="212121"/>
                </a:solidFill>
                <a:latin typeface="Arial"/>
                <a:cs typeface="Arial"/>
              </a:rPr>
              <a:t>y</a:t>
            </a:r>
            <a:r>
              <a:rPr sz="2400" spc="25" dirty="0">
                <a:solidFill>
                  <a:srgbClr val="212121"/>
                </a:solidFill>
                <a:latin typeface="Arial"/>
                <a:cs typeface="Arial"/>
              </a:rPr>
              <a:t> </a:t>
            </a:r>
            <a:r>
              <a:rPr sz="2400" spc="-20" dirty="0">
                <a:solidFill>
                  <a:srgbClr val="212121"/>
                </a:solidFill>
                <a:latin typeface="Arial"/>
                <a:cs typeface="Arial"/>
              </a:rPr>
              <a:t>a</a:t>
            </a:r>
            <a:r>
              <a:rPr sz="2400" spc="-5" dirty="0">
                <a:solidFill>
                  <a:srgbClr val="212121"/>
                </a:solidFill>
                <a:latin typeface="Arial"/>
                <a:cs typeface="Arial"/>
              </a:rPr>
              <a:t>fte</a:t>
            </a:r>
            <a:r>
              <a:rPr sz="2400" dirty="0">
                <a:solidFill>
                  <a:srgbClr val="212121"/>
                </a:solidFill>
                <a:latin typeface="Arial"/>
                <a:cs typeface="Arial"/>
              </a:rPr>
              <a:t>r</a:t>
            </a:r>
            <a:r>
              <a:rPr sz="2400" spc="-15" dirty="0">
                <a:solidFill>
                  <a:srgbClr val="212121"/>
                </a:solidFill>
                <a:latin typeface="Arial"/>
                <a:cs typeface="Arial"/>
              </a:rPr>
              <a:t> </a:t>
            </a:r>
            <a:r>
              <a:rPr sz="2400" dirty="0">
                <a:solidFill>
                  <a:srgbClr val="212121"/>
                </a:solidFill>
                <a:latin typeface="Arial"/>
                <a:cs typeface="Arial"/>
              </a:rPr>
              <a:t>c</a:t>
            </a:r>
            <a:r>
              <a:rPr sz="2400" spc="-5" dirty="0">
                <a:solidFill>
                  <a:srgbClr val="212121"/>
                </a:solidFill>
                <a:latin typeface="Arial"/>
                <a:cs typeface="Arial"/>
              </a:rPr>
              <a:t>o</a:t>
            </a:r>
            <a:r>
              <a:rPr sz="2400" dirty="0">
                <a:solidFill>
                  <a:srgbClr val="212121"/>
                </a:solidFill>
                <a:latin typeface="Arial"/>
                <a:cs typeface="Arial"/>
              </a:rPr>
              <a:t>m</a:t>
            </a:r>
            <a:r>
              <a:rPr sz="2400" spc="-5" dirty="0">
                <a:solidFill>
                  <a:srgbClr val="212121"/>
                </a:solidFill>
                <a:latin typeface="Arial"/>
                <a:cs typeface="Arial"/>
              </a:rPr>
              <a:t>p</a:t>
            </a:r>
            <a:r>
              <a:rPr sz="2400" spc="-10" dirty="0">
                <a:solidFill>
                  <a:srgbClr val="212121"/>
                </a:solidFill>
                <a:latin typeface="Arial"/>
                <a:cs typeface="Arial"/>
              </a:rPr>
              <a:t>l</a:t>
            </a:r>
            <a:r>
              <a:rPr sz="2400" spc="-20" dirty="0">
                <a:solidFill>
                  <a:srgbClr val="212121"/>
                </a:solidFill>
                <a:latin typeface="Arial"/>
                <a:cs typeface="Arial"/>
              </a:rPr>
              <a:t>e</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g</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a:t>
            </a:r>
            <a:r>
              <a:rPr sz="2400" dirty="0">
                <a:solidFill>
                  <a:srgbClr val="212121"/>
                </a:solidFill>
                <a:latin typeface="Arial"/>
                <a:cs typeface="Arial"/>
              </a:rPr>
              <a:t>t</a:t>
            </a:r>
            <a:r>
              <a:rPr sz="2400" spc="-15" dirty="0">
                <a:solidFill>
                  <a:srgbClr val="212121"/>
                </a:solidFill>
                <a:latin typeface="Arial"/>
                <a:cs typeface="Arial"/>
              </a:rPr>
              <a:t> </a:t>
            </a:r>
            <a:r>
              <a:rPr sz="2400" spc="-5" dirty="0">
                <a:solidFill>
                  <a:srgbClr val="212121"/>
                </a:solidFill>
                <a:latin typeface="Arial"/>
                <a:cs typeface="Arial"/>
              </a:rPr>
              <a:t>fo</a:t>
            </a:r>
            <a:r>
              <a:rPr sz="2400" dirty="0">
                <a:solidFill>
                  <a:srgbClr val="212121"/>
                </a:solidFill>
                <a:latin typeface="Arial"/>
                <a:cs typeface="Arial"/>
              </a:rPr>
              <a:t>r</a:t>
            </a:r>
            <a:r>
              <a:rPr sz="2400" spc="-15" dirty="0">
                <a:solidFill>
                  <a:srgbClr val="212121"/>
                </a:solidFill>
                <a:latin typeface="Arial"/>
                <a:cs typeface="Arial"/>
              </a:rPr>
              <a:t>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s</a:t>
            </a:r>
            <a:r>
              <a:rPr sz="2400" spc="15"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 </a:t>
            </a:r>
            <a:r>
              <a:rPr sz="2400" spc="-5" dirty="0">
                <a:solidFill>
                  <a:srgbClr val="212121"/>
                </a:solidFill>
                <a:latin typeface="Arial"/>
                <a:cs typeface="Arial"/>
              </a:rPr>
              <a:t>h</a:t>
            </a:r>
            <a:r>
              <a:rPr sz="2400" spc="-10" dirty="0">
                <a:solidFill>
                  <a:srgbClr val="212121"/>
                </a:solidFill>
                <a:latin typeface="Arial"/>
                <a:cs typeface="Arial"/>
              </a:rPr>
              <a:t>i</a:t>
            </a:r>
            <a:r>
              <a:rPr sz="2400" dirty="0">
                <a:solidFill>
                  <a:srgbClr val="212121"/>
                </a:solidFill>
                <a:latin typeface="Arial"/>
                <a:cs typeface="Arial"/>
              </a:rPr>
              <a:t>s</a:t>
            </a:r>
            <a:r>
              <a:rPr sz="2400" spc="-5" dirty="0">
                <a:solidFill>
                  <a:srgbClr val="212121"/>
                </a:solidFill>
                <a:latin typeface="Arial"/>
                <a:cs typeface="Arial"/>
              </a:rPr>
              <a:t>to</a:t>
            </a:r>
            <a:r>
              <a:rPr sz="2400" dirty="0">
                <a:solidFill>
                  <a:srgbClr val="212121"/>
                </a:solidFill>
                <a:latin typeface="Arial"/>
                <a:cs typeface="Arial"/>
              </a:rPr>
              <a:t>ry </a:t>
            </a:r>
            <a:r>
              <a:rPr sz="2400" spc="-5" dirty="0">
                <a:solidFill>
                  <a:srgbClr val="212121"/>
                </a:solidFill>
                <a:latin typeface="Arial"/>
                <a:cs typeface="Arial"/>
              </a:rPr>
              <a:t>an</a:t>
            </a:r>
            <a:r>
              <a:rPr sz="2400" dirty="0">
                <a:solidFill>
                  <a:srgbClr val="212121"/>
                </a:solidFill>
                <a:latin typeface="Arial"/>
                <a:cs typeface="Arial"/>
              </a:rPr>
              <a:t>d </a:t>
            </a:r>
            <a:r>
              <a:rPr sz="2400" spc="-5" dirty="0">
                <a:solidFill>
                  <a:srgbClr val="212121"/>
                </a:solidFill>
                <a:latin typeface="Arial"/>
                <a:cs typeface="Arial"/>
              </a:rPr>
              <a:t>no</a:t>
            </a:r>
            <a:r>
              <a:rPr sz="2400" dirty="0">
                <a:solidFill>
                  <a:srgbClr val="212121"/>
                </a:solidFill>
                <a:latin typeface="Arial"/>
                <a:cs typeface="Arial"/>
              </a:rPr>
              <a:t>t</a:t>
            </a:r>
            <a:r>
              <a:rPr sz="2400" spc="10" dirty="0">
                <a:solidFill>
                  <a:srgbClr val="212121"/>
                </a:solidFill>
                <a:latin typeface="Arial"/>
                <a:cs typeface="Arial"/>
              </a:rPr>
              <a:t> </a:t>
            </a:r>
            <a:r>
              <a:rPr sz="2400" spc="-5" dirty="0">
                <a:solidFill>
                  <a:srgbClr val="212121"/>
                </a:solidFill>
                <a:latin typeface="Arial"/>
                <a:cs typeface="Arial"/>
              </a:rPr>
              <a:t>o</a:t>
            </a:r>
            <a:r>
              <a:rPr sz="2400" dirty="0">
                <a:solidFill>
                  <a:srgbClr val="212121"/>
                </a:solidFill>
                <a:latin typeface="Arial"/>
                <a:cs typeface="Arial"/>
              </a:rPr>
              <a:t>n s</a:t>
            </a:r>
            <a:r>
              <a:rPr sz="2400" spc="-5" dirty="0">
                <a:solidFill>
                  <a:srgbClr val="212121"/>
                </a:solidFill>
                <a:latin typeface="Arial"/>
                <a:cs typeface="Arial"/>
              </a:rPr>
              <a:t>upp</a:t>
            </a:r>
            <a:r>
              <a:rPr sz="2400" dirty="0">
                <a:solidFill>
                  <a:srgbClr val="212121"/>
                </a:solidFill>
                <a:latin typeface="Arial"/>
                <a:cs typeface="Arial"/>
              </a:rPr>
              <a:t>r</a:t>
            </a:r>
            <a:r>
              <a:rPr sz="2400" spc="-5" dirty="0">
                <a:solidFill>
                  <a:srgbClr val="212121"/>
                </a:solidFill>
                <a:latin typeface="Arial"/>
                <a:cs typeface="Arial"/>
              </a:rPr>
              <a:t>e</a:t>
            </a:r>
            <a:r>
              <a:rPr sz="2400" dirty="0">
                <a:solidFill>
                  <a:srgbClr val="212121"/>
                </a:solidFill>
                <a:latin typeface="Arial"/>
                <a:cs typeface="Arial"/>
              </a:rPr>
              <a:t>ss</a:t>
            </a:r>
            <a:r>
              <a:rPr sz="2400" spc="-10" dirty="0">
                <a:solidFill>
                  <a:srgbClr val="212121"/>
                </a:solidFill>
                <a:latin typeface="Arial"/>
                <a:cs typeface="Arial"/>
              </a:rPr>
              <a:t>i</a:t>
            </a:r>
            <a:r>
              <a:rPr sz="2400" dirty="0">
                <a:solidFill>
                  <a:srgbClr val="212121"/>
                </a:solidFill>
                <a:latin typeface="Arial"/>
                <a:cs typeface="Arial"/>
              </a:rPr>
              <a:t>ve</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ent</a:t>
            </a:r>
            <a:endParaRPr sz="24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26300" rIns="0" bIns="0" rtlCol="0">
            <a:spAutoFit/>
          </a:bodyPr>
          <a:lstStyle/>
          <a:p>
            <a:pPr marL="121285">
              <a:lnSpc>
                <a:spcPts val="4760"/>
              </a:lnSpc>
            </a:pPr>
            <a:r>
              <a:rPr spc="-120" dirty="0">
                <a:solidFill>
                  <a:srgbClr val="C00000"/>
                </a:solidFill>
              </a:rPr>
              <a:t>Foll</a:t>
            </a:r>
            <a:r>
              <a:rPr spc="-135" dirty="0">
                <a:solidFill>
                  <a:srgbClr val="C00000"/>
                </a:solidFill>
              </a:rPr>
              <a:t>ow</a:t>
            </a:r>
            <a:r>
              <a:rPr spc="-110" dirty="0">
                <a:solidFill>
                  <a:srgbClr val="C00000"/>
                </a:solidFill>
              </a:rPr>
              <a:t>-</a:t>
            </a:r>
            <a:r>
              <a:rPr spc="-135" dirty="0">
                <a:solidFill>
                  <a:srgbClr val="C00000"/>
                </a:solidFill>
              </a:rPr>
              <a:t>U</a:t>
            </a:r>
            <a:r>
              <a:rPr spc="-25" dirty="0">
                <a:solidFill>
                  <a:srgbClr val="C00000"/>
                </a:solidFill>
              </a:rPr>
              <a:t>p</a:t>
            </a:r>
            <a:r>
              <a:rPr spc="-204" dirty="0">
                <a:solidFill>
                  <a:srgbClr val="C00000"/>
                </a:solidFill>
              </a:rPr>
              <a:t> </a:t>
            </a:r>
            <a:r>
              <a:rPr spc="-130" dirty="0">
                <a:solidFill>
                  <a:srgbClr val="C00000"/>
                </a:solidFill>
              </a:rPr>
              <a:t>an</a:t>
            </a:r>
            <a:r>
              <a:rPr spc="-25" dirty="0">
                <a:solidFill>
                  <a:srgbClr val="C00000"/>
                </a:solidFill>
              </a:rPr>
              <a:t>d</a:t>
            </a:r>
            <a:r>
              <a:rPr spc="-195" dirty="0">
                <a:solidFill>
                  <a:srgbClr val="C00000"/>
                </a:solidFill>
              </a:rPr>
              <a:t> </a:t>
            </a:r>
            <a:r>
              <a:rPr spc="-125" dirty="0">
                <a:solidFill>
                  <a:srgbClr val="C00000"/>
                </a:solidFill>
              </a:rPr>
              <a:t>Moni</a:t>
            </a:r>
            <a:r>
              <a:rPr spc="-105" dirty="0">
                <a:solidFill>
                  <a:srgbClr val="C00000"/>
                </a:solidFill>
              </a:rPr>
              <a:t>t</a:t>
            </a:r>
            <a:r>
              <a:rPr spc="-130" dirty="0">
                <a:solidFill>
                  <a:srgbClr val="C00000"/>
                </a:solidFill>
              </a:rPr>
              <a:t>o</a:t>
            </a:r>
            <a:r>
              <a:rPr spc="-110" dirty="0">
                <a:solidFill>
                  <a:srgbClr val="C00000"/>
                </a:solidFill>
              </a:rPr>
              <a:t>ri</a:t>
            </a:r>
            <a:r>
              <a:rPr spc="-130" dirty="0">
                <a:solidFill>
                  <a:srgbClr val="C00000"/>
                </a:solidFill>
              </a:rPr>
              <a:t>ng</a:t>
            </a:r>
          </a:p>
        </p:txBody>
      </p:sp>
      <p:sp>
        <p:nvSpPr>
          <p:cNvPr id="4" name="object 4"/>
          <p:cNvSpPr txBox="1"/>
          <p:nvPr/>
        </p:nvSpPr>
        <p:spPr>
          <a:xfrm>
            <a:off x="443410" y="1550821"/>
            <a:ext cx="7651115" cy="2437765"/>
          </a:xfrm>
          <a:prstGeom prst="rect">
            <a:avLst/>
          </a:prstGeom>
        </p:spPr>
        <p:txBody>
          <a:bodyPr vert="horz" wrap="square" lIns="0" tIns="0" rIns="0" bIns="0" rtlCol="0">
            <a:spAutoFit/>
          </a:bodyPr>
          <a:lstStyle/>
          <a:p>
            <a:pPr marL="241300" marR="143510" indent="-228600">
              <a:lnSpc>
                <a:spcPts val="2110"/>
              </a:lnSpc>
              <a:buClr>
                <a:srgbClr val="D51F1A"/>
              </a:buClr>
              <a:buFont typeface="Wingdings"/>
              <a:buChar char=""/>
              <a:tabLst>
                <a:tab pos="241300" algn="l"/>
              </a:tabLst>
            </a:pPr>
            <a:r>
              <a:rPr sz="2200" spc="-15" dirty="0">
                <a:solidFill>
                  <a:srgbClr val="212121"/>
                </a:solidFill>
                <a:latin typeface="Arial"/>
                <a:cs typeface="Arial"/>
              </a:rPr>
              <a:t>For</a:t>
            </a:r>
            <a:r>
              <a:rPr sz="2200" spc="10" dirty="0">
                <a:solidFill>
                  <a:srgbClr val="212121"/>
                </a:solidFill>
                <a:latin typeface="Arial"/>
                <a:cs typeface="Arial"/>
              </a:rPr>
              <a:t> </a:t>
            </a:r>
            <a:r>
              <a:rPr sz="2200" spc="-10" dirty="0">
                <a:solidFill>
                  <a:srgbClr val="212121"/>
                </a:solidFill>
                <a:latin typeface="Arial"/>
                <a:cs typeface="Arial"/>
              </a:rPr>
              <a:t>patients</a:t>
            </a:r>
            <a:r>
              <a:rPr sz="2200" spc="5" dirty="0">
                <a:solidFill>
                  <a:srgbClr val="212121"/>
                </a:solidFill>
                <a:latin typeface="Arial"/>
                <a:cs typeface="Arial"/>
              </a:rPr>
              <a:t> </a:t>
            </a:r>
            <a:r>
              <a:rPr sz="2200" spc="-10" dirty="0">
                <a:solidFill>
                  <a:srgbClr val="212121"/>
                </a:solidFill>
                <a:latin typeface="Arial"/>
                <a:cs typeface="Arial"/>
              </a:rPr>
              <a:t>that</a:t>
            </a:r>
            <a:r>
              <a:rPr sz="2200" dirty="0">
                <a:solidFill>
                  <a:srgbClr val="212121"/>
                </a:solidFill>
                <a:latin typeface="Arial"/>
                <a:cs typeface="Arial"/>
              </a:rPr>
              <a:t> </a:t>
            </a:r>
            <a:r>
              <a:rPr sz="2200" spc="-15" dirty="0">
                <a:solidFill>
                  <a:srgbClr val="212121"/>
                </a:solidFill>
                <a:latin typeface="Arial"/>
                <a:cs typeface="Arial"/>
              </a:rPr>
              <a:t>a</a:t>
            </a:r>
            <a:r>
              <a:rPr sz="2200" spc="-10" dirty="0">
                <a:solidFill>
                  <a:srgbClr val="212121"/>
                </a:solidFill>
                <a:latin typeface="Arial"/>
                <a:cs typeface="Arial"/>
              </a:rPr>
              <a:t>chie</a:t>
            </a:r>
            <a:r>
              <a:rPr sz="2200" spc="-25" dirty="0">
                <a:solidFill>
                  <a:srgbClr val="212121"/>
                </a:solidFill>
                <a:latin typeface="Arial"/>
                <a:cs typeface="Arial"/>
              </a:rPr>
              <a:t>v</a:t>
            </a:r>
            <a:r>
              <a:rPr sz="2200" spc="-15" dirty="0">
                <a:solidFill>
                  <a:srgbClr val="212121"/>
                </a:solidFill>
                <a:latin typeface="Arial"/>
                <a:cs typeface="Arial"/>
              </a:rPr>
              <a:t>e</a:t>
            </a:r>
            <a:r>
              <a:rPr sz="2200" dirty="0">
                <a:solidFill>
                  <a:srgbClr val="212121"/>
                </a:solidFill>
                <a:latin typeface="Arial"/>
                <a:cs typeface="Arial"/>
              </a:rPr>
              <a:t> </a:t>
            </a:r>
            <a:r>
              <a:rPr sz="2200" spc="-20" dirty="0">
                <a:solidFill>
                  <a:srgbClr val="212121"/>
                </a:solidFill>
                <a:latin typeface="Arial"/>
                <a:cs typeface="Arial"/>
              </a:rPr>
              <a:t>SV</a:t>
            </a:r>
            <a:r>
              <a:rPr sz="2200" spc="-25" dirty="0">
                <a:solidFill>
                  <a:srgbClr val="212121"/>
                </a:solidFill>
                <a:latin typeface="Arial"/>
                <a:cs typeface="Arial"/>
              </a:rPr>
              <a:t>R</a:t>
            </a:r>
            <a:r>
              <a:rPr sz="2200" spc="-10" dirty="0">
                <a:solidFill>
                  <a:srgbClr val="212121"/>
                </a:solidFill>
                <a:latin typeface="Arial"/>
                <a:cs typeface="Arial"/>
              </a:rPr>
              <a:t>,</a:t>
            </a:r>
            <a:r>
              <a:rPr sz="2200" spc="15" dirty="0">
                <a:solidFill>
                  <a:srgbClr val="212121"/>
                </a:solidFill>
                <a:latin typeface="Arial"/>
                <a:cs typeface="Arial"/>
              </a:rPr>
              <a:t> </a:t>
            </a:r>
            <a:r>
              <a:rPr sz="2200" spc="-10" dirty="0">
                <a:solidFill>
                  <a:srgbClr val="212121"/>
                </a:solidFill>
                <a:latin typeface="Arial"/>
                <a:cs typeface="Arial"/>
              </a:rPr>
              <a:t>follow</a:t>
            </a:r>
            <a:r>
              <a:rPr sz="2200" spc="-15" dirty="0">
                <a:solidFill>
                  <a:srgbClr val="212121"/>
                </a:solidFill>
                <a:latin typeface="Arial"/>
                <a:cs typeface="Arial"/>
              </a:rPr>
              <a:t> up</a:t>
            </a:r>
            <a:r>
              <a:rPr sz="2200" spc="10"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s</a:t>
            </a:r>
            <a:r>
              <a:rPr sz="2200" spc="-15" dirty="0">
                <a:solidFill>
                  <a:srgbClr val="212121"/>
                </a:solidFill>
                <a:latin typeface="Arial"/>
                <a:cs typeface="Arial"/>
              </a:rPr>
              <a:t>a</a:t>
            </a:r>
            <a:r>
              <a:rPr sz="2200" spc="-30" dirty="0">
                <a:solidFill>
                  <a:srgbClr val="212121"/>
                </a:solidFill>
                <a:latin typeface="Arial"/>
                <a:cs typeface="Arial"/>
              </a:rPr>
              <a:t>m</a:t>
            </a:r>
            <a:r>
              <a:rPr sz="2200" spc="-15" dirty="0">
                <a:solidFill>
                  <a:srgbClr val="212121"/>
                </a:solidFill>
                <a:latin typeface="Arial"/>
                <a:cs typeface="Arial"/>
              </a:rPr>
              <a:t>e</a:t>
            </a:r>
            <a:r>
              <a:rPr sz="2200" spc="10" dirty="0">
                <a:solidFill>
                  <a:srgbClr val="212121"/>
                </a:solidFill>
                <a:latin typeface="Arial"/>
                <a:cs typeface="Arial"/>
              </a:rPr>
              <a:t> </a:t>
            </a:r>
            <a:r>
              <a:rPr sz="2200" spc="-15" dirty="0">
                <a:solidFill>
                  <a:srgbClr val="212121"/>
                </a:solidFill>
                <a:latin typeface="Arial"/>
                <a:cs typeface="Arial"/>
              </a:rPr>
              <a:t>as</a:t>
            </a:r>
            <a:r>
              <a:rPr sz="2200" spc="5" dirty="0">
                <a:solidFill>
                  <a:srgbClr val="212121"/>
                </a:solidFill>
                <a:latin typeface="Arial"/>
                <a:cs typeface="Arial"/>
              </a:rPr>
              <a:t> </a:t>
            </a:r>
            <a:r>
              <a:rPr sz="2200" spc="-10" dirty="0">
                <a:solidFill>
                  <a:srgbClr val="212121"/>
                </a:solidFill>
                <a:latin typeface="Arial"/>
                <a:cs typeface="Arial"/>
              </a:rPr>
              <a:t>for non-infec</a:t>
            </a:r>
            <a:r>
              <a:rPr sz="2200" spc="-15" dirty="0">
                <a:solidFill>
                  <a:srgbClr val="212121"/>
                </a:solidFill>
                <a:latin typeface="Arial"/>
                <a:cs typeface="Arial"/>
              </a:rPr>
              <a:t>ted</a:t>
            </a:r>
            <a:r>
              <a:rPr sz="2200" dirty="0">
                <a:solidFill>
                  <a:srgbClr val="212121"/>
                </a:solidFill>
                <a:latin typeface="Arial"/>
                <a:cs typeface="Arial"/>
              </a:rPr>
              <a:t> </a:t>
            </a:r>
            <a:r>
              <a:rPr sz="2200" spc="-15" dirty="0">
                <a:solidFill>
                  <a:srgbClr val="212121"/>
                </a:solidFill>
                <a:latin typeface="Arial"/>
                <a:cs typeface="Arial"/>
              </a:rPr>
              <a:t>pat</a:t>
            </a:r>
            <a:r>
              <a:rPr sz="2200" dirty="0">
                <a:solidFill>
                  <a:srgbClr val="212121"/>
                </a:solidFill>
                <a:latin typeface="Arial"/>
                <a:cs typeface="Arial"/>
              </a:rPr>
              <a:t>i</a:t>
            </a:r>
            <a:r>
              <a:rPr sz="2200" spc="-15" dirty="0">
                <a:solidFill>
                  <a:srgbClr val="212121"/>
                </a:solidFill>
                <a:latin typeface="Arial"/>
                <a:cs typeface="Arial"/>
              </a:rPr>
              <a:t>ents</a:t>
            </a:r>
            <a:endParaRPr sz="2200">
              <a:latin typeface="Arial"/>
              <a:cs typeface="Arial"/>
            </a:endParaRPr>
          </a:p>
          <a:p>
            <a:pPr>
              <a:lnSpc>
                <a:spcPct val="100000"/>
              </a:lnSpc>
              <a:spcBef>
                <a:spcPts val="7"/>
              </a:spcBef>
              <a:buClr>
                <a:srgbClr val="D51F1A"/>
              </a:buClr>
              <a:buFont typeface="Wingdings"/>
              <a:buChar char=""/>
            </a:pPr>
            <a:endParaRPr sz="2750">
              <a:latin typeface="Times New Roman"/>
              <a:cs typeface="Times New Roman"/>
            </a:endParaRPr>
          </a:p>
          <a:p>
            <a:pPr marL="241300" marR="5080" indent="-228600">
              <a:lnSpc>
                <a:spcPts val="2110"/>
              </a:lnSpc>
              <a:buClr>
                <a:srgbClr val="D51F1A"/>
              </a:buClr>
              <a:buFont typeface="Wingdings"/>
              <a:buChar char=""/>
              <a:tabLst>
                <a:tab pos="241300" algn="l"/>
              </a:tabLst>
            </a:pPr>
            <a:r>
              <a:rPr sz="2200" spc="-10" dirty="0">
                <a:solidFill>
                  <a:srgbClr val="212121"/>
                </a:solidFill>
                <a:latin typeface="Arial"/>
                <a:cs typeface="Arial"/>
              </a:rPr>
              <a:t>In</a:t>
            </a:r>
            <a:r>
              <a:rPr sz="2200" dirty="0">
                <a:solidFill>
                  <a:srgbClr val="212121"/>
                </a:solidFill>
                <a:latin typeface="Arial"/>
                <a:cs typeface="Arial"/>
              </a:rPr>
              <a:t> </a:t>
            </a:r>
            <a:r>
              <a:rPr sz="2200" spc="-10" dirty="0">
                <a:solidFill>
                  <a:srgbClr val="212121"/>
                </a:solidFill>
                <a:latin typeface="Arial"/>
                <a:cs typeface="Arial"/>
              </a:rPr>
              <a:t>patients</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0" dirty="0">
                <a:solidFill>
                  <a:srgbClr val="212121"/>
                </a:solidFill>
                <a:latin typeface="Arial"/>
                <a:cs typeface="Arial"/>
              </a:rPr>
              <a:t>cirrhos</a:t>
            </a:r>
            <a:r>
              <a:rPr sz="2200" spc="-5" dirty="0">
                <a:solidFill>
                  <a:srgbClr val="212121"/>
                </a:solidFill>
                <a:latin typeface="Arial"/>
                <a:cs typeface="Arial"/>
              </a:rPr>
              <a:t>i</a:t>
            </a:r>
            <a:r>
              <a:rPr sz="2200" spc="-10" dirty="0">
                <a:solidFill>
                  <a:srgbClr val="212121"/>
                </a:solidFill>
                <a:latin typeface="Arial"/>
                <a:cs typeface="Arial"/>
              </a:rPr>
              <a:t>s, c</a:t>
            </a:r>
            <a:r>
              <a:rPr sz="2200" spc="-15" dirty="0">
                <a:solidFill>
                  <a:srgbClr val="212121"/>
                </a:solidFill>
                <a:latin typeface="Arial"/>
                <a:cs typeface="Arial"/>
              </a:rPr>
              <a:t>ontinue</a:t>
            </a:r>
            <a:r>
              <a:rPr sz="220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onitoring</a:t>
            </a:r>
            <a:r>
              <a:rPr sz="2200" spc="25" dirty="0">
                <a:solidFill>
                  <a:srgbClr val="212121"/>
                </a:solidFill>
                <a:latin typeface="Arial"/>
                <a:cs typeface="Arial"/>
              </a:rPr>
              <a:t> </a:t>
            </a:r>
            <a:r>
              <a:rPr sz="2200" spc="-10" dirty="0">
                <a:solidFill>
                  <a:srgbClr val="212121"/>
                </a:solidFill>
                <a:latin typeface="Arial"/>
                <a:cs typeface="Arial"/>
              </a:rPr>
              <a:t>for</a:t>
            </a:r>
            <a:r>
              <a:rPr sz="2200" spc="-15" dirty="0">
                <a:solidFill>
                  <a:srgbClr val="212121"/>
                </a:solidFill>
                <a:latin typeface="Arial"/>
                <a:cs typeface="Arial"/>
              </a:rPr>
              <a:t> hepato</a:t>
            </a:r>
            <a:r>
              <a:rPr sz="2200" spc="-10" dirty="0">
                <a:solidFill>
                  <a:srgbClr val="212121"/>
                </a:solidFill>
                <a:latin typeface="Arial"/>
                <a:cs typeface="Arial"/>
              </a:rPr>
              <a:t>cellular</a:t>
            </a:r>
            <a:r>
              <a:rPr sz="2200" dirty="0">
                <a:solidFill>
                  <a:srgbClr val="212121"/>
                </a:solidFill>
                <a:latin typeface="Arial"/>
                <a:cs typeface="Arial"/>
              </a:rPr>
              <a:t> </a:t>
            </a:r>
            <a:r>
              <a:rPr sz="2200" spc="-10" dirty="0">
                <a:solidFill>
                  <a:srgbClr val="212121"/>
                </a:solidFill>
                <a:latin typeface="Arial"/>
                <a:cs typeface="Arial"/>
              </a:rPr>
              <a:t>carcino</a:t>
            </a:r>
            <a:r>
              <a:rPr sz="2200" spc="-30" dirty="0">
                <a:solidFill>
                  <a:srgbClr val="212121"/>
                </a:solidFill>
                <a:latin typeface="Arial"/>
                <a:cs typeface="Arial"/>
              </a:rPr>
              <a:t>m</a:t>
            </a:r>
            <a:r>
              <a:rPr sz="2200" spc="-15" dirty="0">
                <a:solidFill>
                  <a:srgbClr val="212121"/>
                </a:solidFill>
                <a:latin typeface="Arial"/>
                <a:cs typeface="Arial"/>
              </a:rPr>
              <a:t>a</a:t>
            </a:r>
            <a:r>
              <a:rPr sz="2200" spc="10" dirty="0">
                <a:solidFill>
                  <a:srgbClr val="212121"/>
                </a:solidFill>
                <a:latin typeface="Arial"/>
                <a:cs typeface="Arial"/>
              </a:rPr>
              <a:t> </a:t>
            </a:r>
            <a:r>
              <a:rPr sz="2200" spc="-10" dirty="0">
                <a:solidFill>
                  <a:srgbClr val="212121"/>
                </a:solidFill>
                <a:latin typeface="Arial"/>
                <a:cs typeface="Arial"/>
              </a:rPr>
              <a:t>(</a:t>
            </a:r>
            <a:r>
              <a:rPr sz="2200" spc="-25" dirty="0">
                <a:solidFill>
                  <a:srgbClr val="212121"/>
                </a:solidFill>
                <a:latin typeface="Arial"/>
                <a:cs typeface="Arial"/>
              </a:rPr>
              <a:t>HCC</a:t>
            </a:r>
            <a:r>
              <a:rPr sz="2200" spc="-10" dirty="0">
                <a:solidFill>
                  <a:srgbClr val="212121"/>
                </a:solidFill>
                <a:latin typeface="Arial"/>
                <a:cs typeface="Arial"/>
              </a:rPr>
              <a:t>)</a:t>
            </a:r>
            <a:r>
              <a:rPr sz="2200" spc="25" dirty="0">
                <a:solidFill>
                  <a:srgbClr val="212121"/>
                </a:solidFill>
                <a:latin typeface="Arial"/>
                <a:cs typeface="Arial"/>
              </a:rPr>
              <a:t> </a:t>
            </a:r>
            <a:r>
              <a:rPr sz="2200" spc="-15" dirty="0">
                <a:solidFill>
                  <a:srgbClr val="212121"/>
                </a:solidFill>
                <a:latin typeface="Arial"/>
                <a:cs typeface="Arial"/>
              </a:rPr>
              <a:t>as</a:t>
            </a:r>
            <a:r>
              <a:rPr sz="2200" spc="-10" dirty="0">
                <a:solidFill>
                  <a:srgbClr val="212121"/>
                </a:solidFill>
                <a:latin typeface="Arial"/>
                <a:cs typeface="Arial"/>
              </a:rPr>
              <a:t> this</a:t>
            </a:r>
            <a:r>
              <a:rPr sz="2200" spc="5" dirty="0">
                <a:solidFill>
                  <a:srgbClr val="212121"/>
                </a:solidFill>
                <a:latin typeface="Arial"/>
                <a:cs typeface="Arial"/>
              </a:rPr>
              <a:t> </a:t>
            </a:r>
            <a:r>
              <a:rPr sz="2200" spc="-25" dirty="0">
                <a:solidFill>
                  <a:srgbClr val="212121"/>
                </a:solidFill>
                <a:latin typeface="Arial"/>
                <a:cs typeface="Arial"/>
              </a:rPr>
              <a:t>w</a:t>
            </a:r>
            <a:r>
              <a:rPr sz="2200" spc="-5" dirty="0">
                <a:solidFill>
                  <a:srgbClr val="212121"/>
                </a:solidFill>
                <a:latin typeface="Arial"/>
                <a:cs typeface="Arial"/>
              </a:rPr>
              <a:t>ill</a:t>
            </a:r>
            <a:r>
              <a:rPr sz="2200" spc="-10" dirty="0">
                <a:solidFill>
                  <a:srgbClr val="212121"/>
                </a:solidFill>
                <a:latin typeface="Arial"/>
                <a:cs typeface="Arial"/>
              </a:rPr>
              <a:t> c</a:t>
            </a:r>
            <a:r>
              <a:rPr sz="2200" spc="-15" dirty="0">
                <a:solidFill>
                  <a:srgbClr val="212121"/>
                </a:solidFill>
                <a:latin typeface="Arial"/>
                <a:cs typeface="Arial"/>
              </a:rPr>
              <a:t>ontinue</a:t>
            </a:r>
            <a:r>
              <a:rPr sz="2200"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15" dirty="0">
                <a:solidFill>
                  <a:srgbClr val="212121"/>
                </a:solidFill>
                <a:latin typeface="Arial"/>
                <a:cs typeface="Arial"/>
              </a:rPr>
              <a:t>be</a:t>
            </a:r>
            <a:r>
              <a:rPr sz="2200" dirty="0">
                <a:solidFill>
                  <a:srgbClr val="212121"/>
                </a:solidFill>
                <a:latin typeface="Arial"/>
                <a:cs typeface="Arial"/>
              </a:rPr>
              <a:t> </a:t>
            </a:r>
            <a:r>
              <a:rPr sz="2200" spc="-15" dirty="0">
                <a:solidFill>
                  <a:srgbClr val="212121"/>
                </a:solidFill>
                <a:latin typeface="Arial"/>
                <a:cs typeface="Arial"/>
              </a:rPr>
              <a:t>a</a:t>
            </a:r>
            <a:r>
              <a:rPr sz="2200" spc="-10" dirty="0">
                <a:solidFill>
                  <a:srgbClr val="212121"/>
                </a:solidFill>
                <a:latin typeface="Arial"/>
                <a:cs typeface="Arial"/>
              </a:rPr>
              <a:t> ris</a:t>
            </a:r>
            <a:r>
              <a:rPr sz="2200" spc="-15" dirty="0">
                <a:solidFill>
                  <a:srgbClr val="212121"/>
                </a:solidFill>
                <a:latin typeface="Arial"/>
                <a:cs typeface="Arial"/>
              </a:rPr>
              <a:t>k</a:t>
            </a:r>
            <a:endParaRPr sz="2200">
              <a:latin typeface="Arial"/>
              <a:cs typeface="Arial"/>
            </a:endParaRPr>
          </a:p>
          <a:p>
            <a:pPr>
              <a:lnSpc>
                <a:spcPct val="100000"/>
              </a:lnSpc>
              <a:spcBef>
                <a:spcPts val="12"/>
              </a:spcBef>
              <a:buClr>
                <a:srgbClr val="D51F1A"/>
              </a:buClr>
              <a:buFont typeface="Wingdings"/>
              <a:buChar char=""/>
            </a:pPr>
            <a:endParaRPr sz="2300">
              <a:latin typeface="Times New Roman"/>
              <a:cs typeface="Times New Roman"/>
            </a:endParaRPr>
          </a:p>
          <a:p>
            <a:pPr marL="241300" indent="-228600">
              <a:lnSpc>
                <a:spcPct val="100000"/>
              </a:lnSpc>
              <a:buClr>
                <a:srgbClr val="D51F1A"/>
              </a:buClr>
              <a:buFont typeface="Wingdings"/>
              <a:buChar char=""/>
              <a:tabLst>
                <a:tab pos="241300" algn="l"/>
              </a:tabLst>
            </a:pPr>
            <a:r>
              <a:rPr sz="2200" spc="-25" dirty="0">
                <a:solidFill>
                  <a:srgbClr val="212121"/>
                </a:solidFill>
                <a:latin typeface="Arial"/>
                <a:cs typeface="Arial"/>
              </a:rPr>
              <a:t>U</a:t>
            </a:r>
            <a:r>
              <a:rPr sz="2200" spc="-15" dirty="0">
                <a:solidFill>
                  <a:srgbClr val="212121"/>
                </a:solidFill>
                <a:latin typeface="Arial"/>
                <a:cs typeface="Arial"/>
              </a:rPr>
              <a:t>pper</a:t>
            </a:r>
            <a:r>
              <a:rPr sz="2200" spc="10" dirty="0">
                <a:solidFill>
                  <a:srgbClr val="212121"/>
                </a:solidFill>
                <a:latin typeface="Arial"/>
                <a:cs typeface="Arial"/>
              </a:rPr>
              <a:t> </a:t>
            </a:r>
            <a:r>
              <a:rPr sz="2200" spc="-15" dirty="0">
                <a:solidFill>
                  <a:srgbClr val="212121"/>
                </a:solidFill>
                <a:latin typeface="Arial"/>
                <a:cs typeface="Arial"/>
              </a:rPr>
              <a:t>endo</a:t>
            </a:r>
            <a:r>
              <a:rPr sz="2200" spc="-10" dirty="0">
                <a:solidFill>
                  <a:srgbClr val="212121"/>
                </a:solidFill>
                <a:latin typeface="Arial"/>
                <a:cs typeface="Arial"/>
              </a:rPr>
              <a:t>sc</a:t>
            </a:r>
            <a:r>
              <a:rPr sz="2200" spc="-15" dirty="0">
                <a:solidFill>
                  <a:srgbClr val="212121"/>
                </a:solidFill>
                <a:latin typeface="Arial"/>
                <a:cs typeface="Arial"/>
              </a:rPr>
              <a:t>opy</a:t>
            </a:r>
            <a:r>
              <a:rPr sz="2200" spc="5"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10" dirty="0">
                <a:solidFill>
                  <a:srgbClr val="212121"/>
                </a:solidFill>
                <a:latin typeface="Arial"/>
                <a:cs typeface="Arial"/>
              </a:rPr>
              <a:t>patients</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25" dirty="0">
                <a:solidFill>
                  <a:srgbClr val="212121"/>
                </a:solidFill>
                <a:latin typeface="Arial"/>
                <a:cs typeface="Arial"/>
              </a:rPr>
              <a:t>v</a:t>
            </a:r>
            <a:r>
              <a:rPr sz="2200" spc="-10" dirty="0">
                <a:solidFill>
                  <a:srgbClr val="212121"/>
                </a:solidFill>
                <a:latin typeface="Arial"/>
                <a:cs typeface="Arial"/>
              </a:rPr>
              <a:t>aric</a:t>
            </a:r>
            <a:r>
              <a:rPr sz="2200" spc="-15" dirty="0">
                <a:solidFill>
                  <a:srgbClr val="212121"/>
                </a:solidFill>
                <a:latin typeface="Arial"/>
                <a:cs typeface="Arial"/>
              </a:rPr>
              <a:t>es</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8671560" y="4175759"/>
            <a:ext cx="2915411" cy="1780031"/>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8686800" y="2436878"/>
            <a:ext cx="2885440" cy="1750060"/>
          </a:xfrm>
          <a:custGeom>
            <a:avLst/>
            <a:gdLst/>
            <a:ahLst/>
            <a:cxnLst/>
            <a:rect l="l" t="t" r="r" b="b"/>
            <a:pathLst>
              <a:path w="2885440" h="1750060">
                <a:moveTo>
                  <a:pt x="2734576" y="0"/>
                </a:moveTo>
                <a:lnTo>
                  <a:pt x="139400" y="393"/>
                </a:lnTo>
                <a:lnTo>
                  <a:pt x="97601" y="9515"/>
                </a:lnTo>
                <a:lnTo>
                  <a:pt x="61051" y="29382"/>
                </a:lnTo>
                <a:lnTo>
                  <a:pt x="31531" y="58215"/>
                </a:lnTo>
                <a:lnTo>
                  <a:pt x="10823" y="94232"/>
                </a:lnTo>
                <a:lnTo>
                  <a:pt x="709" y="135654"/>
                </a:lnTo>
                <a:lnTo>
                  <a:pt x="0" y="150355"/>
                </a:lnTo>
                <a:lnTo>
                  <a:pt x="393" y="1610151"/>
                </a:lnTo>
                <a:lnTo>
                  <a:pt x="9516" y="1651950"/>
                </a:lnTo>
                <a:lnTo>
                  <a:pt x="29386" y="1688500"/>
                </a:lnTo>
                <a:lnTo>
                  <a:pt x="58220" y="1718020"/>
                </a:lnTo>
                <a:lnTo>
                  <a:pt x="94237" y="1738728"/>
                </a:lnTo>
                <a:lnTo>
                  <a:pt x="135656" y="1748842"/>
                </a:lnTo>
                <a:lnTo>
                  <a:pt x="150355" y="1749552"/>
                </a:lnTo>
                <a:lnTo>
                  <a:pt x="2745531" y="1749158"/>
                </a:lnTo>
                <a:lnTo>
                  <a:pt x="2787330" y="1740035"/>
                </a:lnTo>
                <a:lnTo>
                  <a:pt x="2823880" y="1720165"/>
                </a:lnTo>
                <a:lnTo>
                  <a:pt x="2853400" y="1691331"/>
                </a:lnTo>
                <a:lnTo>
                  <a:pt x="2874108" y="1655314"/>
                </a:lnTo>
                <a:lnTo>
                  <a:pt x="2884222" y="1613895"/>
                </a:lnTo>
                <a:lnTo>
                  <a:pt x="2884932" y="1599196"/>
                </a:lnTo>
                <a:lnTo>
                  <a:pt x="2884538" y="139398"/>
                </a:lnTo>
                <a:lnTo>
                  <a:pt x="2875415" y="97596"/>
                </a:lnTo>
                <a:lnTo>
                  <a:pt x="2855545" y="61045"/>
                </a:lnTo>
                <a:lnTo>
                  <a:pt x="2826711" y="31527"/>
                </a:lnTo>
                <a:lnTo>
                  <a:pt x="2790694" y="10822"/>
                </a:lnTo>
                <a:lnTo>
                  <a:pt x="2749275" y="709"/>
                </a:lnTo>
                <a:lnTo>
                  <a:pt x="2734576" y="0"/>
                </a:lnTo>
                <a:close/>
              </a:path>
            </a:pathLst>
          </a:custGeom>
          <a:solidFill>
            <a:srgbClr val="ECECEC"/>
          </a:solidFill>
        </p:spPr>
        <p:txBody>
          <a:bodyPr wrap="square" lIns="0" tIns="0" rIns="0" bIns="0" rtlCol="0"/>
          <a:lstStyle/>
          <a:p>
            <a:endParaRPr/>
          </a:p>
        </p:txBody>
      </p:sp>
      <p:sp>
        <p:nvSpPr>
          <p:cNvPr id="9" name="object 9"/>
          <p:cNvSpPr/>
          <p:nvPr/>
        </p:nvSpPr>
        <p:spPr>
          <a:xfrm>
            <a:off x="8686800" y="2436876"/>
            <a:ext cx="2884930" cy="1749551"/>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167639" y="5978652"/>
            <a:ext cx="1028699" cy="879347"/>
          </a:xfrm>
          <a:prstGeom prst="rect">
            <a:avLst/>
          </a:prstGeom>
          <a:blipFill>
            <a:blip r:embed="rId6" cstate="print"/>
            <a:stretch>
              <a:fillRect/>
            </a:stretch>
          </a:blipFill>
        </p:spPr>
        <p:txBody>
          <a:bodyPr wrap="square" lIns="0" tIns="0" rIns="0" bIns="0" rtlCol="0"/>
          <a:lstStyle/>
          <a:p>
            <a:endParaRPr/>
          </a:p>
        </p:txBody>
      </p:sp>
      <p:sp>
        <p:nvSpPr>
          <p:cNvPr id="11" name="object 11"/>
          <p:cNvSpPr txBox="1"/>
          <p:nvPr/>
        </p:nvSpPr>
        <p:spPr>
          <a:xfrm>
            <a:off x="443410" y="4238380"/>
            <a:ext cx="10758170" cy="1359535"/>
          </a:xfrm>
          <a:prstGeom prst="rect">
            <a:avLst/>
          </a:prstGeom>
        </p:spPr>
        <p:txBody>
          <a:bodyPr vert="horz" wrap="square" lIns="0" tIns="0" rIns="0" bIns="0" rtlCol="0">
            <a:spAutoFit/>
          </a:bodyPr>
          <a:lstStyle/>
          <a:p>
            <a:pPr marR="5080" algn="r">
              <a:lnSpc>
                <a:spcPts val="869"/>
              </a:lnSpc>
            </a:pPr>
            <a:r>
              <a:rPr sz="900" spc="-5" dirty="0">
                <a:solidFill>
                  <a:srgbClr val="212121"/>
                </a:solidFill>
                <a:latin typeface="Arial"/>
                <a:cs typeface="Arial"/>
              </a:rPr>
              <a:t>I</a:t>
            </a:r>
            <a:r>
              <a:rPr sz="900" spc="5" dirty="0">
                <a:solidFill>
                  <a:srgbClr val="212121"/>
                </a:solidFill>
                <a:latin typeface="Arial"/>
                <a:cs typeface="Arial"/>
              </a:rPr>
              <a:t>m</a:t>
            </a:r>
            <a:r>
              <a:rPr sz="900" dirty="0">
                <a:solidFill>
                  <a:srgbClr val="212121"/>
                </a:solidFill>
                <a:latin typeface="Arial"/>
                <a:cs typeface="Arial"/>
              </a:rPr>
              <a:t>age</a:t>
            </a:r>
            <a:r>
              <a:rPr sz="900" spc="-20" dirty="0">
                <a:solidFill>
                  <a:srgbClr val="212121"/>
                </a:solidFill>
                <a:latin typeface="Arial"/>
                <a:cs typeface="Arial"/>
              </a:rPr>
              <a:t> </a:t>
            </a:r>
            <a:r>
              <a:rPr sz="900" spc="-15" dirty="0">
                <a:solidFill>
                  <a:srgbClr val="212121"/>
                </a:solidFill>
                <a:latin typeface="Arial"/>
                <a:cs typeface="Arial"/>
              </a:rPr>
              <a:t>S</a:t>
            </a:r>
            <a:r>
              <a:rPr sz="900" dirty="0">
                <a:solidFill>
                  <a:srgbClr val="212121"/>
                </a:solidFill>
                <a:latin typeface="Arial"/>
                <a:cs typeface="Arial"/>
              </a:rPr>
              <a:t>our</a:t>
            </a:r>
            <a:r>
              <a:rPr sz="900" spc="5" dirty="0">
                <a:solidFill>
                  <a:srgbClr val="212121"/>
                </a:solidFill>
                <a:latin typeface="Arial"/>
                <a:cs typeface="Arial"/>
              </a:rPr>
              <a:t>c</a:t>
            </a:r>
            <a:r>
              <a:rPr sz="900" spc="-5" dirty="0">
                <a:solidFill>
                  <a:srgbClr val="212121"/>
                </a:solidFill>
                <a:latin typeface="Arial"/>
                <a:cs typeface="Arial"/>
              </a:rPr>
              <a:t>e:</a:t>
            </a:r>
            <a:r>
              <a:rPr sz="900" spc="-25" dirty="0">
                <a:solidFill>
                  <a:srgbClr val="212121"/>
                </a:solidFill>
                <a:latin typeface="Arial"/>
                <a:cs typeface="Arial"/>
              </a:rPr>
              <a:t> </a:t>
            </a:r>
            <a:r>
              <a:rPr sz="900" spc="-20" dirty="0">
                <a:solidFill>
                  <a:srgbClr val="212121"/>
                </a:solidFill>
                <a:latin typeface="Arial"/>
                <a:cs typeface="Arial"/>
              </a:rPr>
              <a:t>M</a:t>
            </a:r>
            <a:r>
              <a:rPr sz="900" spc="-10" dirty="0">
                <a:solidFill>
                  <a:srgbClr val="212121"/>
                </a:solidFill>
                <a:latin typeface="Arial"/>
                <a:cs typeface="Arial"/>
              </a:rPr>
              <a:t>S</a:t>
            </a:r>
            <a:r>
              <a:rPr sz="900" spc="25" dirty="0">
                <a:solidFill>
                  <a:srgbClr val="212121"/>
                </a:solidFill>
                <a:latin typeface="Arial"/>
                <a:cs typeface="Arial"/>
              </a:rPr>
              <a:t> </a:t>
            </a:r>
            <a:r>
              <a:rPr sz="900" spc="-15" dirty="0">
                <a:solidFill>
                  <a:srgbClr val="212121"/>
                </a:solidFill>
                <a:latin typeface="Arial"/>
                <a:cs typeface="Arial"/>
              </a:rPr>
              <a:t>P</a:t>
            </a:r>
            <a:r>
              <a:rPr sz="900" dirty="0">
                <a:solidFill>
                  <a:srgbClr val="212121"/>
                </a:solidFill>
                <a:latin typeface="Arial"/>
                <a:cs typeface="Arial"/>
              </a:rPr>
              <a:t>o</a:t>
            </a:r>
            <a:r>
              <a:rPr sz="900" spc="-15" dirty="0">
                <a:solidFill>
                  <a:srgbClr val="212121"/>
                </a:solidFill>
                <a:latin typeface="Arial"/>
                <a:cs typeface="Arial"/>
              </a:rPr>
              <a:t>w</a:t>
            </a:r>
            <a:r>
              <a:rPr sz="900" dirty="0">
                <a:solidFill>
                  <a:srgbClr val="212121"/>
                </a:solidFill>
                <a:latin typeface="Arial"/>
                <a:cs typeface="Arial"/>
              </a:rPr>
              <a:t>er</a:t>
            </a:r>
            <a:r>
              <a:rPr sz="900" spc="-15" dirty="0">
                <a:solidFill>
                  <a:srgbClr val="212121"/>
                </a:solidFill>
                <a:latin typeface="Arial"/>
                <a:cs typeface="Arial"/>
              </a:rPr>
              <a:t>P</a:t>
            </a:r>
            <a:r>
              <a:rPr sz="900" dirty="0">
                <a:solidFill>
                  <a:srgbClr val="212121"/>
                </a:solidFill>
                <a:latin typeface="Arial"/>
                <a:cs typeface="Arial"/>
              </a:rPr>
              <a:t>oi</a:t>
            </a:r>
            <a:r>
              <a:rPr sz="900" spc="-5" dirty="0">
                <a:solidFill>
                  <a:srgbClr val="212121"/>
                </a:solidFill>
                <a:latin typeface="Arial"/>
                <a:cs typeface="Arial"/>
              </a:rPr>
              <a:t>nt</a:t>
            </a:r>
            <a:r>
              <a:rPr sz="900" spc="-10" dirty="0">
                <a:solidFill>
                  <a:srgbClr val="212121"/>
                </a:solidFill>
                <a:latin typeface="Arial"/>
                <a:cs typeface="Arial"/>
              </a:rPr>
              <a:t> </a:t>
            </a:r>
            <a:r>
              <a:rPr sz="900" spc="-15" dirty="0">
                <a:solidFill>
                  <a:srgbClr val="212121"/>
                </a:solidFill>
                <a:latin typeface="Arial"/>
                <a:cs typeface="Arial"/>
              </a:rPr>
              <a:t>S</a:t>
            </a:r>
            <a:r>
              <a:rPr sz="900" spc="-5" dirty="0">
                <a:solidFill>
                  <a:srgbClr val="212121"/>
                </a:solidFill>
                <a:latin typeface="Arial"/>
                <a:cs typeface="Arial"/>
              </a:rPr>
              <a:t>t</a:t>
            </a:r>
            <a:r>
              <a:rPr sz="900" dirty="0">
                <a:solidFill>
                  <a:srgbClr val="212121"/>
                </a:solidFill>
                <a:latin typeface="Arial"/>
                <a:cs typeface="Arial"/>
              </a:rPr>
              <a:t>o</a:t>
            </a:r>
            <a:r>
              <a:rPr sz="900" spc="5" dirty="0">
                <a:solidFill>
                  <a:srgbClr val="212121"/>
                </a:solidFill>
                <a:latin typeface="Arial"/>
                <a:cs typeface="Arial"/>
              </a:rPr>
              <a:t>c</a:t>
            </a:r>
            <a:r>
              <a:rPr sz="900" dirty="0">
                <a:solidFill>
                  <a:srgbClr val="212121"/>
                </a:solidFill>
                <a:latin typeface="Arial"/>
                <a:cs typeface="Arial"/>
              </a:rPr>
              <a:t>k</a:t>
            </a:r>
            <a:r>
              <a:rPr sz="900" spc="-20" dirty="0">
                <a:solidFill>
                  <a:srgbClr val="212121"/>
                </a:solidFill>
                <a:latin typeface="Arial"/>
                <a:cs typeface="Arial"/>
              </a:rPr>
              <a:t> </a:t>
            </a:r>
            <a:r>
              <a:rPr sz="900" spc="-15" dirty="0">
                <a:solidFill>
                  <a:srgbClr val="212121"/>
                </a:solidFill>
                <a:latin typeface="Arial"/>
                <a:cs typeface="Arial"/>
              </a:rPr>
              <a:t>P</a:t>
            </a:r>
            <a:r>
              <a:rPr sz="900" dirty="0">
                <a:solidFill>
                  <a:srgbClr val="212121"/>
                </a:solidFill>
                <a:latin typeface="Arial"/>
                <a:cs typeface="Arial"/>
              </a:rPr>
              <a:t>hotos</a:t>
            </a:r>
            <a:endParaRPr sz="900">
              <a:latin typeface="Arial"/>
              <a:cs typeface="Arial"/>
            </a:endParaRPr>
          </a:p>
          <a:p>
            <a:pPr marL="241300" marR="3107690" indent="-228600">
              <a:lnSpc>
                <a:spcPts val="2110"/>
              </a:lnSpc>
              <a:spcBef>
                <a:spcPts val="305"/>
              </a:spcBef>
              <a:buClr>
                <a:srgbClr val="D51F1A"/>
              </a:buClr>
              <a:buFont typeface="Wingdings"/>
              <a:buChar char=""/>
              <a:tabLst>
                <a:tab pos="241300" algn="l"/>
              </a:tabLst>
            </a:pPr>
            <a:r>
              <a:rPr sz="2200" spc="-15" dirty="0">
                <a:solidFill>
                  <a:srgbClr val="212121"/>
                </a:solidFill>
                <a:latin typeface="Arial"/>
                <a:cs typeface="Arial"/>
              </a:rPr>
              <a:t>For</a:t>
            </a:r>
            <a:r>
              <a:rPr sz="2200" spc="10" dirty="0">
                <a:solidFill>
                  <a:srgbClr val="212121"/>
                </a:solidFill>
                <a:latin typeface="Arial"/>
                <a:cs typeface="Arial"/>
              </a:rPr>
              <a:t> </a:t>
            </a:r>
            <a:r>
              <a:rPr sz="2200" spc="-10" dirty="0">
                <a:solidFill>
                  <a:srgbClr val="212121"/>
                </a:solidFill>
                <a:latin typeface="Arial"/>
                <a:cs typeface="Arial"/>
              </a:rPr>
              <a:t>patients</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15" dirty="0">
                <a:solidFill>
                  <a:srgbClr val="212121"/>
                </a:solidFill>
                <a:latin typeface="Arial"/>
                <a:cs typeface="Arial"/>
              </a:rPr>
              <a:t>ongoing</a:t>
            </a:r>
            <a:r>
              <a:rPr sz="2200" dirty="0">
                <a:solidFill>
                  <a:srgbClr val="212121"/>
                </a:solidFill>
                <a:latin typeface="Arial"/>
                <a:cs typeface="Arial"/>
              </a:rPr>
              <a:t> </a:t>
            </a:r>
            <a:r>
              <a:rPr sz="2200" spc="-10" dirty="0">
                <a:solidFill>
                  <a:srgbClr val="212121"/>
                </a:solidFill>
                <a:latin typeface="Arial"/>
                <a:cs typeface="Arial"/>
              </a:rPr>
              <a:t>ris</a:t>
            </a:r>
            <a:r>
              <a:rPr sz="2200" spc="-15" dirty="0">
                <a:solidFill>
                  <a:srgbClr val="212121"/>
                </a:solidFill>
                <a:latin typeface="Arial"/>
                <a:cs typeface="Arial"/>
              </a:rPr>
              <a:t>k</a:t>
            </a:r>
            <a:r>
              <a:rPr sz="2200" spc="5"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10" dirty="0">
                <a:solidFill>
                  <a:srgbClr val="212121"/>
                </a:solidFill>
                <a:latin typeface="Arial"/>
                <a:cs typeface="Arial"/>
              </a:rPr>
              <a:t>re-infection,</a:t>
            </a:r>
            <a:r>
              <a:rPr sz="2200" spc="15" dirty="0">
                <a:solidFill>
                  <a:srgbClr val="212121"/>
                </a:solidFill>
                <a:latin typeface="Arial"/>
                <a:cs typeface="Arial"/>
              </a:rPr>
              <a:t> </a:t>
            </a:r>
            <a:r>
              <a:rPr sz="2200" spc="-15" dirty="0">
                <a:solidFill>
                  <a:srgbClr val="212121"/>
                </a:solidFill>
                <a:latin typeface="Arial"/>
                <a:cs typeface="Arial"/>
              </a:rPr>
              <a:t>pro</a:t>
            </a:r>
            <a:r>
              <a:rPr sz="2200" spc="-30" dirty="0">
                <a:solidFill>
                  <a:srgbClr val="212121"/>
                </a:solidFill>
                <a:latin typeface="Arial"/>
                <a:cs typeface="Arial"/>
              </a:rPr>
              <a:t>m</a:t>
            </a:r>
            <a:r>
              <a:rPr sz="2200" spc="-15" dirty="0">
                <a:solidFill>
                  <a:srgbClr val="212121"/>
                </a:solidFill>
                <a:latin typeface="Arial"/>
                <a:cs typeface="Arial"/>
              </a:rPr>
              <a:t>ote</a:t>
            </a:r>
            <a:r>
              <a:rPr sz="2200" spc="25" dirty="0">
                <a:solidFill>
                  <a:srgbClr val="212121"/>
                </a:solidFill>
                <a:latin typeface="Arial"/>
                <a:cs typeface="Arial"/>
              </a:rPr>
              <a:t> </a:t>
            </a:r>
            <a:r>
              <a:rPr sz="2200" spc="-15" dirty="0">
                <a:solidFill>
                  <a:srgbClr val="212121"/>
                </a:solidFill>
                <a:latin typeface="Arial"/>
                <a:cs typeface="Arial"/>
              </a:rPr>
              <a:t>harm</a:t>
            </a:r>
            <a:r>
              <a:rPr sz="2200" spc="-10" dirty="0">
                <a:solidFill>
                  <a:srgbClr val="212121"/>
                </a:solidFill>
                <a:latin typeface="Arial"/>
                <a:cs typeface="Arial"/>
              </a:rPr>
              <a:t> reduction,</a:t>
            </a:r>
            <a:r>
              <a:rPr sz="2200" dirty="0">
                <a:solidFill>
                  <a:srgbClr val="212121"/>
                </a:solidFill>
                <a:latin typeface="Arial"/>
                <a:cs typeface="Arial"/>
              </a:rPr>
              <a:t> </a:t>
            </a:r>
            <a:r>
              <a:rPr sz="2200" spc="-15" dirty="0">
                <a:solidFill>
                  <a:srgbClr val="212121"/>
                </a:solidFill>
                <a:latin typeface="Arial"/>
                <a:cs typeface="Arial"/>
              </a:rPr>
              <a:t>and</a:t>
            </a:r>
            <a:r>
              <a:rPr sz="2200" spc="10" dirty="0">
                <a:solidFill>
                  <a:srgbClr val="212121"/>
                </a:solidFill>
                <a:latin typeface="Arial"/>
                <a:cs typeface="Arial"/>
              </a:rPr>
              <a:t> </a:t>
            </a:r>
            <a:r>
              <a:rPr sz="2200" spc="-10" dirty="0">
                <a:solidFill>
                  <a:srgbClr val="212121"/>
                </a:solidFill>
                <a:latin typeface="Arial"/>
                <a:cs typeface="Arial"/>
              </a:rPr>
              <a:t>re-sc</a:t>
            </a:r>
            <a:r>
              <a:rPr sz="2200" spc="-15" dirty="0">
                <a:solidFill>
                  <a:srgbClr val="212121"/>
                </a:solidFill>
                <a:latin typeface="Arial"/>
                <a:cs typeface="Arial"/>
              </a:rPr>
              <a:t>reen</a:t>
            </a:r>
            <a:r>
              <a:rPr sz="2200" spc="10" dirty="0">
                <a:solidFill>
                  <a:srgbClr val="212121"/>
                </a:solidFill>
                <a:latin typeface="Arial"/>
                <a:cs typeface="Arial"/>
              </a:rPr>
              <a:t> </a:t>
            </a:r>
            <a:r>
              <a:rPr sz="2200" spc="-15" dirty="0">
                <a:solidFill>
                  <a:srgbClr val="212121"/>
                </a:solidFill>
                <a:latin typeface="Arial"/>
                <a:cs typeface="Arial"/>
              </a:rPr>
              <a:t>annually</a:t>
            </a:r>
            <a:r>
              <a:rPr sz="2200" spc="-5" dirty="0">
                <a:solidFill>
                  <a:srgbClr val="212121"/>
                </a:solidFill>
                <a:latin typeface="Arial"/>
                <a:cs typeface="Arial"/>
              </a:rPr>
              <a:t> </a:t>
            </a:r>
            <a:r>
              <a:rPr sz="2200" spc="-25" dirty="0">
                <a:solidFill>
                  <a:srgbClr val="212121"/>
                </a:solidFill>
                <a:latin typeface="Arial"/>
                <a:cs typeface="Arial"/>
              </a:rPr>
              <a:t>w</a:t>
            </a:r>
            <a:r>
              <a:rPr sz="2200" spc="-10" dirty="0">
                <a:solidFill>
                  <a:srgbClr val="212121"/>
                </a:solidFill>
                <a:latin typeface="Arial"/>
                <a:cs typeface="Arial"/>
              </a:rPr>
              <a:t>ith</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a:t>
            </a:r>
            <a:r>
              <a:rPr sz="2200" spc="-25" dirty="0">
                <a:solidFill>
                  <a:srgbClr val="212121"/>
                </a:solidFill>
                <a:latin typeface="Arial"/>
                <a:cs typeface="Arial"/>
              </a:rPr>
              <a:t>RN</a:t>
            </a:r>
            <a:r>
              <a:rPr sz="2200" spc="-15" dirty="0">
                <a:solidFill>
                  <a:srgbClr val="212121"/>
                </a:solidFill>
                <a:latin typeface="Arial"/>
                <a:cs typeface="Arial"/>
              </a:rPr>
              <a:t>A</a:t>
            </a:r>
            <a:r>
              <a:rPr sz="2200" spc="-120" dirty="0">
                <a:solidFill>
                  <a:srgbClr val="212121"/>
                </a:solidFill>
                <a:latin typeface="Arial"/>
                <a:cs typeface="Arial"/>
              </a:rPr>
              <a:t> </a:t>
            </a:r>
            <a:r>
              <a:rPr sz="2200" spc="-10" dirty="0">
                <a:solidFill>
                  <a:srgbClr val="212121"/>
                </a:solidFill>
                <a:latin typeface="Arial"/>
                <a:cs typeface="Arial"/>
              </a:rPr>
              <a:t>test</a:t>
            </a:r>
            <a:endParaRPr sz="2200">
              <a:latin typeface="Arial"/>
              <a:cs typeface="Arial"/>
            </a:endParaRPr>
          </a:p>
          <a:p>
            <a:pPr>
              <a:lnSpc>
                <a:spcPct val="100000"/>
              </a:lnSpc>
              <a:spcBef>
                <a:spcPts val="12"/>
              </a:spcBef>
              <a:buClr>
                <a:srgbClr val="D51F1A"/>
              </a:buClr>
              <a:buFont typeface="Wingdings"/>
              <a:buChar char=""/>
            </a:pPr>
            <a:endParaRPr sz="2300">
              <a:latin typeface="Times New Roman"/>
              <a:cs typeface="Times New Roman"/>
            </a:endParaRPr>
          </a:p>
          <a:p>
            <a:pPr marL="241300" indent="-228600">
              <a:lnSpc>
                <a:spcPct val="100000"/>
              </a:lnSpc>
              <a:buClr>
                <a:srgbClr val="D51F1A"/>
              </a:buClr>
              <a:buFont typeface="Wingdings"/>
              <a:buChar char=""/>
              <a:tabLst>
                <a:tab pos="241300" algn="l"/>
              </a:tabLst>
            </a:pPr>
            <a:r>
              <a:rPr sz="2200" spc="-25" dirty="0">
                <a:solidFill>
                  <a:srgbClr val="212121"/>
                </a:solidFill>
                <a:latin typeface="Arial"/>
                <a:cs typeface="Arial"/>
              </a:rPr>
              <a:t>C</a:t>
            </a:r>
            <a:r>
              <a:rPr sz="2200" spc="-15" dirty="0">
                <a:solidFill>
                  <a:srgbClr val="212121"/>
                </a:solidFill>
                <a:latin typeface="Arial"/>
                <a:cs typeface="Arial"/>
              </a:rPr>
              <a:t>oun</a:t>
            </a:r>
            <a:r>
              <a:rPr sz="2200" spc="-10" dirty="0">
                <a:solidFill>
                  <a:srgbClr val="212121"/>
                </a:solidFill>
                <a:latin typeface="Arial"/>
                <a:cs typeface="Arial"/>
              </a:rPr>
              <a:t>sel</a:t>
            </a:r>
            <a:r>
              <a:rPr sz="2200" spc="5" dirty="0">
                <a:solidFill>
                  <a:srgbClr val="212121"/>
                </a:solidFill>
                <a:latin typeface="Arial"/>
                <a:cs typeface="Arial"/>
              </a:rPr>
              <a:t> </a:t>
            </a:r>
            <a:r>
              <a:rPr sz="2200" spc="-15" dirty="0">
                <a:solidFill>
                  <a:srgbClr val="212121"/>
                </a:solidFill>
                <a:latin typeface="Arial"/>
                <a:cs typeface="Arial"/>
              </a:rPr>
              <a:t>pat</a:t>
            </a:r>
            <a:r>
              <a:rPr sz="2200" dirty="0">
                <a:solidFill>
                  <a:srgbClr val="212121"/>
                </a:solidFill>
                <a:latin typeface="Arial"/>
                <a:cs typeface="Arial"/>
              </a:rPr>
              <a:t>i</a:t>
            </a:r>
            <a:r>
              <a:rPr sz="2200" spc="-15" dirty="0">
                <a:solidFill>
                  <a:srgbClr val="212121"/>
                </a:solidFill>
                <a:latin typeface="Arial"/>
                <a:cs typeface="Arial"/>
              </a:rPr>
              <a:t>ents</a:t>
            </a:r>
            <a:r>
              <a:rPr sz="2200" spc="5"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15" dirty="0">
                <a:solidFill>
                  <a:srgbClr val="212121"/>
                </a:solidFill>
                <a:latin typeface="Arial"/>
                <a:cs typeface="Arial"/>
              </a:rPr>
              <a:t>a</a:t>
            </a:r>
            <a:r>
              <a:rPr sz="2200" spc="-25" dirty="0">
                <a:solidFill>
                  <a:srgbClr val="212121"/>
                </a:solidFill>
                <a:latin typeface="Arial"/>
                <a:cs typeface="Arial"/>
              </a:rPr>
              <a:t>v</a:t>
            </a:r>
            <a:r>
              <a:rPr sz="2200" spc="-10" dirty="0">
                <a:solidFill>
                  <a:srgbClr val="212121"/>
                </a:solidFill>
                <a:latin typeface="Arial"/>
                <a:cs typeface="Arial"/>
              </a:rPr>
              <a:t>oid</a:t>
            </a:r>
            <a:r>
              <a:rPr sz="2200" dirty="0">
                <a:solidFill>
                  <a:srgbClr val="212121"/>
                </a:solidFill>
                <a:latin typeface="Arial"/>
                <a:cs typeface="Arial"/>
              </a:rPr>
              <a:t> </a:t>
            </a:r>
            <a:r>
              <a:rPr sz="2200" spc="-10" dirty="0">
                <a:solidFill>
                  <a:srgbClr val="212121"/>
                </a:solidFill>
                <a:latin typeface="Arial"/>
                <a:cs typeface="Arial"/>
              </a:rPr>
              <a:t>alc</a:t>
            </a:r>
            <a:r>
              <a:rPr sz="2200" spc="-15" dirty="0">
                <a:solidFill>
                  <a:srgbClr val="212121"/>
                </a:solidFill>
                <a:latin typeface="Arial"/>
                <a:cs typeface="Arial"/>
              </a:rPr>
              <a:t>ohol</a:t>
            </a:r>
            <a:endParaRPr sz="2200">
              <a:latin typeface="Arial"/>
              <a:cs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268765" y="631354"/>
            <a:ext cx="7092950" cy="508000"/>
          </a:xfrm>
          <a:prstGeom prst="rect">
            <a:avLst/>
          </a:prstGeom>
        </p:spPr>
        <p:txBody>
          <a:bodyPr vert="horz" wrap="square" lIns="0" tIns="0" rIns="0" bIns="0" rtlCol="0">
            <a:spAutoFit/>
          </a:bodyPr>
          <a:lstStyle/>
          <a:p>
            <a:pPr marL="12700">
              <a:lnSpc>
                <a:spcPts val="4760"/>
              </a:lnSpc>
            </a:pPr>
            <a:r>
              <a:rPr sz="4000" spc="-125" dirty="0">
                <a:solidFill>
                  <a:srgbClr val="C00000"/>
                </a:solidFill>
                <a:latin typeface="Arial"/>
                <a:cs typeface="Arial"/>
              </a:rPr>
              <a:t>Pa</a:t>
            </a:r>
            <a:r>
              <a:rPr sz="4000" spc="-110" dirty="0">
                <a:solidFill>
                  <a:srgbClr val="C00000"/>
                </a:solidFill>
                <a:latin typeface="Arial"/>
                <a:cs typeface="Arial"/>
              </a:rPr>
              <a:t>ti</a:t>
            </a:r>
            <a:r>
              <a:rPr sz="4000" spc="-130" dirty="0">
                <a:solidFill>
                  <a:srgbClr val="C00000"/>
                </a:solidFill>
                <a:latin typeface="Arial"/>
                <a:cs typeface="Arial"/>
              </a:rPr>
              <a:t>e</a:t>
            </a:r>
            <a:r>
              <a:rPr sz="4000" spc="-125" dirty="0">
                <a:solidFill>
                  <a:srgbClr val="C00000"/>
                </a:solidFill>
                <a:latin typeface="Arial"/>
                <a:cs typeface="Arial"/>
              </a:rPr>
              <a:t>n</a:t>
            </a:r>
            <a:r>
              <a:rPr sz="4000" spc="-110" dirty="0">
                <a:solidFill>
                  <a:srgbClr val="C00000"/>
                </a:solidFill>
                <a:latin typeface="Arial"/>
                <a:cs typeface="Arial"/>
              </a:rPr>
              <a:t>t</a:t>
            </a:r>
            <a:r>
              <a:rPr sz="4000" spc="-20" dirty="0">
                <a:solidFill>
                  <a:srgbClr val="C00000"/>
                </a:solidFill>
                <a:latin typeface="Arial"/>
                <a:cs typeface="Arial"/>
              </a:rPr>
              <a:t>s</a:t>
            </a:r>
            <a:r>
              <a:rPr sz="4000" spc="-220" dirty="0">
                <a:solidFill>
                  <a:srgbClr val="C00000"/>
                </a:solidFill>
                <a:latin typeface="Arial"/>
                <a:cs typeface="Arial"/>
              </a:rPr>
              <a:t> </a:t>
            </a:r>
            <a:r>
              <a:rPr sz="4000" spc="-130" dirty="0">
                <a:solidFill>
                  <a:srgbClr val="C00000"/>
                </a:solidFill>
                <a:latin typeface="Arial"/>
                <a:cs typeface="Arial"/>
              </a:rPr>
              <a:t>Wh</a:t>
            </a:r>
            <a:r>
              <a:rPr sz="4000" spc="-25" dirty="0">
                <a:solidFill>
                  <a:srgbClr val="C00000"/>
                </a:solidFill>
                <a:latin typeface="Arial"/>
                <a:cs typeface="Arial"/>
              </a:rPr>
              <a:t>o</a:t>
            </a:r>
            <a:r>
              <a:rPr sz="4000" spc="-195" dirty="0">
                <a:solidFill>
                  <a:srgbClr val="C00000"/>
                </a:solidFill>
                <a:latin typeface="Arial"/>
                <a:cs typeface="Arial"/>
              </a:rPr>
              <a:t> </a:t>
            </a:r>
            <a:r>
              <a:rPr sz="4000" spc="-135" dirty="0">
                <a:solidFill>
                  <a:srgbClr val="C00000"/>
                </a:solidFill>
                <a:latin typeface="Arial"/>
                <a:cs typeface="Arial"/>
              </a:rPr>
              <a:t>D</a:t>
            </a:r>
            <a:r>
              <a:rPr sz="4000" spc="-125" dirty="0">
                <a:solidFill>
                  <a:srgbClr val="C00000"/>
                </a:solidFill>
                <a:latin typeface="Arial"/>
                <a:cs typeface="Arial"/>
              </a:rPr>
              <a:t>o</a:t>
            </a:r>
            <a:r>
              <a:rPr sz="4000" spc="-130" dirty="0">
                <a:solidFill>
                  <a:srgbClr val="C00000"/>
                </a:solidFill>
                <a:latin typeface="Arial"/>
                <a:cs typeface="Arial"/>
              </a:rPr>
              <a:t>n</a:t>
            </a:r>
            <a:r>
              <a:rPr sz="4000" spc="-105" dirty="0">
                <a:solidFill>
                  <a:srgbClr val="C00000"/>
                </a:solidFill>
                <a:latin typeface="Arial"/>
                <a:cs typeface="Arial"/>
              </a:rPr>
              <a:t>'</a:t>
            </a:r>
            <a:r>
              <a:rPr sz="4000" spc="-15" dirty="0">
                <a:solidFill>
                  <a:srgbClr val="C00000"/>
                </a:solidFill>
                <a:latin typeface="Arial"/>
                <a:cs typeface="Arial"/>
              </a:rPr>
              <a:t>t</a:t>
            </a:r>
            <a:r>
              <a:rPr sz="4000" spc="-425" dirty="0">
                <a:solidFill>
                  <a:srgbClr val="C00000"/>
                </a:solidFill>
                <a:latin typeface="Arial"/>
                <a:cs typeface="Arial"/>
              </a:rPr>
              <a:t> </a:t>
            </a:r>
            <a:r>
              <a:rPr sz="4000" spc="-130" dirty="0">
                <a:solidFill>
                  <a:srgbClr val="C00000"/>
                </a:solidFill>
                <a:latin typeface="Arial"/>
                <a:cs typeface="Arial"/>
              </a:rPr>
              <a:t>A</a:t>
            </a:r>
            <a:r>
              <a:rPr sz="4000" spc="-110" dirty="0">
                <a:solidFill>
                  <a:srgbClr val="C00000"/>
                </a:solidFill>
                <a:latin typeface="Arial"/>
                <a:cs typeface="Arial"/>
              </a:rPr>
              <a:t>c</a:t>
            </a:r>
            <a:r>
              <a:rPr sz="4000" spc="-130" dirty="0">
                <a:solidFill>
                  <a:srgbClr val="C00000"/>
                </a:solidFill>
                <a:latin typeface="Arial"/>
                <a:cs typeface="Arial"/>
              </a:rPr>
              <a:t>h</a:t>
            </a:r>
            <a:r>
              <a:rPr sz="4000" spc="-110" dirty="0">
                <a:solidFill>
                  <a:srgbClr val="C00000"/>
                </a:solidFill>
                <a:latin typeface="Arial"/>
                <a:cs typeface="Arial"/>
              </a:rPr>
              <a:t>i</a:t>
            </a:r>
            <a:r>
              <a:rPr sz="4000" spc="-130" dirty="0">
                <a:solidFill>
                  <a:srgbClr val="C00000"/>
                </a:solidFill>
                <a:latin typeface="Arial"/>
                <a:cs typeface="Arial"/>
              </a:rPr>
              <a:t>e</a:t>
            </a:r>
            <a:r>
              <a:rPr sz="4000" spc="-110" dirty="0">
                <a:solidFill>
                  <a:srgbClr val="C00000"/>
                </a:solidFill>
                <a:latin typeface="Arial"/>
                <a:cs typeface="Arial"/>
              </a:rPr>
              <a:t>v</a:t>
            </a:r>
            <a:r>
              <a:rPr sz="4000" spc="-25" dirty="0">
                <a:solidFill>
                  <a:srgbClr val="C00000"/>
                </a:solidFill>
                <a:latin typeface="Arial"/>
                <a:cs typeface="Arial"/>
              </a:rPr>
              <a:t>e</a:t>
            </a:r>
            <a:r>
              <a:rPr sz="4000" spc="-229" dirty="0">
                <a:solidFill>
                  <a:srgbClr val="C00000"/>
                </a:solidFill>
                <a:latin typeface="Arial"/>
                <a:cs typeface="Arial"/>
              </a:rPr>
              <a:t> </a:t>
            </a:r>
            <a:r>
              <a:rPr sz="4000" spc="-130" dirty="0">
                <a:solidFill>
                  <a:srgbClr val="C00000"/>
                </a:solidFill>
                <a:latin typeface="Arial"/>
                <a:cs typeface="Arial"/>
              </a:rPr>
              <a:t>SV</a:t>
            </a:r>
            <a:r>
              <a:rPr sz="4000" spc="-30" dirty="0">
                <a:solidFill>
                  <a:srgbClr val="C00000"/>
                </a:solidFill>
                <a:latin typeface="Arial"/>
                <a:cs typeface="Arial"/>
              </a:rPr>
              <a:t>R</a:t>
            </a:r>
            <a:endParaRPr sz="4000">
              <a:latin typeface="Arial"/>
              <a:cs typeface="Arial"/>
            </a:endParaRPr>
          </a:p>
        </p:txBody>
      </p:sp>
      <p:sp>
        <p:nvSpPr>
          <p:cNvPr id="4" name="object 4"/>
          <p:cNvSpPr txBox="1"/>
          <p:nvPr/>
        </p:nvSpPr>
        <p:spPr>
          <a:xfrm>
            <a:off x="383540" y="1522150"/>
            <a:ext cx="7726680" cy="3170555"/>
          </a:xfrm>
          <a:prstGeom prst="rect">
            <a:avLst/>
          </a:prstGeom>
        </p:spPr>
        <p:txBody>
          <a:bodyPr vert="horz" wrap="square" lIns="0" tIns="0" rIns="0" bIns="0" rtlCol="0">
            <a:spAutoFit/>
          </a:bodyPr>
          <a:lstStyle/>
          <a:p>
            <a:pPr marL="12700" marR="222250">
              <a:lnSpc>
                <a:spcPct val="100000"/>
              </a:lnSpc>
            </a:pPr>
            <a:r>
              <a:rPr sz="2400" spc="-20"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s</a:t>
            </a:r>
            <a:r>
              <a:rPr sz="2400" spc="5" dirty="0">
                <a:solidFill>
                  <a:srgbClr val="212121"/>
                </a:solidFill>
                <a:latin typeface="Arial"/>
                <a:cs typeface="Arial"/>
              </a:rPr>
              <a:t> </a:t>
            </a:r>
            <a:r>
              <a:rPr sz="2400" spc="-10" dirty="0">
                <a:solidFill>
                  <a:srgbClr val="212121"/>
                </a:solidFill>
                <a:latin typeface="Arial"/>
                <a:cs typeface="Arial"/>
              </a:rPr>
              <a:t>w</a:t>
            </a:r>
            <a:r>
              <a:rPr sz="2400" spc="-5" dirty="0">
                <a:solidFill>
                  <a:srgbClr val="212121"/>
                </a:solidFill>
                <a:latin typeface="Arial"/>
                <a:cs typeface="Arial"/>
              </a:rPr>
              <a:t>h</a:t>
            </a:r>
            <a:r>
              <a:rPr sz="2400" dirty="0">
                <a:solidFill>
                  <a:srgbClr val="212121"/>
                </a:solidFill>
                <a:latin typeface="Arial"/>
                <a:cs typeface="Arial"/>
              </a:rPr>
              <a:t>o</a:t>
            </a:r>
            <a:r>
              <a:rPr sz="2400" spc="10" dirty="0">
                <a:solidFill>
                  <a:srgbClr val="212121"/>
                </a:solidFill>
                <a:latin typeface="Arial"/>
                <a:cs typeface="Arial"/>
              </a:rPr>
              <a:t> </a:t>
            </a:r>
            <a:r>
              <a:rPr sz="2400" spc="-5" dirty="0">
                <a:solidFill>
                  <a:srgbClr val="212121"/>
                </a:solidFill>
                <a:latin typeface="Arial"/>
                <a:cs typeface="Arial"/>
              </a:rPr>
              <a:t>don'</a:t>
            </a:r>
            <a:r>
              <a:rPr sz="2400" dirty="0">
                <a:solidFill>
                  <a:srgbClr val="212121"/>
                </a:solidFill>
                <a:latin typeface="Arial"/>
                <a:cs typeface="Arial"/>
              </a:rPr>
              <a:t>t</a:t>
            </a:r>
            <a:r>
              <a:rPr sz="2400" spc="10" dirty="0">
                <a:solidFill>
                  <a:srgbClr val="212121"/>
                </a:solidFill>
                <a:latin typeface="Arial"/>
                <a:cs typeface="Arial"/>
              </a:rPr>
              <a:t> </a:t>
            </a:r>
            <a:r>
              <a:rPr sz="2400" spc="-5" dirty="0">
                <a:solidFill>
                  <a:srgbClr val="212121"/>
                </a:solidFill>
                <a:latin typeface="Arial"/>
                <a:cs typeface="Arial"/>
              </a:rPr>
              <a:t>a</a:t>
            </a:r>
            <a:r>
              <a:rPr sz="2400" dirty="0">
                <a:solidFill>
                  <a:srgbClr val="212121"/>
                </a:solidFill>
                <a:latin typeface="Arial"/>
                <a:cs typeface="Arial"/>
              </a:rPr>
              <a:t>c</a:t>
            </a:r>
            <a:r>
              <a:rPr sz="2400" spc="-5" dirty="0">
                <a:solidFill>
                  <a:srgbClr val="212121"/>
                </a:solidFill>
                <a:latin typeface="Arial"/>
                <a:cs typeface="Arial"/>
              </a:rPr>
              <a:t>h</a:t>
            </a:r>
            <a:r>
              <a:rPr sz="2400" spc="-10" dirty="0">
                <a:solidFill>
                  <a:srgbClr val="212121"/>
                </a:solidFill>
                <a:latin typeface="Arial"/>
                <a:cs typeface="Arial"/>
              </a:rPr>
              <a:t>i</a:t>
            </a:r>
            <a:r>
              <a:rPr sz="2400" spc="-5" dirty="0">
                <a:solidFill>
                  <a:srgbClr val="212121"/>
                </a:solidFill>
                <a:latin typeface="Arial"/>
                <a:cs typeface="Arial"/>
              </a:rPr>
              <a:t>e</a:t>
            </a:r>
            <a:r>
              <a:rPr sz="2400" dirty="0">
                <a:solidFill>
                  <a:srgbClr val="212121"/>
                </a:solidFill>
                <a:latin typeface="Arial"/>
                <a:cs typeface="Arial"/>
              </a:rPr>
              <a:t>ve</a:t>
            </a:r>
            <a:r>
              <a:rPr sz="2400" spc="25" dirty="0">
                <a:solidFill>
                  <a:srgbClr val="212121"/>
                </a:solidFill>
                <a:latin typeface="Arial"/>
                <a:cs typeface="Arial"/>
              </a:rPr>
              <a:t> </a:t>
            </a:r>
            <a:r>
              <a:rPr sz="2400" spc="-25" dirty="0">
                <a:solidFill>
                  <a:srgbClr val="212121"/>
                </a:solidFill>
                <a:latin typeface="Arial"/>
                <a:cs typeface="Arial"/>
              </a:rPr>
              <a:t>SV</a:t>
            </a:r>
            <a:r>
              <a:rPr sz="2400" dirty="0">
                <a:solidFill>
                  <a:srgbClr val="212121"/>
                </a:solidFill>
                <a:latin typeface="Arial"/>
                <a:cs typeface="Arial"/>
              </a:rPr>
              <a:t>R</a:t>
            </a:r>
            <a:r>
              <a:rPr sz="2400" spc="10"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hou</a:t>
            </a:r>
            <a:r>
              <a:rPr sz="2400" spc="-10" dirty="0">
                <a:solidFill>
                  <a:srgbClr val="212121"/>
                </a:solidFill>
                <a:latin typeface="Arial"/>
                <a:cs typeface="Arial"/>
              </a:rPr>
              <a:t>l</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b</a:t>
            </a:r>
            <a:r>
              <a:rPr sz="2400" dirty="0">
                <a:solidFill>
                  <a:srgbClr val="212121"/>
                </a:solidFill>
                <a:latin typeface="Arial"/>
                <a:cs typeface="Arial"/>
              </a:rPr>
              <a:t>e r</a:t>
            </a:r>
            <a:r>
              <a:rPr sz="2400" spc="-20" dirty="0">
                <a:solidFill>
                  <a:srgbClr val="212121"/>
                </a:solidFill>
                <a:latin typeface="Arial"/>
                <a:cs typeface="Arial"/>
              </a:rPr>
              <a:t>e</a:t>
            </a:r>
            <a:r>
              <a:rPr sz="2400" spc="-5" dirty="0">
                <a:solidFill>
                  <a:srgbClr val="212121"/>
                </a:solidFill>
                <a:latin typeface="Arial"/>
                <a:cs typeface="Arial"/>
              </a:rPr>
              <a:t>fe</a:t>
            </a:r>
            <a:r>
              <a:rPr sz="2400" dirty="0">
                <a:solidFill>
                  <a:srgbClr val="212121"/>
                </a:solidFill>
                <a:latin typeface="Arial"/>
                <a:cs typeface="Arial"/>
              </a:rPr>
              <a:t>rr</a:t>
            </a:r>
            <a:r>
              <a:rPr sz="2400" spc="-5" dirty="0">
                <a:solidFill>
                  <a:srgbClr val="212121"/>
                </a:solidFill>
                <a:latin typeface="Arial"/>
                <a:cs typeface="Arial"/>
              </a:rPr>
              <a:t>e</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o</a:t>
            </a:r>
            <a:r>
              <a:rPr sz="2400" spc="-10" dirty="0">
                <a:solidFill>
                  <a:srgbClr val="212121"/>
                </a:solidFill>
                <a:latin typeface="Arial"/>
                <a:cs typeface="Arial"/>
              </a:rPr>
              <a:t> </a:t>
            </a:r>
            <a:r>
              <a:rPr sz="2400" dirty="0">
                <a:solidFill>
                  <a:srgbClr val="212121"/>
                </a:solidFill>
                <a:latin typeface="Arial"/>
                <a:cs typeface="Arial"/>
              </a:rPr>
              <a:t>a s</a:t>
            </a:r>
            <a:r>
              <a:rPr sz="2400" spc="-5" dirty="0">
                <a:solidFill>
                  <a:srgbClr val="212121"/>
                </a:solidFill>
                <a:latin typeface="Arial"/>
                <a:cs typeface="Arial"/>
              </a:rPr>
              <a:t>pe</a:t>
            </a:r>
            <a:r>
              <a:rPr sz="2400" dirty="0">
                <a:solidFill>
                  <a:srgbClr val="212121"/>
                </a:solidFill>
                <a:latin typeface="Arial"/>
                <a:cs typeface="Arial"/>
              </a:rPr>
              <a:t>c</a:t>
            </a:r>
            <a:r>
              <a:rPr sz="2400" spc="-10" dirty="0">
                <a:solidFill>
                  <a:srgbClr val="212121"/>
                </a:solidFill>
                <a:latin typeface="Arial"/>
                <a:cs typeface="Arial"/>
              </a:rPr>
              <a:t>i</a:t>
            </a:r>
            <a:r>
              <a:rPr sz="2400" spc="-5" dirty="0">
                <a:solidFill>
                  <a:srgbClr val="212121"/>
                </a:solidFill>
                <a:latin typeface="Arial"/>
                <a:cs typeface="Arial"/>
              </a:rPr>
              <a:t>a</a:t>
            </a:r>
            <a:r>
              <a:rPr sz="2400" spc="-10" dirty="0">
                <a:solidFill>
                  <a:srgbClr val="212121"/>
                </a:solidFill>
                <a:latin typeface="Arial"/>
                <a:cs typeface="Arial"/>
              </a:rPr>
              <a:t>l</a:t>
            </a:r>
            <a:r>
              <a:rPr sz="2400" spc="-5" dirty="0">
                <a:solidFill>
                  <a:srgbClr val="212121"/>
                </a:solidFill>
                <a:latin typeface="Arial"/>
                <a:cs typeface="Arial"/>
              </a:rPr>
              <a:t>i</a:t>
            </a:r>
            <a:r>
              <a:rPr sz="2400" dirty="0">
                <a:solidFill>
                  <a:srgbClr val="212121"/>
                </a:solidFill>
                <a:latin typeface="Arial"/>
                <a:cs typeface="Arial"/>
              </a:rPr>
              <a:t>s</a:t>
            </a:r>
            <a:r>
              <a:rPr sz="2400" spc="-10" dirty="0">
                <a:solidFill>
                  <a:srgbClr val="212121"/>
                </a:solidFill>
                <a:latin typeface="Arial"/>
                <a:cs typeface="Arial"/>
              </a:rPr>
              <a:t>t</a:t>
            </a:r>
            <a:r>
              <a:rPr sz="2400" spc="30" dirty="0">
                <a:solidFill>
                  <a:srgbClr val="212121"/>
                </a:solidFill>
                <a:latin typeface="Arial"/>
                <a:cs typeface="Arial"/>
              </a:rPr>
              <a:t> </a:t>
            </a:r>
            <a:r>
              <a:rPr sz="2400" spc="-5" dirty="0">
                <a:solidFill>
                  <a:srgbClr val="212121"/>
                </a:solidFill>
                <a:latin typeface="Arial"/>
                <a:cs typeface="Arial"/>
              </a:rPr>
              <a:t>fo</a:t>
            </a:r>
            <a:r>
              <a:rPr sz="2400" dirty="0">
                <a:solidFill>
                  <a:srgbClr val="212121"/>
                </a:solidFill>
                <a:latin typeface="Arial"/>
                <a:cs typeface="Arial"/>
              </a:rPr>
              <a:t>r</a:t>
            </a:r>
            <a:r>
              <a:rPr sz="2400" spc="-5" dirty="0">
                <a:solidFill>
                  <a:srgbClr val="212121"/>
                </a:solidFill>
                <a:latin typeface="Arial"/>
                <a:cs typeface="Arial"/>
              </a:rPr>
              <a:t> e</a:t>
            </a:r>
            <a:r>
              <a:rPr sz="2400" dirty="0">
                <a:solidFill>
                  <a:srgbClr val="212121"/>
                </a:solidFill>
                <a:latin typeface="Arial"/>
                <a:cs typeface="Arial"/>
              </a:rPr>
              <a:t>v</a:t>
            </a:r>
            <a:r>
              <a:rPr sz="2400" spc="-5" dirty="0">
                <a:solidFill>
                  <a:srgbClr val="212121"/>
                </a:solidFill>
                <a:latin typeface="Arial"/>
                <a:cs typeface="Arial"/>
              </a:rPr>
              <a:t>a</a:t>
            </a:r>
            <a:r>
              <a:rPr sz="2400" spc="-10" dirty="0">
                <a:solidFill>
                  <a:srgbClr val="212121"/>
                </a:solidFill>
                <a:latin typeface="Arial"/>
                <a:cs typeface="Arial"/>
              </a:rPr>
              <a:t>l</a:t>
            </a:r>
            <a:r>
              <a:rPr sz="2400" spc="-5" dirty="0">
                <a:solidFill>
                  <a:srgbClr val="212121"/>
                </a:solidFill>
                <a:latin typeface="Arial"/>
                <a:cs typeface="Arial"/>
              </a:rPr>
              <a:t>ua</a:t>
            </a:r>
            <a:r>
              <a:rPr sz="2400" spc="5" dirty="0">
                <a:solidFill>
                  <a:srgbClr val="212121"/>
                </a:solidFill>
                <a:latin typeface="Arial"/>
                <a:cs typeface="Arial"/>
              </a:rPr>
              <a:t>t</a:t>
            </a:r>
            <a:r>
              <a:rPr sz="2400" spc="-5" dirty="0">
                <a:solidFill>
                  <a:srgbClr val="212121"/>
                </a:solidFill>
                <a:latin typeface="Arial"/>
                <a:cs typeface="Arial"/>
              </a:rPr>
              <a:t>io</a:t>
            </a:r>
            <a:r>
              <a:rPr sz="2400" dirty="0">
                <a:solidFill>
                  <a:srgbClr val="212121"/>
                </a:solidFill>
                <a:latin typeface="Arial"/>
                <a:cs typeface="Arial"/>
              </a:rPr>
              <a:t>n</a:t>
            </a:r>
            <a:r>
              <a:rPr sz="2400" spc="25" dirty="0">
                <a:solidFill>
                  <a:srgbClr val="212121"/>
                </a:solidFill>
                <a:latin typeface="Arial"/>
                <a:cs typeface="Arial"/>
              </a:rPr>
              <a:t> </a:t>
            </a:r>
            <a:r>
              <a:rPr sz="2400" spc="-5" dirty="0">
                <a:solidFill>
                  <a:srgbClr val="212121"/>
                </a:solidFill>
                <a:latin typeface="Arial"/>
                <a:cs typeface="Arial"/>
              </a:rPr>
              <a:t>fo</a:t>
            </a:r>
            <a:r>
              <a:rPr sz="2400" dirty="0">
                <a:solidFill>
                  <a:srgbClr val="212121"/>
                </a:solidFill>
                <a:latin typeface="Arial"/>
                <a:cs typeface="Arial"/>
              </a:rPr>
              <a:t>r</a:t>
            </a:r>
            <a:r>
              <a:rPr sz="2400" spc="-5" dirty="0">
                <a:solidFill>
                  <a:srgbClr val="212121"/>
                </a:solidFill>
                <a:latin typeface="Arial"/>
                <a:cs typeface="Arial"/>
              </a:rPr>
              <a:t> </a:t>
            </a:r>
            <a:r>
              <a:rPr sz="2400" dirty="0">
                <a:solidFill>
                  <a:srgbClr val="212121"/>
                </a:solidFill>
                <a:latin typeface="Arial"/>
                <a:cs typeface="Arial"/>
              </a:rPr>
              <a:t>r</a:t>
            </a:r>
            <a:r>
              <a:rPr sz="2400" spc="-20" dirty="0">
                <a:solidFill>
                  <a:srgbClr val="212121"/>
                </a:solidFill>
                <a:latin typeface="Arial"/>
                <a:cs typeface="Arial"/>
              </a:rPr>
              <a:t>e</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ea</a:t>
            </a:r>
            <a:r>
              <a:rPr sz="2400" spc="5" dirty="0">
                <a:solidFill>
                  <a:srgbClr val="212121"/>
                </a:solidFill>
                <a:latin typeface="Arial"/>
                <a:cs typeface="Arial"/>
              </a:rPr>
              <a:t>t</a:t>
            </a:r>
            <a:r>
              <a:rPr sz="2400" dirty="0">
                <a:solidFill>
                  <a:srgbClr val="212121"/>
                </a:solidFill>
                <a:latin typeface="Arial"/>
                <a:cs typeface="Arial"/>
              </a:rPr>
              <a:t>m</a:t>
            </a:r>
            <a:r>
              <a:rPr sz="2400" spc="-5" dirty="0">
                <a:solidFill>
                  <a:srgbClr val="212121"/>
                </a:solidFill>
                <a:latin typeface="Arial"/>
                <a:cs typeface="Arial"/>
              </a:rPr>
              <a:t>ent</a:t>
            </a:r>
            <a:endParaRPr sz="2400">
              <a:latin typeface="Arial"/>
              <a:cs typeface="Arial"/>
            </a:endParaRPr>
          </a:p>
          <a:p>
            <a:pPr>
              <a:lnSpc>
                <a:spcPct val="100000"/>
              </a:lnSpc>
              <a:spcBef>
                <a:spcPts val="7"/>
              </a:spcBef>
            </a:pPr>
            <a:endParaRPr sz="3500">
              <a:latin typeface="Times New Roman"/>
              <a:cs typeface="Times New Roman"/>
            </a:endParaRPr>
          </a:p>
          <a:p>
            <a:pPr marL="355600" marR="374650" indent="-228600">
              <a:lnSpc>
                <a:spcPct val="100000"/>
              </a:lnSpc>
              <a:buClr>
                <a:srgbClr val="D51F1A"/>
              </a:buClr>
              <a:buFont typeface="Wingdings"/>
              <a:buChar char=""/>
              <a:tabLst>
                <a:tab pos="355600" algn="l"/>
              </a:tabLst>
            </a:pPr>
            <a:r>
              <a:rPr sz="2400" spc="-20"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s</a:t>
            </a:r>
            <a:r>
              <a:rPr sz="2400" spc="5" dirty="0">
                <a:solidFill>
                  <a:srgbClr val="212121"/>
                </a:solidFill>
                <a:latin typeface="Arial"/>
                <a:cs typeface="Arial"/>
              </a:rPr>
              <a:t> </a:t>
            </a:r>
            <a:r>
              <a:rPr sz="2400" spc="-10" dirty="0">
                <a:solidFill>
                  <a:srgbClr val="212121"/>
                </a:solidFill>
                <a:latin typeface="Arial"/>
                <a:cs typeface="Arial"/>
              </a:rPr>
              <a:t>wi</a:t>
            </a:r>
            <a:r>
              <a:rPr sz="2400" spc="-5" dirty="0">
                <a:solidFill>
                  <a:srgbClr val="212121"/>
                </a:solidFill>
                <a:latin typeface="Arial"/>
                <a:cs typeface="Arial"/>
              </a:rPr>
              <a:t>t</a:t>
            </a:r>
            <a:r>
              <a:rPr sz="2400" dirty="0">
                <a:solidFill>
                  <a:srgbClr val="212121"/>
                </a:solidFill>
                <a:latin typeface="Arial"/>
                <a:cs typeface="Arial"/>
              </a:rPr>
              <a:t>h</a:t>
            </a:r>
            <a:r>
              <a:rPr sz="2400" spc="10" dirty="0">
                <a:solidFill>
                  <a:srgbClr val="212121"/>
                </a:solidFill>
                <a:latin typeface="Arial"/>
                <a:cs typeface="Arial"/>
              </a:rPr>
              <a:t> </a:t>
            </a:r>
            <a:r>
              <a:rPr sz="2400" dirty="0">
                <a:solidFill>
                  <a:srgbClr val="212121"/>
                </a:solidFill>
                <a:latin typeface="Arial"/>
                <a:cs typeface="Arial"/>
              </a:rPr>
              <a:t>c</a:t>
            </a:r>
            <a:r>
              <a:rPr sz="2400" spc="-10" dirty="0">
                <a:solidFill>
                  <a:srgbClr val="212121"/>
                </a:solidFill>
                <a:latin typeface="Arial"/>
                <a:cs typeface="Arial"/>
              </a:rPr>
              <a:t>i</a:t>
            </a:r>
            <a:r>
              <a:rPr sz="2400" dirty="0">
                <a:solidFill>
                  <a:srgbClr val="212121"/>
                </a:solidFill>
                <a:latin typeface="Arial"/>
                <a:cs typeface="Arial"/>
              </a:rPr>
              <a:t>rr</a:t>
            </a:r>
            <a:r>
              <a:rPr sz="2400" spc="-5" dirty="0">
                <a:solidFill>
                  <a:srgbClr val="212121"/>
                </a:solidFill>
                <a:latin typeface="Arial"/>
                <a:cs typeface="Arial"/>
              </a:rPr>
              <a:t>ho</a:t>
            </a:r>
            <a:r>
              <a:rPr sz="2400" dirty="0">
                <a:solidFill>
                  <a:srgbClr val="212121"/>
                </a:solidFill>
                <a:latin typeface="Arial"/>
                <a:cs typeface="Arial"/>
              </a:rPr>
              <a:t>s</a:t>
            </a:r>
            <a:r>
              <a:rPr sz="2400" spc="-10" dirty="0">
                <a:solidFill>
                  <a:srgbClr val="212121"/>
                </a:solidFill>
                <a:latin typeface="Arial"/>
                <a:cs typeface="Arial"/>
              </a:rPr>
              <a:t>i</a:t>
            </a:r>
            <a:r>
              <a:rPr sz="2400" dirty="0">
                <a:solidFill>
                  <a:srgbClr val="212121"/>
                </a:solidFill>
                <a:latin typeface="Arial"/>
                <a:cs typeface="Arial"/>
              </a:rPr>
              <a:t>s</a:t>
            </a:r>
            <a:r>
              <a:rPr sz="2400" spc="15" dirty="0">
                <a:solidFill>
                  <a:srgbClr val="212121"/>
                </a:solidFill>
                <a:latin typeface="Arial"/>
                <a:cs typeface="Arial"/>
              </a:rPr>
              <a:t> </a:t>
            </a:r>
            <a:r>
              <a:rPr sz="2400" dirty="0">
                <a:solidFill>
                  <a:srgbClr val="212121"/>
                </a:solidFill>
                <a:latin typeface="Arial"/>
                <a:cs typeface="Arial"/>
              </a:rPr>
              <a:t>s</a:t>
            </a:r>
            <a:r>
              <a:rPr sz="2400" spc="-5" dirty="0">
                <a:solidFill>
                  <a:srgbClr val="212121"/>
                </a:solidFill>
                <a:latin typeface="Arial"/>
                <a:cs typeface="Arial"/>
              </a:rPr>
              <a:t>hou</a:t>
            </a:r>
            <a:r>
              <a:rPr sz="2400" spc="-10" dirty="0">
                <a:solidFill>
                  <a:srgbClr val="212121"/>
                </a:solidFill>
                <a:latin typeface="Arial"/>
                <a:cs typeface="Arial"/>
              </a:rPr>
              <a:t>l</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unde</a:t>
            </a:r>
            <a:r>
              <a:rPr sz="2400" dirty="0">
                <a:solidFill>
                  <a:srgbClr val="212121"/>
                </a:solidFill>
                <a:latin typeface="Arial"/>
                <a:cs typeface="Arial"/>
              </a:rPr>
              <a:t>r</a:t>
            </a:r>
            <a:r>
              <a:rPr sz="2400" spc="-5" dirty="0">
                <a:solidFill>
                  <a:srgbClr val="212121"/>
                </a:solidFill>
                <a:latin typeface="Arial"/>
                <a:cs typeface="Arial"/>
              </a:rPr>
              <a:t>g</a:t>
            </a:r>
            <a:r>
              <a:rPr sz="2400" dirty="0">
                <a:solidFill>
                  <a:srgbClr val="212121"/>
                </a:solidFill>
                <a:latin typeface="Arial"/>
                <a:cs typeface="Arial"/>
              </a:rPr>
              <a:t>o</a:t>
            </a:r>
            <a:r>
              <a:rPr sz="2400" spc="25" dirty="0">
                <a:solidFill>
                  <a:srgbClr val="212121"/>
                </a:solidFill>
                <a:latin typeface="Arial"/>
                <a:cs typeface="Arial"/>
              </a:rPr>
              <a:t> </a:t>
            </a:r>
            <a:r>
              <a:rPr sz="2400" spc="-5" dirty="0">
                <a:solidFill>
                  <a:srgbClr val="212121"/>
                </a:solidFill>
                <a:latin typeface="Arial"/>
                <a:cs typeface="Arial"/>
              </a:rPr>
              <a:t>u</a:t>
            </a:r>
            <a:r>
              <a:rPr sz="2400" spc="-10" dirty="0">
                <a:solidFill>
                  <a:srgbClr val="212121"/>
                </a:solidFill>
                <a:latin typeface="Arial"/>
                <a:cs typeface="Arial"/>
              </a:rPr>
              <a:t>l</a:t>
            </a:r>
            <a:r>
              <a:rPr sz="2400" spc="-5" dirty="0">
                <a:solidFill>
                  <a:srgbClr val="212121"/>
                </a:solidFill>
                <a:latin typeface="Arial"/>
                <a:cs typeface="Arial"/>
              </a:rPr>
              <a:t>t</a:t>
            </a:r>
            <a:r>
              <a:rPr sz="2400" dirty="0">
                <a:solidFill>
                  <a:srgbClr val="212121"/>
                </a:solidFill>
                <a:latin typeface="Arial"/>
                <a:cs typeface="Arial"/>
              </a:rPr>
              <a:t>r</a:t>
            </a:r>
            <a:r>
              <a:rPr sz="2400" spc="-5" dirty="0">
                <a:solidFill>
                  <a:srgbClr val="212121"/>
                </a:solidFill>
                <a:latin typeface="Arial"/>
                <a:cs typeface="Arial"/>
              </a:rPr>
              <a:t>a</a:t>
            </a:r>
            <a:r>
              <a:rPr sz="2400" dirty="0">
                <a:solidFill>
                  <a:srgbClr val="212121"/>
                </a:solidFill>
                <a:latin typeface="Arial"/>
                <a:cs typeface="Arial"/>
              </a:rPr>
              <a:t>s</a:t>
            </a:r>
            <a:r>
              <a:rPr sz="2400" spc="-5" dirty="0">
                <a:solidFill>
                  <a:srgbClr val="212121"/>
                </a:solidFill>
                <a:latin typeface="Arial"/>
                <a:cs typeface="Arial"/>
              </a:rPr>
              <a:t>oun</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t</a:t>
            </a:r>
            <a:r>
              <a:rPr sz="2400" dirty="0">
                <a:solidFill>
                  <a:srgbClr val="212121"/>
                </a:solidFill>
                <a:latin typeface="Arial"/>
                <a:cs typeface="Arial"/>
              </a:rPr>
              <a:t>o </a:t>
            </a:r>
            <a:r>
              <a:rPr sz="2400" spc="-5" dirty="0">
                <a:solidFill>
                  <a:srgbClr val="212121"/>
                </a:solidFill>
                <a:latin typeface="Arial"/>
                <a:cs typeface="Arial"/>
              </a:rPr>
              <a:t>de</a:t>
            </a:r>
            <a:r>
              <a:rPr sz="2400" spc="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c</a:t>
            </a:r>
            <a:r>
              <a:rPr sz="2400" spc="-10" dirty="0">
                <a:solidFill>
                  <a:srgbClr val="212121"/>
                </a:solidFill>
                <a:latin typeface="Arial"/>
                <a:cs typeface="Arial"/>
              </a:rPr>
              <a:t>t</a:t>
            </a:r>
            <a:r>
              <a:rPr sz="2400" spc="-5" dirty="0">
                <a:solidFill>
                  <a:srgbClr val="212121"/>
                </a:solidFill>
                <a:latin typeface="Arial"/>
                <a:cs typeface="Arial"/>
              </a:rPr>
              <a:t> H</a:t>
            </a:r>
            <a:r>
              <a:rPr sz="2400" spc="-10" dirty="0">
                <a:solidFill>
                  <a:srgbClr val="212121"/>
                </a:solidFill>
                <a:latin typeface="Arial"/>
                <a:cs typeface="Arial"/>
              </a:rPr>
              <a:t>C</a:t>
            </a:r>
            <a:r>
              <a:rPr sz="2400" dirty="0">
                <a:solidFill>
                  <a:srgbClr val="212121"/>
                </a:solidFill>
                <a:latin typeface="Arial"/>
                <a:cs typeface="Arial"/>
              </a:rPr>
              <a:t>C</a:t>
            </a:r>
            <a:r>
              <a:rPr sz="2400" spc="20" dirty="0">
                <a:solidFill>
                  <a:srgbClr val="212121"/>
                </a:solidFill>
                <a:latin typeface="Arial"/>
                <a:cs typeface="Arial"/>
              </a:rPr>
              <a:t> </a:t>
            </a:r>
            <a:r>
              <a:rPr sz="2400" spc="-5" dirty="0">
                <a:solidFill>
                  <a:srgbClr val="212121"/>
                </a:solidFill>
                <a:latin typeface="Arial"/>
                <a:cs typeface="Arial"/>
              </a:rPr>
              <a:t>e</a:t>
            </a:r>
            <a:r>
              <a:rPr sz="2400" dirty="0">
                <a:solidFill>
                  <a:srgbClr val="212121"/>
                </a:solidFill>
                <a:latin typeface="Arial"/>
                <a:cs typeface="Arial"/>
              </a:rPr>
              <a:t>v</a:t>
            </a:r>
            <a:r>
              <a:rPr sz="2400" spc="-5" dirty="0">
                <a:solidFill>
                  <a:srgbClr val="212121"/>
                </a:solidFill>
                <a:latin typeface="Arial"/>
                <a:cs typeface="Arial"/>
              </a:rPr>
              <a:t>e</a:t>
            </a:r>
            <a:r>
              <a:rPr sz="2400" dirty="0">
                <a:solidFill>
                  <a:srgbClr val="212121"/>
                </a:solidFill>
                <a:latin typeface="Arial"/>
                <a:cs typeface="Arial"/>
              </a:rPr>
              <a:t>ry</a:t>
            </a:r>
            <a:r>
              <a:rPr sz="2400" spc="-10" dirty="0">
                <a:solidFill>
                  <a:srgbClr val="212121"/>
                </a:solidFill>
                <a:latin typeface="Arial"/>
                <a:cs typeface="Arial"/>
              </a:rPr>
              <a:t> </a:t>
            </a:r>
            <a:r>
              <a:rPr sz="2400" dirty="0">
                <a:solidFill>
                  <a:srgbClr val="212121"/>
                </a:solidFill>
                <a:latin typeface="Arial"/>
                <a:cs typeface="Arial"/>
              </a:rPr>
              <a:t>6 m</a:t>
            </a:r>
            <a:r>
              <a:rPr sz="2400" spc="-5" dirty="0">
                <a:solidFill>
                  <a:srgbClr val="212121"/>
                </a:solidFill>
                <a:latin typeface="Arial"/>
                <a:cs typeface="Arial"/>
              </a:rPr>
              <a:t>on</a:t>
            </a:r>
            <a:r>
              <a:rPr sz="2400" spc="5" dirty="0">
                <a:solidFill>
                  <a:srgbClr val="212121"/>
                </a:solidFill>
                <a:latin typeface="Arial"/>
                <a:cs typeface="Arial"/>
              </a:rPr>
              <a:t>t</a:t>
            </a:r>
            <a:r>
              <a:rPr sz="2400" spc="-5" dirty="0">
                <a:solidFill>
                  <a:srgbClr val="212121"/>
                </a:solidFill>
                <a:latin typeface="Arial"/>
                <a:cs typeface="Arial"/>
              </a:rPr>
              <a:t>hs</a:t>
            </a:r>
            <a:endParaRPr sz="2400">
              <a:latin typeface="Arial"/>
              <a:cs typeface="Arial"/>
            </a:endParaRPr>
          </a:p>
          <a:p>
            <a:pPr>
              <a:lnSpc>
                <a:spcPct val="100000"/>
              </a:lnSpc>
              <a:spcBef>
                <a:spcPts val="7"/>
              </a:spcBef>
              <a:buClr>
                <a:srgbClr val="D51F1A"/>
              </a:buClr>
              <a:buFont typeface="Wingdings"/>
              <a:buChar char=""/>
            </a:pPr>
            <a:endParaRPr sz="3500">
              <a:latin typeface="Times New Roman"/>
              <a:cs typeface="Times New Roman"/>
            </a:endParaRPr>
          </a:p>
          <a:p>
            <a:pPr marL="355600" marR="5080" indent="-228600">
              <a:lnSpc>
                <a:spcPct val="100000"/>
              </a:lnSpc>
              <a:buClr>
                <a:srgbClr val="D51F1A"/>
              </a:buClr>
              <a:buFont typeface="Wingdings"/>
              <a:buChar char=""/>
              <a:tabLst>
                <a:tab pos="355600" algn="l"/>
              </a:tabLst>
            </a:pPr>
            <a:r>
              <a:rPr sz="2400" spc="-10" dirty="0">
                <a:solidFill>
                  <a:srgbClr val="212121"/>
                </a:solidFill>
                <a:latin typeface="Arial"/>
                <a:cs typeface="Arial"/>
              </a:rPr>
              <a:t>H</a:t>
            </a:r>
            <a:r>
              <a:rPr sz="2400" spc="-5" dirty="0">
                <a:solidFill>
                  <a:srgbClr val="212121"/>
                </a:solidFill>
                <a:latin typeface="Arial"/>
                <a:cs typeface="Arial"/>
              </a:rPr>
              <a:t>epa</a:t>
            </a:r>
            <a:r>
              <a:rPr sz="2400" spc="5" dirty="0">
                <a:solidFill>
                  <a:srgbClr val="212121"/>
                </a:solidFill>
                <a:latin typeface="Arial"/>
                <a:cs typeface="Arial"/>
              </a:rPr>
              <a:t>t</a:t>
            </a:r>
            <a:r>
              <a:rPr sz="2400" spc="-10" dirty="0">
                <a:solidFill>
                  <a:srgbClr val="212121"/>
                </a:solidFill>
                <a:latin typeface="Arial"/>
                <a:cs typeface="Arial"/>
              </a:rPr>
              <a:t>i</a:t>
            </a:r>
            <a:r>
              <a:rPr sz="2400" dirty="0">
                <a:solidFill>
                  <a:srgbClr val="212121"/>
                </a:solidFill>
                <a:latin typeface="Arial"/>
                <a:cs typeface="Arial"/>
              </a:rPr>
              <a:t>c</a:t>
            </a:r>
            <a:r>
              <a:rPr sz="2400" spc="15" dirty="0">
                <a:solidFill>
                  <a:srgbClr val="212121"/>
                </a:solidFill>
                <a:latin typeface="Arial"/>
                <a:cs typeface="Arial"/>
              </a:rPr>
              <a:t> </a:t>
            </a:r>
            <a:r>
              <a:rPr sz="2400" spc="-5" dirty="0">
                <a:solidFill>
                  <a:srgbClr val="212121"/>
                </a:solidFill>
                <a:latin typeface="Arial"/>
                <a:cs typeface="Arial"/>
              </a:rPr>
              <a:t>fun</a:t>
            </a:r>
            <a:r>
              <a:rPr sz="2400" dirty="0">
                <a:solidFill>
                  <a:srgbClr val="212121"/>
                </a:solidFill>
                <a:latin typeface="Arial"/>
                <a:cs typeface="Arial"/>
              </a:rPr>
              <a:t>c</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o</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pane</a:t>
            </a:r>
            <a:r>
              <a:rPr sz="2400" spc="-10" dirty="0">
                <a:solidFill>
                  <a:srgbClr val="212121"/>
                </a:solidFill>
                <a:latin typeface="Arial"/>
                <a:cs typeface="Arial"/>
              </a:rPr>
              <a:t>l,</a:t>
            </a:r>
            <a:r>
              <a:rPr sz="2400" spc="20" dirty="0">
                <a:solidFill>
                  <a:srgbClr val="212121"/>
                </a:solidFill>
                <a:latin typeface="Arial"/>
                <a:cs typeface="Arial"/>
              </a:rPr>
              <a:t> </a:t>
            </a:r>
            <a:r>
              <a:rPr sz="2400" spc="-10" dirty="0">
                <a:solidFill>
                  <a:srgbClr val="212121"/>
                </a:solidFill>
                <a:latin typeface="Arial"/>
                <a:cs typeface="Arial"/>
              </a:rPr>
              <a:t>C</a:t>
            </a:r>
            <a:r>
              <a:rPr sz="2400" spc="-25" dirty="0">
                <a:solidFill>
                  <a:srgbClr val="212121"/>
                </a:solidFill>
                <a:latin typeface="Arial"/>
                <a:cs typeface="Arial"/>
              </a:rPr>
              <a:t>B</a:t>
            </a:r>
            <a:r>
              <a:rPr sz="2400" spc="-10" dirty="0">
                <a:solidFill>
                  <a:srgbClr val="212121"/>
                </a:solidFill>
                <a:latin typeface="Arial"/>
                <a:cs typeface="Arial"/>
              </a:rPr>
              <a:t>C,</a:t>
            </a:r>
            <a:r>
              <a:rPr sz="2400" spc="10" dirty="0">
                <a:solidFill>
                  <a:srgbClr val="212121"/>
                </a:solidFill>
                <a:latin typeface="Arial"/>
                <a:cs typeface="Arial"/>
              </a:rPr>
              <a:t> </a:t>
            </a:r>
            <a:r>
              <a:rPr sz="2400" dirty="0">
                <a:solidFill>
                  <a:srgbClr val="212121"/>
                </a:solidFill>
                <a:latin typeface="Arial"/>
                <a:cs typeface="Arial"/>
              </a:rPr>
              <a:t>cr</a:t>
            </a:r>
            <a:r>
              <a:rPr sz="2400" spc="-5" dirty="0">
                <a:solidFill>
                  <a:srgbClr val="212121"/>
                </a:solidFill>
                <a:latin typeface="Arial"/>
                <a:cs typeface="Arial"/>
              </a:rPr>
              <a:t>ea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n</a:t>
            </a:r>
            <a:r>
              <a:rPr sz="2400" spc="-10" dirty="0">
                <a:solidFill>
                  <a:srgbClr val="212121"/>
                </a:solidFill>
                <a:latin typeface="Arial"/>
                <a:cs typeface="Arial"/>
              </a:rPr>
              <a:t>i</a:t>
            </a:r>
            <a:r>
              <a:rPr sz="2400" spc="-5" dirty="0">
                <a:solidFill>
                  <a:srgbClr val="212121"/>
                </a:solidFill>
                <a:latin typeface="Arial"/>
                <a:cs typeface="Arial"/>
              </a:rPr>
              <a:t>n</a:t>
            </a:r>
            <a:r>
              <a:rPr sz="2400" dirty="0">
                <a:solidFill>
                  <a:srgbClr val="212121"/>
                </a:solidFill>
                <a:latin typeface="Arial"/>
                <a:cs typeface="Arial"/>
              </a:rPr>
              <a:t>e</a:t>
            </a:r>
            <a:r>
              <a:rPr sz="2400" spc="25" dirty="0">
                <a:solidFill>
                  <a:srgbClr val="212121"/>
                </a:solidFill>
                <a:latin typeface="Arial"/>
                <a:cs typeface="Arial"/>
              </a:rPr>
              <a:t> </a:t>
            </a:r>
            <a:r>
              <a:rPr sz="2400" spc="-5" dirty="0">
                <a:solidFill>
                  <a:srgbClr val="212121"/>
                </a:solidFill>
                <a:latin typeface="Arial"/>
                <a:cs typeface="Arial"/>
              </a:rPr>
              <a:t>an</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IN</a:t>
            </a:r>
            <a:r>
              <a:rPr sz="2400" dirty="0">
                <a:solidFill>
                  <a:srgbClr val="212121"/>
                </a:solidFill>
                <a:latin typeface="Arial"/>
                <a:cs typeface="Arial"/>
              </a:rPr>
              <a:t>R</a:t>
            </a:r>
            <a:r>
              <a:rPr sz="2400" spc="-5" dirty="0">
                <a:solidFill>
                  <a:srgbClr val="212121"/>
                </a:solidFill>
                <a:latin typeface="Arial"/>
                <a:cs typeface="Arial"/>
              </a:rPr>
              <a:t> e</a:t>
            </a:r>
            <a:r>
              <a:rPr sz="2400" dirty="0">
                <a:solidFill>
                  <a:srgbClr val="212121"/>
                </a:solidFill>
                <a:latin typeface="Arial"/>
                <a:cs typeface="Arial"/>
              </a:rPr>
              <a:t>v</a:t>
            </a:r>
            <a:r>
              <a:rPr sz="2400" spc="-5" dirty="0">
                <a:solidFill>
                  <a:srgbClr val="212121"/>
                </a:solidFill>
                <a:latin typeface="Arial"/>
                <a:cs typeface="Arial"/>
              </a:rPr>
              <a:t>e</a:t>
            </a:r>
            <a:r>
              <a:rPr sz="2400" dirty="0">
                <a:solidFill>
                  <a:srgbClr val="212121"/>
                </a:solidFill>
                <a:latin typeface="Arial"/>
                <a:cs typeface="Arial"/>
              </a:rPr>
              <a:t>ry </a:t>
            </a:r>
            <a:r>
              <a:rPr sz="2400" spc="-5" dirty="0">
                <a:solidFill>
                  <a:srgbClr val="212121"/>
                </a:solidFill>
                <a:latin typeface="Arial"/>
                <a:cs typeface="Arial"/>
              </a:rPr>
              <a:t>6</a:t>
            </a:r>
            <a:r>
              <a:rPr sz="2400" dirty="0">
                <a:solidFill>
                  <a:srgbClr val="212121"/>
                </a:solidFill>
                <a:latin typeface="Arial"/>
                <a:cs typeface="Arial"/>
              </a:rPr>
              <a:t>-</a:t>
            </a:r>
            <a:r>
              <a:rPr sz="2400" spc="-5" dirty="0">
                <a:solidFill>
                  <a:srgbClr val="212121"/>
                </a:solidFill>
                <a:latin typeface="Arial"/>
                <a:cs typeface="Arial"/>
              </a:rPr>
              <a:t>1</a:t>
            </a:r>
            <a:r>
              <a:rPr sz="2400" dirty="0">
                <a:solidFill>
                  <a:srgbClr val="212121"/>
                </a:solidFill>
                <a:latin typeface="Arial"/>
                <a:cs typeface="Arial"/>
              </a:rPr>
              <a:t>2 m</a:t>
            </a:r>
            <a:r>
              <a:rPr sz="2400" spc="-5" dirty="0">
                <a:solidFill>
                  <a:srgbClr val="212121"/>
                </a:solidFill>
                <a:latin typeface="Arial"/>
                <a:cs typeface="Arial"/>
              </a:rPr>
              <a:t>on</a:t>
            </a:r>
            <a:r>
              <a:rPr sz="2400" spc="5" dirty="0">
                <a:solidFill>
                  <a:srgbClr val="212121"/>
                </a:solidFill>
                <a:latin typeface="Arial"/>
                <a:cs typeface="Arial"/>
              </a:rPr>
              <a:t>t</a:t>
            </a:r>
            <a:r>
              <a:rPr sz="2400" spc="-5" dirty="0">
                <a:solidFill>
                  <a:srgbClr val="212121"/>
                </a:solidFill>
                <a:latin typeface="Arial"/>
                <a:cs typeface="Arial"/>
              </a:rPr>
              <a:t>hs</a:t>
            </a:r>
            <a:endParaRPr sz="2400">
              <a:latin typeface="Arial"/>
              <a:cs typeface="Arial"/>
            </a:endParaRPr>
          </a:p>
        </p:txBody>
      </p:sp>
      <p:sp>
        <p:nvSpPr>
          <p:cNvPr id="5" name="object 5"/>
          <p:cNvSpPr txBox="1"/>
          <p:nvPr/>
        </p:nvSpPr>
        <p:spPr>
          <a:xfrm>
            <a:off x="497840" y="5240202"/>
            <a:ext cx="2060575" cy="330835"/>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241300" algn="l"/>
              </a:tabLst>
            </a:pPr>
            <a:r>
              <a:rPr sz="2400" spc="-75" dirty="0">
                <a:solidFill>
                  <a:srgbClr val="212121"/>
                </a:solidFill>
                <a:latin typeface="Arial"/>
                <a:cs typeface="Arial"/>
              </a:rPr>
              <a:t>A</a:t>
            </a:r>
            <a:r>
              <a:rPr sz="2400" dirty="0">
                <a:solidFill>
                  <a:srgbClr val="212121"/>
                </a:solidFill>
                <a:latin typeface="Arial"/>
                <a:cs typeface="Arial"/>
              </a:rPr>
              <a:t>v</a:t>
            </a:r>
            <a:r>
              <a:rPr sz="2400" spc="-5" dirty="0">
                <a:solidFill>
                  <a:srgbClr val="212121"/>
                </a:solidFill>
                <a:latin typeface="Arial"/>
                <a:cs typeface="Arial"/>
              </a:rPr>
              <a:t>o</a:t>
            </a:r>
            <a:r>
              <a:rPr sz="2400" spc="-10" dirty="0">
                <a:solidFill>
                  <a:srgbClr val="212121"/>
                </a:solidFill>
                <a:latin typeface="Arial"/>
                <a:cs typeface="Arial"/>
              </a:rPr>
              <a:t>i</a:t>
            </a:r>
            <a:r>
              <a:rPr sz="2400" dirty="0">
                <a:solidFill>
                  <a:srgbClr val="212121"/>
                </a:solidFill>
                <a:latin typeface="Arial"/>
                <a:cs typeface="Arial"/>
              </a:rPr>
              <a:t>d</a:t>
            </a:r>
            <a:r>
              <a:rPr sz="2400" spc="25" dirty="0">
                <a:solidFill>
                  <a:srgbClr val="212121"/>
                </a:solidFill>
                <a:latin typeface="Arial"/>
                <a:cs typeface="Arial"/>
              </a:rPr>
              <a:t> </a:t>
            </a:r>
            <a:r>
              <a:rPr sz="2400" spc="-5" dirty="0">
                <a:solidFill>
                  <a:srgbClr val="212121"/>
                </a:solidFill>
                <a:latin typeface="Arial"/>
                <a:cs typeface="Arial"/>
              </a:rPr>
              <a:t>al</a:t>
            </a:r>
            <a:r>
              <a:rPr sz="2400" dirty="0">
                <a:solidFill>
                  <a:srgbClr val="212121"/>
                </a:solidFill>
                <a:latin typeface="Arial"/>
                <a:cs typeface="Arial"/>
              </a:rPr>
              <a:t>c</a:t>
            </a:r>
            <a:r>
              <a:rPr sz="2400" spc="-5" dirty="0">
                <a:solidFill>
                  <a:srgbClr val="212121"/>
                </a:solidFill>
                <a:latin typeface="Arial"/>
                <a:cs typeface="Arial"/>
              </a:rPr>
              <a:t>ohol</a:t>
            </a:r>
            <a:endParaRPr sz="2400">
              <a:latin typeface="Arial"/>
              <a:cs typeface="Arial"/>
            </a:endParaRPr>
          </a:p>
        </p:txBody>
      </p:sp>
      <p:sp>
        <p:nvSpPr>
          <p:cNvPr id="6" name="object 6"/>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7" name="object 7"/>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8" name="object 8"/>
          <p:cNvSpPr/>
          <p:nvPr/>
        </p:nvSpPr>
        <p:spPr>
          <a:xfrm>
            <a:off x="8253983" y="2058923"/>
            <a:ext cx="2849879" cy="2849879"/>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
        <p:nvSpPr>
          <p:cNvPr id="10" name="object 10"/>
          <p:cNvSpPr txBox="1"/>
          <p:nvPr/>
        </p:nvSpPr>
        <p:spPr>
          <a:xfrm>
            <a:off x="8078121" y="5054320"/>
            <a:ext cx="3388995" cy="276860"/>
          </a:xfrm>
          <a:prstGeom prst="rect">
            <a:avLst/>
          </a:prstGeom>
        </p:spPr>
        <p:txBody>
          <a:bodyPr vert="horz" wrap="square" lIns="0" tIns="0" rIns="0" bIns="0" rtlCol="0">
            <a:spAutoFit/>
          </a:bodyPr>
          <a:lstStyle/>
          <a:p>
            <a:pPr marL="12700" marR="5080">
              <a:lnSpc>
                <a:spcPct val="100000"/>
              </a:lnSpc>
            </a:pPr>
            <a:r>
              <a:rPr sz="900" spc="-5" dirty="0">
                <a:solidFill>
                  <a:srgbClr val="212121"/>
                </a:solidFill>
                <a:latin typeface="Arial"/>
                <a:cs typeface="Arial"/>
              </a:rPr>
              <a:t>I</a:t>
            </a:r>
            <a:r>
              <a:rPr sz="900" spc="5" dirty="0">
                <a:solidFill>
                  <a:srgbClr val="212121"/>
                </a:solidFill>
                <a:latin typeface="Arial"/>
                <a:cs typeface="Arial"/>
              </a:rPr>
              <a:t>m</a:t>
            </a:r>
            <a:r>
              <a:rPr sz="900" dirty="0">
                <a:solidFill>
                  <a:srgbClr val="212121"/>
                </a:solidFill>
                <a:latin typeface="Arial"/>
                <a:cs typeface="Arial"/>
              </a:rPr>
              <a:t>age</a:t>
            </a:r>
            <a:r>
              <a:rPr sz="900" spc="-20" dirty="0">
                <a:solidFill>
                  <a:srgbClr val="212121"/>
                </a:solidFill>
                <a:latin typeface="Arial"/>
                <a:cs typeface="Arial"/>
              </a:rPr>
              <a:t> </a:t>
            </a:r>
            <a:r>
              <a:rPr sz="900" spc="5" dirty="0">
                <a:solidFill>
                  <a:srgbClr val="212121"/>
                </a:solidFill>
                <a:latin typeface="Arial"/>
                <a:cs typeface="Arial"/>
              </a:rPr>
              <a:t>s</a:t>
            </a:r>
            <a:r>
              <a:rPr sz="900" dirty="0">
                <a:solidFill>
                  <a:srgbClr val="212121"/>
                </a:solidFill>
                <a:latin typeface="Arial"/>
                <a:cs typeface="Arial"/>
              </a:rPr>
              <a:t>our</a:t>
            </a:r>
            <a:r>
              <a:rPr sz="900" spc="5" dirty="0">
                <a:solidFill>
                  <a:srgbClr val="212121"/>
                </a:solidFill>
                <a:latin typeface="Arial"/>
                <a:cs typeface="Arial"/>
              </a:rPr>
              <a:t>c</a:t>
            </a:r>
            <a:r>
              <a:rPr sz="900" spc="-5" dirty="0">
                <a:solidFill>
                  <a:srgbClr val="212121"/>
                </a:solidFill>
                <a:latin typeface="Arial"/>
                <a:cs typeface="Arial"/>
              </a:rPr>
              <a:t>e:</a:t>
            </a:r>
            <a:r>
              <a:rPr sz="900" spc="-25" dirty="0">
                <a:solidFill>
                  <a:srgbClr val="212121"/>
                </a:solidFill>
                <a:latin typeface="Arial"/>
                <a:cs typeface="Arial"/>
              </a:rPr>
              <a:t> </a:t>
            </a:r>
            <a:r>
              <a:rPr sz="900" dirty="0">
                <a:solidFill>
                  <a:srgbClr val="212121"/>
                </a:solidFill>
                <a:latin typeface="Arial"/>
                <a:cs typeface="Arial"/>
                <a:hlinkClick r:id="rId6"/>
              </a:rPr>
              <a:t>h</a:t>
            </a:r>
            <a:r>
              <a:rPr sz="900" spc="-5" dirty="0">
                <a:solidFill>
                  <a:srgbClr val="212121"/>
                </a:solidFill>
                <a:latin typeface="Arial"/>
                <a:cs typeface="Arial"/>
                <a:hlinkClick r:id="rId6"/>
              </a:rPr>
              <a:t>ttp://th</a:t>
            </a:r>
            <a:r>
              <a:rPr sz="900" dirty="0">
                <a:solidFill>
                  <a:srgbClr val="212121"/>
                </a:solidFill>
                <a:latin typeface="Arial"/>
                <a:cs typeface="Arial"/>
                <a:hlinkClick r:id="rId6"/>
              </a:rPr>
              <a:t>u</a:t>
            </a:r>
            <a:r>
              <a:rPr sz="900" spc="5" dirty="0">
                <a:solidFill>
                  <a:srgbClr val="212121"/>
                </a:solidFill>
                <a:latin typeface="Arial"/>
                <a:cs typeface="Arial"/>
                <a:hlinkClick r:id="rId6"/>
              </a:rPr>
              <a:t>m</a:t>
            </a:r>
            <a:r>
              <a:rPr sz="900" dirty="0">
                <a:solidFill>
                  <a:srgbClr val="212121"/>
                </a:solidFill>
                <a:latin typeface="Arial"/>
                <a:cs typeface="Arial"/>
                <a:hlinkClick r:id="rId6"/>
              </a:rPr>
              <a:t>b</a:t>
            </a:r>
            <a:r>
              <a:rPr sz="900" spc="-10" dirty="0">
                <a:solidFill>
                  <a:srgbClr val="212121"/>
                </a:solidFill>
                <a:latin typeface="Arial"/>
                <a:cs typeface="Arial"/>
                <a:hlinkClick r:id="rId6"/>
              </a:rPr>
              <a:t>s</a:t>
            </a:r>
            <a:r>
              <a:rPr sz="900" spc="-5" dirty="0">
                <a:solidFill>
                  <a:srgbClr val="212121"/>
                </a:solidFill>
                <a:latin typeface="Arial"/>
                <a:cs typeface="Arial"/>
                <a:hlinkClick r:id="rId6"/>
              </a:rPr>
              <a:t>.d</a:t>
            </a:r>
            <a:r>
              <a:rPr sz="900" dirty="0">
                <a:solidFill>
                  <a:srgbClr val="212121"/>
                </a:solidFill>
                <a:latin typeface="Arial"/>
                <a:cs typeface="Arial"/>
                <a:hlinkClick r:id="rId6"/>
              </a:rPr>
              <a:t>r</a:t>
            </a:r>
            <a:r>
              <a:rPr sz="900" spc="-10" dirty="0">
                <a:solidFill>
                  <a:srgbClr val="212121"/>
                </a:solidFill>
                <a:latin typeface="Arial"/>
                <a:cs typeface="Arial"/>
                <a:hlinkClick r:id="rId6"/>
              </a:rPr>
              <a:t>e</a:t>
            </a:r>
            <a:r>
              <a:rPr sz="900" dirty="0">
                <a:solidFill>
                  <a:srgbClr val="212121"/>
                </a:solidFill>
                <a:latin typeface="Arial"/>
                <a:cs typeface="Arial"/>
                <a:hlinkClick r:id="rId6"/>
              </a:rPr>
              <a:t>a</a:t>
            </a:r>
            <a:r>
              <a:rPr sz="900" spc="5" dirty="0">
                <a:solidFill>
                  <a:srgbClr val="212121"/>
                </a:solidFill>
                <a:latin typeface="Arial"/>
                <a:cs typeface="Arial"/>
                <a:hlinkClick r:id="rId6"/>
              </a:rPr>
              <a:t>m</a:t>
            </a:r>
            <a:r>
              <a:rPr sz="900" spc="-10" dirty="0">
                <a:solidFill>
                  <a:srgbClr val="212121"/>
                </a:solidFill>
                <a:latin typeface="Arial"/>
                <a:cs typeface="Arial"/>
                <a:hlinkClick r:id="rId6"/>
              </a:rPr>
              <a:t>s</a:t>
            </a:r>
            <a:r>
              <a:rPr sz="900" dirty="0">
                <a:solidFill>
                  <a:srgbClr val="212121"/>
                </a:solidFill>
                <a:latin typeface="Arial"/>
                <a:cs typeface="Arial"/>
                <a:hlinkClick r:id="rId6"/>
              </a:rPr>
              <a:t>ti</a:t>
            </a:r>
            <a:r>
              <a:rPr sz="900" spc="-10" dirty="0">
                <a:solidFill>
                  <a:srgbClr val="212121"/>
                </a:solidFill>
                <a:latin typeface="Arial"/>
                <a:cs typeface="Arial"/>
                <a:hlinkClick r:id="rId6"/>
              </a:rPr>
              <a:t>m</a:t>
            </a:r>
            <a:r>
              <a:rPr sz="900" dirty="0">
                <a:solidFill>
                  <a:srgbClr val="212121"/>
                </a:solidFill>
                <a:latin typeface="Arial"/>
                <a:cs typeface="Arial"/>
                <a:hlinkClick r:id="rId6"/>
              </a:rPr>
              <a:t>e</a:t>
            </a:r>
            <a:r>
              <a:rPr sz="900" spc="-5" dirty="0">
                <a:solidFill>
                  <a:srgbClr val="212121"/>
                </a:solidFill>
                <a:latin typeface="Arial"/>
                <a:cs typeface="Arial"/>
                <a:hlinkClick r:id="rId6"/>
              </a:rPr>
              <a:t>.</a:t>
            </a:r>
            <a:r>
              <a:rPr sz="900" spc="-15" dirty="0">
                <a:solidFill>
                  <a:srgbClr val="212121"/>
                </a:solidFill>
                <a:latin typeface="Arial"/>
                <a:cs typeface="Arial"/>
                <a:hlinkClick r:id="rId6"/>
              </a:rPr>
              <a:t>c</a:t>
            </a:r>
            <a:r>
              <a:rPr sz="900" dirty="0">
                <a:solidFill>
                  <a:srgbClr val="212121"/>
                </a:solidFill>
                <a:latin typeface="Arial"/>
                <a:cs typeface="Arial"/>
                <a:hlinkClick r:id="rId6"/>
              </a:rPr>
              <a:t>o</a:t>
            </a:r>
            <a:r>
              <a:rPr sz="900" spc="-10" dirty="0">
                <a:solidFill>
                  <a:srgbClr val="212121"/>
                </a:solidFill>
                <a:latin typeface="Arial"/>
                <a:cs typeface="Arial"/>
                <a:hlinkClick r:id="rId6"/>
              </a:rPr>
              <a:t>m</a:t>
            </a:r>
            <a:r>
              <a:rPr sz="900" spc="-5" dirty="0">
                <a:solidFill>
                  <a:srgbClr val="212121"/>
                </a:solidFill>
                <a:latin typeface="Arial"/>
                <a:cs typeface="Arial"/>
                <a:hlinkClick r:id="rId6"/>
              </a:rPr>
              <a:t>/m</a:t>
            </a:r>
            <a:r>
              <a:rPr sz="900" spc="-15" dirty="0">
                <a:solidFill>
                  <a:srgbClr val="212121"/>
                </a:solidFill>
                <a:latin typeface="Arial"/>
                <a:cs typeface="Arial"/>
                <a:hlinkClick r:id="rId6"/>
              </a:rPr>
              <a:t>/</a:t>
            </a:r>
            <a:r>
              <a:rPr sz="900" dirty="0">
                <a:solidFill>
                  <a:srgbClr val="212121"/>
                </a:solidFill>
                <a:latin typeface="Arial"/>
                <a:cs typeface="Arial"/>
                <a:hlinkClick r:id="rId6"/>
              </a:rPr>
              <a:t>no-</a:t>
            </a:r>
            <a:r>
              <a:rPr sz="900" spc="-10" dirty="0">
                <a:solidFill>
                  <a:srgbClr val="212121"/>
                </a:solidFill>
                <a:latin typeface="Arial"/>
                <a:cs typeface="Arial"/>
                <a:hlinkClick r:id="rId6"/>
              </a:rPr>
              <a:t>a</a:t>
            </a:r>
            <a:r>
              <a:rPr sz="900" dirty="0">
                <a:solidFill>
                  <a:srgbClr val="212121"/>
                </a:solidFill>
                <a:latin typeface="Arial"/>
                <a:cs typeface="Arial"/>
                <a:hlinkClick r:id="rId6"/>
              </a:rPr>
              <a:t>l</a:t>
            </a:r>
            <a:r>
              <a:rPr sz="900" spc="5" dirty="0">
                <a:solidFill>
                  <a:srgbClr val="212121"/>
                </a:solidFill>
                <a:latin typeface="Arial"/>
                <a:cs typeface="Arial"/>
                <a:hlinkClick r:id="rId6"/>
              </a:rPr>
              <a:t>c</a:t>
            </a:r>
            <a:r>
              <a:rPr sz="900" spc="-10" dirty="0">
                <a:solidFill>
                  <a:srgbClr val="212121"/>
                </a:solidFill>
                <a:latin typeface="Arial"/>
                <a:cs typeface="Arial"/>
                <a:hlinkClick r:id="rId6"/>
              </a:rPr>
              <a:t>o</a:t>
            </a:r>
            <a:r>
              <a:rPr sz="900" dirty="0">
                <a:solidFill>
                  <a:srgbClr val="212121"/>
                </a:solidFill>
                <a:latin typeface="Arial"/>
                <a:cs typeface="Arial"/>
                <a:hlinkClick r:id="rId6"/>
              </a:rPr>
              <a:t>ho</a:t>
            </a:r>
            <a:r>
              <a:rPr sz="900" spc="-10" dirty="0">
                <a:solidFill>
                  <a:srgbClr val="212121"/>
                </a:solidFill>
                <a:latin typeface="Arial"/>
                <a:cs typeface="Arial"/>
                <a:hlinkClick r:id="rId6"/>
              </a:rPr>
              <a:t>l</a:t>
            </a:r>
            <a:r>
              <a:rPr sz="900" dirty="0">
                <a:solidFill>
                  <a:srgbClr val="212121"/>
                </a:solidFill>
                <a:latin typeface="Arial"/>
                <a:cs typeface="Arial"/>
                <a:hlinkClick r:id="rId6"/>
              </a:rPr>
              <a:t>-dri</a:t>
            </a:r>
            <a:r>
              <a:rPr sz="900" spc="-10" dirty="0">
                <a:solidFill>
                  <a:srgbClr val="212121"/>
                </a:solidFill>
                <a:latin typeface="Arial"/>
                <a:cs typeface="Arial"/>
                <a:hlinkClick r:id="rId6"/>
              </a:rPr>
              <a:t>n</a:t>
            </a:r>
            <a:r>
              <a:rPr sz="900" spc="5" dirty="0">
                <a:solidFill>
                  <a:srgbClr val="212121"/>
                </a:solidFill>
                <a:latin typeface="Arial"/>
                <a:cs typeface="Arial"/>
                <a:hlinkClick r:id="rId6"/>
              </a:rPr>
              <a:t>k</a:t>
            </a:r>
            <a:r>
              <a:rPr sz="900" spc="-10" dirty="0">
                <a:solidFill>
                  <a:srgbClr val="212121"/>
                </a:solidFill>
                <a:latin typeface="Arial"/>
                <a:cs typeface="Arial"/>
                <a:hlinkClick r:id="rId6"/>
              </a:rPr>
              <a:t>s</a:t>
            </a:r>
            <a:r>
              <a:rPr sz="900" dirty="0">
                <a:solidFill>
                  <a:srgbClr val="212121"/>
                </a:solidFill>
                <a:latin typeface="Arial"/>
                <a:cs typeface="Arial"/>
                <a:hlinkClick r:id="rId6"/>
              </a:rPr>
              <a:t>-</a:t>
            </a:r>
            <a:r>
              <a:rPr sz="900" dirty="0">
                <a:solidFill>
                  <a:srgbClr val="212121"/>
                </a:solidFill>
                <a:latin typeface="Arial"/>
                <a:cs typeface="Arial"/>
              </a:rPr>
              <a:t> </a:t>
            </a:r>
            <a:r>
              <a:rPr sz="900" spc="5" dirty="0">
                <a:solidFill>
                  <a:srgbClr val="212121"/>
                </a:solidFill>
                <a:latin typeface="Arial"/>
                <a:cs typeface="Arial"/>
              </a:rPr>
              <a:t>s</a:t>
            </a:r>
            <a:r>
              <a:rPr sz="900" dirty="0">
                <a:solidFill>
                  <a:srgbClr val="212121"/>
                </a:solidFill>
                <a:latin typeface="Arial"/>
                <a:cs typeface="Arial"/>
              </a:rPr>
              <a:t>ign-i</a:t>
            </a:r>
            <a:r>
              <a:rPr sz="900" spc="5" dirty="0">
                <a:solidFill>
                  <a:srgbClr val="212121"/>
                </a:solidFill>
                <a:latin typeface="Arial"/>
                <a:cs typeface="Arial"/>
              </a:rPr>
              <a:t>s</a:t>
            </a:r>
            <a:r>
              <a:rPr sz="900" dirty="0">
                <a:solidFill>
                  <a:srgbClr val="212121"/>
                </a:solidFill>
                <a:latin typeface="Arial"/>
                <a:cs typeface="Arial"/>
              </a:rPr>
              <a:t>ol</a:t>
            </a:r>
            <a:r>
              <a:rPr sz="900" spc="-5" dirty="0">
                <a:solidFill>
                  <a:srgbClr val="212121"/>
                </a:solidFill>
                <a:latin typeface="Arial"/>
                <a:cs typeface="Arial"/>
              </a:rPr>
              <a:t>a</a:t>
            </a:r>
            <a:r>
              <a:rPr sz="900" spc="-15" dirty="0">
                <a:solidFill>
                  <a:srgbClr val="212121"/>
                </a:solidFill>
                <a:latin typeface="Arial"/>
                <a:cs typeface="Arial"/>
              </a:rPr>
              <a:t>t</a:t>
            </a:r>
            <a:r>
              <a:rPr sz="900" dirty="0">
                <a:solidFill>
                  <a:srgbClr val="212121"/>
                </a:solidFill>
                <a:latin typeface="Arial"/>
                <a:cs typeface="Arial"/>
              </a:rPr>
              <a:t>ed-</a:t>
            </a:r>
            <a:r>
              <a:rPr sz="900" spc="-15" dirty="0">
                <a:solidFill>
                  <a:srgbClr val="212121"/>
                </a:solidFill>
                <a:latin typeface="Arial"/>
                <a:cs typeface="Arial"/>
              </a:rPr>
              <a:t>w</a:t>
            </a:r>
            <a:r>
              <a:rPr sz="900" dirty="0">
                <a:solidFill>
                  <a:srgbClr val="212121"/>
                </a:solidFill>
                <a:latin typeface="Arial"/>
                <a:cs typeface="Arial"/>
              </a:rPr>
              <a:t>hi</a:t>
            </a:r>
            <a:r>
              <a:rPr sz="900" spc="-5" dirty="0">
                <a:solidFill>
                  <a:srgbClr val="212121"/>
                </a:solidFill>
                <a:latin typeface="Arial"/>
                <a:cs typeface="Arial"/>
              </a:rPr>
              <a:t>t</a:t>
            </a:r>
            <a:r>
              <a:rPr sz="900" dirty="0">
                <a:solidFill>
                  <a:srgbClr val="212121"/>
                </a:solidFill>
                <a:latin typeface="Arial"/>
                <a:cs typeface="Arial"/>
              </a:rPr>
              <a:t>e-</a:t>
            </a:r>
            <a:r>
              <a:rPr sz="900" spc="-10" dirty="0">
                <a:solidFill>
                  <a:srgbClr val="212121"/>
                </a:solidFill>
                <a:latin typeface="Arial"/>
                <a:cs typeface="Arial"/>
              </a:rPr>
              <a:t>b</a:t>
            </a:r>
            <a:r>
              <a:rPr sz="900" dirty="0">
                <a:solidFill>
                  <a:srgbClr val="212121"/>
                </a:solidFill>
                <a:latin typeface="Arial"/>
                <a:cs typeface="Arial"/>
              </a:rPr>
              <a:t>a</a:t>
            </a:r>
            <a:r>
              <a:rPr sz="900" spc="5" dirty="0">
                <a:solidFill>
                  <a:srgbClr val="212121"/>
                </a:solidFill>
                <a:latin typeface="Arial"/>
                <a:cs typeface="Arial"/>
              </a:rPr>
              <a:t>c</a:t>
            </a:r>
            <a:r>
              <a:rPr sz="900" spc="-10" dirty="0">
                <a:solidFill>
                  <a:srgbClr val="212121"/>
                </a:solidFill>
                <a:latin typeface="Arial"/>
                <a:cs typeface="Arial"/>
              </a:rPr>
              <a:t>k</a:t>
            </a:r>
            <a:r>
              <a:rPr sz="900" dirty="0">
                <a:solidFill>
                  <a:srgbClr val="212121"/>
                </a:solidFill>
                <a:latin typeface="Arial"/>
                <a:cs typeface="Arial"/>
              </a:rPr>
              <a:t>gr</a:t>
            </a:r>
            <a:r>
              <a:rPr sz="900" spc="-10" dirty="0">
                <a:solidFill>
                  <a:srgbClr val="212121"/>
                </a:solidFill>
                <a:latin typeface="Arial"/>
                <a:cs typeface="Arial"/>
              </a:rPr>
              <a:t>o</a:t>
            </a:r>
            <a:r>
              <a:rPr sz="900" dirty="0">
                <a:solidFill>
                  <a:srgbClr val="212121"/>
                </a:solidFill>
                <a:latin typeface="Arial"/>
                <a:cs typeface="Arial"/>
              </a:rPr>
              <a:t>und-</a:t>
            </a:r>
            <a:r>
              <a:rPr sz="900" spc="-10" dirty="0">
                <a:solidFill>
                  <a:srgbClr val="212121"/>
                </a:solidFill>
                <a:latin typeface="Arial"/>
                <a:cs typeface="Arial"/>
              </a:rPr>
              <a:t>4</a:t>
            </a:r>
            <a:r>
              <a:rPr sz="900" dirty="0">
                <a:solidFill>
                  <a:srgbClr val="212121"/>
                </a:solidFill>
                <a:latin typeface="Arial"/>
                <a:cs typeface="Arial"/>
              </a:rPr>
              <a:t>65</a:t>
            </a:r>
            <a:r>
              <a:rPr sz="900" spc="-10" dirty="0">
                <a:solidFill>
                  <a:srgbClr val="212121"/>
                </a:solidFill>
                <a:latin typeface="Arial"/>
                <a:cs typeface="Arial"/>
              </a:rPr>
              <a:t>5</a:t>
            </a:r>
            <a:r>
              <a:rPr sz="900" dirty="0">
                <a:solidFill>
                  <a:srgbClr val="212121"/>
                </a:solidFill>
                <a:latin typeface="Arial"/>
                <a:cs typeface="Arial"/>
              </a:rPr>
              <a:t>16</a:t>
            </a:r>
            <a:r>
              <a:rPr sz="900" spc="-10" dirty="0">
                <a:solidFill>
                  <a:srgbClr val="212121"/>
                </a:solidFill>
                <a:latin typeface="Arial"/>
                <a:cs typeface="Arial"/>
              </a:rPr>
              <a:t>1</a:t>
            </a:r>
            <a:r>
              <a:rPr sz="900" spc="-5" dirty="0">
                <a:solidFill>
                  <a:srgbClr val="212121"/>
                </a:solidFill>
                <a:latin typeface="Arial"/>
                <a:cs typeface="Arial"/>
              </a:rPr>
              <a:t>5.</a:t>
            </a:r>
            <a:r>
              <a:rPr sz="900" spc="-10" dirty="0">
                <a:solidFill>
                  <a:srgbClr val="212121"/>
                </a:solidFill>
                <a:latin typeface="Arial"/>
                <a:cs typeface="Arial"/>
              </a:rPr>
              <a:t>j</a:t>
            </a:r>
            <a:r>
              <a:rPr sz="900" dirty="0">
                <a:solidFill>
                  <a:srgbClr val="212121"/>
                </a:solidFill>
                <a:latin typeface="Arial"/>
                <a:cs typeface="Arial"/>
              </a:rPr>
              <a:t>pg</a:t>
            </a:r>
            <a:endParaRPr sz="900">
              <a:latin typeface="Arial"/>
              <a:cs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solidFill>
            <a:srgbClr val="E9E9E9"/>
          </a:solidFill>
        </p:spPr>
        <p:txBody>
          <a:bodyPr wrap="square" lIns="0" tIns="0" rIns="0" bIns="0" rtlCol="0"/>
          <a:lstStyle/>
          <a:p>
            <a:endParaRPr/>
          </a:p>
        </p:txBody>
      </p:sp>
      <p:sp>
        <p:nvSpPr>
          <p:cNvPr id="3" name="object 3"/>
          <p:cNvSpPr/>
          <p:nvPr/>
        </p:nvSpPr>
        <p:spPr>
          <a:xfrm>
            <a:off x="0" y="0"/>
            <a:ext cx="12192000" cy="6198108"/>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880872" y="6329171"/>
            <a:ext cx="1606295" cy="46177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695945" y="6019800"/>
            <a:ext cx="2787394" cy="815339"/>
          </a:xfrm>
          <a:prstGeom prst="rect">
            <a:avLst/>
          </a:prstGeom>
          <a:blipFill>
            <a:blip r:embed="rId5" cstate="print"/>
            <a:stretch>
              <a:fillRect/>
            </a:stretch>
          </a:blipFill>
        </p:spPr>
        <p:txBody>
          <a:bodyPr wrap="square" lIns="0" tIns="0" rIns="0" bIns="0" rtlCol="0"/>
          <a:lstStyle/>
          <a:p>
            <a:endParaRPr/>
          </a:p>
        </p:txBody>
      </p:sp>
      <p:sp>
        <p:nvSpPr>
          <p:cNvPr id="6" name="object 6"/>
          <p:cNvSpPr txBox="1"/>
          <p:nvPr/>
        </p:nvSpPr>
        <p:spPr>
          <a:xfrm>
            <a:off x="78739" y="226692"/>
            <a:ext cx="3533775" cy="508000"/>
          </a:xfrm>
          <a:prstGeom prst="rect">
            <a:avLst/>
          </a:prstGeom>
        </p:spPr>
        <p:txBody>
          <a:bodyPr vert="horz" wrap="square" lIns="0" tIns="0" rIns="0" bIns="0" rtlCol="0">
            <a:spAutoFit/>
          </a:bodyPr>
          <a:lstStyle/>
          <a:p>
            <a:pPr marL="12700">
              <a:lnSpc>
                <a:spcPts val="4760"/>
              </a:lnSpc>
            </a:pPr>
            <a:r>
              <a:rPr sz="4000" spc="-135" dirty="0">
                <a:solidFill>
                  <a:srgbClr val="D51F1A"/>
                </a:solidFill>
                <a:latin typeface="Arial"/>
                <a:cs typeface="Arial"/>
              </a:rPr>
              <a:t>Ha</a:t>
            </a:r>
            <a:r>
              <a:rPr sz="4000" spc="-110" dirty="0">
                <a:solidFill>
                  <a:srgbClr val="D51F1A"/>
                </a:solidFill>
                <a:latin typeface="Arial"/>
                <a:cs typeface="Arial"/>
              </a:rPr>
              <a:t>r</a:t>
            </a:r>
            <a:r>
              <a:rPr sz="4000" spc="-35" dirty="0">
                <a:solidFill>
                  <a:srgbClr val="D51F1A"/>
                </a:solidFill>
                <a:latin typeface="Arial"/>
                <a:cs typeface="Arial"/>
              </a:rPr>
              <a:t>m</a:t>
            </a:r>
            <a:r>
              <a:rPr sz="4000" spc="-185" dirty="0">
                <a:solidFill>
                  <a:srgbClr val="D51F1A"/>
                </a:solidFill>
                <a:latin typeface="Arial"/>
                <a:cs typeface="Arial"/>
              </a:rPr>
              <a:t> </a:t>
            </a:r>
            <a:r>
              <a:rPr sz="4000" spc="-130" dirty="0">
                <a:solidFill>
                  <a:srgbClr val="D51F1A"/>
                </a:solidFill>
                <a:latin typeface="Arial"/>
                <a:cs typeface="Arial"/>
              </a:rPr>
              <a:t>Redu</a:t>
            </a:r>
            <a:r>
              <a:rPr sz="4000" spc="-110" dirty="0">
                <a:solidFill>
                  <a:srgbClr val="D51F1A"/>
                </a:solidFill>
                <a:latin typeface="Arial"/>
                <a:cs typeface="Arial"/>
              </a:rPr>
              <a:t>ct</a:t>
            </a:r>
            <a:r>
              <a:rPr sz="4000" spc="-120" dirty="0">
                <a:solidFill>
                  <a:srgbClr val="D51F1A"/>
                </a:solidFill>
                <a:latin typeface="Arial"/>
                <a:cs typeface="Arial"/>
              </a:rPr>
              <a:t>io</a:t>
            </a:r>
            <a:r>
              <a:rPr sz="4000" spc="-25" dirty="0">
                <a:solidFill>
                  <a:srgbClr val="D51F1A"/>
                </a:solidFill>
                <a:latin typeface="Arial"/>
                <a:cs typeface="Arial"/>
              </a:rPr>
              <a:t>n</a:t>
            </a:r>
            <a:endParaRPr sz="4000">
              <a:latin typeface="Arial"/>
              <a:cs typeface="Arial"/>
            </a:endParaRPr>
          </a:p>
        </p:txBody>
      </p:sp>
      <p:sp>
        <p:nvSpPr>
          <p:cNvPr id="7" name="object 7"/>
          <p:cNvSpPr/>
          <p:nvPr/>
        </p:nvSpPr>
        <p:spPr>
          <a:xfrm>
            <a:off x="7882140" y="1019556"/>
            <a:ext cx="4309859" cy="2005583"/>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8447531" y="1418844"/>
            <a:ext cx="3145790" cy="771525"/>
          </a:xfrm>
          <a:custGeom>
            <a:avLst/>
            <a:gdLst/>
            <a:ahLst/>
            <a:cxnLst/>
            <a:rect l="l" t="t" r="r" b="b"/>
            <a:pathLst>
              <a:path w="3145790" h="771525">
                <a:moveTo>
                  <a:pt x="0" y="0"/>
                </a:moveTo>
                <a:lnTo>
                  <a:pt x="3145535" y="0"/>
                </a:lnTo>
                <a:lnTo>
                  <a:pt x="3145535" y="771144"/>
                </a:lnTo>
                <a:lnTo>
                  <a:pt x="0" y="771144"/>
                </a:lnTo>
                <a:lnTo>
                  <a:pt x="0" y="0"/>
                </a:lnTo>
                <a:close/>
              </a:path>
            </a:pathLst>
          </a:custGeom>
          <a:solidFill>
            <a:srgbClr val="000000"/>
          </a:solidFill>
        </p:spPr>
        <p:txBody>
          <a:bodyPr wrap="square" lIns="0" tIns="0" rIns="0" bIns="0" rtlCol="0"/>
          <a:lstStyle/>
          <a:p>
            <a:endParaRPr/>
          </a:p>
        </p:txBody>
      </p:sp>
      <p:sp>
        <p:nvSpPr>
          <p:cNvPr id="9" name="object 9"/>
          <p:cNvSpPr/>
          <p:nvPr/>
        </p:nvSpPr>
        <p:spPr>
          <a:xfrm>
            <a:off x="8447531" y="1418844"/>
            <a:ext cx="3145534" cy="771143"/>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8225281" y="1196594"/>
            <a:ext cx="3590290" cy="1216025"/>
          </a:xfrm>
          <a:custGeom>
            <a:avLst/>
            <a:gdLst/>
            <a:ahLst/>
            <a:cxnLst/>
            <a:rect l="l" t="t" r="r" b="b"/>
            <a:pathLst>
              <a:path w="3590290" h="1216025">
                <a:moveTo>
                  <a:pt x="0" y="0"/>
                </a:moveTo>
                <a:lnTo>
                  <a:pt x="3590035" y="0"/>
                </a:lnTo>
                <a:lnTo>
                  <a:pt x="3590035" y="1215644"/>
                </a:lnTo>
                <a:lnTo>
                  <a:pt x="0" y="1215644"/>
                </a:lnTo>
                <a:lnTo>
                  <a:pt x="0" y="0"/>
                </a:lnTo>
                <a:close/>
              </a:path>
            </a:pathLst>
          </a:custGeom>
          <a:ln w="444500">
            <a:solidFill>
              <a:srgbClr val="000000"/>
            </a:solidFill>
          </a:ln>
        </p:spPr>
        <p:txBody>
          <a:bodyPr wrap="square" lIns="0" tIns="0" rIns="0" bIns="0" rtlCol="0"/>
          <a:lstStyle/>
          <a:p>
            <a:endParaRPr/>
          </a:p>
        </p:txBody>
      </p:sp>
      <p:sp>
        <p:nvSpPr>
          <p:cNvPr id="11" name="object 11"/>
          <p:cNvSpPr/>
          <p:nvPr/>
        </p:nvSpPr>
        <p:spPr>
          <a:xfrm>
            <a:off x="156971" y="6065520"/>
            <a:ext cx="905255" cy="792479"/>
          </a:xfrm>
          <a:prstGeom prst="rect">
            <a:avLst/>
          </a:prstGeom>
          <a:blipFill>
            <a:blip r:embed="rId8" cstate="print"/>
            <a:stretch>
              <a:fillRect/>
            </a:stretch>
          </a:blipFill>
        </p:spPr>
        <p:txBody>
          <a:bodyPr wrap="square" lIns="0" tIns="0" rIns="0" bIns="0" rtlCol="0"/>
          <a:lstStyle/>
          <a:p>
            <a:endParaRPr/>
          </a:p>
        </p:txBody>
      </p:sp>
      <p:sp>
        <p:nvSpPr>
          <p:cNvPr id="12" name="object 12"/>
          <p:cNvSpPr txBox="1"/>
          <p:nvPr/>
        </p:nvSpPr>
        <p:spPr>
          <a:xfrm>
            <a:off x="351190" y="984997"/>
            <a:ext cx="11052175" cy="5052695"/>
          </a:xfrm>
          <a:prstGeom prst="rect">
            <a:avLst/>
          </a:prstGeom>
        </p:spPr>
        <p:txBody>
          <a:bodyPr vert="horz" wrap="square" lIns="0" tIns="0" rIns="0" bIns="0" rtlCol="0">
            <a:spAutoFit/>
          </a:bodyPr>
          <a:lstStyle/>
          <a:p>
            <a:pPr marL="21590" marR="3688715">
              <a:lnSpc>
                <a:spcPct val="100000"/>
              </a:lnSpc>
            </a:pPr>
            <a:r>
              <a:rPr sz="1950" b="1" spc="-5" dirty="0">
                <a:solidFill>
                  <a:srgbClr val="212121"/>
                </a:solidFill>
                <a:latin typeface="Segoe UI"/>
                <a:cs typeface="Segoe UI"/>
              </a:rPr>
              <a:t>S</a:t>
            </a:r>
            <a:r>
              <a:rPr sz="1950" b="1" dirty="0">
                <a:solidFill>
                  <a:srgbClr val="212121"/>
                </a:solidFill>
                <a:latin typeface="Segoe UI"/>
                <a:cs typeface="Segoe UI"/>
              </a:rPr>
              <a:t>u</a:t>
            </a:r>
            <a:r>
              <a:rPr sz="1950" b="1" spc="-5" dirty="0">
                <a:solidFill>
                  <a:srgbClr val="212121"/>
                </a:solidFill>
                <a:latin typeface="Segoe UI"/>
                <a:cs typeface="Segoe UI"/>
              </a:rPr>
              <a:t>b</a:t>
            </a:r>
            <a:r>
              <a:rPr sz="1950" b="1" dirty="0">
                <a:solidFill>
                  <a:srgbClr val="212121"/>
                </a:solidFill>
                <a:latin typeface="Segoe UI"/>
                <a:cs typeface="Segoe UI"/>
              </a:rPr>
              <a:t>s</a:t>
            </a:r>
            <a:r>
              <a:rPr sz="1950" b="1" spc="-10" dirty="0">
                <a:solidFill>
                  <a:srgbClr val="212121"/>
                </a:solidFill>
                <a:latin typeface="Segoe UI"/>
                <a:cs typeface="Segoe UI"/>
              </a:rPr>
              <a:t>t</a:t>
            </a:r>
            <a:r>
              <a:rPr sz="1950" b="1" dirty="0">
                <a:solidFill>
                  <a:srgbClr val="212121"/>
                </a:solidFill>
                <a:latin typeface="Segoe UI"/>
                <a:cs typeface="Segoe UI"/>
              </a:rPr>
              <a:t>an</a:t>
            </a:r>
            <a:r>
              <a:rPr sz="1950" b="1" spc="-5" dirty="0">
                <a:solidFill>
                  <a:srgbClr val="212121"/>
                </a:solidFill>
                <a:latin typeface="Segoe UI"/>
                <a:cs typeface="Segoe UI"/>
              </a:rPr>
              <a:t>c</a:t>
            </a:r>
            <a:r>
              <a:rPr sz="1950" b="1" dirty="0">
                <a:solidFill>
                  <a:srgbClr val="212121"/>
                </a:solidFill>
                <a:latin typeface="Segoe UI"/>
                <a:cs typeface="Segoe UI"/>
              </a:rPr>
              <a:t>e</a:t>
            </a:r>
            <a:r>
              <a:rPr sz="1950" b="1" spc="-40" dirty="0">
                <a:solidFill>
                  <a:srgbClr val="212121"/>
                </a:solidFill>
                <a:latin typeface="Segoe UI"/>
                <a:cs typeface="Segoe UI"/>
              </a:rPr>
              <a:t> </a:t>
            </a:r>
            <a:r>
              <a:rPr sz="1950" b="1" dirty="0">
                <a:solidFill>
                  <a:srgbClr val="212121"/>
                </a:solidFill>
                <a:latin typeface="Segoe UI"/>
                <a:cs typeface="Segoe UI"/>
              </a:rPr>
              <a:t>use</a:t>
            </a:r>
            <a:r>
              <a:rPr sz="1950" b="1" spc="-25" dirty="0">
                <a:solidFill>
                  <a:srgbClr val="212121"/>
                </a:solidFill>
                <a:latin typeface="Segoe UI"/>
                <a:cs typeface="Segoe UI"/>
              </a:rPr>
              <a:t> </a:t>
            </a:r>
            <a:r>
              <a:rPr sz="1950" b="1" spc="5" dirty="0">
                <a:solidFill>
                  <a:srgbClr val="212121"/>
                </a:solidFill>
                <a:latin typeface="Arial"/>
                <a:cs typeface="Arial"/>
              </a:rPr>
              <a:t>d</a:t>
            </a:r>
            <a:r>
              <a:rPr sz="1950" b="1" spc="-5" dirty="0">
                <a:solidFill>
                  <a:srgbClr val="212121"/>
                </a:solidFill>
                <a:latin typeface="Arial"/>
                <a:cs typeface="Arial"/>
              </a:rPr>
              <a:t>i</a:t>
            </a:r>
            <a:r>
              <a:rPr sz="1950" b="1" dirty="0">
                <a:solidFill>
                  <a:srgbClr val="212121"/>
                </a:solidFill>
                <a:latin typeface="Arial"/>
                <a:cs typeface="Arial"/>
              </a:rPr>
              <a:t>s</a:t>
            </a:r>
            <a:r>
              <a:rPr sz="1950" b="1" spc="5" dirty="0">
                <a:solidFill>
                  <a:srgbClr val="212121"/>
                </a:solidFill>
                <a:latin typeface="Arial"/>
                <a:cs typeface="Arial"/>
              </a:rPr>
              <a:t>o</a:t>
            </a:r>
            <a:r>
              <a:rPr sz="1950" b="1" spc="-10" dirty="0">
                <a:solidFill>
                  <a:srgbClr val="212121"/>
                </a:solidFill>
                <a:latin typeface="Arial"/>
                <a:cs typeface="Arial"/>
              </a:rPr>
              <a:t>r</a:t>
            </a:r>
            <a:r>
              <a:rPr sz="1950" b="1" spc="5" dirty="0">
                <a:solidFill>
                  <a:srgbClr val="212121"/>
                </a:solidFill>
                <a:latin typeface="Arial"/>
                <a:cs typeface="Arial"/>
              </a:rPr>
              <a:t>d</a:t>
            </a:r>
            <a:r>
              <a:rPr sz="1950" b="1" spc="-10" dirty="0">
                <a:solidFill>
                  <a:srgbClr val="212121"/>
                </a:solidFill>
                <a:latin typeface="Arial"/>
                <a:cs typeface="Arial"/>
              </a:rPr>
              <a:t>e</a:t>
            </a:r>
            <a:r>
              <a:rPr sz="1950" b="1" dirty="0">
                <a:solidFill>
                  <a:srgbClr val="212121"/>
                </a:solidFill>
                <a:latin typeface="Arial"/>
                <a:cs typeface="Arial"/>
              </a:rPr>
              <a:t>r</a:t>
            </a:r>
            <a:r>
              <a:rPr sz="1950" b="1" spc="-35" dirty="0">
                <a:solidFill>
                  <a:srgbClr val="212121"/>
                </a:solidFill>
                <a:latin typeface="Arial"/>
                <a:cs typeface="Arial"/>
              </a:rPr>
              <a:t> </a:t>
            </a:r>
            <a:r>
              <a:rPr sz="1950" b="1" spc="-5" dirty="0">
                <a:solidFill>
                  <a:srgbClr val="212121"/>
                </a:solidFill>
                <a:latin typeface="Arial"/>
                <a:cs typeface="Arial"/>
              </a:rPr>
              <a:t>i</a:t>
            </a:r>
            <a:r>
              <a:rPr sz="1950" b="1" dirty="0">
                <a:solidFill>
                  <a:srgbClr val="212121"/>
                </a:solidFill>
                <a:latin typeface="Arial"/>
                <a:cs typeface="Arial"/>
              </a:rPr>
              <a:t>s</a:t>
            </a:r>
            <a:r>
              <a:rPr sz="1950" b="1" spc="-10" dirty="0">
                <a:solidFill>
                  <a:srgbClr val="212121"/>
                </a:solidFill>
                <a:latin typeface="Arial"/>
                <a:cs typeface="Arial"/>
              </a:rPr>
              <a:t> </a:t>
            </a:r>
            <a:r>
              <a:rPr sz="1950" b="1" dirty="0">
                <a:solidFill>
                  <a:srgbClr val="212121"/>
                </a:solidFill>
                <a:latin typeface="Arial"/>
                <a:cs typeface="Arial"/>
              </a:rPr>
              <a:t>a</a:t>
            </a:r>
            <a:r>
              <a:rPr sz="1950" b="1" spc="-10" dirty="0">
                <a:solidFill>
                  <a:srgbClr val="212121"/>
                </a:solidFill>
                <a:latin typeface="Arial"/>
                <a:cs typeface="Arial"/>
              </a:rPr>
              <a:t> </a:t>
            </a:r>
            <a:r>
              <a:rPr sz="1950" b="1" dirty="0">
                <a:solidFill>
                  <a:srgbClr val="212121"/>
                </a:solidFill>
                <a:latin typeface="Arial"/>
                <a:cs typeface="Arial"/>
              </a:rPr>
              <a:t>c</a:t>
            </a:r>
            <a:r>
              <a:rPr sz="1950" b="1" spc="5" dirty="0">
                <a:solidFill>
                  <a:srgbClr val="212121"/>
                </a:solidFill>
                <a:latin typeface="Arial"/>
                <a:cs typeface="Arial"/>
              </a:rPr>
              <a:t>h</a:t>
            </a:r>
            <a:r>
              <a:rPr sz="1950" b="1" spc="-10" dirty="0">
                <a:solidFill>
                  <a:srgbClr val="212121"/>
                </a:solidFill>
                <a:latin typeface="Arial"/>
                <a:cs typeface="Arial"/>
              </a:rPr>
              <a:t>r</a:t>
            </a:r>
            <a:r>
              <a:rPr sz="1950" b="1" spc="5" dirty="0">
                <a:solidFill>
                  <a:srgbClr val="212121"/>
                </a:solidFill>
                <a:latin typeface="Arial"/>
                <a:cs typeface="Arial"/>
              </a:rPr>
              <a:t>on</a:t>
            </a:r>
            <a:r>
              <a:rPr sz="1950" b="1" spc="-5" dirty="0">
                <a:solidFill>
                  <a:srgbClr val="212121"/>
                </a:solidFill>
                <a:latin typeface="Arial"/>
                <a:cs typeface="Arial"/>
              </a:rPr>
              <a:t>i</a:t>
            </a:r>
            <a:r>
              <a:rPr sz="1950" b="1" dirty="0">
                <a:solidFill>
                  <a:srgbClr val="212121"/>
                </a:solidFill>
                <a:latin typeface="Arial"/>
                <a:cs typeface="Arial"/>
              </a:rPr>
              <a:t>c</a:t>
            </a:r>
            <a:r>
              <a:rPr sz="1950" b="1" spc="-35" dirty="0">
                <a:solidFill>
                  <a:srgbClr val="212121"/>
                </a:solidFill>
                <a:latin typeface="Arial"/>
                <a:cs typeface="Arial"/>
              </a:rPr>
              <a:t> </a:t>
            </a:r>
            <a:r>
              <a:rPr sz="1950" b="1" dirty="0">
                <a:solidFill>
                  <a:srgbClr val="212121"/>
                </a:solidFill>
                <a:latin typeface="Arial"/>
                <a:cs typeface="Arial"/>
              </a:rPr>
              <a:t>me</a:t>
            </a:r>
            <a:r>
              <a:rPr sz="1950" b="1" spc="5" dirty="0">
                <a:solidFill>
                  <a:srgbClr val="212121"/>
                </a:solidFill>
                <a:latin typeface="Arial"/>
                <a:cs typeface="Arial"/>
              </a:rPr>
              <a:t>d</a:t>
            </a:r>
            <a:r>
              <a:rPr sz="1950" b="1" spc="-5" dirty="0">
                <a:solidFill>
                  <a:srgbClr val="212121"/>
                </a:solidFill>
                <a:latin typeface="Arial"/>
                <a:cs typeface="Arial"/>
              </a:rPr>
              <a:t>i</a:t>
            </a:r>
            <a:r>
              <a:rPr sz="1950" b="1" dirty="0">
                <a:solidFill>
                  <a:srgbClr val="212121"/>
                </a:solidFill>
                <a:latin typeface="Arial"/>
                <a:cs typeface="Arial"/>
              </a:rPr>
              <a:t>cal</a:t>
            </a:r>
            <a:r>
              <a:rPr sz="1950" b="1" spc="-45" dirty="0">
                <a:solidFill>
                  <a:srgbClr val="212121"/>
                </a:solidFill>
                <a:latin typeface="Arial"/>
                <a:cs typeface="Arial"/>
              </a:rPr>
              <a:t> </a:t>
            </a:r>
            <a:r>
              <a:rPr sz="1950" b="1" dirty="0">
                <a:solidFill>
                  <a:srgbClr val="212121"/>
                </a:solidFill>
                <a:latin typeface="Arial"/>
                <a:cs typeface="Arial"/>
              </a:rPr>
              <a:t>c</a:t>
            </a:r>
            <a:r>
              <a:rPr sz="1950" b="1" spc="5" dirty="0">
                <a:solidFill>
                  <a:srgbClr val="212121"/>
                </a:solidFill>
                <a:latin typeface="Arial"/>
                <a:cs typeface="Arial"/>
              </a:rPr>
              <a:t>on</a:t>
            </a:r>
            <a:r>
              <a:rPr sz="1950" b="1" spc="-10" dirty="0">
                <a:solidFill>
                  <a:srgbClr val="212121"/>
                </a:solidFill>
                <a:latin typeface="Arial"/>
                <a:cs typeface="Arial"/>
              </a:rPr>
              <a:t>d</a:t>
            </a:r>
            <a:r>
              <a:rPr sz="1950" b="1" spc="-5" dirty="0">
                <a:solidFill>
                  <a:srgbClr val="212121"/>
                </a:solidFill>
                <a:latin typeface="Arial"/>
                <a:cs typeface="Arial"/>
              </a:rPr>
              <a:t>iti</a:t>
            </a:r>
            <a:r>
              <a:rPr sz="1950" b="1" spc="-10" dirty="0">
                <a:solidFill>
                  <a:srgbClr val="212121"/>
                </a:solidFill>
                <a:latin typeface="Arial"/>
                <a:cs typeface="Arial"/>
              </a:rPr>
              <a:t>on</a:t>
            </a:r>
            <a:r>
              <a:rPr sz="1950" b="1" dirty="0">
                <a:solidFill>
                  <a:srgbClr val="212121"/>
                </a:solidFill>
                <a:latin typeface="Arial"/>
                <a:cs typeface="Arial"/>
              </a:rPr>
              <a:t>,</a:t>
            </a:r>
            <a:r>
              <a:rPr sz="1950" b="1" spc="-55" dirty="0">
                <a:solidFill>
                  <a:srgbClr val="212121"/>
                </a:solidFill>
                <a:latin typeface="Arial"/>
                <a:cs typeface="Arial"/>
              </a:rPr>
              <a:t> </a:t>
            </a:r>
            <a:r>
              <a:rPr sz="1950" spc="-5" dirty="0">
                <a:solidFill>
                  <a:srgbClr val="212121"/>
                </a:solidFill>
                <a:latin typeface="Arial"/>
                <a:cs typeface="Arial"/>
              </a:rPr>
              <a:t>li</a:t>
            </a:r>
            <a:r>
              <a:rPr sz="1950" spc="5" dirty="0">
                <a:solidFill>
                  <a:srgbClr val="212121"/>
                </a:solidFill>
                <a:latin typeface="Arial"/>
                <a:cs typeface="Arial"/>
              </a:rPr>
              <a:t>k</a:t>
            </a:r>
            <a:r>
              <a:rPr sz="1950" dirty="0">
                <a:solidFill>
                  <a:srgbClr val="212121"/>
                </a:solidFill>
                <a:latin typeface="Arial"/>
                <a:cs typeface="Arial"/>
              </a:rPr>
              <a:t>e h</a:t>
            </a:r>
            <a:r>
              <a:rPr sz="1950" spc="-10" dirty="0">
                <a:solidFill>
                  <a:srgbClr val="212121"/>
                </a:solidFill>
                <a:latin typeface="Arial"/>
                <a:cs typeface="Arial"/>
              </a:rPr>
              <a:t>y</a:t>
            </a:r>
            <a:r>
              <a:rPr sz="1950" dirty="0">
                <a:solidFill>
                  <a:srgbClr val="212121"/>
                </a:solidFill>
                <a:latin typeface="Arial"/>
                <a:cs typeface="Arial"/>
              </a:rPr>
              <a:t>pe</a:t>
            </a:r>
            <a:r>
              <a:rPr sz="1950" spc="-5" dirty="0">
                <a:solidFill>
                  <a:srgbClr val="212121"/>
                </a:solidFill>
                <a:latin typeface="Arial"/>
                <a:cs typeface="Arial"/>
              </a:rPr>
              <a:t>rt</a:t>
            </a:r>
            <a:r>
              <a:rPr sz="1950" dirty="0">
                <a:solidFill>
                  <a:srgbClr val="212121"/>
                </a:solidFill>
                <a:latin typeface="Arial"/>
                <a:cs typeface="Arial"/>
              </a:rPr>
              <a:t>en</a:t>
            </a:r>
            <a:r>
              <a:rPr sz="1950" spc="5" dirty="0">
                <a:solidFill>
                  <a:srgbClr val="212121"/>
                </a:solidFill>
                <a:latin typeface="Arial"/>
                <a:cs typeface="Arial"/>
              </a:rPr>
              <a:t>s</a:t>
            </a:r>
            <a:r>
              <a:rPr sz="1950" spc="-5" dirty="0">
                <a:solidFill>
                  <a:srgbClr val="212121"/>
                </a:solidFill>
                <a:latin typeface="Arial"/>
                <a:cs typeface="Arial"/>
              </a:rPr>
              <a:t>i</a:t>
            </a:r>
            <a:r>
              <a:rPr sz="1950" dirty="0">
                <a:solidFill>
                  <a:srgbClr val="212121"/>
                </a:solidFill>
                <a:latin typeface="Arial"/>
                <a:cs typeface="Arial"/>
              </a:rPr>
              <a:t>on</a:t>
            </a:r>
            <a:r>
              <a:rPr sz="1950" spc="-35" dirty="0">
                <a:solidFill>
                  <a:srgbClr val="212121"/>
                </a:solidFill>
                <a:latin typeface="Arial"/>
                <a:cs typeface="Arial"/>
              </a:rPr>
              <a:t> </a:t>
            </a:r>
            <a:r>
              <a:rPr sz="1950" dirty="0">
                <a:solidFill>
                  <a:srgbClr val="212121"/>
                </a:solidFill>
                <a:latin typeface="Arial"/>
                <a:cs typeface="Arial"/>
              </a:rPr>
              <a:t>or</a:t>
            </a:r>
            <a:r>
              <a:rPr sz="1950" spc="-10" dirty="0">
                <a:solidFill>
                  <a:srgbClr val="212121"/>
                </a:solidFill>
                <a:latin typeface="Arial"/>
                <a:cs typeface="Arial"/>
              </a:rPr>
              <a:t> </a:t>
            </a:r>
            <a:r>
              <a:rPr sz="1950" dirty="0">
                <a:solidFill>
                  <a:srgbClr val="212121"/>
                </a:solidFill>
                <a:latin typeface="Arial"/>
                <a:cs typeface="Arial"/>
              </a:rPr>
              <a:t>a</a:t>
            </a:r>
            <a:r>
              <a:rPr sz="1950" spc="5" dirty="0">
                <a:solidFill>
                  <a:srgbClr val="212121"/>
                </a:solidFill>
                <a:latin typeface="Arial"/>
                <a:cs typeface="Arial"/>
              </a:rPr>
              <a:t>s</a:t>
            </a:r>
            <a:r>
              <a:rPr sz="1950" spc="-5" dirty="0">
                <a:solidFill>
                  <a:srgbClr val="212121"/>
                </a:solidFill>
                <a:latin typeface="Arial"/>
                <a:cs typeface="Arial"/>
              </a:rPr>
              <a:t>t</a:t>
            </a:r>
            <a:r>
              <a:rPr sz="1950" dirty="0">
                <a:solidFill>
                  <a:srgbClr val="212121"/>
                </a:solidFill>
                <a:latin typeface="Arial"/>
                <a:cs typeface="Arial"/>
              </a:rPr>
              <a:t>hma,</a:t>
            </a:r>
            <a:r>
              <a:rPr sz="1950" spc="-45"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hat</a:t>
            </a:r>
            <a:r>
              <a:rPr sz="1950" spc="-25" dirty="0">
                <a:solidFill>
                  <a:srgbClr val="212121"/>
                </a:solidFill>
                <a:latin typeface="Arial"/>
                <a:cs typeface="Arial"/>
              </a:rPr>
              <a:t> </a:t>
            </a:r>
            <a:r>
              <a:rPr sz="1950" dirty="0">
                <a:solidFill>
                  <a:srgbClr val="212121"/>
                </a:solidFill>
                <a:latin typeface="Arial"/>
                <a:cs typeface="Arial"/>
              </a:rPr>
              <a:t>a</a:t>
            </a:r>
            <a:r>
              <a:rPr sz="1950" spc="-40" dirty="0">
                <a:solidFill>
                  <a:srgbClr val="212121"/>
                </a:solidFill>
                <a:latin typeface="Arial"/>
                <a:cs typeface="Arial"/>
              </a:rPr>
              <a:t>f</a:t>
            </a:r>
            <a:r>
              <a:rPr sz="1950" spc="-5" dirty="0">
                <a:solidFill>
                  <a:srgbClr val="212121"/>
                </a:solidFill>
                <a:latin typeface="Arial"/>
                <a:cs typeface="Arial"/>
              </a:rPr>
              <a:t>f</a:t>
            </a:r>
            <a:r>
              <a:rPr sz="1950" dirty="0">
                <a:solidFill>
                  <a:srgbClr val="212121"/>
                </a:solidFill>
                <a:latin typeface="Arial"/>
                <a:cs typeface="Arial"/>
              </a:rPr>
              <a:t>e</a:t>
            </a:r>
            <a:r>
              <a:rPr sz="1950" spc="5" dirty="0">
                <a:solidFill>
                  <a:srgbClr val="212121"/>
                </a:solidFill>
                <a:latin typeface="Arial"/>
                <a:cs typeface="Arial"/>
              </a:rPr>
              <a:t>c</a:t>
            </a:r>
            <a:r>
              <a:rPr sz="1950" spc="-5" dirty="0">
                <a:solidFill>
                  <a:srgbClr val="212121"/>
                </a:solidFill>
                <a:latin typeface="Arial"/>
                <a:cs typeface="Arial"/>
              </a:rPr>
              <a:t>t</a:t>
            </a:r>
            <a:r>
              <a:rPr sz="1950" dirty="0">
                <a:solidFill>
                  <a:srgbClr val="212121"/>
                </a:solidFill>
                <a:latin typeface="Arial"/>
                <a:cs typeface="Arial"/>
              </a:rPr>
              <a:t>s</a:t>
            </a:r>
            <a:r>
              <a:rPr sz="1950" spc="-35" dirty="0">
                <a:solidFill>
                  <a:srgbClr val="212121"/>
                </a:solidFill>
                <a:latin typeface="Arial"/>
                <a:cs typeface="Arial"/>
              </a:rPr>
              <a:t> </a:t>
            </a:r>
            <a:r>
              <a:rPr sz="1950" dirty="0">
                <a:solidFill>
                  <a:srgbClr val="212121"/>
                </a:solidFill>
                <a:latin typeface="Arial"/>
                <a:cs typeface="Arial"/>
              </a:rPr>
              <a:t>peop</a:t>
            </a:r>
            <a:r>
              <a:rPr sz="1950" spc="-5" dirty="0">
                <a:solidFill>
                  <a:srgbClr val="212121"/>
                </a:solidFill>
                <a:latin typeface="Arial"/>
                <a:cs typeface="Arial"/>
              </a:rPr>
              <a:t>l</a:t>
            </a:r>
            <a:r>
              <a:rPr sz="1950" dirty="0">
                <a:solidFill>
                  <a:srgbClr val="212121"/>
                </a:solidFill>
                <a:latin typeface="Arial"/>
                <a:cs typeface="Arial"/>
              </a:rPr>
              <a:t>e</a:t>
            </a:r>
            <a:r>
              <a:rPr sz="1950" spc="-15" dirty="0">
                <a:solidFill>
                  <a:srgbClr val="212121"/>
                </a:solidFill>
                <a:latin typeface="Arial"/>
                <a:cs typeface="Arial"/>
              </a:rPr>
              <a:t> </a:t>
            </a:r>
            <a:r>
              <a:rPr sz="1950" spc="-5" dirty="0">
                <a:solidFill>
                  <a:srgbClr val="212121"/>
                </a:solidFill>
                <a:latin typeface="Arial"/>
                <a:cs typeface="Arial"/>
              </a:rPr>
              <a:t>fr</a:t>
            </a:r>
            <a:r>
              <a:rPr sz="1950" dirty="0">
                <a:solidFill>
                  <a:srgbClr val="212121"/>
                </a:solidFill>
                <a:latin typeface="Arial"/>
                <a:cs typeface="Arial"/>
              </a:rPr>
              <a:t>om</a:t>
            </a:r>
            <a:r>
              <a:rPr sz="1950" spc="-25" dirty="0">
                <a:solidFill>
                  <a:srgbClr val="212121"/>
                </a:solidFill>
                <a:latin typeface="Arial"/>
                <a:cs typeface="Arial"/>
              </a:rPr>
              <a:t> </a:t>
            </a:r>
            <a:r>
              <a:rPr sz="1950" dirty="0">
                <a:solidFill>
                  <a:srgbClr val="212121"/>
                </a:solidFill>
                <a:latin typeface="Arial"/>
                <a:cs typeface="Arial"/>
              </a:rPr>
              <a:t>a</a:t>
            </a:r>
            <a:r>
              <a:rPr sz="1950" spc="-5" dirty="0">
                <a:solidFill>
                  <a:srgbClr val="212121"/>
                </a:solidFill>
                <a:latin typeface="Arial"/>
                <a:cs typeface="Arial"/>
              </a:rPr>
              <a:t>l</a:t>
            </a:r>
            <a:r>
              <a:rPr sz="1950" dirty="0">
                <a:solidFill>
                  <a:srgbClr val="212121"/>
                </a:solidFill>
                <a:latin typeface="Arial"/>
                <a:cs typeface="Arial"/>
              </a:rPr>
              <a:t>l</a:t>
            </a:r>
            <a:r>
              <a:rPr sz="1950" spc="5" dirty="0">
                <a:solidFill>
                  <a:srgbClr val="212121"/>
                </a:solidFill>
                <a:latin typeface="Arial"/>
                <a:cs typeface="Arial"/>
              </a:rPr>
              <a:t> </a:t>
            </a:r>
            <a:r>
              <a:rPr sz="1950" spc="-35" dirty="0">
                <a:solidFill>
                  <a:srgbClr val="212121"/>
                </a:solidFill>
                <a:latin typeface="Arial"/>
                <a:cs typeface="Arial"/>
              </a:rPr>
              <a:t>w</a:t>
            </a:r>
            <a:r>
              <a:rPr sz="1950" dirty="0">
                <a:solidFill>
                  <a:srgbClr val="212121"/>
                </a:solidFill>
                <a:latin typeface="Arial"/>
                <a:cs typeface="Arial"/>
              </a:rPr>
              <a:t>a</a:t>
            </a:r>
            <a:r>
              <a:rPr sz="1950" spc="-5" dirty="0">
                <a:solidFill>
                  <a:srgbClr val="212121"/>
                </a:solidFill>
                <a:latin typeface="Arial"/>
                <a:cs typeface="Arial"/>
              </a:rPr>
              <a:t>l</a:t>
            </a:r>
            <a:r>
              <a:rPr sz="1950" spc="5" dirty="0">
                <a:solidFill>
                  <a:srgbClr val="212121"/>
                </a:solidFill>
                <a:latin typeface="Arial"/>
                <a:cs typeface="Arial"/>
              </a:rPr>
              <a:t>k</a:t>
            </a:r>
            <a:r>
              <a:rPr sz="1950" dirty="0">
                <a:solidFill>
                  <a:srgbClr val="212121"/>
                </a:solidFill>
                <a:latin typeface="Arial"/>
                <a:cs typeface="Arial"/>
              </a:rPr>
              <a:t>s</a:t>
            </a:r>
            <a:r>
              <a:rPr sz="1950" spc="15" dirty="0">
                <a:solidFill>
                  <a:srgbClr val="212121"/>
                </a:solidFill>
                <a:latin typeface="Arial"/>
                <a:cs typeface="Arial"/>
              </a:rPr>
              <a:t> </a:t>
            </a:r>
            <a:r>
              <a:rPr sz="1950" dirty="0">
                <a:solidFill>
                  <a:srgbClr val="212121"/>
                </a:solidFill>
                <a:latin typeface="Arial"/>
                <a:cs typeface="Arial"/>
              </a:rPr>
              <a:t>of</a:t>
            </a:r>
            <a:r>
              <a:rPr sz="1950" spc="-20" dirty="0">
                <a:solidFill>
                  <a:srgbClr val="212121"/>
                </a:solidFill>
                <a:latin typeface="Arial"/>
                <a:cs typeface="Arial"/>
              </a:rPr>
              <a:t> </a:t>
            </a:r>
            <a:r>
              <a:rPr sz="1950" spc="-5" dirty="0">
                <a:solidFill>
                  <a:srgbClr val="212121"/>
                </a:solidFill>
                <a:latin typeface="Arial"/>
                <a:cs typeface="Arial"/>
              </a:rPr>
              <a:t>lif</a:t>
            </a:r>
            <a:r>
              <a:rPr sz="1950" dirty="0">
                <a:solidFill>
                  <a:srgbClr val="212121"/>
                </a:solidFill>
                <a:latin typeface="Arial"/>
                <a:cs typeface="Arial"/>
              </a:rPr>
              <a:t>e. On</a:t>
            </a:r>
            <a:r>
              <a:rPr sz="1950" spc="5" dirty="0">
                <a:solidFill>
                  <a:srgbClr val="212121"/>
                </a:solidFill>
                <a:latin typeface="Arial"/>
                <a:cs typeface="Arial"/>
              </a:rPr>
              <a:t>c</a:t>
            </a:r>
            <a:r>
              <a:rPr sz="1950" dirty="0">
                <a:solidFill>
                  <a:srgbClr val="212121"/>
                </a:solidFill>
                <a:latin typeface="Arial"/>
                <a:cs typeface="Arial"/>
              </a:rPr>
              <a:t>e</a:t>
            </a:r>
            <a:r>
              <a:rPr sz="1950" spc="-35"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omeone</a:t>
            </a:r>
            <a:r>
              <a:rPr sz="1950" spc="-35" dirty="0">
                <a:solidFill>
                  <a:srgbClr val="212121"/>
                </a:solidFill>
                <a:latin typeface="Arial"/>
                <a:cs typeface="Arial"/>
              </a:rPr>
              <a:t> </a:t>
            </a:r>
            <a:r>
              <a:rPr sz="1950" dirty="0">
                <a:solidFill>
                  <a:srgbClr val="212121"/>
                </a:solidFill>
                <a:latin typeface="Arial"/>
                <a:cs typeface="Arial"/>
              </a:rPr>
              <a:t>de</a:t>
            </a:r>
            <a:r>
              <a:rPr sz="1950" spc="-10" dirty="0">
                <a:solidFill>
                  <a:srgbClr val="212121"/>
                </a:solidFill>
                <a:latin typeface="Arial"/>
                <a:cs typeface="Arial"/>
              </a:rPr>
              <a:t>v</a:t>
            </a:r>
            <a:r>
              <a:rPr sz="1950" dirty="0">
                <a:solidFill>
                  <a:srgbClr val="212121"/>
                </a:solidFill>
                <a:latin typeface="Arial"/>
                <a:cs typeface="Arial"/>
              </a:rPr>
              <a:t>e</a:t>
            </a:r>
            <a:r>
              <a:rPr sz="1950" spc="-5" dirty="0">
                <a:solidFill>
                  <a:srgbClr val="212121"/>
                </a:solidFill>
                <a:latin typeface="Arial"/>
                <a:cs typeface="Arial"/>
              </a:rPr>
              <a:t>l</a:t>
            </a:r>
            <a:r>
              <a:rPr sz="1950" dirty="0">
                <a:solidFill>
                  <a:srgbClr val="212121"/>
                </a:solidFill>
                <a:latin typeface="Arial"/>
                <a:cs typeface="Arial"/>
              </a:rPr>
              <a:t>ops</a:t>
            </a:r>
            <a:r>
              <a:rPr sz="1950" spc="-2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o</a:t>
            </a:r>
            <a:r>
              <a:rPr sz="1950" spc="-5" dirty="0">
                <a:solidFill>
                  <a:srgbClr val="212121"/>
                </a:solidFill>
                <a:latin typeface="Arial"/>
                <a:cs typeface="Arial"/>
              </a:rPr>
              <a:t>l</a:t>
            </a:r>
            <a:r>
              <a:rPr sz="1950" dirty="0">
                <a:solidFill>
                  <a:srgbClr val="212121"/>
                </a:solidFill>
                <a:latin typeface="Arial"/>
                <a:cs typeface="Arial"/>
              </a:rPr>
              <a:t>e</a:t>
            </a:r>
            <a:r>
              <a:rPr sz="1950" spc="-5" dirty="0">
                <a:solidFill>
                  <a:srgbClr val="212121"/>
                </a:solidFill>
                <a:latin typeface="Arial"/>
                <a:cs typeface="Arial"/>
              </a:rPr>
              <a:t>r</a:t>
            </a:r>
            <a:r>
              <a:rPr sz="1950" dirty="0">
                <a:solidFill>
                  <a:srgbClr val="212121"/>
                </a:solidFill>
                <a:latin typeface="Arial"/>
                <a:cs typeface="Arial"/>
              </a:rPr>
              <a:t>an</a:t>
            </a:r>
            <a:r>
              <a:rPr sz="1950" spc="5" dirty="0">
                <a:solidFill>
                  <a:srgbClr val="212121"/>
                </a:solidFill>
                <a:latin typeface="Arial"/>
                <a:cs typeface="Arial"/>
              </a:rPr>
              <a:t>c</a:t>
            </a:r>
            <a:r>
              <a:rPr sz="1950" dirty="0">
                <a:solidFill>
                  <a:srgbClr val="212121"/>
                </a:solidFill>
                <a:latin typeface="Arial"/>
                <a:cs typeface="Arial"/>
              </a:rPr>
              <a:t>e,</a:t>
            </a:r>
            <a:r>
              <a:rPr sz="1950" spc="-45" dirty="0">
                <a:solidFill>
                  <a:srgbClr val="212121"/>
                </a:solidFill>
                <a:latin typeface="Arial"/>
                <a:cs typeface="Arial"/>
              </a:rPr>
              <a:t> </a:t>
            </a:r>
            <a:r>
              <a:rPr sz="1950" dirty="0">
                <a:solidFill>
                  <a:srgbClr val="212121"/>
                </a:solidFill>
                <a:latin typeface="Arial"/>
                <a:cs typeface="Arial"/>
              </a:rPr>
              <a:t>p</a:t>
            </a:r>
            <a:r>
              <a:rPr sz="1950" spc="-5" dirty="0">
                <a:solidFill>
                  <a:srgbClr val="212121"/>
                </a:solidFill>
                <a:latin typeface="Arial"/>
                <a:cs typeface="Arial"/>
              </a:rPr>
              <a:t>l</a:t>
            </a:r>
            <a:r>
              <a:rPr sz="1950" dirty="0">
                <a:solidFill>
                  <a:srgbClr val="212121"/>
                </a:solidFill>
                <a:latin typeface="Arial"/>
                <a:cs typeface="Arial"/>
              </a:rPr>
              <a:t>ea</a:t>
            </a:r>
            <a:r>
              <a:rPr sz="1950" spc="5" dirty="0">
                <a:solidFill>
                  <a:srgbClr val="212121"/>
                </a:solidFill>
                <a:latin typeface="Arial"/>
                <a:cs typeface="Arial"/>
              </a:rPr>
              <a:t>s</a:t>
            </a:r>
            <a:r>
              <a:rPr sz="1950" dirty="0">
                <a:solidFill>
                  <a:srgbClr val="212121"/>
                </a:solidFill>
                <a:latin typeface="Arial"/>
                <a:cs typeface="Arial"/>
              </a:rPr>
              <a:t>u</a:t>
            </a:r>
            <a:r>
              <a:rPr sz="1950" spc="-5" dirty="0">
                <a:solidFill>
                  <a:srgbClr val="212121"/>
                </a:solidFill>
                <a:latin typeface="Arial"/>
                <a:cs typeface="Arial"/>
              </a:rPr>
              <a:t>r</a:t>
            </a:r>
            <a:r>
              <a:rPr sz="1950" dirty="0">
                <a:solidFill>
                  <a:srgbClr val="212121"/>
                </a:solidFill>
                <a:latin typeface="Arial"/>
                <a:cs typeface="Arial"/>
              </a:rPr>
              <a:t>e</a:t>
            </a:r>
            <a:r>
              <a:rPr sz="1950" spc="-25" dirty="0">
                <a:solidFill>
                  <a:srgbClr val="212121"/>
                </a:solidFill>
                <a:latin typeface="Arial"/>
                <a:cs typeface="Arial"/>
              </a:rPr>
              <a:t> </a:t>
            </a:r>
            <a:r>
              <a:rPr sz="1950" dirty="0">
                <a:solidFill>
                  <a:srgbClr val="212121"/>
                </a:solidFill>
                <a:latin typeface="Arial"/>
                <a:cs typeface="Arial"/>
              </a:rPr>
              <a:t>d</a:t>
            </a:r>
            <a:r>
              <a:rPr sz="1950" spc="-5" dirty="0">
                <a:solidFill>
                  <a:srgbClr val="212121"/>
                </a:solidFill>
                <a:latin typeface="Arial"/>
                <a:cs typeface="Arial"/>
              </a:rPr>
              <a:t>i</a:t>
            </a:r>
            <a:r>
              <a:rPr sz="1950" dirty="0">
                <a:solidFill>
                  <a:srgbClr val="212121"/>
                </a:solidFill>
                <a:latin typeface="Arial"/>
                <a:cs typeface="Arial"/>
              </a:rPr>
              <a:t>m</a:t>
            </a:r>
            <a:r>
              <a:rPr sz="1950" spc="-5" dirty="0">
                <a:solidFill>
                  <a:srgbClr val="212121"/>
                </a:solidFill>
                <a:latin typeface="Arial"/>
                <a:cs typeface="Arial"/>
              </a:rPr>
              <a:t>i</a:t>
            </a:r>
            <a:r>
              <a:rPr sz="1950" dirty="0">
                <a:solidFill>
                  <a:srgbClr val="212121"/>
                </a:solidFill>
                <a:latin typeface="Arial"/>
                <a:cs typeface="Arial"/>
              </a:rPr>
              <a:t>n</a:t>
            </a:r>
            <a:r>
              <a:rPr sz="1950" spc="-5" dirty="0">
                <a:solidFill>
                  <a:srgbClr val="212121"/>
                </a:solidFill>
                <a:latin typeface="Arial"/>
                <a:cs typeface="Arial"/>
              </a:rPr>
              <a:t>i</a:t>
            </a:r>
            <a:r>
              <a:rPr sz="1950" spc="5" dirty="0">
                <a:solidFill>
                  <a:srgbClr val="212121"/>
                </a:solidFill>
                <a:latin typeface="Arial"/>
                <a:cs typeface="Arial"/>
              </a:rPr>
              <a:t>s</a:t>
            </a:r>
            <a:r>
              <a:rPr sz="1950" dirty="0">
                <a:solidFill>
                  <a:srgbClr val="212121"/>
                </a:solidFill>
                <a:latin typeface="Arial"/>
                <a:cs typeface="Arial"/>
              </a:rPr>
              <a:t>he</a:t>
            </a:r>
            <a:r>
              <a:rPr sz="1950" spc="5" dirty="0">
                <a:solidFill>
                  <a:srgbClr val="212121"/>
                </a:solidFill>
                <a:latin typeface="Arial"/>
                <a:cs typeface="Arial"/>
              </a:rPr>
              <a:t>s</a:t>
            </a:r>
            <a:r>
              <a:rPr sz="1950" dirty="0">
                <a:solidFill>
                  <a:srgbClr val="212121"/>
                </a:solidFill>
                <a:latin typeface="Arial"/>
                <a:cs typeface="Arial"/>
              </a:rPr>
              <a:t>,</a:t>
            </a:r>
            <a:r>
              <a:rPr sz="1950" spc="-45" dirty="0">
                <a:solidFill>
                  <a:srgbClr val="212121"/>
                </a:solidFill>
                <a:latin typeface="Arial"/>
                <a:cs typeface="Arial"/>
              </a:rPr>
              <a:t> </a:t>
            </a:r>
            <a:r>
              <a:rPr sz="1950" dirty="0">
                <a:solidFill>
                  <a:srgbClr val="212121"/>
                </a:solidFill>
                <a:latin typeface="Arial"/>
                <a:cs typeface="Arial"/>
              </a:rPr>
              <a:t>but</a:t>
            </a:r>
            <a:r>
              <a:rPr sz="1950" spc="-20" dirty="0">
                <a:solidFill>
                  <a:srgbClr val="212121"/>
                </a:solidFill>
                <a:latin typeface="Arial"/>
                <a:cs typeface="Arial"/>
              </a:rPr>
              <a:t> </a:t>
            </a:r>
            <a:r>
              <a:rPr sz="1950" dirty="0">
                <a:solidFill>
                  <a:srgbClr val="212121"/>
                </a:solidFill>
                <a:latin typeface="Arial"/>
                <a:cs typeface="Arial"/>
              </a:rPr>
              <a:t>d</a:t>
            </a:r>
            <a:r>
              <a:rPr sz="1950" spc="-5" dirty="0">
                <a:solidFill>
                  <a:srgbClr val="212121"/>
                </a:solidFill>
                <a:latin typeface="Arial"/>
                <a:cs typeface="Arial"/>
              </a:rPr>
              <a:t>r</a:t>
            </a:r>
            <a:r>
              <a:rPr sz="1950" dirty="0">
                <a:solidFill>
                  <a:srgbClr val="212121"/>
                </a:solidFill>
                <a:latin typeface="Arial"/>
                <a:cs typeface="Arial"/>
              </a:rPr>
              <a:t>ugs </a:t>
            </a:r>
            <a:r>
              <a:rPr sz="1950" spc="5" dirty="0">
                <a:solidFill>
                  <a:srgbClr val="212121"/>
                </a:solidFill>
                <a:latin typeface="Arial"/>
                <a:cs typeface="Arial"/>
              </a:rPr>
              <a:t>c</a:t>
            </a:r>
            <a:r>
              <a:rPr sz="1950" dirty="0">
                <a:solidFill>
                  <a:srgbClr val="212121"/>
                </a:solidFill>
                <a:latin typeface="Arial"/>
                <a:cs typeface="Arial"/>
              </a:rPr>
              <a:t>hange</a:t>
            </a:r>
            <a:r>
              <a:rPr sz="1950" spc="-35"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he</a:t>
            </a:r>
            <a:r>
              <a:rPr sz="1950" spc="-10" dirty="0">
                <a:solidFill>
                  <a:srgbClr val="212121"/>
                </a:solidFill>
                <a:latin typeface="Arial"/>
                <a:cs typeface="Arial"/>
              </a:rPr>
              <a:t> </a:t>
            </a:r>
            <a:r>
              <a:rPr sz="1950" dirty="0">
                <a:solidFill>
                  <a:srgbClr val="212121"/>
                </a:solidFill>
                <a:latin typeface="Arial"/>
                <a:cs typeface="Arial"/>
              </a:rPr>
              <a:t>b</a:t>
            </a:r>
            <a:r>
              <a:rPr sz="1950" spc="-5" dirty="0">
                <a:solidFill>
                  <a:srgbClr val="212121"/>
                </a:solidFill>
                <a:latin typeface="Arial"/>
                <a:cs typeface="Arial"/>
              </a:rPr>
              <a:t>r</a:t>
            </a:r>
            <a:r>
              <a:rPr sz="1950" dirty="0">
                <a:solidFill>
                  <a:srgbClr val="212121"/>
                </a:solidFill>
                <a:latin typeface="Arial"/>
                <a:cs typeface="Arial"/>
              </a:rPr>
              <a:t>a</a:t>
            </a:r>
            <a:r>
              <a:rPr sz="1950" spc="-5" dirty="0">
                <a:solidFill>
                  <a:srgbClr val="212121"/>
                </a:solidFill>
                <a:latin typeface="Arial"/>
                <a:cs typeface="Arial"/>
              </a:rPr>
              <a:t>i</a:t>
            </a:r>
            <a:r>
              <a:rPr sz="1950" dirty="0">
                <a:solidFill>
                  <a:srgbClr val="212121"/>
                </a:solidFill>
                <a:latin typeface="Arial"/>
                <a:cs typeface="Arial"/>
              </a:rPr>
              <a:t>n</a:t>
            </a:r>
            <a:r>
              <a:rPr sz="1950" spc="-15"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n </a:t>
            </a:r>
            <a:r>
              <a:rPr sz="1950" spc="-35" dirty="0">
                <a:solidFill>
                  <a:srgbClr val="212121"/>
                </a:solidFill>
                <a:latin typeface="Arial"/>
                <a:cs typeface="Arial"/>
              </a:rPr>
              <a:t>w</a:t>
            </a:r>
            <a:r>
              <a:rPr sz="1950" dirty="0">
                <a:solidFill>
                  <a:srgbClr val="212121"/>
                </a:solidFill>
                <a:latin typeface="Arial"/>
                <a:cs typeface="Arial"/>
              </a:rPr>
              <a:t>a</a:t>
            </a:r>
            <a:r>
              <a:rPr sz="1950" spc="-10" dirty="0">
                <a:solidFill>
                  <a:srgbClr val="212121"/>
                </a:solidFill>
                <a:latin typeface="Arial"/>
                <a:cs typeface="Arial"/>
              </a:rPr>
              <a:t>y</a:t>
            </a:r>
            <a:r>
              <a:rPr sz="1950" dirty="0">
                <a:solidFill>
                  <a:srgbClr val="212121"/>
                </a:solidFill>
                <a:latin typeface="Arial"/>
                <a:cs typeface="Arial"/>
              </a:rPr>
              <a:t>s</a:t>
            </a:r>
            <a:r>
              <a:rPr sz="1950" spc="25"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hat</a:t>
            </a:r>
            <a:r>
              <a:rPr sz="1950" spc="-30" dirty="0">
                <a:solidFill>
                  <a:srgbClr val="212121"/>
                </a:solidFill>
                <a:latin typeface="Arial"/>
                <a:cs typeface="Arial"/>
              </a:rPr>
              <a:t> </a:t>
            </a:r>
            <a:r>
              <a:rPr sz="1950" dirty="0">
                <a:solidFill>
                  <a:srgbClr val="212121"/>
                </a:solidFill>
                <a:latin typeface="Arial"/>
                <a:cs typeface="Arial"/>
              </a:rPr>
              <a:t>ma</a:t>
            </a:r>
            <a:r>
              <a:rPr sz="1950" spc="5" dirty="0">
                <a:solidFill>
                  <a:srgbClr val="212121"/>
                </a:solidFill>
                <a:latin typeface="Arial"/>
                <a:cs typeface="Arial"/>
              </a:rPr>
              <a:t>k</a:t>
            </a:r>
            <a:r>
              <a:rPr sz="1950" dirty="0">
                <a:solidFill>
                  <a:srgbClr val="212121"/>
                </a:solidFill>
                <a:latin typeface="Arial"/>
                <a:cs typeface="Arial"/>
              </a:rPr>
              <a:t>e</a:t>
            </a:r>
            <a:r>
              <a:rPr sz="1950" spc="-25" dirty="0">
                <a:solidFill>
                  <a:srgbClr val="212121"/>
                </a:solidFill>
                <a:latin typeface="Arial"/>
                <a:cs typeface="Arial"/>
              </a:rPr>
              <a:t> </a:t>
            </a:r>
            <a:r>
              <a:rPr sz="1950" dirty="0">
                <a:solidFill>
                  <a:srgbClr val="212121"/>
                </a:solidFill>
                <a:latin typeface="Arial"/>
                <a:cs typeface="Arial"/>
              </a:rPr>
              <a:t>qu</a:t>
            </a:r>
            <a:r>
              <a:rPr sz="1950" spc="-5" dirty="0">
                <a:solidFill>
                  <a:srgbClr val="212121"/>
                </a:solidFill>
                <a:latin typeface="Arial"/>
                <a:cs typeface="Arial"/>
              </a:rPr>
              <a:t>itti</a:t>
            </a:r>
            <a:r>
              <a:rPr sz="1950" dirty="0">
                <a:solidFill>
                  <a:srgbClr val="212121"/>
                </a:solidFill>
                <a:latin typeface="Arial"/>
                <a:cs typeface="Arial"/>
              </a:rPr>
              <a:t>ng</a:t>
            </a:r>
            <a:r>
              <a:rPr sz="1950" spc="-10" dirty="0">
                <a:solidFill>
                  <a:srgbClr val="212121"/>
                </a:solidFill>
                <a:latin typeface="Arial"/>
                <a:cs typeface="Arial"/>
              </a:rPr>
              <a:t> </a:t>
            </a:r>
            <a:r>
              <a:rPr sz="1950" dirty="0">
                <a:solidFill>
                  <a:srgbClr val="212121"/>
                </a:solidFill>
                <a:latin typeface="Arial"/>
                <a:cs typeface="Arial"/>
              </a:rPr>
              <a:t>ha</a:t>
            </a:r>
            <a:r>
              <a:rPr sz="1950" spc="-5" dirty="0">
                <a:solidFill>
                  <a:srgbClr val="212121"/>
                </a:solidFill>
                <a:latin typeface="Arial"/>
                <a:cs typeface="Arial"/>
              </a:rPr>
              <a:t>r</a:t>
            </a:r>
            <a:r>
              <a:rPr sz="1950" dirty="0">
                <a:solidFill>
                  <a:srgbClr val="212121"/>
                </a:solidFill>
                <a:latin typeface="Arial"/>
                <a:cs typeface="Arial"/>
              </a:rPr>
              <a:t>d.</a:t>
            </a:r>
            <a:r>
              <a:rPr sz="1950" spc="-55" dirty="0">
                <a:solidFill>
                  <a:srgbClr val="212121"/>
                </a:solidFill>
                <a:latin typeface="Arial"/>
                <a:cs typeface="Arial"/>
              </a:rPr>
              <a:t> </a:t>
            </a:r>
            <a:r>
              <a:rPr sz="1950" dirty="0">
                <a:solidFill>
                  <a:srgbClr val="212121"/>
                </a:solidFill>
                <a:latin typeface="Arial"/>
                <a:cs typeface="Arial"/>
              </a:rPr>
              <a:t>The</a:t>
            </a:r>
            <a:r>
              <a:rPr sz="1950" spc="-25" dirty="0">
                <a:solidFill>
                  <a:srgbClr val="212121"/>
                </a:solidFill>
                <a:latin typeface="Arial"/>
                <a:cs typeface="Arial"/>
              </a:rPr>
              <a:t> </a:t>
            </a:r>
            <a:r>
              <a:rPr sz="1950" spc="-5" dirty="0">
                <a:solidFill>
                  <a:srgbClr val="212121"/>
                </a:solidFill>
                <a:latin typeface="Arial"/>
                <a:cs typeface="Arial"/>
              </a:rPr>
              <a:t>ill</a:t>
            </a:r>
            <a:r>
              <a:rPr sz="1950" dirty="0">
                <a:solidFill>
                  <a:srgbClr val="212121"/>
                </a:solidFill>
                <a:latin typeface="Arial"/>
                <a:cs typeface="Arial"/>
              </a:rPr>
              <a:t>ne</a:t>
            </a:r>
            <a:r>
              <a:rPr sz="1950" spc="5" dirty="0">
                <a:solidFill>
                  <a:srgbClr val="212121"/>
                </a:solidFill>
                <a:latin typeface="Arial"/>
                <a:cs typeface="Arial"/>
              </a:rPr>
              <a:t>s</a:t>
            </a:r>
            <a:r>
              <a:rPr sz="1950" dirty="0">
                <a:solidFill>
                  <a:srgbClr val="212121"/>
                </a:solidFill>
                <a:latin typeface="Arial"/>
                <a:cs typeface="Arial"/>
              </a:rPr>
              <a:t>s</a:t>
            </a:r>
            <a:r>
              <a:rPr sz="1950" spc="-10"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s </a:t>
            </a:r>
            <a:r>
              <a:rPr sz="1950" spc="-5" dirty="0">
                <a:solidFill>
                  <a:srgbClr val="212121"/>
                </a:solidFill>
                <a:latin typeface="Arial"/>
                <a:cs typeface="Arial"/>
              </a:rPr>
              <a:t>r</a:t>
            </a:r>
            <a:r>
              <a:rPr sz="1950" dirty="0">
                <a:solidFill>
                  <a:srgbClr val="212121"/>
                </a:solidFill>
                <a:latin typeface="Arial"/>
                <a:cs typeface="Arial"/>
              </a:rPr>
              <a:t>e</a:t>
            </a:r>
            <a:r>
              <a:rPr sz="1950" spc="5" dirty="0">
                <a:solidFill>
                  <a:srgbClr val="212121"/>
                </a:solidFill>
                <a:latin typeface="Arial"/>
                <a:cs typeface="Arial"/>
              </a:rPr>
              <a:t>c</a:t>
            </a:r>
            <a:r>
              <a:rPr sz="1950" dirty="0">
                <a:solidFill>
                  <a:srgbClr val="212121"/>
                </a:solidFill>
                <a:latin typeface="Arial"/>
                <a:cs typeface="Arial"/>
              </a:rPr>
              <a:t>u</a:t>
            </a:r>
            <a:r>
              <a:rPr sz="1950" spc="-5" dirty="0">
                <a:solidFill>
                  <a:srgbClr val="212121"/>
                </a:solidFill>
                <a:latin typeface="Arial"/>
                <a:cs typeface="Arial"/>
              </a:rPr>
              <a:t>rr</a:t>
            </a:r>
            <a:r>
              <a:rPr sz="1950" dirty="0">
                <a:solidFill>
                  <a:srgbClr val="212121"/>
                </a:solidFill>
                <a:latin typeface="Arial"/>
                <a:cs typeface="Arial"/>
              </a:rPr>
              <a:t>ent</a:t>
            </a:r>
            <a:r>
              <a:rPr sz="1950" spc="-30" dirty="0">
                <a:solidFill>
                  <a:srgbClr val="212121"/>
                </a:solidFill>
                <a:latin typeface="Arial"/>
                <a:cs typeface="Arial"/>
              </a:rPr>
              <a:t> </a:t>
            </a:r>
            <a:r>
              <a:rPr sz="1950" dirty="0">
                <a:solidFill>
                  <a:srgbClr val="212121"/>
                </a:solidFill>
                <a:latin typeface="Arial"/>
                <a:cs typeface="Arial"/>
              </a:rPr>
              <a:t>and</a:t>
            </a:r>
            <a:r>
              <a:rPr sz="1950" spc="-25" dirty="0">
                <a:solidFill>
                  <a:srgbClr val="212121"/>
                </a:solidFill>
                <a:latin typeface="Arial"/>
                <a:cs typeface="Arial"/>
              </a:rPr>
              <a:t> </a:t>
            </a:r>
            <a:r>
              <a:rPr sz="1950" dirty="0">
                <a:solidFill>
                  <a:srgbClr val="212121"/>
                </a:solidFill>
                <a:latin typeface="Arial"/>
                <a:cs typeface="Arial"/>
              </a:rPr>
              <a:t>o</a:t>
            </a:r>
            <a:r>
              <a:rPr sz="1950" spc="-5" dirty="0">
                <a:solidFill>
                  <a:srgbClr val="212121"/>
                </a:solidFill>
                <a:latin typeface="Arial"/>
                <a:cs typeface="Arial"/>
              </a:rPr>
              <a:t>ft</a:t>
            </a:r>
            <a:r>
              <a:rPr sz="1950" dirty="0">
                <a:solidFill>
                  <a:srgbClr val="212121"/>
                </a:solidFill>
                <a:latin typeface="Arial"/>
                <a:cs typeface="Arial"/>
              </a:rPr>
              <a:t>en</a:t>
            </a:r>
            <a:r>
              <a:rPr sz="1950" spc="-10"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e</a:t>
            </a:r>
            <a:r>
              <a:rPr sz="1950" spc="-5" dirty="0">
                <a:solidFill>
                  <a:srgbClr val="212121"/>
                </a:solidFill>
                <a:latin typeface="Arial"/>
                <a:cs typeface="Arial"/>
              </a:rPr>
              <a:t>ri</a:t>
            </a:r>
            <a:r>
              <a:rPr sz="1950" dirty="0">
                <a:solidFill>
                  <a:srgbClr val="212121"/>
                </a:solidFill>
                <a:latin typeface="Arial"/>
                <a:cs typeface="Arial"/>
              </a:rPr>
              <a:t>ou</a:t>
            </a:r>
            <a:r>
              <a:rPr sz="1950" spc="5" dirty="0">
                <a:solidFill>
                  <a:srgbClr val="212121"/>
                </a:solidFill>
                <a:latin typeface="Arial"/>
                <a:cs typeface="Arial"/>
              </a:rPr>
              <a:t>s</a:t>
            </a:r>
            <a:r>
              <a:rPr sz="1950" dirty="0">
                <a:solidFill>
                  <a:srgbClr val="212121"/>
                </a:solidFill>
                <a:latin typeface="Arial"/>
                <a:cs typeface="Arial"/>
              </a:rPr>
              <a:t>,</a:t>
            </a:r>
            <a:r>
              <a:rPr sz="1950" spc="-45" dirty="0">
                <a:solidFill>
                  <a:srgbClr val="212121"/>
                </a:solidFill>
                <a:latin typeface="Arial"/>
                <a:cs typeface="Arial"/>
              </a:rPr>
              <a:t> </a:t>
            </a:r>
            <a:r>
              <a:rPr sz="1950" dirty="0">
                <a:solidFill>
                  <a:srgbClr val="212121"/>
                </a:solidFill>
                <a:latin typeface="Arial"/>
                <a:cs typeface="Arial"/>
              </a:rPr>
              <a:t>but</a:t>
            </a:r>
            <a:r>
              <a:rPr sz="1950" spc="-20"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s </a:t>
            </a:r>
            <a:r>
              <a:rPr sz="1950" spc="-5" dirty="0">
                <a:solidFill>
                  <a:srgbClr val="212121"/>
                </a:solidFill>
                <a:latin typeface="Arial"/>
                <a:cs typeface="Arial"/>
              </a:rPr>
              <a:t>tr</a:t>
            </a:r>
            <a:r>
              <a:rPr sz="1950" dirty="0">
                <a:solidFill>
                  <a:srgbClr val="212121"/>
                </a:solidFill>
                <a:latin typeface="Arial"/>
                <a:cs typeface="Arial"/>
              </a:rPr>
              <a:t>ea</a:t>
            </a:r>
            <a:r>
              <a:rPr sz="1950" spc="-5" dirty="0">
                <a:solidFill>
                  <a:srgbClr val="212121"/>
                </a:solidFill>
                <a:latin typeface="Arial"/>
                <a:cs typeface="Arial"/>
              </a:rPr>
              <a:t>t</a:t>
            </a:r>
            <a:r>
              <a:rPr sz="1950" dirty="0">
                <a:solidFill>
                  <a:srgbClr val="212121"/>
                </a:solidFill>
                <a:latin typeface="Arial"/>
                <a:cs typeface="Arial"/>
              </a:rPr>
              <a:t>ab</a:t>
            </a:r>
            <a:r>
              <a:rPr sz="1950" spc="-5" dirty="0">
                <a:solidFill>
                  <a:srgbClr val="212121"/>
                </a:solidFill>
                <a:latin typeface="Arial"/>
                <a:cs typeface="Arial"/>
              </a:rPr>
              <a:t>l</a:t>
            </a:r>
            <a:r>
              <a:rPr sz="1950" dirty="0">
                <a:solidFill>
                  <a:srgbClr val="212121"/>
                </a:solidFill>
                <a:latin typeface="Arial"/>
                <a:cs typeface="Arial"/>
              </a:rPr>
              <a:t>e,</a:t>
            </a:r>
            <a:r>
              <a:rPr sz="1950" spc="-30" dirty="0">
                <a:solidFill>
                  <a:srgbClr val="212121"/>
                </a:solidFill>
                <a:latin typeface="Arial"/>
                <a:cs typeface="Arial"/>
              </a:rPr>
              <a:t> </a:t>
            </a:r>
            <a:r>
              <a:rPr sz="1950" dirty="0">
                <a:solidFill>
                  <a:srgbClr val="212121"/>
                </a:solidFill>
                <a:latin typeface="Arial"/>
                <a:cs typeface="Arial"/>
              </a:rPr>
              <a:t>and</a:t>
            </a:r>
            <a:r>
              <a:rPr sz="1950" spc="-25" dirty="0">
                <a:solidFill>
                  <a:srgbClr val="212121"/>
                </a:solidFill>
                <a:latin typeface="Arial"/>
                <a:cs typeface="Arial"/>
              </a:rPr>
              <a:t> </a:t>
            </a:r>
            <a:r>
              <a:rPr sz="1950" dirty="0">
                <a:solidFill>
                  <a:srgbClr val="212121"/>
                </a:solidFill>
                <a:latin typeface="Arial"/>
                <a:cs typeface="Arial"/>
              </a:rPr>
              <a:t>many</a:t>
            </a:r>
            <a:r>
              <a:rPr sz="1950" spc="-20" dirty="0">
                <a:solidFill>
                  <a:srgbClr val="212121"/>
                </a:solidFill>
                <a:latin typeface="Arial"/>
                <a:cs typeface="Arial"/>
              </a:rPr>
              <a:t> </a:t>
            </a:r>
            <a:r>
              <a:rPr sz="1950" dirty="0">
                <a:solidFill>
                  <a:srgbClr val="212121"/>
                </a:solidFill>
                <a:latin typeface="Arial"/>
                <a:cs typeface="Arial"/>
              </a:rPr>
              <a:t>peop</a:t>
            </a:r>
            <a:r>
              <a:rPr sz="1950" spc="-5" dirty="0">
                <a:solidFill>
                  <a:srgbClr val="212121"/>
                </a:solidFill>
                <a:latin typeface="Arial"/>
                <a:cs typeface="Arial"/>
              </a:rPr>
              <a:t>l</a:t>
            </a:r>
            <a:r>
              <a:rPr sz="1950" dirty="0">
                <a:solidFill>
                  <a:srgbClr val="212121"/>
                </a:solidFill>
                <a:latin typeface="Arial"/>
                <a:cs typeface="Arial"/>
              </a:rPr>
              <a:t>e</a:t>
            </a:r>
            <a:r>
              <a:rPr sz="1950" spc="-25" dirty="0">
                <a:solidFill>
                  <a:srgbClr val="212121"/>
                </a:solidFill>
                <a:latin typeface="Arial"/>
                <a:cs typeface="Arial"/>
              </a:rPr>
              <a:t> </a:t>
            </a:r>
            <a:r>
              <a:rPr sz="1950" dirty="0">
                <a:solidFill>
                  <a:srgbClr val="212121"/>
                </a:solidFill>
                <a:latin typeface="Arial"/>
                <a:cs typeface="Arial"/>
              </a:rPr>
              <a:t>do </a:t>
            </a:r>
            <a:r>
              <a:rPr sz="1950" spc="-5" dirty="0">
                <a:solidFill>
                  <a:srgbClr val="212121"/>
                </a:solidFill>
                <a:latin typeface="Arial"/>
                <a:cs typeface="Arial"/>
              </a:rPr>
              <a:t>r</a:t>
            </a:r>
            <a:r>
              <a:rPr sz="1950" dirty="0">
                <a:solidFill>
                  <a:srgbClr val="212121"/>
                </a:solidFill>
                <a:latin typeface="Arial"/>
                <a:cs typeface="Arial"/>
              </a:rPr>
              <a:t>e</a:t>
            </a:r>
            <a:r>
              <a:rPr sz="1950" spc="5" dirty="0">
                <a:solidFill>
                  <a:srgbClr val="212121"/>
                </a:solidFill>
                <a:latin typeface="Arial"/>
                <a:cs typeface="Arial"/>
              </a:rPr>
              <a:t>c</a:t>
            </a:r>
            <a:r>
              <a:rPr sz="1950" dirty="0">
                <a:solidFill>
                  <a:srgbClr val="212121"/>
                </a:solidFill>
                <a:latin typeface="Arial"/>
                <a:cs typeface="Arial"/>
              </a:rPr>
              <a:t>o</a:t>
            </a:r>
            <a:r>
              <a:rPr sz="1950" spc="-10" dirty="0">
                <a:solidFill>
                  <a:srgbClr val="212121"/>
                </a:solidFill>
                <a:latin typeface="Arial"/>
                <a:cs typeface="Arial"/>
              </a:rPr>
              <a:t>v</a:t>
            </a:r>
            <a:r>
              <a:rPr sz="1950" dirty="0">
                <a:solidFill>
                  <a:srgbClr val="212121"/>
                </a:solidFill>
                <a:latin typeface="Arial"/>
                <a:cs typeface="Arial"/>
              </a:rPr>
              <a:t>e</a:t>
            </a:r>
            <a:r>
              <a:rPr sz="1950" spc="-114" dirty="0">
                <a:solidFill>
                  <a:srgbClr val="212121"/>
                </a:solidFill>
                <a:latin typeface="Arial"/>
                <a:cs typeface="Arial"/>
              </a:rPr>
              <a:t>r</a:t>
            </a:r>
            <a:r>
              <a:rPr sz="1950" dirty="0">
                <a:solidFill>
                  <a:srgbClr val="212121"/>
                </a:solidFill>
                <a:latin typeface="Arial"/>
                <a:cs typeface="Arial"/>
              </a:rPr>
              <a:t>.</a:t>
            </a:r>
            <a:r>
              <a:rPr sz="1950" spc="-30" dirty="0">
                <a:solidFill>
                  <a:srgbClr val="212121"/>
                </a:solidFill>
                <a:latin typeface="Arial"/>
                <a:cs typeface="Arial"/>
              </a:rPr>
              <a:t> </a:t>
            </a:r>
            <a:r>
              <a:rPr sz="1950" b="1" u="heavy" spc="5" dirty="0">
                <a:solidFill>
                  <a:srgbClr val="468FCC"/>
                </a:solidFill>
                <a:latin typeface="Segoe UI"/>
                <a:cs typeface="Segoe UI"/>
                <a:hlinkClick r:id="rId9"/>
              </a:rPr>
              <a:t>B</a:t>
            </a:r>
            <a:r>
              <a:rPr sz="1950" b="1" u="heavy" spc="-5" dirty="0">
                <a:solidFill>
                  <a:srgbClr val="468FCC"/>
                </a:solidFill>
                <a:latin typeface="Segoe UI"/>
                <a:cs typeface="Segoe UI"/>
                <a:hlinkClick r:id="rId9"/>
              </a:rPr>
              <a:t>e</a:t>
            </a:r>
            <a:r>
              <a:rPr sz="1950" b="1" u="heavy" spc="-50" dirty="0">
                <a:solidFill>
                  <a:srgbClr val="468FCC"/>
                </a:solidFill>
                <a:latin typeface="Segoe UI"/>
                <a:cs typeface="Segoe UI"/>
                <a:hlinkClick r:id="rId9"/>
              </a:rPr>
              <a:t>W</a:t>
            </a:r>
            <a:r>
              <a:rPr sz="1950" b="1" u="heavy" spc="-5" dirty="0">
                <a:solidFill>
                  <a:srgbClr val="468FCC"/>
                </a:solidFill>
                <a:latin typeface="Segoe UI"/>
                <a:cs typeface="Segoe UI"/>
                <a:hlinkClick r:id="rId9"/>
              </a:rPr>
              <a:t>ell</a:t>
            </a:r>
            <a:r>
              <a:rPr sz="1950" b="1" u="heavy" spc="-175" dirty="0">
                <a:solidFill>
                  <a:srgbClr val="468FCC"/>
                </a:solidFill>
                <a:latin typeface="Segoe UI"/>
                <a:cs typeface="Segoe UI"/>
                <a:hlinkClick r:id="rId9"/>
              </a:rPr>
              <a:t>T</a:t>
            </a:r>
            <a:r>
              <a:rPr sz="1950" b="1" u="heavy" spc="-15" dirty="0">
                <a:solidFill>
                  <a:srgbClr val="468FCC"/>
                </a:solidFill>
                <a:latin typeface="Segoe UI"/>
                <a:cs typeface="Segoe UI"/>
                <a:hlinkClick r:id="rId9"/>
              </a:rPr>
              <a:t>e</a:t>
            </a:r>
            <a:r>
              <a:rPr sz="1950" b="1" u="heavy" spc="-5" dirty="0">
                <a:solidFill>
                  <a:srgbClr val="468FCC"/>
                </a:solidFill>
                <a:latin typeface="Segoe UI"/>
                <a:cs typeface="Segoe UI"/>
                <a:hlinkClick r:id="rId9"/>
              </a:rPr>
              <a:t>x</a:t>
            </a:r>
            <a:r>
              <a:rPr sz="1950" b="1" u="heavy" spc="-10" dirty="0">
                <a:solidFill>
                  <a:srgbClr val="468FCC"/>
                </a:solidFill>
                <a:latin typeface="Segoe UI"/>
                <a:cs typeface="Segoe UI"/>
                <a:hlinkClick r:id="rId9"/>
              </a:rPr>
              <a:t>a</a:t>
            </a:r>
            <a:r>
              <a:rPr sz="1950" b="1" u="heavy" dirty="0">
                <a:solidFill>
                  <a:srgbClr val="468FCC"/>
                </a:solidFill>
                <a:latin typeface="Segoe UI"/>
                <a:cs typeface="Segoe UI"/>
                <a:hlinkClick r:id="rId9"/>
              </a:rPr>
              <a:t>s</a:t>
            </a:r>
            <a:r>
              <a:rPr sz="1950" b="1" u="heavy" spc="-5" dirty="0">
                <a:solidFill>
                  <a:srgbClr val="468FCC"/>
                </a:solidFill>
                <a:latin typeface="Segoe UI"/>
                <a:cs typeface="Segoe UI"/>
                <a:hlinkClick r:id="rId9"/>
              </a:rPr>
              <a:t>.</a:t>
            </a:r>
            <a:r>
              <a:rPr sz="1950" b="1" u="heavy" spc="-10" dirty="0">
                <a:solidFill>
                  <a:srgbClr val="468FCC"/>
                </a:solidFill>
                <a:latin typeface="Segoe UI"/>
                <a:cs typeface="Segoe UI"/>
                <a:hlinkClick r:id="rId9"/>
              </a:rPr>
              <a:t>o</a:t>
            </a:r>
            <a:r>
              <a:rPr sz="1950" b="1" u="heavy" spc="-15" dirty="0">
                <a:solidFill>
                  <a:srgbClr val="468FCC"/>
                </a:solidFill>
                <a:latin typeface="Segoe UI"/>
                <a:cs typeface="Segoe UI"/>
                <a:hlinkClick r:id="rId9"/>
              </a:rPr>
              <a:t>r</a:t>
            </a:r>
            <a:r>
              <a:rPr sz="1950" b="1" u="heavy" dirty="0">
                <a:solidFill>
                  <a:srgbClr val="468FCC"/>
                </a:solidFill>
                <a:latin typeface="Segoe UI"/>
                <a:cs typeface="Segoe UI"/>
                <a:hlinkClick r:id="rId9"/>
              </a:rPr>
              <a:t>g</a:t>
            </a:r>
            <a:r>
              <a:rPr sz="1950" b="1" spc="-35" dirty="0">
                <a:solidFill>
                  <a:srgbClr val="468FCC"/>
                </a:solidFill>
                <a:latin typeface="Segoe UI"/>
                <a:cs typeface="Segoe UI"/>
                <a:hlinkClick r:id="rId9"/>
              </a:rPr>
              <a:t> </a:t>
            </a:r>
            <a:r>
              <a:rPr sz="1950" spc="-30" dirty="0">
                <a:solidFill>
                  <a:srgbClr val="212121"/>
                </a:solidFill>
                <a:latin typeface="Segoe UI"/>
                <a:cs typeface="Segoe UI"/>
              </a:rPr>
              <a:t>o</a:t>
            </a:r>
            <a:r>
              <a:rPr sz="1950" spc="-5" dirty="0">
                <a:solidFill>
                  <a:srgbClr val="212121"/>
                </a:solidFill>
                <a:latin typeface="Segoe UI"/>
                <a:cs typeface="Segoe UI"/>
              </a:rPr>
              <a:t>ffe</a:t>
            </a:r>
            <a:r>
              <a:rPr sz="1950" spc="15" dirty="0">
                <a:solidFill>
                  <a:srgbClr val="212121"/>
                </a:solidFill>
                <a:latin typeface="Segoe UI"/>
                <a:cs typeface="Segoe UI"/>
              </a:rPr>
              <a:t>r</a:t>
            </a:r>
            <a:r>
              <a:rPr sz="1950" dirty="0">
                <a:solidFill>
                  <a:srgbClr val="212121"/>
                </a:solidFill>
                <a:latin typeface="Segoe UI"/>
                <a:cs typeface="Segoe UI"/>
              </a:rPr>
              <a:t>s</a:t>
            </a:r>
            <a:r>
              <a:rPr sz="1950" spc="-25" dirty="0">
                <a:solidFill>
                  <a:srgbClr val="212121"/>
                </a:solidFill>
                <a:latin typeface="Segoe UI"/>
                <a:cs typeface="Segoe UI"/>
              </a:rPr>
              <a:t> </a:t>
            </a:r>
            <a:r>
              <a:rPr sz="1950" dirty="0">
                <a:solidFill>
                  <a:srgbClr val="212121"/>
                </a:solidFill>
                <a:latin typeface="Segoe UI"/>
                <a:cs typeface="Segoe UI"/>
              </a:rPr>
              <a:t>24</a:t>
            </a:r>
            <a:r>
              <a:rPr sz="1950" spc="-5" dirty="0">
                <a:solidFill>
                  <a:srgbClr val="212121"/>
                </a:solidFill>
                <a:latin typeface="Segoe UI"/>
                <a:cs typeface="Segoe UI"/>
              </a:rPr>
              <a:t>-h</a:t>
            </a:r>
            <a:r>
              <a:rPr sz="1950" spc="5" dirty="0">
                <a:solidFill>
                  <a:srgbClr val="212121"/>
                </a:solidFill>
                <a:latin typeface="Segoe UI"/>
                <a:cs typeface="Segoe UI"/>
              </a:rPr>
              <a:t>o</a:t>
            </a:r>
            <a:r>
              <a:rPr sz="1950" spc="-5" dirty="0">
                <a:solidFill>
                  <a:srgbClr val="212121"/>
                </a:solidFill>
                <a:latin typeface="Segoe UI"/>
                <a:cs typeface="Segoe UI"/>
              </a:rPr>
              <a:t>u</a:t>
            </a:r>
            <a:r>
              <a:rPr sz="1950" dirty="0">
                <a:solidFill>
                  <a:srgbClr val="212121"/>
                </a:solidFill>
                <a:latin typeface="Segoe UI"/>
                <a:cs typeface="Segoe UI"/>
              </a:rPr>
              <a:t>r</a:t>
            </a:r>
            <a:r>
              <a:rPr sz="1950" spc="-40" dirty="0">
                <a:solidFill>
                  <a:srgbClr val="212121"/>
                </a:solidFill>
                <a:latin typeface="Segoe UI"/>
                <a:cs typeface="Segoe UI"/>
              </a:rPr>
              <a:t> </a:t>
            </a:r>
            <a:r>
              <a:rPr sz="1950" dirty="0">
                <a:solidFill>
                  <a:srgbClr val="212121"/>
                </a:solidFill>
                <a:latin typeface="Segoe UI"/>
                <a:cs typeface="Segoe UI"/>
              </a:rPr>
              <a:t>a</a:t>
            </a:r>
            <a:r>
              <a:rPr sz="1950" spc="-5" dirty="0">
                <a:solidFill>
                  <a:srgbClr val="212121"/>
                </a:solidFill>
                <a:latin typeface="Segoe UI"/>
                <a:cs typeface="Segoe UI"/>
              </a:rPr>
              <a:t>cces</a:t>
            </a:r>
            <a:r>
              <a:rPr sz="1950" dirty="0">
                <a:solidFill>
                  <a:srgbClr val="212121"/>
                </a:solidFill>
                <a:latin typeface="Segoe UI"/>
                <a:cs typeface="Segoe UI"/>
              </a:rPr>
              <a:t>s</a:t>
            </a:r>
            <a:r>
              <a:rPr sz="1950" spc="-10" dirty="0">
                <a:solidFill>
                  <a:srgbClr val="212121"/>
                </a:solidFill>
                <a:latin typeface="Segoe UI"/>
                <a:cs typeface="Segoe UI"/>
              </a:rPr>
              <a:t> </a:t>
            </a:r>
            <a:r>
              <a:rPr sz="1950" spc="-15" dirty="0">
                <a:solidFill>
                  <a:srgbClr val="212121"/>
                </a:solidFill>
                <a:latin typeface="Segoe UI"/>
                <a:cs typeface="Segoe UI"/>
              </a:rPr>
              <a:t>t</a:t>
            </a:r>
            <a:r>
              <a:rPr sz="1950" dirty="0">
                <a:solidFill>
                  <a:srgbClr val="212121"/>
                </a:solidFill>
                <a:latin typeface="Segoe UI"/>
                <a:cs typeface="Segoe UI"/>
              </a:rPr>
              <a:t>o</a:t>
            </a:r>
            <a:r>
              <a:rPr sz="1950" spc="-15" dirty="0">
                <a:solidFill>
                  <a:srgbClr val="212121"/>
                </a:solidFill>
                <a:latin typeface="Segoe UI"/>
                <a:cs typeface="Segoe UI"/>
              </a:rPr>
              <a:t> </a:t>
            </a:r>
            <a:r>
              <a:rPr sz="1950" spc="-5" dirty="0">
                <a:solidFill>
                  <a:srgbClr val="212121"/>
                </a:solidFill>
                <a:latin typeface="Segoe UI"/>
                <a:cs typeface="Segoe UI"/>
              </a:rPr>
              <a:t>ev</a:t>
            </a:r>
            <a:r>
              <a:rPr sz="1950" spc="-10" dirty="0">
                <a:solidFill>
                  <a:srgbClr val="212121"/>
                </a:solidFill>
                <a:latin typeface="Segoe UI"/>
                <a:cs typeface="Segoe UI"/>
              </a:rPr>
              <a:t>i</a:t>
            </a:r>
            <a:r>
              <a:rPr sz="1950" dirty="0">
                <a:solidFill>
                  <a:srgbClr val="212121"/>
                </a:solidFill>
                <a:latin typeface="Segoe UI"/>
                <a:cs typeface="Segoe UI"/>
              </a:rPr>
              <a:t>d</a:t>
            </a:r>
            <a:r>
              <a:rPr sz="1950" spc="-5" dirty="0">
                <a:solidFill>
                  <a:srgbClr val="212121"/>
                </a:solidFill>
                <a:latin typeface="Segoe UI"/>
                <a:cs typeface="Segoe UI"/>
              </a:rPr>
              <a:t>ence-</a:t>
            </a:r>
            <a:r>
              <a:rPr sz="1950" spc="-25" dirty="0">
                <a:solidFill>
                  <a:srgbClr val="212121"/>
                </a:solidFill>
                <a:latin typeface="Segoe UI"/>
                <a:cs typeface="Segoe UI"/>
              </a:rPr>
              <a:t>b</a:t>
            </a:r>
            <a:r>
              <a:rPr sz="1950" dirty="0">
                <a:solidFill>
                  <a:srgbClr val="212121"/>
                </a:solidFill>
                <a:latin typeface="Segoe UI"/>
                <a:cs typeface="Segoe UI"/>
              </a:rPr>
              <a:t>a</a:t>
            </a:r>
            <a:r>
              <a:rPr sz="1950" spc="-5" dirty="0">
                <a:solidFill>
                  <a:srgbClr val="212121"/>
                </a:solidFill>
                <a:latin typeface="Segoe UI"/>
                <a:cs typeface="Segoe UI"/>
              </a:rPr>
              <a:t>se</a:t>
            </a:r>
            <a:r>
              <a:rPr sz="1950" dirty="0">
                <a:solidFill>
                  <a:srgbClr val="212121"/>
                </a:solidFill>
                <a:latin typeface="Segoe UI"/>
                <a:cs typeface="Segoe UI"/>
              </a:rPr>
              <a:t>d </a:t>
            </a:r>
            <a:r>
              <a:rPr sz="1950" spc="-5" dirty="0">
                <a:solidFill>
                  <a:srgbClr val="212121"/>
                </a:solidFill>
                <a:latin typeface="Segoe UI"/>
                <a:cs typeface="Segoe UI"/>
              </a:rPr>
              <a:t>c</a:t>
            </a:r>
            <a:r>
              <a:rPr sz="1950" spc="5" dirty="0">
                <a:solidFill>
                  <a:srgbClr val="212121"/>
                </a:solidFill>
                <a:latin typeface="Segoe UI"/>
                <a:cs typeface="Segoe UI"/>
              </a:rPr>
              <a:t>o</a:t>
            </a:r>
            <a:r>
              <a:rPr sz="1950" spc="-5" dirty="0">
                <a:solidFill>
                  <a:srgbClr val="212121"/>
                </a:solidFill>
                <a:latin typeface="Segoe UI"/>
                <a:cs typeface="Segoe UI"/>
              </a:rPr>
              <a:t>nsu</a:t>
            </a:r>
            <a:r>
              <a:rPr sz="1950" spc="-10" dirty="0">
                <a:solidFill>
                  <a:srgbClr val="212121"/>
                </a:solidFill>
                <a:latin typeface="Segoe UI"/>
                <a:cs typeface="Segoe UI"/>
              </a:rPr>
              <a:t>l</a:t>
            </a:r>
            <a:r>
              <a:rPr sz="1950" spc="-5" dirty="0">
                <a:solidFill>
                  <a:srgbClr val="212121"/>
                </a:solidFill>
                <a:latin typeface="Segoe UI"/>
                <a:cs typeface="Segoe UI"/>
              </a:rPr>
              <a:t>t</a:t>
            </a:r>
            <a:r>
              <a:rPr sz="1950" dirty="0">
                <a:solidFill>
                  <a:srgbClr val="212121"/>
                </a:solidFill>
                <a:latin typeface="Segoe UI"/>
                <a:cs typeface="Segoe UI"/>
              </a:rPr>
              <a:t>a</a:t>
            </a:r>
            <a:r>
              <a:rPr sz="1950" spc="-5" dirty="0">
                <a:solidFill>
                  <a:srgbClr val="212121"/>
                </a:solidFill>
                <a:latin typeface="Segoe UI"/>
                <a:cs typeface="Segoe UI"/>
              </a:rPr>
              <a:t>t</a:t>
            </a:r>
            <a:r>
              <a:rPr sz="1950" spc="-10" dirty="0">
                <a:solidFill>
                  <a:srgbClr val="212121"/>
                </a:solidFill>
                <a:latin typeface="Segoe UI"/>
                <a:cs typeface="Segoe UI"/>
              </a:rPr>
              <a:t>i</a:t>
            </a:r>
            <a:r>
              <a:rPr sz="1950" spc="5" dirty="0">
                <a:solidFill>
                  <a:srgbClr val="212121"/>
                </a:solidFill>
                <a:latin typeface="Segoe UI"/>
                <a:cs typeface="Segoe UI"/>
              </a:rPr>
              <a:t>o</a:t>
            </a:r>
            <a:r>
              <a:rPr sz="1950" dirty="0">
                <a:solidFill>
                  <a:srgbClr val="212121"/>
                </a:solidFill>
                <a:latin typeface="Segoe UI"/>
                <a:cs typeface="Segoe UI"/>
              </a:rPr>
              <a:t>n</a:t>
            </a:r>
            <a:r>
              <a:rPr sz="1950" spc="-35" dirty="0">
                <a:solidFill>
                  <a:srgbClr val="212121"/>
                </a:solidFill>
                <a:latin typeface="Segoe UI"/>
                <a:cs typeface="Segoe UI"/>
              </a:rPr>
              <a:t> </a:t>
            </a:r>
            <a:r>
              <a:rPr sz="1950" dirty="0">
                <a:solidFill>
                  <a:srgbClr val="212121"/>
                </a:solidFill>
                <a:latin typeface="Segoe UI"/>
                <a:cs typeface="Segoe UI"/>
              </a:rPr>
              <a:t>a</a:t>
            </a:r>
            <a:r>
              <a:rPr sz="1950" spc="-5" dirty="0">
                <a:solidFill>
                  <a:srgbClr val="212121"/>
                </a:solidFill>
                <a:latin typeface="Segoe UI"/>
                <a:cs typeface="Segoe UI"/>
              </a:rPr>
              <a:t>n</a:t>
            </a:r>
            <a:r>
              <a:rPr sz="1950" dirty="0">
                <a:solidFill>
                  <a:srgbClr val="212121"/>
                </a:solidFill>
                <a:latin typeface="Segoe UI"/>
                <a:cs typeface="Segoe UI"/>
              </a:rPr>
              <a:t>d</a:t>
            </a:r>
            <a:r>
              <a:rPr sz="1950" spc="-10" dirty="0">
                <a:solidFill>
                  <a:srgbClr val="212121"/>
                </a:solidFill>
                <a:latin typeface="Segoe UI"/>
                <a:cs typeface="Segoe UI"/>
              </a:rPr>
              <a:t> </a:t>
            </a:r>
            <a:r>
              <a:rPr sz="1950" spc="-5" dirty="0">
                <a:solidFill>
                  <a:srgbClr val="212121"/>
                </a:solidFill>
                <a:latin typeface="Segoe UI"/>
                <a:cs typeface="Segoe UI"/>
              </a:rPr>
              <a:t>t</a:t>
            </a:r>
            <a:r>
              <a:rPr sz="1950" spc="-20" dirty="0">
                <a:solidFill>
                  <a:srgbClr val="212121"/>
                </a:solidFill>
                <a:latin typeface="Segoe UI"/>
                <a:cs typeface="Segoe UI"/>
              </a:rPr>
              <a:t>r</a:t>
            </a:r>
            <a:r>
              <a:rPr sz="1950" spc="-5" dirty="0">
                <a:solidFill>
                  <a:srgbClr val="212121"/>
                </a:solidFill>
                <a:latin typeface="Segoe UI"/>
                <a:cs typeface="Segoe UI"/>
              </a:rPr>
              <a:t>e</a:t>
            </a:r>
            <a:r>
              <a:rPr sz="1950" dirty="0">
                <a:solidFill>
                  <a:srgbClr val="212121"/>
                </a:solidFill>
                <a:latin typeface="Segoe UI"/>
                <a:cs typeface="Segoe UI"/>
              </a:rPr>
              <a:t>a</a:t>
            </a:r>
            <a:r>
              <a:rPr sz="1950" spc="-5" dirty="0">
                <a:solidFill>
                  <a:srgbClr val="212121"/>
                </a:solidFill>
                <a:latin typeface="Segoe UI"/>
                <a:cs typeface="Segoe UI"/>
              </a:rPr>
              <a:t>tmen</a:t>
            </a:r>
            <a:r>
              <a:rPr sz="1950" dirty="0">
                <a:solidFill>
                  <a:srgbClr val="212121"/>
                </a:solidFill>
                <a:latin typeface="Segoe UI"/>
                <a:cs typeface="Segoe UI"/>
              </a:rPr>
              <a:t>t</a:t>
            </a:r>
            <a:r>
              <a:rPr sz="1950" spc="-10" dirty="0">
                <a:solidFill>
                  <a:srgbClr val="212121"/>
                </a:solidFill>
                <a:latin typeface="Segoe UI"/>
                <a:cs typeface="Segoe UI"/>
              </a:rPr>
              <a:t> </a:t>
            </a:r>
            <a:r>
              <a:rPr sz="1950" spc="-5" dirty="0">
                <a:solidFill>
                  <a:srgbClr val="212121"/>
                </a:solidFill>
                <a:latin typeface="Segoe UI"/>
                <a:cs typeface="Segoe UI"/>
              </a:rPr>
              <a:t>th</a:t>
            </a:r>
            <a:r>
              <a:rPr sz="1950" spc="-20" dirty="0">
                <a:solidFill>
                  <a:srgbClr val="212121"/>
                </a:solidFill>
                <a:latin typeface="Segoe UI"/>
                <a:cs typeface="Segoe UI"/>
              </a:rPr>
              <a:t>r</a:t>
            </a:r>
            <a:r>
              <a:rPr sz="1950" spc="5" dirty="0">
                <a:solidFill>
                  <a:srgbClr val="212121"/>
                </a:solidFill>
                <a:latin typeface="Segoe UI"/>
                <a:cs typeface="Segoe UI"/>
              </a:rPr>
              <a:t>o</a:t>
            </a:r>
            <a:r>
              <a:rPr sz="1950" spc="-5" dirty="0">
                <a:solidFill>
                  <a:srgbClr val="212121"/>
                </a:solidFill>
                <a:latin typeface="Segoe UI"/>
                <a:cs typeface="Segoe UI"/>
              </a:rPr>
              <a:t>u</a:t>
            </a:r>
            <a:r>
              <a:rPr sz="1950" dirty="0">
                <a:solidFill>
                  <a:srgbClr val="212121"/>
                </a:solidFill>
                <a:latin typeface="Segoe UI"/>
                <a:cs typeface="Segoe UI"/>
              </a:rPr>
              <a:t>gh</a:t>
            </a:r>
            <a:r>
              <a:rPr sz="1950" spc="-45" dirty="0">
                <a:solidFill>
                  <a:srgbClr val="212121"/>
                </a:solidFill>
                <a:latin typeface="Segoe UI"/>
                <a:cs typeface="Segoe UI"/>
              </a:rPr>
              <a:t> </a:t>
            </a:r>
            <a:r>
              <a:rPr sz="1950" dirty="0">
                <a:solidFill>
                  <a:srgbClr val="212121"/>
                </a:solidFill>
                <a:latin typeface="Segoe UI"/>
                <a:cs typeface="Segoe UI"/>
              </a:rPr>
              <a:t>UT H</a:t>
            </a:r>
            <a:r>
              <a:rPr sz="1950" spc="-5" dirty="0">
                <a:solidFill>
                  <a:srgbClr val="212121"/>
                </a:solidFill>
                <a:latin typeface="Segoe UI"/>
                <a:cs typeface="Segoe UI"/>
              </a:rPr>
              <a:t>e</a:t>
            </a:r>
            <a:r>
              <a:rPr sz="1950" dirty="0">
                <a:solidFill>
                  <a:srgbClr val="212121"/>
                </a:solidFill>
                <a:latin typeface="Segoe UI"/>
                <a:cs typeface="Segoe UI"/>
              </a:rPr>
              <a:t>a</a:t>
            </a:r>
            <a:r>
              <a:rPr sz="1950" spc="-10" dirty="0">
                <a:solidFill>
                  <a:srgbClr val="212121"/>
                </a:solidFill>
                <a:latin typeface="Segoe UI"/>
                <a:cs typeface="Segoe UI"/>
              </a:rPr>
              <a:t>l</a:t>
            </a:r>
            <a:r>
              <a:rPr sz="1950" spc="-5" dirty="0">
                <a:solidFill>
                  <a:srgbClr val="212121"/>
                </a:solidFill>
                <a:latin typeface="Segoe UI"/>
                <a:cs typeface="Segoe UI"/>
              </a:rPr>
              <a:t>t</a:t>
            </a:r>
            <a:r>
              <a:rPr sz="1950" dirty="0">
                <a:solidFill>
                  <a:srgbClr val="212121"/>
                </a:solidFill>
                <a:latin typeface="Segoe UI"/>
                <a:cs typeface="Segoe UI"/>
              </a:rPr>
              <a:t>h San</a:t>
            </a:r>
            <a:r>
              <a:rPr sz="1950" spc="-25" dirty="0">
                <a:solidFill>
                  <a:srgbClr val="212121"/>
                </a:solidFill>
                <a:latin typeface="Segoe UI"/>
                <a:cs typeface="Segoe UI"/>
              </a:rPr>
              <a:t> </a:t>
            </a:r>
            <a:r>
              <a:rPr sz="1950" spc="-5" dirty="0">
                <a:solidFill>
                  <a:srgbClr val="212121"/>
                </a:solidFill>
                <a:latin typeface="Segoe UI"/>
                <a:cs typeface="Segoe UI"/>
              </a:rPr>
              <a:t>An</a:t>
            </a:r>
            <a:r>
              <a:rPr sz="1950" spc="-15" dirty="0">
                <a:solidFill>
                  <a:srgbClr val="212121"/>
                </a:solidFill>
                <a:latin typeface="Segoe UI"/>
                <a:cs typeface="Segoe UI"/>
              </a:rPr>
              <a:t>t</a:t>
            </a:r>
            <a:r>
              <a:rPr sz="1950" spc="5" dirty="0">
                <a:solidFill>
                  <a:srgbClr val="212121"/>
                </a:solidFill>
                <a:latin typeface="Segoe UI"/>
                <a:cs typeface="Segoe UI"/>
              </a:rPr>
              <a:t>o</a:t>
            </a:r>
            <a:r>
              <a:rPr sz="1950" spc="-5" dirty="0">
                <a:solidFill>
                  <a:srgbClr val="212121"/>
                </a:solidFill>
                <a:latin typeface="Segoe UI"/>
                <a:cs typeface="Segoe UI"/>
              </a:rPr>
              <a:t>n</a:t>
            </a:r>
            <a:r>
              <a:rPr sz="1950" spc="-10" dirty="0">
                <a:solidFill>
                  <a:srgbClr val="212121"/>
                </a:solidFill>
                <a:latin typeface="Segoe UI"/>
                <a:cs typeface="Segoe UI"/>
              </a:rPr>
              <a:t>i</a:t>
            </a:r>
            <a:r>
              <a:rPr sz="1950" spc="5" dirty="0">
                <a:solidFill>
                  <a:srgbClr val="212121"/>
                </a:solidFill>
                <a:latin typeface="Segoe UI"/>
                <a:cs typeface="Segoe UI"/>
              </a:rPr>
              <a:t>o</a:t>
            </a:r>
            <a:r>
              <a:rPr sz="1950" dirty="0">
                <a:solidFill>
                  <a:srgbClr val="212121"/>
                </a:solidFill>
                <a:latin typeface="Segoe UI"/>
                <a:cs typeface="Segoe UI"/>
              </a:rPr>
              <a:t>.</a:t>
            </a:r>
            <a:endParaRPr sz="1950">
              <a:latin typeface="Segoe UI"/>
              <a:cs typeface="Segoe UI"/>
            </a:endParaRPr>
          </a:p>
          <a:p>
            <a:pPr marL="21590" marR="8255">
              <a:lnSpc>
                <a:spcPct val="100000"/>
              </a:lnSpc>
              <a:spcBef>
                <a:spcPts val="1165"/>
              </a:spcBef>
            </a:pPr>
            <a:r>
              <a:rPr sz="1950" b="1" dirty="0">
                <a:solidFill>
                  <a:srgbClr val="212121"/>
                </a:solidFill>
                <a:latin typeface="Arial"/>
                <a:cs typeface="Arial"/>
              </a:rPr>
              <a:t>Ha</a:t>
            </a:r>
            <a:r>
              <a:rPr sz="1950" b="1" spc="-10" dirty="0">
                <a:solidFill>
                  <a:srgbClr val="212121"/>
                </a:solidFill>
                <a:latin typeface="Arial"/>
                <a:cs typeface="Arial"/>
              </a:rPr>
              <a:t>r</a:t>
            </a:r>
            <a:r>
              <a:rPr sz="1950" b="1" dirty="0">
                <a:solidFill>
                  <a:srgbClr val="212121"/>
                </a:solidFill>
                <a:latin typeface="Arial"/>
                <a:cs typeface="Arial"/>
              </a:rPr>
              <a:t>m</a:t>
            </a:r>
            <a:r>
              <a:rPr sz="1950" b="1" spc="-15" dirty="0">
                <a:solidFill>
                  <a:srgbClr val="212121"/>
                </a:solidFill>
                <a:latin typeface="Arial"/>
                <a:cs typeface="Arial"/>
              </a:rPr>
              <a:t> </a:t>
            </a:r>
            <a:r>
              <a:rPr sz="1950" b="1" dirty="0">
                <a:solidFill>
                  <a:srgbClr val="212121"/>
                </a:solidFill>
                <a:latin typeface="Arial"/>
                <a:cs typeface="Arial"/>
              </a:rPr>
              <a:t>Reduc</a:t>
            </a:r>
            <a:r>
              <a:rPr sz="1950" b="1" spc="-5" dirty="0">
                <a:solidFill>
                  <a:srgbClr val="212121"/>
                </a:solidFill>
                <a:latin typeface="Arial"/>
                <a:cs typeface="Arial"/>
              </a:rPr>
              <a:t>ti</a:t>
            </a:r>
            <a:r>
              <a:rPr sz="1950" b="1" spc="-10" dirty="0">
                <a:solidFill>
                  <a:srgbClr val="212121"/>
                </a:solidFill>
                <a:latin typeface="Arial"/>
                <a:cs typeface="Arial"/>
              </a:rPr>
              <a:t>o</a:t>
            </a:r>
            <a:r>
              <a:rPr sz="1950" b="1" dirty="0">
                <a:solidFill>
                  <a:srgbClr val="212121"/>
                </a:solidFill>
                <a:latin typeface="Arial"/>
                <a:cs typeface="Arial"/>
              </a:rPr>
              <a:t>n</a:t>
            </a:r>
            <a:r>
              <a:rPr sz="1950" b="1" spc="-45" dirty="0">
                <a:solidFill>
                  <a:srgbClr val="212121"/>
                </a:solidFill>
                <a:latin typeface="Arial"/>
                <a:cs typeface="Arial"/>
              </a:rPr>
              <a:t> </a:t>
            </a:r>
            <a:r>
              <a:rPr sz="1950" dirty="0">
                <a:solidFill>
                  <a:srgbClr val="212121"/>
                </a:solidFill>
                <a:latin typeface="Arial"/>
                <a:cs typeface="Arial"/>
              </a:rPr>
              <a:t>mee</a:t>
            </a:r>
            <a:r>
              <a:rPr sz="1950" spc="-5" dirty="0">
                <a:solidFill>
                  <a:srgbClr val="212121"/>
                </a:solidFill>
                <a:latin typeface="Arial"/>
                <a:cs typeface="Arial"/>
              </a:rPr>
              <a:t>t</a:t>
            </a:r>
            <a:r>
              <a:rPr sz="1950" dirty="0">
                <a:solidFill>
                  <a:srgbClr val="212121"/>
                </a:solidFill>
                <a:latin typeface="Arial"/>
                <a:cs typeface="Arial"/>
              </a:rPr>
              <a:t>s</a:t>
            </a:r>
            <a:r>
              <a:rPr sz="1950" spc="-20" dirty="0">
                <a:solidFill>
                  <a:srgbClr val="212121"/>
                </a:solidFill>
                <a:latin typeface="Arial"/>
                <a:cs typeface="Arial"/>
              </a:rPr>
              <a:t> </a:t>
            </a:r>
            <a:r>
              <a:rPr sz="1950" dirty="0">
                <a:solidFill>
                  <a:srgbClr val="212121"/>
                </a:solidFill>
                <a:latin typeface="Arial"/>
                <a:cs typeface="Arial"/>
              </a:rPr>
              <a:t>peop</a:t>
            </a:r>
            <a:r>
              <a:rPr sz="1950" spc="-5" dirty="0">
                <a:solidFill>
                  <a:srgbClr val="212121"/>
                </a:solidFill>
                <a:latin typeface="Arial"/>
                <a:cs typeface="Arial"/>
              </a:rPr>
              <a:t>l</a:t>
            </a:r>
            <a:r>
              <a:rPr sz="1950" dirty="0">
                <a:solidFill>
                  <a:srgbClr val="212121"/>
                </a:solidFill>
                <a:latin typeface="Arial"/>
                <a:cs typeface="Arial"/>
              </a:rPr>
              <a:t>e</a:t>
            </a:r>
            <a:r>
              <a:rPr sz="1950" spc="-25" dirty="0">
                <a:solidFill>
                  <a:srgbClr val="212121"/>
                </a:solidFill>
                <a:latin typeface="Arial"/>
                <a:cs typeface="Arial"/>
              </a:rPr>
              <a:t> </a:t>
            </a:r>
            <a:r>
              <a:rPr sz="1950" spc="-5" dirty="0">
                <a:solidFill>
                  <a:srgbClr val="212121"/>
                </a:solidFill>
                <a:latin typeface="Arial"/>
                <a:cs typeface="Arial"/>
              </a:rPr>
              <a:t>“</a:t>
            </a:r>
            <a:r>
              <a:rPr sz="1950" spc="-35" dirty="0">
                <a:solidFill>
                  <a:srgbClr val="212121"/>
                </a:solidFill>
                <a:latin typeface="Arial"/>
                <a:cs typeface="Arial"/>
              </a:rPr>
              <a:t>w</a:t>
            </a:r>
            <a:r>
              <a:rPr sz="1950" dirty="0">
                <a:solidFill>
                  <a:srgbClr val="212121"/>
                </a:solidFill>
                <a:latin typeface="Arial"/>
                <a:cs typeface="Arial"/>
              </a:rPr>
              <a:t>he</a:t>
            </a:r>
            <a:r>
              <a:rPr sz="1950" spc="-5" dirty="0">
                <a:solidFill>
                  <a:srgbClr val="212121"/>
                </a:solidFill>
                <a:latin typeface="Arial"/>
                <a:cs typeface="Arial"/>
              </a:rPr>
              <a:t>r</a:t>
            </a:r>
            <a:r>
              <a:rPr sz="1950" dirty="0">
                <a:solidFill>
                  <a:srgbClr val="212121"/>
                </a:solidFill>
                <a:latin typeface="Arial"/>
                <a:cs typeface="Arial"/>
              </a:rPr>
              <a:t>e</a:t>
            </a:r>
            <a:r>
              <a:rPr sz="1950" spc="25"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hey</a:t>
            </a:r>
            <a:r>
              <a:rPr sz="1950" spc="-20" dirty="0">
                <a:solidFill>
                  <a:srgbClr val="212121"/>
                </a:solidFill>
                <a:latin typeface="Arial"/>
                <a:cs typeface="Arial"/>
              </a:rPr>
              <a:t> </a:t>
            </a:r>
            <a:r>
              <a:rPr sz="1950" dirty="0">
                <a:solidFill>
                  <a:srgbClr val="212121"/>
                </a:solidFill>
                <a:latin typeface="Arial"/>
                <a:cs typeface="Arial"/>
              </a:rPr>
              <a:t>a</a:t>
            </a:r>
            <a:r>
              <a:rPr sz="1950" spc="-5" dirty="0">
                <a:solidFill>
                  <a:srgbClr val="212121"/>
                </a:solidFill>
                <a:latin typeface="Arial"/>
                <a:cs typeface="Arial"/>
              </a:rPr>
              <a:t>r</a:t>
            </a:r>
            <a:r>
              <a:rPr sz="1950" dirty="0">
                <a:solidFill>
                  <a:srgbClr val="212121"/>
                </a:solidFill>
                <a:latin typeface="Arial"/>
                <a:cs typeface="Arial"/>
              </a:rPr>
              <a:t>e”</a:t>
            </a:r>
            <a:r>
              <a:rPr sz="1950" spc="-20" dirty="0">
                <a:solidFill>
                  <a:srgbClr val="212121"/>
                </a:solidFill>
                <a:latin typeface="Arial"/>
                <a:cs typeface="Arial"/>
              </a:rPr>
              <a:t> </a:t>
            </a:r>
            <a:r>
              <a:rPr sz="1950" dirty="0">
                <a:solidFill>
                  <a:srgbClr val="212121"/>
                </a:solidFill>
                <a:latin typeface="Arial"/>
                <a:cs typeface="Arial"/>
              </a:rPr>
              <a:t>on</a:t>
            </a:r>
            <a:r>
              <a:rPr sz="1950" spc="-1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he</a:t>
            </a:r>
            <a:r>
              <a:rPr sz="1950" spc="-5" dirty="0">
                <a:solidFill>
                  <a:srgbClr val="212121"/>
                </a:solidFill>
                <a:latin typeface="Arial"/>
                <a:cs typeface="Arial"/>
              </a:rPr>
              <a:t>i</a:t>
            </a:r>
            <a:r>
              <a:rPr sz="1950" dirty="0">
                <a:solidFill>
                  <a:srgbClr val="212121"/>
                </a:solidFill>
                <a:latin typeface="Arial"/>
                <a:cs typeface="Arial"/>
              </a:rPr>
              <a:t>r</a:t>
            </a:r>
            <a:r>
              <a:rPr sz="1950" spc="-10" dirty="0">
                <a:solidFill>
                  <a:srgbClr val="212121"/>
                </a:solidFill>
                <a:latin typeface="Arial"/>
                <a:cs typeface="Arial"/>
              </a:rPr>
              <a:t> </a:t>
            </a:r>
            <a:r>
              <a:rPr sz="1950" dirty="0">
                <a:solidFill>
                  <a:srgbClr val="212121"/>
                </a:solidFill>
                <a:latin typeface="Arial"/>
                <a:cs typeface="Arial"/>
              </a:rPr>
              <a:t>o</a:t>
            </a:r>
            <a:r>
              <a:rPr sz="1950" spc="-35" dirty="0">
                <a:solidFill>
                  <a:srgbClr val="212121"/>
                </a:solidFill>
                <a:latin typeface="Arial"/>
                <a:cs typeface="Arial"/>
              </a:rPr>
              <a:t>w</a:t>
            </a:r>
            <a:r>
              <a:rPr sz="1950" dirty="0">
                <a:solidFill>
                  <a:srgbClr val="212121"/>
                </a:solidFill>
                <a:latin typeface="Arial"/>
                <a:cs typeface="Arial"/>
              </a:rPr>
              <a:t>n</a:t>
            </a:r>
            <a:r>
              <a:rPr sz="1950" spc="1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e</a:t>
            </a:r>
            <a:r>
              <a:rPr sz="1950" spc="-5" dirty="0">
                <a:solidFill>
                  <a:srgbClr val="212121"/>
                </a:solidFill>
                <a:latin typeface="Arial"/>
                <a:cs typeface="Arial"/>
              </a:rPr>
              <a:t>r</a:t>
            </a:r>
            <a:r>
              <a:rPr sz="1950" dirty="0">
                <a:solidFill>
                  <a:srgbClr val="212121"/>
                </a:solidFill>
                <a:latin typeface="Arial"/>
                <a:cs typeface="Arial"/>
              </a:rPr>
              <a:t>m</a:t>
            </a:r>
            <a:r>
              <a:rPr sz="1950" spc="5" dirty="0">
                <a:solidFill>
                  <a:srgbClr val="212121"/>
                </a:solidFill>
                <a:latin typeface="Arial"/>
                <a:cs typeface="Arial"/>
              </a:rPr>
              <a:t>s</a:t>
            </a:r>
            <a:r>
              <a:rPr sz="1950" dirty="0">
                <a:solidFill>
                  <a:srgbClr val="212121"/>
                </a:solidFill>
                <a:latin typeface="Arial"/>
                <a:cs typeface="Arial"/>
              </a:rPr>
              <a:t>,</a:t>
            </a:r>
            <a:r>
              <a:rPr sz="1950" spc="-30" dirty="0">
                <a:solidFill>
                  <a:srgbClr val="212121"/>
                </a:solidFill>
                <a:latin typeface="Arial"/>
                <a:cs typeface="Arial"/>
              </a:rPr>
              <a:t> </a:t>
            </a:r>
            <a:r>
              <a:rPr sz="1950" dirty="0">
                <a:solidFill>
                  <a:srgbClr val="212121"/>
                </a:solidFill>
                <a:latin typeface="Arial"/>
                <a:cs typeface="Arial"/>
              </a:rPr>
              <a:t>and</a:t>
            </a:r>
            <a:r>
              <a:rPr sz="1950" spc="-10" dirty="0">
                <a:solidFill>
                  <a:srgbClr val="212121"/>
                </a:solidFill>
                <a:latin typeface="Arial"/>
                <a:cs typeface="Arial"/>
              </a:rPr>
              <a:t> </a:t>
            </a:r>
            <a:r>
              <a:rPr sz="1950" dirty="0">
                <a:solidFill>
                  <a:srgbClr val="212121"/>
                </a:solidFill>
                <a:latin typeface="Arial"/>
                <a:cs typeface="Arial"/>
              </a:rPr>
              <a:t>may</a:t>
            </a:r>
            <a:r>
              <a:rPr sz="1950" spc="-20"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e</a:t>
            </a:r>
            <a:r>
              <a:rPr sz="1950" spc="-5" dirty="0">
                <a:solidFill>
                  <a:srgbClr val="212121"/>
                </a:solidFill>
                <a:latin typeface="Arial"/>
                <a:cs typeface="Arial"/>
              </a:rPr>
              <a:t>r</a:t>
            </a:r>
            <a:r>
              <a:rPr sz="1950" spc="-10" dirty="0">
                <a:solidFill>
                  <a:srgbClr val="212121"/>
                </a:solidFill>
                <a:latin typeface="Arial"/>
                <a:cs typeface="Arial"/>
              </a:rPr>
              <a:t>v</a:t>
            </a:r>
            <a:r>
              <a:rPr sz="1950" dirty="0">
                <a:solidFill>
                  <a:srgbClr val="212121"/>
                </a:solidFill>
                <a:latin typeface="Arial"/>
                <a:cs typeface="Arial"/>
              </a:rPr>
              <a:t>e</a:t>
            </a:r>
            <a:r>
              <a:rPr sz="1950" spc="-15" dirty="0">
                <a:solidFill>
                  <a:srgbClr val="212121"/>
                </a:solidFill>
                <a:latin typeface="Arial"/>
                <a:cs typeface="Arial"/>
              </a:rPr>
              <a:t> </a:t>
            </a:r>
            <a:r>
              <a:rPr sz="1950" dirty="0">
                <a:solidFill>
                  <a:srgbClr val="212121"/>
                </a:solidFill>
                <a:latin typeface="Arial"/>
                <a:cs typeface="Arial"/>
              </a:rPr>
              <a:t>as</a:t>
            </a:r>
            <a:r>
              <a:rPr sz="1950" spc="-25" dirty="0">
                <a:solidFill>
                  <a:srgbClr val="212121"/>
                </a:solidFill>
                <a:latin typeface="Arial"/>
                <a:cs typeface="Arial"/>
              </a:rPr>
              <a:t> </a:t>
            </a:r>
            <a:r>
              <a:rPr sz="1950" dirty="0">
                <a:solidFill>
                  <a:srgbClr val="212121"/>
                </a:solidFill>
                <a:latin typeface="Arial"/>
                <a:cs typeface="Arial"/>
              </a:rPr>
              <a:t>a pa</a:t>
            </a:r>
            <a:r>
              <a:rPr sz="1950" spc="-5" dirty="0">
                <a:solidFill>
                  <a:srgbClr val="212121"/>
                </a:solidFill>
                <a:latin typeface="Arial"/>
                <a:cs typeface="Arial"/>
              </a:rPr>
              <a:t>t</a:t>
            </a:r>
            <a:r>
              <a:rPr sz="1950" dirty="0">
                <a:solidFill>
                  <a:srgbClr val="212121"/>
                </a:solidFill>
                <a:latin typeface="Arial"/>
                <a:cs typeface="Arial"/>
              </a:rPr>
              <a:t>h</a:t>
            </a:r>
            <a:r>
              <a:rPr sz="1950" spc="-35" dirty="0">
                <a:solidFill>
                  <a:srgbClr val="212121"/>
                </a:solidFill>
                <a:latin typeface="Arial"/>
                <a:cs typeface="Arial"/>
              </a:rPr>
              <a:t>w</a:t>
            </a:r>
            <a:r>
              <a:rPr sz="1950" dirty="0">
                <a:solidFill>
                  <a:srgbClr val="212121"/>
                </a:solidFill>
                <a:latin typeface="Arial"/>
                <a:cs typeface="Arial"/>
              </a:rPr>
              <a:t>ay </a:t>
            </a:r>
            <a:r>
              <a:rPr sz="1950" spc="-5" dirty="0">
                <a:solidFill>
                  <a:srgbClr val="212121"/>
                </a:solidFill>
                <a:latin typeface="Arial"/>
                <a:cs typeface="Arial"/>
              </a:rPr>
              <a:t>t</a:t>
            </a:r>
            <a:r>
              <a:rPr sz="1950" dirty="0">
                <a:solidFill>
                  <a:srgbClr val="212121"/>
                </a:solidFill>
                <a:latin typeface="Arial"/>
                <a:cs typeface="Arial"/>
              </a:rPr>
              <a:t>o add</a:t>
            </a:r>
            <a:r>
              <a:rPr sz="1950" spc="-5" dirty="0">
                <a:solidFill>
                  <a:srgbClr val="212121"/>
                </a:solidFill>
                <a:latin typeface="Arial"/>
                <a:cs typeface="Arial"/>
              </a:rPr>
              <a:t>iti</a:t>
            </a:r>
            <a:r>
              <a:rPr sz="1950" dirty="0">
                <a:solidFill>
                  <a:srgbClr val="212121"/>
                </a:solidFill>
                <a:latin typeface="Arial"/>
                <a:cs typeface="Arial"/>
              </a:rPr>
              <a:t>onal</a:t>
            </a:r>
            <a:r>
              <a:rPr sz="1950" spc="-20" dirty="0">
                <a:solidFill>
                  <a:srgbClr val="212121"/>
                </a:solidFill>
                <a:latin typeface="Arial"/>
                <a:cs typeface="Arial"/>
              </a:rPr>
              <a:t> </a:t>
            </a:r>
            <a:r>
              <a:rPr sz="1950" dirty="0">
                <a:solidFill>
                  <a:srgbClr val="212121"/>
                </a:solidFill>
                <a:latin typeface="Arial"/>
                <a:cs typeface="Arial"/>
              </a:rPr>
              <a:t>p</a:t>
            </a:r>
            <a:r>
              <a:rPr sz="1950" spc="-5" dirty="0">
                <a:solidFill>
                  <a:srgbClr val="212121"/>
                </a:solidFill>
                <a:latin typeface="Arial"/>
                <a:cs typeface="Arial"/>
              </a:rPr>
              <a:t>r</a:t>
            </a:r>
            <a:r>
              <a:rPr sz="1950" dirty="0">
                <a:solidFill>
                  <a:srgbClr val="212121"/>
                </a:solidFill>
                <a:latin typeface="Arial"/>
                <a:cs typeface="Arial"/>
              </a:rPr>
              <a:t>e</a:t>
            </a:r>
            <a:r>
              <a:rPr sz="1950" spc="-10" dirty="0">
                <a:solidFill>
                  <a:srgbClr val="212121"/>
                </a:solidFill>
                <a:latin typeface="Arial"/>
                <a:cs typeface="Arial"/>
              </a:rPr>
              <a:t>v</a:t>
            </a:r>
            <a:r>
              <a:rPr sz="1950" dirty="0">
                <a:solidFill>
                  <a:srgbClr val="212121"/>
                </a:solidFill>
                <a:latin typeface="Arial"/>
                <a:cs typeface="Arial"/>
              </a:rPr>
              <a:t>en</a:t>
            </a:r>
            <a:r>
              <a:rPr sz="1950" spc="-5" dirty="0">
                <a:solidFill>
                  <a:srgbClr val="212121"/>
                </a:solidFill>
                <a:latin typeface="Arial"/>
                <a:cs typeface="Arial"/>
              </a:rPr>
              <a:t>ti</a:t>
            </a:r>
            <a:r>
              <a:rPr sz="1950" dirty="0">
                <a:solidFill>
                  <a:srgbClr val="212121"/>
                </a:solidFill>
                <a:latin typeface="Arial"/>
                <a:cs typeface="Arial"/>
              </a:rPr>
              <a:t>on,</a:t>
            </a:r>
            <a:r>
              <a:rPr sz="1950" spc="-30" dirty="0">
                <a:solidFill>
                  <a:srgbClr val="212121"/>
                </a:solidFill>
                <a:latin typeface="Arial"/>
                <a:cs typeface="Arial"/>
              </a:rPr>
              <a:t> </a:t>
            </a:r>
            <a:r>
              <a:rPr sz="1950" spc="-5" dirty="0">
                <a:solidFill>
                  <a:srgbClr val="212121"/>
                </a:solidFill>
                <a:latin typeface="Arial"/>
                <a:cs typeface="Arial"/>
              </a:rPr>
              <a:t>tr</a:t>
            </a:r>
            <a:r>
              <a:rPr sz="1950" dirty="0">
                <a:solidFill>
                  <a:srgbClr val="212121"/>
                </a:solidFill>
                <a:latin typeface="Arial"/>
                <a:cs typeface="Arial"/>
              </a:rPr>
              <a:t>ea</a:t>
            </a:r>
            <a:r>
              <a:rPr sz="1950" spc="-5" dirty="0">
                <a:solidFill>
                  <a:srgbClr val="212121"/>
                </a:solidFill>
                <a:latin typeface="Arial"/>
                <a:cs typeface="Arial"/>
              </a:rPr>
              <a:t>t</a:t>
            </a:r>
            <a:r>
              <a:rPr sz="1950" dirty="0">
                <a:solidFill>
                  <a:srgbClr val="212121"/>
                </a:solidFill>
                <a:latin typeface="Arial"/>
                <a:cs typeface="Arial"/>
              </a:rPr>
              <a:t>men</a:t>
            </a:r>
            <a:r>
              <a:rPr sz="1950" spc="-5" dirty="0">
                <a:solidFill>
                  <a:srgbClr val="212121"/>
                </a:solidFill>
                <a:latin typeface="Arial"/>
                <a:cs typeface="Arial"/>
              </a:rPr>
              <a:t>t</a:t>
            </a:r>
            <a:r>
              <a:rPr sz="1950" dirty="0">
                <a:solidFill>
                  <a:srgbClr val="212121"/>
                </a:solidFill>
                <a:latin typeface="Arial"/>
                <a:cs typeface="Arial"/>
              </a:rPr>
              <a:t>,</a:t>
            </a:r>
            <a:r>
              <a:rPr sz="1950" spc="-45" dirty="0">
                <a:solidFill>
                  <a:srgbClr val="212121"/>
                </a:solidFill>
                <a:latin typeface="Arial"/>
                <a:cs typeface="Arial"/>
              </a:rPr>
              <a:t> </a:t>
            </a:r>
            <a:r>
              <a:rPr sz="1950" dirty="0">
                <a:solidFill>
                  <a:srgbClr val="212121"/>
                </a:solidFill>
                <a:latin typeface="Arial"/>
                <a:cs typeface="Arial"/>
              </a:rPr>
              <a:t>and</a:t>
            </a:r>
            <a:r>
              <a:rPr sz="1950" spc="-25" dirty="0">
                <a:solidFill>
                  <a:srgbClr val="212121"/>
                </a:solidFill>
                <a:latin typeface="Arial"/>
                <a:cs typeface="Arial"/>
              </a:rPr>
              <a:t> </a:t>
            </a:r>
            <a:r>
              <a:rPr sz="1950" spc="-5" dirty="0">
                <a:solidFill>
                  <a:srgbClr val="212121"/>
                </a:solidFill>
                <a:latin typeface="Arial"/>
                <a:cs typeface="Arial"/>
              </a:rPr>
              <a:t>r</a:t>
            </a:r>
            <a:r>
              <a:rPr sz="1950" dirty="0">
                <a:solidFill>
                  <a:srgbClr val="212121"/>
                </a:solidFill>
                <a:latin typeface="Arial"/>
                <a:cs typeface="Arial"/>
              </a:rPr>
              <a:t>e</a:t>
            </a:r>
            <a:r>
              <a:rPr sz="1950" spc="5" dirty="0">
                <a:solidFill>
                  <a:srgbClr val="212121"/>
                </a:solidFill>
                <a:latin typeface="Arial"/>
                <a:cs typeface="Arial"/>
              </a:rPr>
              <a:t>c</a:t>
            </a:r>
            <a:r>
              <a:rPr sz="1950" dirty="0">
                <a:solidFill>
                  <a:srgbClr val="212121"/>
                </a:solidFill>
                <a:latin typeface="Arial"/>
                <a:cs typeface="Arial"/>
              </a:rPr>
              <a:t>o</a:t>
            </a:r>
            <a:r>
              <a:rPr sz="1950" spc="-10" dirty="0">
                <a:solidFill>
                  <a:srgbClr val="212121"/>
                </a:solidFill>
                <a:latin typeface="Arial"/>
                <a:cs typeface="Arial"/>
              </a:rPr>
              <a:t>v</a:t>
            </a:r>
            <a:r>
              <a:rPr sz="1950" dirty="0">
                <a:solidFill>
                  <a:srgbClr val="212121"/>
                </a:solidFill>
                <a:latin typeface="Arial"/>
                <a:cs typeface="Arial"/>
              </a:rPr>
              <a:t>e</a:t>
            </a:r>
            <a:r>
              <a:rPr sz="1950" spc="-5" dirty="0">
                <a:solidFill>
                  <a:srgbClr val="212121"/>
                </a:solidFill>
                <a:latin typeface="Arial"/>
                <a:cs typeface="Arial"/>
              </a:rPr>
              <a:t>r</a:t>
            </a:r>
            <a:r>
              <a:rPr sz="1950" dirty="0">
                <a:solidFill>
                  <a:srgbClr val="212121"/>
                </a:solidFill>
                <a:latin typeface="Arial"/>
                <a:cs typeface="Arial"/>
              </a:rPr>
              <a:t>y</a:t>
            </a:r>
            <a:r>
              <a:rPr sz="1950" spc="-20"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e</a:t>
            </a:r>
            <a:r>
              <a:rPr sz="1950" spc="-5" dirty="0">
                <a:solidFill>
                  <a:srgbClr val="212121"/>
                </a:solidFill>
                <a:latin typeface="Arial"/>
                <a:cs typeface="Arial"/>
              </a:rPr>
              <a:t>r</a:t>
            </a:r>
            <a:r>
              <a:rPr sz="1950" spc="-10" dirty="0">
                <a:solidFill>
                  <a:srgbClr val="212121"/>
                </a:solidFill>
                <a:latin typeface="Arial"/>
                <a:cs typeface="Arial"/>
              </a:rPr>
              <a:t>v</a:t>
            </a:r>
            <a:r>
              <a:rPr sz="1950" spc="-5" dirty="0">
                <a:solidFill>
                  <a:srgbClr val="212121"/>
                </a:solidFill>
                <a:latin typeface="Arial"/>
                <a:cs typeface="Arial"/>
              </a:rPr>
              <a:t>i</a:t>
            </a:r>
            <a:r>
              <a:rPr sz="1950" spc="5" dirty="0">
                <a:solidFill>
                  <a:srgbClr val="212121"/>
                </a:solidFill>
                <a:latin typeface="Arial"/>
                <a:cs typeface="Arial"/>
              </a:rPr>
              <a:t>c</a:t>
            </a:r>
            <a:r>
              <a:rPr sz="1950" dirty="0">
                <a:solidFill>
                  <a:srgbClr val="212121"/>
                </a:solidFill>
                <a:latin typeface="Arial"/>
                <a:cs typeface="Arial"/>
              </a:rPr>
              <a:t>e</a:t>
            </a:r>
            <a:r>
              <a:rPr sz="1950" spc="5" dirty="0">
                <a:solidFill>
                  <a:srgbClr val="212121"/>
                </a:solidFill>
                <a:latin typeface="Arial"/>
                <a:cs typeface="Arial"/>
              </a:rPr>
              <a:t>s</a:t>
            </a:r>
            <a:r>
              <a:rPr sz="1950" dirty="0">
                <a:solidFill>
                  <a:srgbClr val="212121"/>
                </a:solidFill>
                <a:latin typeface="Arial"/>
                <a:cs typeface="Arial"/>
              </a:rPr>
              <a:t>.</a:t>
            </a:r>
            <a:endParaRPr sz="1950">
              <a:latin typeface="Arial"/>
              <a:cs typeface="Arial"/>
            </a:endParaRPr>
          </a:p>
          <a:p>
            <a:pPr marL="21590">
              <a:lnSpc>
                <a:spcPct val="100000"/>
              </a:lnSpc>
              <a:spcBef>
                <a:spcPts val="985"/>
              </a:spcBef>
            </a:pPr>
            <a:r>
              <a:rPr sz="1800" b="1" spc="-5" dirty="0">
                <a:solidFill>
                  <a:srgbClr val="212121"/>
                </a:solidFill>
                <a:latin typeface="Arial"/>
                <a:cs typeface="Arial"/>
              </a:rPr>
              <a:t>R</a:t>
            </a:r>
            <a:r>
              <a:rPr sz="1800" b="1" spc="-10" dirty="0">
                <a:solidFill>
                  <a:srgbClr val="212121"/>
                </a:solidFill>
                <a:latin typeface="Arial"/>
                <a:cs typeface="Arial"/>
              </a:rPr>
              <a:t>ec</a:t>
            </a:r>
            <a:r>
              <a:rPr sz="1800" b="1" dirty="0">
                <a:solidFill>
                  <a:srgbClr val="212121"/>
                </a:solidFill>
                <a:latin typeface="Arial"/>
                <a:cs typeface="Arial"/>
              </a:rPr>
              <a:t>o</a:t>
            </a:r>
            <a:r>
              <a:rPr sz="1800" b="1" spc="-45" dirty="0">
                <a:solidFill>
                  <a:srgbClr val="212121"/>
                </a:solidFill>
                <a:latin typeface="Arial"/>
                <a:cs typeface="Arial"/>
              </a:rPr>
              <a:t>v</a:t>
            </a:r>
            <a:r>
              <a:rPr sz="1800" b="1" spc="-10" dirty="0">
                <a:solidFill>
                  <a:srgbClr val="212121"/>
                </a:solidFill>
                <a:latin typeface="Arial"/>
                <a:cs typeface="Arial"/>
              </a:rPr>
              <a:t>e</a:t>
            </a:r>
            <a:r>
              <a:rPr sz="1800" b="1" spc="5" dirty="0">
                <a:solidFill>
                  <a:srgbClr val="212121"/>
                </a:solidFill>
                <a:latin typeface="Arial"/>
                <a:cs typeface="Arial"/>
              </a:rPr>
              <a:t>r</a:t>
            </a:r>
            <a:r>
              <a:rPr sz="1800" b="1" spc="-20" dirty="0">
                <a:solidFill>
                  <a:srgbClr val="212121"/>
                </a:solidFill>
                <a:latin typeface="Arial"/>
                <a:cs typeface="Arial"/>
              </a:rPr>
              <a:t>y</a:t>
            </a:r>
            <a:r>
              <a:rPr sz="1800" b="1" spc="-145" dirty="0">
                <a:solidFill>
                  <a:srgbClr val="212121"/>
                </a:solidFill>
                <a:latin typeface="Arial"/>
                <a:cs typeface="Arial"/>
              </a:rPr>
              <a:t>T</a:t>
            </a:r>
            <a:r>
              <a:rPr sz="1800" b="1" spc="-10" dirty="0">
                <a:solidFill>
                  <a:srgbClr val="212121"/>
                </a:solidFill>
                <a:latin typeface="Arial"/>
                <a:cs typeface="Arial"/>
              </a:rPr>
              <a:t>e</a:t>
            </a:r>
            <a:r>
              <a:rPr sz="1800" b="1" spc="5" dirty="0">
                <a:solidFill>
                  <a:srgbClr val="212121"/>
                </a:solidFill>
                <a:latin typeface="Arial"/>
                <a:cs typeface="Arial"/>
              </a:rPr>
              <a:t>x</a:t>
            </a:r>
            <a:r>
              <a:rPr sz="1800" b="1" spc="-10" dirty="0">
                <a:solidFill>
                  <a:srgbClr val="212121"/>
                </a:solidFill>
                <a:latin typeface="Arial"/>
                <a:cs typeface="Arial"/>
              </a:rPr>
              <a:t>as</a:t>
            </a:r>
            <a:r>
              <a:rPr sz="1800" b="1" dirty="0">
                <a:solidFill>
                  <a:srgbClr val="212121"/>
                </a:solidFill>
                <a:latin typeface="Arial"/>
                <a:cs typeface="Arial"/>
              </a:rPr>
              <a:t>.</a:t>
            </a:r>
            <a:r>
              <a:rPr sz="1800" b="1" spc="-15" dirty="0">
                <a:solidFill>
                  <a:srgbClr val="212121"/>
                </a:solidFill>
                <a:latin typeface="Arial"/>
                <a:cs typeface="Arial"/>
              </a:rPr>
              <a:t>o</a:t>
            </a:r>
            <a:r>
              <a:rPr sz="1800" b="1" spc="-5" dirty="0">
                <a:solidFill>
                  <a:srgbClr val="212121"/>
                </a:solidFill>
                <a:latin typeface="Arial"/>
                <a:cs typeface="Arial"/>
              </a:rPr>
              <a:t>r</a:t>
            </a:r>
            <a:r>
              <a:rPr sz="1800" b="1" spc="-15" dirty="0">
                <a:solidFill>
                  <a:srgbClr val="212121"/>
                </a:solidFill>
                <a:latin typeface="Arial"/>
                <a:cs typeface="Arial"/>
              </a:rPr>
              <a:t>g</a:t>
            </a:r>
            <a:r>
              <a:rPr sz="1800" b="1" spc="60" dirty="0">
                <a:solidFill>
                  <a:srgbClr val="212121"/>
                </a:solidFill>
                <a:latin typeface="Arial"/>
                <a:cs typeface="Arial"/>
              </a:rPr>
              <a:t> </a:t>
            </a:r>
            <a:r>
              <a:rPr sz="1800" spc="-20" dirty="0">
                <a:solidFill>
                  <a:srgbClr val="212121"/>
                </a:solidFill>
                <a:latin typeface="Arial"/>
                <a:cs typeface="Arial"/>
              </a:rPr>
              <a:t>o</a:t>
            </a:r>
            <a:r>
              <a:rPr sz="1800" spc="-40" dirty="0">
                <a:solidFill>
                  <a:srgbClr val="212121"/>
                </a:solidFill>
                <a:latin typeface="Arial"/>
                <a:cs typeface="Arial"/>
              </a:rPr>
              <a:t>f</a:t>
            </a:r>
            <a:r>
              <a:rPr sz="1800" spc="-5" dirty="0">
                <a:solidFill>
                  <a:srgbClr val="212121"/>
                </a:solidFill>
                <a:latin typeface="Arial"/>
                <a:cs typeface="Arial"/>
              </a:rPr>
              <a:t>f</a:t>
            </a:r>
            <a:r>
              <a:rPr sz="1800" spc="-10" dirty="0">
                <a:solidFill>
                  <a:srgbClr val="212121"/>
                </a:solidFill>
                <a:latin typeface="Arial"/>
                <a:cs typeface="Arial"/>
              </a:rPr>
              <a:t>e</a:t>
            </a:r>
            <a:r>
              <a:rPr sz="1800" dirty="0">
                <a:solidFill>
                  <a:srgbClr val="212121"/>
                </a:solidFill>
                <a:latin typeface="Arial"/>
                <a:cs typeface="Arial"/>
              </a:rPr>
              <a:t>rs c</a:t>
            </a:r>
            <a:r>
              <a:rPr sz="1800" spc="-10" dirty="0">
                <a:solidFill>
                  <a:srgbClr val="212121"/>
                </a:solidFill>
                <a:latin typeface="Arial"/>
                <a:cs typeface="Arial"/>
              </a:rPr>
              <a:t>on</a:t>
            </a:r>
            <a:r>
              <a:rPr sz="1800" dirty="0">
                <a:solidFill>
                  <a:srgbClr val="212121"/>
                </a:solidFill>
                <a:latin typeface="Arial"/>
                <a:cs typeface="Arial"/>
              </a:rPr>
              <a:t>f</a:t>
            </a:r>
            <a:r>
              <a:rPr sz="1800" spc="-5" dirty="0">
                <a:solidFill>
                  <a:srgbClr val="212121"/>
                </a:solidFill>
                <a:latin typeface="Arial"/>
                <a:cs typeface="Arial"/>
              </a:rPr>
              <a:t>i</a:t>
            </a:r>
            <a:r>
              <a:rPr sz="1800" spc="-10" dirty="0">
                <a:solidFill>
                  <a:srgbClr val="212121"/>
                </a:solidFill>
                <a:latin typeface="Arial"/>
                <a:cs typeface="Arial"/>
              </a:rPr>
              <a:t>den</a:t>
            </a:r>
            <a:r>
              <a:rPr sz="1800" dirty="0">
                <a:solidFill>
                  <a:srgbClr val="212121"/>
                </a:solidFill>
                <a:latin typeface="Arial"/>
                <a:cs typeface="Arial"/>
              </a:rPr>
              <a:t>t</a:t>
            </a:r>
            <a:r>
              <a:rPr sz="1800" spc="-5" dirty="0">
                <a:solidFill>
                  <a:srgbClr val="212121"/>
                </a:solidFill>
                <a:latin typeface="Arial"/>
                <a:cs typeface="Arial"/>
              </a:rPr>
              <a:t>i</a:t>
            </a:r>
            <a:r>
              <a:rPr sz="1800" spc="-10" dirty="0">
                <a:solidFill>
                  <a:srgbClr val="212121"/>
                </a:solidFill>
                <a:latin typeface="Arial"/>
                <a:cs typeface="Arial"/>
              </a:rPr>
              <a:t>a</a:t>
            </a:r>
            <a:r>
              <a:rPr sz="1800" dirty="0">
                <a:solidFill>
                  <a:srgbClr val="212121"/>
                </a:solidFill>
                <a:latin typeface="Arial"/>
                <a:cs typeface="Arial"/>
              </a:rPr>
              <a:t>l</a:t>
            </a:r>
            <a:r>
              <a:rPr sz="1800" spc="20" dirty="0">
                <a:solidFill>
                  <a:srgbClr val="212121"/>
                </a:solidFill>
                <a:latin typeface="Arial"/>
                <a:cs typeface="Arial"/>
              </a:rPr>
              <a:t> </a:t>
            </a:r>
            <a:r>
              <a:rPr sz="1800" spc="-10" dirty="0">
                <a:solidFill>
                  <a:srgbClr val="212121"/>
                </a:solidFill>
                <a:latin typeface="Arial"/>
                <a:cs typeface="Arial"/>
              </a:rPr>
              <a:t>a</a:t>
            </a:r>
            <a:r>
              <a:rPr sz="1800" spc="-5" dirty="0">
                <a:solidFill>
                  <a:srgbClr val="212121"/>
                </a:solidFill>
                <a:latin typeface="Arial"/>
                <a:cs typeface="Arial"/>
              </a:rPr>
              <a:t>l</a:t>
            </a:r>
            <a:r>
              <a:rPr sz="1800" dirty="0">
                <a:solidFill>
                  <a:srgbClr val="212121"/>
                </a:solidFill>
                <a:latin typeface="Arial"/>
                <a:cs typeface="Arial"/>
              </a:rPr>
              <a:t>c</a:t>
            </a:r>
            <a:r>
              <a:rPr sz="1800" spc="-10" dirty="0">
                <a:solidFill>
                  <a:srgbClr val="212121"/>
                </a:solidFill>
                <a:latin typeface="Arial"/>
                <a:cs typeface="Arial"/>
              </a:rPr>
              <a:t>oho</a:t>
            </a:r>
            <a:r>
              <a:rPr sz="1800" dirty="0">
                <a:solidFill>
                  <a:srgbClr val="212121"/>
                </a:solidFill>
                <a:latin typeface="Arial"/>
                <a:cs typeface="Arial"/>
              </a:rPr>
              <a:t>l</a:t>
            </a:r>
            <a:r>
              <a:rPr sz="1800" spc="20" dirty="0">
                <a:solidFill>
                  <a:srgbClr val="212121"/>
                </a:solidFill>
                <a:latin typeface="Arial"/>
                <a:cs typeface="Arial"/>
              </a:rPr>
              <a:t> </a:t>
            </a:r>
            <a:r>
              <a:rPr sz="1800" spc="-10" dirty="0">
                <a:solidFill>
                  <a:srgbClr val="212121"/>
                </a:solidFill>
                <a:latin typeface="Arial"/>
                <a:cs typeface="Arial"/>
              </a:rPr>
              <a:t>an</a:t>
            </a:r>
            <a:r>
              <a:rPr sz="1800" dirty="0">
                <a:solidFill>
                  <a:srgbClr val="212121"/>
                </a:solidFill>
                <a:latin typeface="Arial"/>
                <a:cs typeface="Arial"/>
              </a:rPr>
              <a:t>d</a:t>
            </a:r>
            <a:r>
              <a:rPr sz="1800" spc="-5" dirty="0">
                <a:solidFill>
                  <a:srgbClr val="212121"/>
                </a:solidFill>
                <a:latin typeface="Arial"/>
                <a:cs typeface="Arial"/>
              </a:rPr>
              <a:t> </a:t>
            </a:r>
            <a:r>
              <a:rPr sz="1800" spc="-10" dirty="0">
                <a:solidFill>
                  <a:srgbClr val="212121"/>
                </a:solidFill>
                <a:latin typeface="Arial"/>
                <a:cs typeface="Arial"/>
              </a:rPr>
              <a:t>d</a:t>
            </a:r>
            <a:r>
              <a:rPr sz="1800" dirty="0">
                <a:solidFill>
                  <a:srgbClr val="212121"/>
                </a:solidFill>
                <a:latin typeface="Arial"/>
                <a:cs typeface="Arial"/>
              </a:rPr>
              <a:t>r</a:t>
            </a:r>
            <a:r>
              <a:rPr sz="1800" spc="-10" dirty="0">
                <a:solidFill>
                  <a:srgbClr val="212121"/>
                </a:solidFill>
                <a:latin typeface="Arial"/>
                <a:cs typeface="Arial"/>
              </a:rPr>
              <a:t>u</a:t>
            </a:r>
            <a:r>
              <a:rPr sz="1800" dirty="0">
                <a:solidFill>
                  <a:srgbClr val="212121"/>
                </a:solidFill>
                <a:latin typeface="Arial"/>
                <a:cs typeface="Arial"/>
              </a:rPr>
              <a:t>g</a:t>
            </a:r>
            <a:r>
              <a:rPr sz="1800" spc="10" dirty="0">
                <a:solidFill>
                  <a:srgbClr val="212121"/>
                </a:solidFill>
                <a:latin typeface="Arial"/>
                <a:cs typeface="Arial"/>
              </a:rPr>
              <a:t> </a:t>
            </a:r>
            <a:r>
              <a:rPr sz="1800" spc="-10" dirty="0">
                <a:solidFill>
                  <a:srgbClr val="212121"/>
                </a:solidFill>
                <a:latin typeface="Arial"/>
                <a:cs typeface="Arial"/>
              </a:rPr>
              <a:t>pee</a:t>
            </a:r>
            <a:r>
              <a:rPr sz="1800" dirty="0">
                <a:solidFill>
                  <a:srgbClr val="212121"/>
                </a:solidFill>
                <a:latin typeface="Arial"/>
                <a:cs typeface="Arial"/>
              </a:rPr>
              <a:t>r</a:t>
            </a:r>
            <a:r>
              <a:rPr sz="1800" spc="15"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uppo</a:t>
            </a:r>
            <a:r>
              <a:rPr sz="1800" dirty="0">
                <a:solidFill>
                  <a:srgbClr val="212121"/>
                </a:solidFill>
                <a:latin typeface="Arial"/>
                <a:cs typeface="Arial"/>
              </a:rPr>
              <a:t>r</a:t>
            </a:r>
            <a:r>
              <a:rPr sz="1800" spc="-5" dirty="0">
                <a:solidFill>
                  <a:srgbClr val="212121"/>
                </a:solidFill>
                <a:latin typeface="Arial"/>
                <a:cs typeface="Arial"/>
              </a:rPr>
              <a:t>t</a:t>
            </a:r>
            <a:r>
              <a:rPr sz="1800" spc="5"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e</a:t>
            </a:r>
            <a:r>
              <a:rPr sz="1800" dirty="0">
                <a:solidFill>
                  <a:srgbClr val="212121"/>
                </a:solidFill>
                <a:latin typeface="Arial"/>
                <a:cs typeface="Arial"/>
              </a:rPr>
              <a:t>rv</a:t>
            </a:r>
            <a:r>
              <a:rPr sz="1800" spc="-5" dirty="0">
                <a:solidFill>
                  <a:srgbClr val="212121"/>
                </a:solidFill>
                <a:latin typeface="Arial"/>
                <a:cs typeface="Arial"/>
              </a:rPr>
              <a:t>i</a:t>
            </a:r>
            <a:r>
              <a:rPr sz="1800" dirty="0">
                <a:solidFill>
                  <a:srgbClr val="212121"/>
                </a:solidFill>
                <a:latin typeface="Arial"/>
                <a:cs typeface="Arial"/>
              </a:rPr>
              <a:t>c</a:t>
            </a:r>
            <a:r>
              <a:rPr sz="1800" spc="-10" dirty="0">
                <a:solidFill>
                  <a:srgbClr val="212121"/>
                </a:solidFill>
                <a:latin typeface="Arial"/>
                <a:cs typeface="Arial"/>
              </a:rPr>
              <a:t>es</a:t>
            </a:r>
            <a:endParaRPr sz="1800">
              <a:latin typeface="Arial"/>
              <a:cs typeface="Arial"/>
            </a:endParaRPr>
          </a:p>
          <a:p>
            <a:pPr marL="12700" marR="5080">
              <a:lnSpc>
                <a:spcPct val="100000"/>
              </a:lnSpc>
              <a:spcBef>
                <a:spcPts val="650"/>
              </a:spcBef>
            </a:pPr>
            <a:r>
              <a:rPr sz="1950" b="1" dirty="0">
                <a:solidFill>
                  <a:srgbClr val="212121"/>
                </a:solidFill>
                <a:latin typeface="Arial"/>
                <a:cs typeface="Arial"/>
              </a:rPr>
              <a:t>Access</a:t>
            </a:r>
            <a:r>
              <a:rPr sz="1950" b="1" spc="-25" dirty="0">
                <a:solidFill>
                  <a:srgbClr val="212121"/>
                </a:solidFill>
                <a:latin typeface="Arial"/>
                <a:cs typeface="Arial"/>
              </a:rPr>
              <a:t> </a:t>
            </a:r>
            <a:r>
              <a:rPr sz="1950" b="1" spc="-5" dirty="0">
                <a:solidFill>
                  <a:srgbClr val="212121"/>
                </a:solidFill>
                <a:latin typeface="Arial"/>
                <a:cs typeface="Arial"/>
              </a:rPr>
              <a:t>t</a:t>
            </a:r>
            <a:r>
              <a:rPr sz="1950" b="1" dirty="0">
                <a:solidFill>
                  <a:srgbClr val="212121"/>
                </a:solidFill>
                <a:latin typeface="Arial"/>
                <a:cs typeface="Arial"/>
              </a:rPr>
              <a:t>o</a:t>
            </a:r>
            <a:r>
              <a:rPr sz="1950" b="1" spc="-10" dirty="0">
                <a:solidFill>
                  <a:srgbClr val="212121"/>
                </a:solidFill>
                <a:latin typeface="Arial"/>
                <a:cs typeface="Arial"/>
              </a:rPr>
              <a:t> </a:t>
            </a:r>
            <a:r>
              <a:rPr sz="1950" b="1" dirty="0">
                <a:solidFill>
                  <a:srgbClr val="212121"/>
                </a:solidFill>
                <a:latin typeface="Arial"/>
                <a:cs typeface="Arial"/>
              </a:rPr>
              <a:t>c</a:t>
            </a:r>
            <a:r>
              <a:rPr sz="1950" b="1" spc="-5" dirty="0">
                <a:solidFill>
                  <a:srgbClr val="212121"/>
                </a:solidFill>
                <a:latin typeface="Arial"/>
                <a:cs typeface="Arial"/>
              </a:rPr>
              <a:t>l</a:t>
            </a:r>
            <a:r>
              <a:rPr sz="1950" b="1" dirty="0">
                <a:solidFill>
                  <a:srgbClr val="212121"/>
                </a:solidFill>
                <a:latin typeface="Arial"/>
                <a:cs typeface="Arial"/>
              </a:rPr>
              <a:t>ean</a:t>
            </a:r>
            <a:r>
              <a:rPr sz="1950" b="1" spc="-35" dirty="0">
                <a:solidFill>
                  <a:srgbClr val="212121"/>
                </a:solidFill>
                <a:latin typeface="Arial"/>
                <a:cs typeface="Arial"/>
              </a:rPr>
              <a:t> </a:t>
            </a:r>
            <a:r>
              <a:rPr sz="1950" b="1" dirty="0">
                <a:solidFill>
                  <a:srgbClr val="212121"/>
                </a:solidFill>
                <a:latin typeface="Arial"/>
                <a:cs typeface="Arial"/>
              </a:rPr>
              <a:t>s</a:t>
            </a:r>
            <a:r>
              <a:rPr sz="1950" b="1" spc="-10" dirty="0">
                <a:solidFill>
                  <a:srgbClr val="212121"/>
                </a:solidFill>
                <a:latin typeface="Arial"/>
                <a:cs typeface="Arial"/>
              </a:rPr>
              <a:t>yr</a:t>
            </a:r>
            <a:r>
              <a:rPr sz="1950" b="1" spc="-5" dirty="0">
                <a:solidFill>
                  <a:srgbClr val="212121"/>
                </a:solidFill>
                <a:latin typeface="Arial"/>
                <a:cs typeface="Arial"/>
              </a:rPr>
              <a:t>i</a:t>
            </a:r>
            <a:r>
              <a:rPr sz="1950" b="1" dirty="0">
                <a:solidFill>
                  <a:srgbClr val="212121"/>
                </a:solidFill>
                <a:latin typeface="Arial"/>
                <a:cs typeface="Arial"/>
              </a:rPr>
              <a:t>nges</a:t>
            </a:r>
            <a:r>
              <a:rPr sz="1950" b="1" spc="-15"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s</a:t>
            </a:r>
            <a:r>
              <a:rPr sz="1950" spc="-10" dirty="0">
                <a:solidFill>
                  <a:srgbClr val="212121"/>
                </a:solidFill>
                <a:latin typeface="Arial"/>
                <a:cs typeface="Arial"/>
              </a:rPr>
              <a:t> </a:t>
            </a:r>
            <a:r>
              <a:rPr sz="1950" dirty="0">
                <a:solidFill>
                  <a:srgbClr val="212121"/>
                </a:solidFill>
                <a:latin typeface="Arial"/>
                <a:cs typeface="Arial"/>
              </a:rPr>
              <a:t>an</a:t>
            </a:r>
            <a:r>
              <a:rPr sz="1950" spc="-10" dirty="0">
                <a:solidFill>
                  <a:srgbClr val="212121"/>
                </a:solidFill>
                <a:latin typeface="Arial"/>
                <a:cs typeface="Arial"/>
              </a:rPr>
              <a:t> </a:t>
            </a:r>
            <a:r>
              <a:rPr sz="1950" dirty="0">
                <a:solidFill>
                  <a:srgbClr val="212121"/>
                </a:solidFill>
                <a:latin typeface="Arial"/>
                <a:cs typeface="Arial"/>
              </a:rPr>
              <a:t>e</a:t>
            </a:r>
            <a:r>
              <a:rPr sz="1950" spc="-10" dirty="0">
                <a:solidFill>
                  <a:srgbClr val="212121"/>
                </a:solidFill>
                <a:latin typeface="Arial"/>
                <a:cs typeface="Arial"/>
              </a:rPr>
              <a:t>x</a:t>
            </a:r>
            <a:r>
              <a:rPr sz="1950" dirty="0">
                <a:solidFill>
                  <a:srgbClr val="212121"/>
                </a:solidFill>
                <a:latin typeface="Arial"/>
                <a:cs typeface="Arial"/>
              </a:rPr>
              <a:t>amp</a:t>
            </a:r>
            <a:r>
              <a:rPr sz="1950" spc="-5" dirty="0">
                <a:solidFill>
                  <a:srgbClr val="212121"/>
                </a:solidFill>
                <a:latin typeface="Arial"/>
                <a:cs typeface="Arial"/>
              </a:rPr>
              <a:t>l</a:t>
            </a:r>
            <a:r>
              <a:rPr sz="1950" dirty="0">
                <a:solidFill>
                  <a:srgbClr val="212121"/>
                </a:solidFill>
                <a:latin typeface="Arial"/>
                <a:cs typeface="Arial"/>
              </a:rPr>
              <a:t>e</a:t>
            </a:r>
            <a:r>
              <a:rPr sz="1950" spc="-25" dirty="0">
                <a:solidFill>
                  <a:srgbClr val="212121"/>
                </a:solidFill>
                <a:latin typeface="Arial"/>
                <a:cs typeface="Arial"/>
              </a:rPr>
              <a:t> </a:t>
            </a:r>
            <a:r>
              <a:rPr sz="1950" dirty="0">
                <a:solidFill>
                  <a:srgbClr val="212121"/>
                </a:solidFill>
                <a:latin typeface="Arial"/>
                <a:cs typeface="Arial"/>
              </a:rPr>
              <a:t>of</a:t>
            </a:r>
            <a:r>
              <a:rPr sz="1950" spc="-10" dirty="0">
                <a:solidFill>
                  <a:srgbClr val="212121"/>
                </a:solidFill>
                <a:latin typeface="Arial"/>
                <a:cs typeface="Arial"/>
              </a:rPr>
              <a:t> </a:t>
            </a:r>
            <a:r>
              <a:rPr sz="1950" dirty="0">
                <a:solidFill>
                  <a:srgbClr val="212121"/>
                </a:solidFill>
                <a:latin typeface="Arial"/>
                <a:cs typeface="Arial"/>
              </a:rPr>
              <a:t>ha</a:t>
            </a:r>
            <a:r>
              <a:rPr sz="1950" spc="-5" dirty="0">
                <a:solidFill>
                  <a:srgbClr val="212121"/>
                </a:solidFill>
                <a:latin typeface="Arial"/>
                <a:cs typeface="Arial"/>
              </a:rPr>
              <a:t>r</a:t>
            </a:r>
            <a:r>
              <a:rPr sz="1950" dirty="0">
                <a:solidFill>
                  <a:srgbClr val="212121"/>
                </a:solidFill>
                <a:latin typeface="Arial"/>
                <a:cs typeface="Arial"/>
              </a:rPr>
              <a:t>m</a:t>
            </a:r>
            <a:r>
              <a:rPr sz="1950" spc="-25" dirty="0">
                <a:solidFill>
                  <a:srgbClr val="212121"/>
                </a:solidFill>
                <a:latin typeface="Arial"/>
                <a:cs typeface="Arial"/>
              </a:rPr>
              <a:t> </a:t>
            </a:r>
            <a:r>
              <a:rPr sz="1950" spc="-5" dirty="0">
                <a:solidFill>
                  <a:srgbClr val="212121"/>
                </a:solidFill>
                <a:latin typeface="Arial"/>
                <a:cs typeface="Arial"/>
              </a:rPr>
              <a:t>r</a:t>
            </a:r>
            <a:r>
              <a:rPr sz="1950" dirty="0">
                <a:solidFill>
                  <a:srgbClr val="212121"/>
                </a:solidFill>
                <a:latin typeface="Arial"/>
                <a:cs typeface="Arial"/>
              </a:rPr>
              <a:t>edu</a:t>
            </a:r>
            <a:r>
              <a:rPr sz="1950" spc="5" dirty="0">
                <a:solidFill>
                  <a:srgbClr val="212121"/>
                </a:solidFill>
                <a:latin typeface="Arial"/>
                <a:cs typeface="Arial"/>
              </a:rPr>
              <a:t>c</a:t>
            </a:r>
            <a:r>
              <a:rPr sz="1950" spc="-5" dirty="0">
                <a:solidFill>
                  <a:srgbClr val="212121"/>
                </a:solidFill>
                <a:latin typeface="Arial"/>
                <a:cs typeface="Arial"/>
              </a:rPr>
              <a:t>ti</a:t>
            </a:r>
            <a:r>
              <a:rPr sz="1950" dirty="0">
                <a:solidFill>
                  <a:srgbClr val="212121"/>
                </a:solidFill>
                <a:latin typeface="Arial"/>
                <a:cs typeface="Arial"/>
              </a:rPr>
              <a:t>on.</a:t>
            </a:r>
            <a:r>
              <a:rPr sz="1950" spc="-30" dirty="0">
                <a:solidFill>
                  <a:srgbClr val="212121"/>
                </a:solidFill>
                <a:latin typeface="Arial"/>
                <a:cs typeface="Arial"/>
              </a:rPr>
              <a:t> </a:t>
            </a:r>
            <a:r>
              <a:rPr sz="1950" dirty="0">
                <a:solidFill>
                  <a:srgbClr val="212121"/>
                </a:solidFill>
                <a:latin typeface="Arial"/>
                <a:cs typeface="Arial"/>
              </a:rPr>
              <a:t>Nea</a:t>
            </a:r>
            <a:r>
              <a:rPr sz="1950" spc="-5" dirty="0">
                <a:solidFill>
                  <a:srgbClr val="212121"/>
                </a:solidFill>
                <a:latin typeface="Arial"/>
                <a:cs typeface="Arial"/>
              </a:rPr>
              <a:t>rl</a:t>
            </a:r>
            <a:r>
              <a:rPr sz="1950" dirty="0">
                <a:solidFill>
                  <a:srgbClr val="212121"/>
                </a:solidFill>
                <a:latin typeface="Arial"/>
                <a:cs typeface="Arial"/>
              </a:rPr>
              <a:t>y</a:t>
            </a:r>
            <a:r>
              <a:rPr sz="1950" spc="-15" dirty="0">
                <a:solidFill>
                  <a:srgbClr val="212121"/>
                </a:solidFill>
                <a:latin typeface="Arial"/>
                <a:cs typeface="Arial"/>
              </a:rPr>
              <a:t> </a:t>
            </a:r>
            <a:r>
              <a:rPr sz="1950" dirty="0">
                <a:solidFill>
                  <a:srgbClr val="212121"/>
                </a:solidFill>
                <a:latin typeface="Arial"/>
                <a:cs typeface="Arial"/>
              </a:rPr>
              <a:t>30</a:t>
            </a:r>
            <a:r>
              <a:rPr sz="1950" spc="-10" dirty="0">
                <a:solidFill>
                  <a:srgbClr val="212121"/>
                </a:solidFill>
                <a:latin typeface="Arial"/>
                <a:cs typeface="Arial"/>
              </a:rPr>
              <a:t> y</a:t>
            </a:r>
            <a:r>
              <a:rPr sz="1950" dirty="0">
                <a:solidFill>
                  <a:srgbClr val="212121"/>
                </a:solidFill>
                <a:latin typeface="Arial"/>
                <a:cs typeface="Arial"/>
              </a:rPr>
              <a:t>ea</a:t>
            </a:r>
            <a:r>
              <a:rPr sz="1950" spc="-5" dirty="0">
                <a:solidFill>
                  <a:srgbClr val="212121"/>
                </a:solidFill>
                <a:latin typeface="Arial"/>
                <a:cs typeface="Arial"/>
              </a:rPr>
              <a:t>r</a:t>
            </a:r>
            <a:r>
              <a:rPr sz="1950" dirty="0">
                <a:solidFill>
                  <a:srgbClr val="212121"/>
                </a:solidFill>
                <a:latin typeface="Arial"/>
                <a:cs typeface="Arial"/>
              </a:rPr>
              <a:t>s</a:t>
            </a:r>
            <a:r>
              <a:rPr sz="1950" spc="-10" dirty="0">
                <a:solidFill>
                  <a:srgbClr val="212121"/>
                </a:solidFill>
                <a:latin typeface="Arial"/>
                <a:cs typeface="Arial"/>
              </a:rPr>
              <a:t> </a:t>
            </a:r>
            <a:r>
              <a:rPr sz="1950" dirty="0">
                <a:solidFill>
                  <a:srgbClr val="212121"/>
                </a:solidFill>
                <a:latin typeface="Arial"/>
                <a:cs typeface="Arial"/>
              </a:rPr>
              <a:t>of</a:t>
            </a:r>
            <a:r>
              <a:rPr sz="1950" spc="-20" dirty="0">
                <a:solidFill>
                  <a:srgbClr val="212121"/>
                </a:solidFill>
                <a:latin typeface="Arial"/>
                <a:cs typeface="Arial"/>
              </a:rPr>
              <a:t> </a:t>
            </a:r>
            <a:r>
              <a:rPr sz="1950" spc="-5" dirty="0">
                <a:solidFill>
                  <a:srgbClr val="212121"/>
                </a:solidFill>
                <a:latin typeface="Arial"/>
                <a:cs typeface="Arial"/>
              </a:rPr>
              <a:t>r</a:t>
            </a:r>
            <a:r>
              <a:rPr sz="1950" dirty="0">
                <a:solidFill>
                  <a:srgbClr val="212121"/>
                </a:solidFill>
                <a:latin typeface="Arial"/>
                <a:cs typeface="Arial"/>
              </a:rPr>
              <a:t>e</a:t>
            </a:r>
            <a:r>
              <a:rPr sz="1950" spc="5" dirty="0">
                <a:solidFill>
                  <a:srgbClr val="212121"/>
                </a:solidFill>
                <a:latin typeface="Arial"/>
                <a:cs typeface="Arial"/>
              </a:rPr>
              <a:t>s</a:t>
            </a:r>
            <a:r>
              <a:rPr sz="1950" dirty="0">
                <a:solidFill>
                  <a:srgbClr val="212121"/>
                </a:solidFill>
                <a:latin typeface="Arial"/>
                <a:cs typeface="Arial"/>
              </a:rPr>
              <a:t>ea</a:t>
            </a:r>
            <a:r>
              <a:rPr sz="1950" spc="-5" dirty="0">
                <a:solidFill>
                  <a:srgbClr val="212121"/>
                </a:solidFill>
                <a:latin typeface="Arial"/>
                <a:cs typeface="Arial"/>
              </a:rPr>
              <a:t>r</a:t>
            </a:r>
            <a:r>
              <a:rPr sz="1950" spc="5" dirty="0">
                <a:solidFill>
                  <a:srgbClr val="212121"/>
                </a:solidFill>
                <a:latin typeface="Arial"/>
                <a:cs typeface="Arial"/>
              </a:rPr>
              <a:t>c</a:t>
            </a:r>
            <a:r>
              <a:rPr sz="1950" dirty="0">
                <a:solidFill>
                  <a:srgbClr val="212121"/>
                </a:solidFill>
                <a:latin typeface="Arial"/>
                <a:cs typeface="Arial"/>
              </a:rPr>
              <a:t>h</a:t>
            </a:r>
            <a:r>
              <a:rPr sz="1950" spc="-35" dirty="0">
                <a:solidFill>
                  <a:srgbClr val="212121"/>
                </a:solidFill>
                <a:latin typeface="Arial"/>
                <a:cs typeface="Arial"/>
              </a:rPr>
              <a:t> </a:t>
            </a:r>
            <a:r>
              <a:rPr sz="1950" dirty="0">
                <a:solidFill>
                  <a:srgbClr val="212121"/>
                </a:solidFill>
                <a:latin typeface="Arial"/>
                <a:cs typeface="Arial"/>
              </a:rPr>
              <a:t>has</a:t>
            </a:r>
            <a:r>
              <a:rPr sz="1950" spc="-10"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ho</a:t>
            </a:r>
            <a:r>
              <a:rPr sz="1950" spc="-35" dirty="0">
                <a:solidFill>
                  <a:srgbClr val="212121"/>
                </a:solidFill>
                <a:latin typeface="Arial"/>
                <a:cs typeface="Arial"/>
              </a:rPr>
              <a:t>w</a:t>
            </a:r>
            <a:r>
              <a:rPr sz="1950" dirty="0">
                <a:solidFill>
                  <a:srgbClr val="212121"/>
                </a:solidFill>
                <a:latin typeface="Arial"/>
                <a:cs typeface="Arial"/>
              </a:rPr>
              <a:t>n </a:t>
            </a:r>
            <a:r>
              <a:rPr sz="1950" spc="-5" dirty="0">
                <a:solidFill>
                  <a:srgbClr val="212121"/>
                </a:solidFill>
                <a:latin typeface="Arial"/>
                <a:cs typeface="Arial"/>
              </a:rPr>
              <a:t>t</a:t>
            </a:r>
            <a:r>
              <a:rPr sz="1950" dirty="0">
                <a:solidFill>
                  <a:srgbClr val="212121"/>
                </a:solidFill>
                <a:latin typeface="Arial"/>
                <a:cs typeface="Arial"/>
              </a:rPr>
              <a:t>hat</a:t>
            </a:r>
            <a:r>
              <a:rPr sz="1950" spc="-20" dirty="0">
                <a:solidFill>
                  <a:srgbClr val="212121"/>
                </a:solidFill>
                <a:latin typeface="Arial"/>
                <a:cs typeface="Arial"/>
              </a:rPr>
              <a:t> </a:t>
            </a:r>
            <a:r>
              <a:rPr sz="1950" spc="5" dirty="0">
                <a:solidFill>
                  <a:srgbClr val="212121"/>
                </a:solidFill>
                <a:latin typeface="Arial"/>
                <a:cs typeface="Arial"/>
              </a:rPr>
              <a:t>c</a:t>
            </a:r>
            <a:r>
              <a:rPr sz="1950" dirty="0">
                <a:solidFill>
                  <a:srgbClr val="212121"/>
                </a:solidFill>
                <a:latin typeface="Arial"/>
                <a:cs typeface="Arial"/>
              </a:rPr>
              <a:t>omp</a:t>
            </a:r>
            <a:r>
              <a:rPr sz="1950" spc="-5" dirty="0">
                <a:solidFill>
                  <a:srgbClr val="212121"/>
                </a:solidFill>
                <a:latin typeface="Arial"/>
                <a:cs typeface="Arial"/>
              </a:rPr>
              <a:t>r</a:t>
            </a:r>
            <a:r>
              <a:rPr sz="1950" dirty="0">
                <a:solidFill>
                  <a:srgbClr val="212121"/>
                </a:solidFill>
                <a:latin typeface="Arial"/>
                <a:cs typeface="Arial"/>
              </a:rPr>
              <a:t>ehe</a:t>
            </a:r>
            <a:r>
              <a:rPr sz="1950" spc="-10" dirty="0">
                <a:solidFill>
                  <a:srgbClr val="212121"/>
                </a:solidFill>
                <a:latin typeface="Arial"/>
                <a:cs typeface="Arial"/>
              </a:rPr>
              <a:t>ns</a:t>
            </a:r>
            <a:r>
              <a:rPr sz="1950" spc="-5" dirty="0">
                <a:solidFill>
                  <a:srgbClr val="212121"/>
                </a:solidFill>
                <a:latin typeface="Arial"/>
                <a:cs typeface="Arial"/>
              </a:rPr>
              <a:t>i</a:t>
            </a:r>
            <a:r>
              <a:rPr sz="1950" spc="-10" dirty="0">
                <a:solidFill>
                  <a:srgbClr val="212121"/>
                </a:solidFill>
                <a:latin typeface="Arial"/>
                <a:cs typeface="Arial"/>
              </a:rPr>
              <a:t>v</a:t>
            </a:r>
            <a:r>
              <a:rPr sz="1950" dirty="0">
                <a:solidFill>
                  <a:srgbClr val="212121"/>
                </a:solidFill>
                <a:latin typeface="Arial"/>
                <a:cs typeface="Arial"/>
              </a:rPr>
              <a:t>e</a:t>
            </a:r>
            <a:r>
              <a:rPr sz="1950" spc="-25" dirty="0">
                <a:solidFill>
                  <a:srgbClr val="212121"/>
                </a:solidFill>
                <a:latin typeface="Arial"/>
                <a:cs typeface="Arial"/>
              </a:rPr>
              <a:t> </a:t>
            </a:r>
            <a:r>
              <a:rPr sz="1950" spc="5" dirty="0">
                <a:solidFill>
                  <a:srgbClr val="212121"/>
                </a:solidFill>
                <a:latin typeface="Arial"/>
                <a:cs typeface="Arial"/>
              </a:rPr>
              <a:t>s</a:t>
            </a:r>
            <a:r>
              <a:rPr sz="1950" spc="-10" dirty="0">
                <a:solidFill>
                  <a:srgbClr val="212121"/>
                </a:solidFill>
                <a:latin typeface="Arial"/>
                <a:cs typeface="Arial"/>
              </a:rPr>
              <a:t>y</a:t>
            </a:r>
            <a:r>
              <a:rPr sz="1950" spc="-5" dirty="0">
                <a:solidFill>
                  <a:srgbClr val="212121"/>
                </a:solidFill>
                <a:latin typeface="Arial"/>
                <a:cs typeface="Arial"/>
              </a:rPr>
              <a:t>ri</a:t>
            </a:r>
            <a:r>
              <a:rPr sz="1950" dirty="0">
                <a:solidFill>
                  <a:srgbClr val="212121"/>
                </a:solidFill>
                <a:latin typeface="Arial"/>
                <a:cs typeface="Arial"/>
              </a:rPr>
              <a:t>nge</a:t>
            </a:r>
            <a:r>
              <a:rPr sz="1950" spc="-25"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e</a:t>
            </a:r>
            <a:r>
              <a:rPr sz="1950" spc="-5" dirty="0">
                <a:solidFill>
                  <a:srgbClr val="212121"/>
                </a:solidFill>
                <a:latin typeface="Arial"/>
                <a:cs typeface="Arial"/>
              </a:rPr>
              <a:t>r</a:t>
            </a:r>
            <a:r>
              <a:rPr sz="1950" spc="-10" dirty="0">
                <a:solidFill>
                  <a:srgbClr val="212121"/>
                </a:solidFill>
                <a:latin typeface="Arial"/>
                <a:cs typeface="Arial"/>
              </a:rPr>
              <a:t>v</a:t>
            </a:r>
            <a:r>
              <a:rPr sz="1950" spc="-5" dirty="0">
                <a:solidFill>
                  <a:srgbClr val="212121"/>
                </a:solidFill>
                <a:latin typeface="Arial"/>
                <a:cs typeface="Arial"/>
              </a:rPr>
              <a:t>i</a:t>
            </a:r>
            <a:r>
              <a:rPr sz="1950" spc="5" dirty="0">
                <a:solidFill>
                  <a:srgbClr val="212121"/>
                </a:solidFill>
                <a:latin typeface="Arial"/>
                <a:cs typeface="Arial"/>
              </a:rPr>
              <a:t>c</a:t>
            </a:r>
            <a:r>
              <a:rPr sz="1950" dirty="0">
                <a:solidFill>
                  <a:srgbClr val="212121"/>
                </a:solidFill>
                <a:latin typeface="Arial"/>
                <a:cs typeface="Arial"/>
              </a:rPr>
              <a:t>es</a:t>
            </a:r>
            <a:r>
              <a:rPr sz="1950" spc="-20" dirty="0">
                <a:solidFill>
                  <a:srgbClr val="212121"/>
                </a:solidFill>
                <a:latin typeface="Arial"/>
                <a:cs typeface="Arial"/>
              </a:rPr>
              <a:t> </a:t>
            </a:r>
            <a:r>
              <a:rPr sz="1950" dirty="0">
                <a:solidFill>
                  <a:srgbClr val="212121"/>
                </a:solidFill>
                <a:latin typeface="Arial"/>
                <a:cs typeface="Arial"/>
              </a:rPr>
              <a:t>p</a:t>
            </a:r>
            <a:r>
              <a:rPr sz="1950" spc="-5" dirty="0">
                <a:solidFill>
                  <a:srgbClr val="212121"/>
                </a:solidFill>
                <a:latin typeface="Arial"/>
                <a:cs typeface="Arial"/>
              </a:rPr>
              <a:t>r</a:t>
            </a:r>
            <a:r>
              <a:rPr sz="1950" dirty="0">
                <a:solidFill>
                  <a:srgbClr val="212121"/>
                </a:solidFill>
                <a:latin typeface="Arial"/>
                <a:cs typeface="Arial"/>
              </a:rPr>
              <a:t>og</a:t>
            </a:r>
            <a:r>
              <a:rPr sz="1950" spc="-5" dirty="0">
                <a:solidFill>
                  <a:srgbClr val="212121"/>
                </a:solidFill>
                <a:latin typeface="Arial"/>
                <a:cs typeface="Arial"/>
              </a:rPr>
              <a:t>r</a:t>
            </a:r>
            <a:r>
              <a:rPr sz="1950" dirty="0">
                <a:solidFill>
                  <a:srgbClr val="212121"/>
                </a:solidFill>
                <a:latin typeface="Arial"/>
                <a:cs typeface="Arial"/>
              </a:rPr>
              <a:t>ams</a:t>
            </a:r>
            <a:r>
              <a:rPr sz="1950" spc="-35" dirty="0">
                <a:solidFill>
                  <a:srgbClr val="212121"/>
                </a:solidFill>
                <a:latin typeface="Arial"/>
                <a:cs typeface="Arial"/>
              </a:rPr>
              <a:t> </a:t>
            </a:r>
            <a:r>
              <a:rPr sz="1950" spc="-5" dirty="0">
                <a:solidFill>
                  <a:srgbClr val="212121"/>
                </a:solidFill>
                <a:latin typeface="Arial"/>
                <a:cs typeface="Arial"/>
              </a:rPr>
              <a:t>(</a:t>
            </a:r>
            <a:r>
              <a:rPr sz="1950" dirty="0">
                <a:solidFill>
                  <a:srgbClr val="212121"/>
                </a:solidFill>
                <a:latin typeface="Arial"/>
                <a:cs typeface="Arial"/>
              </a:rPr>
              <a:t>SSP</a:t>
            </a:r>
            <a:r>
              <a:rPr sz="1950" spc="5" dirty="0">
                <a:solidFill>
                  <a:srgbClr val="212121"/>
                </a:solidFill>
                <a:latin typeface="Arial"/>
                <a:cs typeface="Arial"/>
              </a:rPr>
              <a:t>s</a:t>
            </a:r>
            <a:r>
              <a:rPr sz="1950" dirty="0">
                <a:solidFill>
                  <a:srgbClr val="212121"/>
                </a:solidFill>
                <a:latin typeface="Arial"/>
                <a:cs typeface="Arial"/>
              </a:rPr>
              <a:t>)</a:t>
            </a:r>
            <a:r>
              <a:rPr sz="1950" spc="-30" dirty="0">
                <a:solidFill>
                  <a:srgbClr val="212121"/>
                </a:solidFill>
                <a:latin typeface="Arial"/>
                <a:cs typeface="Arial"/>
              </a:rPr>
              <a:t> </a:t>
            </a:r>
            <a:r>
              <a:rPr sz="1950" dirty="0">
                <a:solidFill>
                  <a:srgbClr val="212121"/>
                </a:solidFill>
                <a:latin typeface="Arial"/>
                <a:cs typeface="Arial"/>
              </a:rPr>
              <a:t>do</a:t>
            </a:r>
            <a:r>
              <a:rPr sz="1950" spc="-10" dirty="0">
                <a:solidFill>
                  <a:srgbClr val="212121"/>
                </a:solidFill>
                <a:latin typeface="Arial"/>
                <a:cs typeface="Arial"/>
              </a:rPr>
              <a:t> </a:t>
            </a:r>
            <a:r>
              <a:rPr sz="1950" dirty="0">
                <a:solidFill>
                  <a:srgbClr val="212121"/>
                </a:solidFill>
                <a:latin typeface="Arial"/>
                <a:cs typeface="Arial"/>
              </a:rPr>
              <a:t>not</a:t>
            </a:r>
            <a:r>
              <a:rPr sz="1950" spc="-20"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n</a:t>
            </a:r>
            <a:r>
              <a:rPr sz="1950" spc="5" dirty="0">
                <a:solidFill>
                  <a:srgbClr val="212121"/>
                </a:solidFill>
                <a:latin typeface="Arial"/>
                <a:cs typeface="Arial"/>
              </a:rPr>
              <a:t>c</a:t>
            </a:r>
            <a:r>
              <a:rPr sz="1950" spc="-5" dirty="0">
                <a:solidFill>
                  <a:srgbClr val="212121"/>
                </a:solidFill>
                <a:latin typeface="Arial"/>
                <a:cs typeface="Arial"/>
              </a:rPr>
              <a:t>r</a:t>
            </a:r>
            <a:r>
              <a:rPr sz="1950" dirty="0">
                <a:solidFill>
                  <a:srgbClr val="212121"/>
                </a:solidFill>
                <a:latin typeface="Arial"/>
                <a:cs typeface="Arial"/>
              </a:rPr>
              <a:t>ea</a:t>
            </a:r>
            <a:r>
              <a:rPr sz="1950" spc="5" dirty="0">
                <a:solidFill>
                  <a:srgbClr val="212121"/>
                </a:solidFill>
                <a:latin typeface="Arial"/>
                <a:cs typeface="Arial"/>
              </a:rPr>
              <a:t>s</a:t>
            </a:r>
            <a:r>
              <a:rPr sz="1950" dirty="0">
                <a:solidFill>
                  <a:srgbClr val="212121"/>
                </a:solidFill>
                <a:latin typeface="Arial"/>
                <a:cs typeface="Arial"/>
              </a:rPr>
              <a:t>e</a:t>
            </a:r>
            <a:r>
              <a:rPr sz="1950" spc="-35" dirty="0">
                <a:solidFill>
                  <a:srgbClr val="212121"/>
                </a:solidFill>
                <a:latin typeface="Arial"/>
                <a:cs typeface="Arial"/>
              </a:rPr>
              <a:t> </a:t>
            </a:r>
            <a:r>
              <a:rPr sz="1950" spc="-5" dirty="0">
                <a:solidFill>
                  <a:srgbClr val="212121"/>
                </a:solidFill>
                <a:latin typeface="Arial"/>
                <a:cs typeface="Arial"/>
              </a:rPr>
              <a:t>ill</a:t>
            </a:r>
            <a:r>
              <a:rPr sz="1950" dirty="0">
                <a:solidFill>
                  <a:srgbClr val="212121"/>
                </a:solidFill>
                <a:latin typeface="Arial"/>
                <a:cs typeface="Arial"/>
              </a:rPr>
              <a:t>egal</a:t>
            </a:r>
            <a:r>
              <a:rPr sz="1950" spc="5" dirty="0">
                <a:solidFill>
                  <a:srgbClr val="212121"/>
                </a:solidFill>
                <a:latin typeface="Arial"/>
                <a:cs typeface="Arial"/>
              </a:rPr>
              <a:t> </a:t>
            </a:r>
            <a:r>
              <a:rPr sz="1950" dirty="0">
                <a:solidFill>
                  <a:srgbClr val="212121"/>
                </a:solidFill>
                <a:latin typeface="Arial"/>
                <a:cs typeface="Arial"/>
              </a:rPr>
              <a:t>d</a:t>
            </a:r>
            <a:r>
              <a:rPr sz="1950" spc="-5" dirty="0">
                <a:solidFill>
                  <a:srgbClr val="212121"/>
                </a:solidFill>
                <a:latin typeface="Arial"/>
                <a:cs typeface="Arial"/>
              </a:rPr>
              <a:t>r</a:t>
            </a:r>
            <a:r>
              <a:rPr sz="1950" dirty="0">
                <a:solidFill>
                  <a:srgbClr val="212121"/>
                </a:solidFill>
                <a:latin typeface="Arial"/>
                <a:cs typeface="Arial"/>
              </a:rPr>
              <a:t>ug</a:t>
            </a:r>
            <a:r>
              <a:rPr sz="1950" spc="-25" dirty="0">
                <a:solidFill>
                  <a:srgbClr val="212121"/>
                </a:solidFill>
                <a:latin typeface="Arial"/>
                <a:cs typeface="Arial"/>
              </a:rPr>
              <a:t> </a:t>
            </a:r>
            <a:r>
              <a:rPr sz="1950" dirty="0">
                <a:solidFill>
                  <a:srgbClr val="212121"/>
                </a:solidFill>
                <a:latin typeface="Arial"/>
                <a:cs typeface="Arial"/>
              </a:rPr>
              <a:t>u</a:t>
            </a:r>
            <a:r>
              <a:rPr sz="1950" spc="5" dirty="0">
                <a:solidFill>
                  <a:srgbClr val="212121"/>
                </a:solidFill>
                <a:latin typeface="Arial"/>
                <a:cs typeface="Arial"/>
              </a:rPr>
              <a:t>s</a:t>
            </a:r>
            <a:r>
              <a:rPr sz="1950" dirty="0">
                <a:solidFill>
                  <a:srgbClr val="212121"/>
                </a:solidFill>
                <a:latin typeface="Arial"/>
                <a:cs typeface="Arial"/>
              </a:rPr>
              <a:t>e</a:t>
            </a:r>
            <a:r>
              <a:rPr sz="1950" spc="-15" dirty="0">
                <a:solidFill>
                  <a:srgbClr val="212121"/>
                </a:solidFill>
                <a:latin typeface="Arial"/>
                <a:cs typeface="Arial"/>
              </a:rPr>
              <a:t> </a:t>
            </a:r>
            <a:r>
              <a:rPr sz="1950" dirty="0">
                <a:solidFill>
                  <a:srgbClr val="212121"/>
                </a:solidFill>
                <a:latin typeface="Arial"/>
                <a:cs typeface="Arial"/>
              </a:rPr>
              <a:t>or</a:t>
            </a:r>
            <a:r>
              <a:rPr sz="1950" spc="-20" dirty="0">
                <a:solidFill>
                  <a:srgbClr val="212121"/>
                </a:solidFill>
                <a:latin typeface="Arial"/>
                <a:cs typeface="Arial"/>
              </a:rPr>
              <a:t> </a:t>
            </a:r>
            <a:r>
              <a:rPr sz="1950" spc="5" dirty="0">
                <a:solidFill>
                  <a:srgbClr val="212121"/>
                </a:solidFill>
                <a:latin typeface="Arial"/>
                <a:cs typeface="Arial"/>
              </a:rPr>
              <a:t>c</a:t>
            </a:r>
            <a:r>
              <a:rPr sz="1950" spc="-5" dirty="0">
                <a:solidFill>
                  <a:srgbClr val="212121"/>
                </a:solidFill>
                <a:latin typeface="Arial"/>
                <a:cs typeface="Arial"/>
              </a:rPr>
              <a:t>ri</a:t>
            </a:r>
            <a:r>
              <a:rPr sz="1950" dirty="0">
                <a:solidFill>
                  <a:srgbClr val="212121"/>
                </a:solidFill>
                <a:latin typeface="Arial"/>
                <a:cs typeface="Arial"/>
              </a:rPr>
              <a:t>me</a:t>
            </a:r>
            <a:r>
              <a:rPr sz="1950" spc="-15" dirty="0">
                <a:solidFill>
                  <a:srgbClr val="212121"/>
                </a:solidFill>
                <a:latin typeface="Arial"/>
                <a:cs typeface="Arial"/>
              </a:rPr>
              <a:t> </a:t>
            </a:r>
            <a:r>
              <a:rPr sz="1950" dirty="0">
                <a:solidFill>
                  <a:srgbClr val="212121"/>
                </a:solidFill>
                <a:latin typeface="Arial"/>
                <a:cs typeface="Arial"/>
              </a:rPr>
              <a:t>and p</a:t>
            </a:r>
            <a:r>
              <a:rPr sz="1950" spc="-5" dirty="0">
                <a:solidFill>
                  <a:srgbClr val="212121"/>
                </a:solidFill>
                <a:latin typeface="Arial"/>
                <a:cs typeface="Arial"/>
              </a:rPr>
              <a:t>l</a:t>
            </a:r>
            <a:r>
              <a:rPr sz="1950" dirty="0">
                <a:solidFill>
                  <a:srgbClr val="212121"/>
                </a:solidFill>
                <a:latin typeface="Arial"/>
                <a:cs typeface="Arial"/>
              </a:rPr>
              <a:t>ay</a:t>
            </a:r>
            <a:r>
              <a:rPr sz="1950" spc="-10" dirty="0">
                <a:solidFill>
                  <a:srgbClr val="212121"/>
                </a:solidFill>
                <a:latin typeface="Arial"/>
                <a:cs typeface="Arial"/>
              </a:rPr>
              <a:t> </a:t>
            </a:r>
            <a:r>
              <a:rPr sz="1950" dirty="0">
                <a:solidFill>
                  <a:srgbClr val="212121"/>
                </a:solidFill>
                <a:latin typeface="Arial"/>
                <a:cs typeface="Arial"/>
              </a:rPr>
              <a:t>an</a:t>
            </a:r>
            <a:r>
              <a:rPr sz="1950" spc="-15"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mpo</a:t>
            </a:r>
            <a:r>
              <a:rPr sz="1950" spc="-5" dirty="0">
                <a:solidFill>
                  <a:srgbClr val="212121"/>
                </a:solidFill>
                <a:latin typeface="Arial"/>
                <a:cs typeface="Arial"/>
              </a:rPr>
              <a:t>rt</a:t>
            </a:r>
            <a:r>
              <a:rPr sz="1950" dirty="0">
                <a:solidFill>
                  <a:srgbClr val="212121"/>
                </a:solidFill>
                <a:latin typeface="Arial"/>
                <a:cs typeface="Arial"/>
              </a:rPr>
              <a:t>ant</a:t>
            </a:r>
            <a:r>
              <a:rPr sz="1950" spc="-30" dirty="0">
                <a:solidFill>
                  <a:srgbClr val="212121"/>
                </a:solidFill>
                <a:latin typeface="Arial"/>
                <a:cs typeface="Arial"/>
              </a:rPr>
              <a:t> </a:t>
            </a:r>
            <a:r>
              <a:rPr sz="1950" spc="-5" dirty="0">
                <a:solidFill>
                  <a:srgbClr val="212121"/>
                </a:solidFill>
                <a:latin typeface="Arial"/>
                <a:cs typeface="Arial"/>
              </a:rPr>
              <a:t>r</a:t>
            </a:r>
            <a:r>
              <a:rPr sz="1950" dirty="0">
                <a:solidFill>
                  <a:srgbClr val="212121"/>
                </a:solidFill>
                <a:latin typeface="Arial"/>
                <a:cs typeface="Arial"/>
              </a:rPr>
              <a:t>o</a:t>
            </a:r>
            <a:r>
              <a:rPr sz="1950" spc="-5" dirty="0">
                <a:solidFill>
                  <a:srgbClr val="212121"/>
                </a:solidFill>
                <a:latin typeface="Arial"/>
                <a:cs typeface="Arial"/>
              </a:rPr>
              <a:t>l</a:t>
            </a:r>
            <a:r>
              <a:rPr sz="1950" dirty="0">
                <a:solidFill>
                  <a:srgbClr val="212121"/>
                </a:solidFill>
                <a:latin typeface="Arial"/>
                <a:cs typeface="Arial"/>
              </a:rPr>
              <a:t>e</a:t>
            </a:r>
            <a:r>
              <a:rPr sz="1950" spc="-15" dirty="0">
                <a:solidFill>
                  <a:srgbClr val="212121"/>
                </a:solidFill>
                <a:latin typeface="Arial"/>
                <a:cs typeface="Arial"/>
              </a:rPr>
              <a:t> </a:t>
            </a:r>
            <a:r>
              <a:rPr sz="1950" spc="-5" dirty="0">
                <a:solidFill>
                  <a:srgbClr val="212121"/>
                </a:solidFill>
                <a:latin typeface="Arial"/>
                <a:cs typeface="Arial"/>
              </a:rPr>
              <a:t>i</a:t>
            </a:r>
            <a:r>
              <a:rPr sz="1950" dirty="0">
                <a:solidFill>
                  <a:srgbClr val="212121"/>
                </a:solidFill>
                <a:latin typeface="Arial"/>
                <a:cs typeface="Arial"/>
              </a:rPr>
              <a:t>n </a:t>
            </a:r>
            <a:r>
              <a:rPr sz="1950" spc="-5" dirty="0">
                <a:solidFill>
                  <a:srgbClr val="212121"/>
                </a:solidFill>
                <a:latin typeface="Arial"/>
                <a:cs typeface="Arial"/>
              </a:rPr>
              <a:t>r</a:t>
            </a:r>
            <a:r>
              <a:rPr sz="1950" dirty="0">
                <a:solidFill>
                  <a:srgbClr val="212121"/>
                </a:solidFill>
                <a:latin typeface="Arial"/>
                <a:cs typeface="Arial"/>
              </a:rPr>
              <a:t>edu</a:t>
            </a:r>
            <a:r>
              <a:rPr sz="1950" spc="5" dirty="0">
                <a:solidFill>
                  <a:srgbClr val="212121"/>
                </a:solidFill>
                <a:latin typeface="Arial"/>
                <a:cs typeface="Arial"/>
              </a:rPr>
              <a:t>c</a:t>
            </a:r>
            <a:r>
              <a:rPr sz="1950" spc="-5" dirty="0">
                <a:solidFill>
                  <a:srgbClr val="212121"/>
                </a:solidFill>
                <a:latin typeface="Arial"/>
                <a:cs typeface="Arial"/>
              </a:rPr>
              <a:t>i</a:t>
            </a:r>
            <a:r>
              <a:rPr sz="1950" dirty="0">
                <a:solidFill>
                  <a:srgbClr val="212121"/>
                </a:solidFill>
                <a:latin typeface="Arial"/>
                <a:cs typeface="Arial"/>
              </a:rPr>
              <a:t>ng</a:t>
            </a:r>
            <a:r>
              <a:rPr sz="1950" spc="-25" dirty="0">
                <a:solidFill>
                  <a:srgbClr val="212121"/>
                </a:solidFill>
                <a:latin typeface="Arial"/>
                <a:cs typeface="Arial"/>
              </a:rPr>
              <a:t> </a:t>
            </a:r>
            <a:r>
              <a:rPr sz="1950" dirty="0">
                <a:solidFill>
                  <a:srgbClr val="212121"/>
                </a:solidFill>
                <a:latin typeface="Arial"/>
                <a:cs typeface="Arial"/>
              </a:rPr>
              <a:t>hepa</a:t>
            </a:r>
            <a:r>
              <a:rPr sz="1950" spc="-5" dirty="0">
                <a:solidFill>
                  <a:srgbClr val="212121"/>
                </a:solidFill>
                <a:latin typeface="Arial"/>
                <a:cs typeface="Arial"/>
              </a:rPr>
              <a:t>titi</a:t>
            </a:r>
            <a:r>
              <a:rPr sz="1950" dirty="0">
                <a:solidFill>
                  <a:srgbClr val="212121"/>
                </a:solidFill>
                <a:latin typeface="Arial"/>
                <a:cs typeface="Arial"/>
              </a:rPr>
              <a:t>s</a:t>
            </a:r>
            <a:r>
              <a:rPr sz="1950" spc="-20" dirty="0">
                <a:solidFill>
                  <a:srgbClr val="212121"/>
                </a:solidFill>
                <a:latin typeface="Arial"/>
                <a:cs typeface="Arial"/>
              </a:rPr>
              <a:t> </a:t>
            </a:r>
            <a:r>
              <a:rPr sz="1950" dirty="0">
                <a:solidFill>
                  <a:srgbClr val="212121"/>
                </a:solidFill>
                <a:latin typeface="Arial"/>
                <a:cs typeface="Arial"/>
              </a:rPr>
              <a:t>and</a:t>
            </a:r>
            <a:r>
              <a:rPr sz="1950" spc="-10" dirty="0">
                <a:solidFill>
                  <a:srgbClr val="212121"/>
                </a:solidFill>
                <a:latin typeface="Arial"/>
                <a:cs typeface="Arial"/>
              </a:rPr>
              <a:t> </a:t>
            </a:r>
            <a:r>
              <a:rPr sz="1950" dirty="0">
                <a:solidFill>
                  <a:srgbClr val="212121"/>
                </a:solidFill>
                <a:latin typeface="Arial"/>
                <a:cs typeface="Arial"/>
              </a:rPr>
              <a:t>H</a:t>
            </a:r>
            <a:r>
              <a:rPr sz="1950" spc="-5" dirty="0">
                <a:solidFill>
                  <a:srgbClr val="212121"/>
                </a:solidFill>
                <a:latin typeface="Arial"/>
                <a:cs typeface="Arial"/>
              </a:rPr>
              <a:t>I</a:t>
            </a:r>
            <a:r>
              <a:rPr sz="1950" dirty="0">
                <a:solidFill>
                  <a:srgbClr val="212121"/>
                </a:solidFill>
                <a:latin typeface="Arial"/>
                <a:cs typeface="Arial"/>
              </a:rPr>
              <a:t>V</a:t>
            </a:r>
            <a:r>
              <a:rPr sz="1950" spc="-25" dirty="0">
                <a:solidFill>
                  <a:srgbClr val="212121"/>
                </a:solidFill>
                <a:latin typeface="Arial"/>
                <a:cs typeface="Arial"/>
              </a:rPr>
              <a:t> </a:t>
            </a:r>
            <a:r>
              <a:rPr sz="1950" spc="-5" dirty="0">
                <a:solidFill>
                  <a:srgbClr val="212121"/>
                </a:solidFill>
                <a:latin typeface="Arial"/>
                <a:cs typeface="Arial"/>
              </a:rPr>
              <a:t>tr</a:t>
            </a:r>
            <a:r>
              <a:rPr sz="1950" dirty="0">
                <a:solidFill>
                  <a:srgbClr val="212121"/>
                </a:solidFill>
                <a:latin typeface="Arial"/>
                <a:cs typeface="Arial"/>
              </a:rPr>
              <a:t>an</a:t>
            </a:r>
            <a:r>
              <a:rPr sz="1950" spc="5" dirty="0">
                <a:solidFill>
                  <a:srgbClr val="212121"/>
                </a:solidFill>
                <a:latin typeface="Arial"/>
                <a:cs typeface="Arial"/>
              </a:rPr>
              <a:t>s</a:t>
            </a:r>
            <a:r>
              <a:rPr sz="1950" dirty="0">
                <a:solidFill>
                  <a:srgbClr val="212121"/>
                </a:solidFill>
                <a:latin typeface="Arial"/>
                <a:cs typeface="Arial"/>
              </a:rPr>
              <a:t>m</a:t>
            </a:r>
            <a:r>
              <a:rPr sz="1950" spc="-5" dirty="0">
                <a:solidFill>
                  <a:srgbClr val="212121"/>
                </a:solidFill>
                <a:latin typeface="Arial"/>
                <a:cs typeface="Arial"/>
              </a:rPr>
              <a:t>i</a:t>
            </a:r>
            <a:r>
              <a:rPr sz="1950" spc="5" dirty="0">
                <a:solidFill>
                  <a:srgbClr val="212121"/>
                </a:solidFill>
                <a:latin typeface="Arial"/>
                <a:cs typeface="Arial"/>
              </a:rPr>
              <a:t>ss</a:t>
            </a:r>
            <a:r>
              <a:rPr sz="1950" spc="-5" dirty="0">
                <a:solidFill>
                  <a:srgbClr val="212121"/>
                </a:solidFill>
                <a:latin typeface="Arial"/>
                <a:cs typeface="Arial"/>
              </a:rPr>
              <a:t>i</a:t>
            </a:r>
            <a:r>
              <a:rPr sz="1950" dirty="0">
                <a:solidFill>
                  <a:srgbClr val="212121"/>
                </a:solidFill>
                <a:latin typeface="Arial"/>
                <a:cs typeface="Arial"/>
              </a:rPr>
              <a:t>on.</a:t>
            </a:r>
            <a:r>
              <a:rPr sz="1950" spc="-30" dirty="0">
                <a:solidFill>
                  <a:srgbClr val="212121"/>
                </a:solidFill>
                <a:latin typeface="Arial"/>
                <a:cs typeface="Arial"/>
              </a:rPr>
              <a:t> </a:t>
            </a:r>
            <a:r>
              <a:rPr sz="1950" dirty="0">
                <a:solidFill>
                  <a:srgbClr val="212121"/>
                </a:solidFill>
                <a:latin typeface="Arial"/>
                <a:cs typeface="Arial"/>
              </a:rPr>
              <a:t>New</a:t>
            </a:r>
            <a:r>
              <a:rPr sz="1950" spc="-25" dirty="0">
                <a:solidFill>
                  <a:srgbClr val="212121"/>
                </a:solidFill>
                <a:latin typeface="Arial"/>
                <a:cs typeface="Arial"/>
              </a:rPr>
              <a:t> </a:t>
            </a:r>
            <a:r>
              <a:rPr sz="1950" dirty="0">
                <a:solidFill>
                  <a:srgbClr val="212121"/>
                </a:solidFill>
                <a:latin typeface="Arial"/>
                <a:cs typeface="Arial"/>
              </a:rPr>
              <a:t>u</a:t>
            </a:r>
            <a:r>
              <a:rPr sz="1950" spc="5" dirty="0">
                <a:solidFill>
                  <a:srgbClr val="212121"/>
                </a:solidFill>
                <a:latin typeface="Arial"/>
                <a:cs typeface="Arial"/>
              </a:rPr>
              <a:t>s</a:t>
            </a:r>
            <a:r>
              <a:rPr sz="1950" dirty="0">
                <a:solidFill>
                  <a:srgbClr val="212121"/>
                </a:solidFill>
                <a:latin typeface="Arial"/>
                <a:cs typeface="Arial"/>
              </a:rPr>
              <a:t>e</a:t>
            </a:r>
            <a:r>
              <a:rPr sz="1950" spc="-5" dirty="0">
                <a:solidFill>
                  <a:srgbClr val="212121"/>
                </a:solidFill>
                <a:latin typeface="Arial"/>
                <a:cs typeface="Arial"/>
              </a:rPr>
              <a:t>r</a:t>
            </a:r>
            <a:r>
              <a:rPr sz="1950" dirty="0">
                <a:solidFill>
                  <a:srgbClr val="212121"/>
                </a:solidFill>
                <a:latin typeface="Arial"/>
                <a:cs typeface="Arial"/>
              </a:rPr>
              <a:t>s</a:t>
            </a:r>
            <a:r>
              <a:rPr sz="1950" spc="-25" dirty="0">
                <a:solidFill>
                  <a:srgbClr val="212121"/>
                </a:solidFill>
                <a:latin typeface="Arial"/>
                <a:cs typeface="Arial"/>
              </a:rPr>
              <a:t> </a:t>
            </a:r>
            <a:r>
              <a:rPr sz="1950" dirty="0">
                <a:solidFill>
                  <a:srgbClr val="212121"/>
                </a:solidFill>
                <a:latin typeface="Arial"/>
                <a:cs typeface="Arial"/>
              </a:rPr>
              <a:t>of</a:t>
            </a:r>
            <a:r>
              <a:rPr sz="1950" spc="-20" dirty="0">
                <a:solidFill>
                  <a:srgbClr val="212121"/>
                </a:solidFill>
                <a:latin typeface="Arial"/>
                <a:cs typeface="Arial"/>
              </a:rPr>
              <a:t> </a:t>
            </a:r>
            <a:r>
              <a:rPr sz="1950" dirty="0">
                <a:solidFill>
                  <a:srgbClr val="212121"/>
                </a:solidFill>
                <a:latin typeface="Arial"/>
                <a:cs typeface="Arial"/>
              </a:rPr>
              <a:t>SSPs</a:t>
            </a:r>
            <a:r>
              <a:rPr sz="1950" spc="-35" dirty="0">
                <a:solidFill>
                  <a:srgbClr val="212121"/>
                </a:solidFill>
                <a:latin typeface="Arial"/>
                <a:cs typeface="Arial"/>
              </a:rPr>
              <a:t> </a:t>
            </a:r>
            <a:r>
              <a:rPr sz="1950" dirty="0">
                <a:solidFill>
                  <a:srgbClr val="212121"/>
                </a:solidFill>
                <a:latin typeface="Arial"/>
                <a:cs typeface="Arial"/>
              </a:rPr>
              <a:t>a</a:t>
            </a:r>
            <a:r>
              <a:rPr sz="1950" spc="-5" dirty="0">
                <a:solidFill>
                  <a:srgbClr val="212121"/>
                </a:solidFill>
                <a:latin typeface="Arial"/>
                <a:cs typeface="Arial"/>
              </a:rPr>
              <a:t>r</a:t>
            </a:r>
            <a:r>
              <a:rPr sz="1950" dirty="0">
                <a:solidFill>
                  <a:srgbClr val="212121"/>
                </a:solidFill>
                <a:latin typeface="Arial"/>
                <a:cs typeface="Arial"/>
              </a:rPr>
              <a:t>e </a:t>
            </a:r>
            <a:r>
              <a:rPr sz="1950" spc="-5" dirty="0">
                <a:solidFill>
                  <a:srgbClr val="212121"/>
                </a:solidFill>
                <a:latin typeface="Arial"/>
                <a:cs typeface="Arial"/>
              </a:rPr>
              <a:t>fi</a:t>
            </a:r>
            <a:r>
              <a:rPr sz="1950" spc="-10" dirty="0">
                <a:solidFill>
                  <a:srgbClr val="212121"/>
                </a:solidFill>
                <a:latin typeface="Arial"/>
                <a:cs typeface="Arial"/>
              </a:rPr>
              <a:t>v</a:t>
            </a:r>
            <a:r>
              <a:rPr sz="1950" dirty="0">
                <a:solidFill>
                  <a:srgbClr val="212121"/>
                </a:solidFill>
                <a:latin typeface="Arial"/>
                <a:cs typeface="Arial"/>
              </a:rPr>
              <a:t>e</a:t>
            </a:r>
            <a:r>
              <a:rPr sz="1950" spc="-15" dirty="0">
                <a:solidFill>
                  <a:srgbClr val="212121"/>
                </a:solidFill>
                <a:latin typeface="Arial"/>
                <a:cs typeface="Arial"/>
              </a:rPr>
              <a:t> </a:t>
            </a:r>
            <a:r>
              <a:rPr sz="1950" spc="-5" dirty="0">
                <a:solidFill>
                  <a:srgbClr val="212121"/>
                </a:solidFill>
                <a:latin typeface="Arial"/>
                <a:cs typeface="Arial"/>
              </a:rPr>
              <a:t>ti</a:t>
            </a:r>
            <a:r>
              <a:rPr sz="1950" dirty="0">
                <a:solidFill>
                  <a:srgbClr val="212121"/>
                </a:solidFill>
                <a:latin typeface="Arial"/>
                <a:cs typeface="Arial"/>
              </a:rPr>
              <a:t>mes mo</a:t>
            </a:r>
            <a:r>
              <a:rPr sz="1950" spc="-5" dirty="0">
                <a:solidFill>
                  <a:srgbClr val="212121"/>
                </a:solidFill>
                <a:latin typeface="Arial"/>
                <a:cs typeface="Arial"/>
              </a:rPr>
              <a:t>r</a:t>
            </a:r>
            <a:r>
              <a:rPr sz="1950" dirty="0">
                <a:solidFill>
                  <a:srgbClr val="212121"/>
                </a:solidFill>
                <a:latin typeface="Arial"/>
                <a:cs typeface="Arial"/>
              </a:rPr>
              <a:t>e</a:t>
            </a:r>
            <a:r>
              <a:rPr sz="1950" spc="-15" dirty="0">
                <a:solidFill>
                  <a:srgbClr val="212121"/>
                </a:solidFill>
                <a:latin typeface="Arial"/>
                <a:cs typeface="Arial"/>
              </a:rPr>
              <a:t> </a:t>
            </a:r>
            <a:r>
              <a:rPr sz="1950" spc="-5" dirty="0">
                <a:solidFill>
                  <a:srgbClr val="212121"/>
                </a:solidFill>
                <a:latin typeface="Arial"/>
                <a:cs typeface="Arial"/>
              </a:rPr>
              <a:t>li</a:t>
            </a:r>
            <a:r>
              <a:rPr sz="1950" spc="5" dirty="0">
                <a:solidFill>
                  <a:srgbClr val="212121"/>
                </a:solidFill>
                <a:latin typeface="Arial"/>
                <a:cs typeface="Arial"/>
              </a:rPr>
              <a:t>k</a:t>
            </a:r>
            <a:r>
              <a:rPr sz="1950" dirty="0">
                <a:solidFill>
                  <a:srgbClr val="212121"/>
                </a:solidFill>
                <a:latin typeface="Arial"/>
                <a:cs typeface="Arial"/>
              </a:rPr>
              <a:t>e</a:t>
            </a:r>
            <a:r>
              <a:rPr sz="1950" spc="-5" dirty="0">
                <a:solidFill>
                  <a:srgbClr val="212121"/>
                </a:solidFill>
                <a:latin typeface="Arial"/>
                <a:cs typeface="Arial"/>
              </a:rPr>
              <a:t>l</a:t>
            </a:r>
            <a:r>
              <a:rPr sz="1950" dirty="0">
                <a:solidFill>
                  <a:srgbClr val="212121"/>
                </a:solidFill>
                <a:latin typeface="Arial"/>
                <a:cs typeface="Arial"/>
              </a:rPr>
              <a:t>y</a:t>
            </a:r>
            <a:r>
              <a:rPr sz="1950" spc="-1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o</a:t>
            </a:r>
            <a:r>
              <a:rPr sz="1950" spc="-15" dirty="0">
                <a:solidFill>
                  <a:srgbClr val="212121"/>
                </a:solidFill>
                <a:latin typeface="Arial"/>
                <a:cs typeface="Arial"/>
              </a:rPr>
              <a:t> </a:t>
            </a:r>
            <a:r>
              <a:rPr sz="1950" dirty="0">
                <a:solidFill>
                  <a:srgbClr val="212121"/>
                </a:solidFill>
                <a:latin typeface="Arial"/>
                <a:cs typeface="Arial"/>
              </a:rPr>
              <a:t>en</a:t>
            </a:r>
            <a:r>
              <a:rPr sz="1950" spc="-5" dirty="0">
                <a:solidFill>
                  <a:srgbClr val="212121"/>
                </a:solidFill>
                <a:latin typeface="Arial"/>
                <a:cs typeface="Arial"/>
              </a:rPr>
              <a:t>t</a:t>
            </a:r>
            <a:r>
              <a:rPr sz="1950" dirty="0">
                <a:solidFill>
                  <a:srgbClr val="212121"/>
                </a:solidFill>
                <a:latin typeface="Arial"/>
                <a:cs typeface="Arial"/>
              </a:rPr>
              <a:t>er</a:t>
            </a:r>
            <a:r>
              <a:rPr sz="1950" spc="-20" dirty="0">
                <a:solidFill>
                  <a:srgbClr val="212121"/>
                </a:solidFill>
                <a:latin typeface="Arial"/>
                <a:cs typeface="Arial"/>
              </a:rPr>
              <a:t> </a:t>
            </a:r>
            <a:r>
              <a:rPr sz="1950" dirty="0">
                <a:solidFill>
                  <a:srgbClr val="212121"/>
                </a:solidFill>
                <a:latin typeface="Arial"/>
                <a:cs typeface="Arial"/>
              </a:rPr>
              <a:t>d</a:t>
            </a:r>
            <a:r>
              <a:rPr sz="1950" spc="-5" dirty="0">
                <a:solidFill>
                  <a:srgbClr val="212121"/>
                </a:solidFill>
                <a:latin typeface="Arial"/>
                <a:cs typeface="Arial"/>
              </a:rPr>
              <a:t>r</a:t>
            </a:r>
            <a:r>
              <a:rPr sz="1950" dirty="0">
                <a:solidFill>
                  <a:srgbClr val="212121"/>
                </a:solidFill>
                <a:latin typeface="Arial"/>
                <a:cs typeface="Arial"/>
              </a:rPr>
              <a:t>ug</a:t>
            </a:r>
            <a:r>
              <a:rPr sz="1950" spc="-10" dirty="0">
                <a:solidFill>
                  <a:srgbClr val="212121"/>
                </a:solidFill>
                <a:latin typeface="Arial"/>
                <a:cs typeface="Arial"/>
              </a:rPr>
              <a:t> </a:t>
            </a:r>
            <a:r>
              <a:rPr sz="1950" spc="-5" dirty="0">
                <a:solidFill>
                  <a:srgbClr val="212121"/>
                </a:solidFill>
                <a:latin typeface="Arial"/>
                <a:cs typeface="Arial"/>
              </a:rPr>
              <a:t>tr</a:t>
            </a:r>
            <a:r>
              <a:rPr sz="1950" dirty="0">
                <a:solidFill>
                  <a:srgbClr val="212121"/>
                </a:solidFill>
                <a:latin typeface="Arial"/>
                <a:cs typeface="Arial"/>
              </a:rPr>
              <a:t>ea</a:t>
            </a:r>
            <a:r>
              <a:rPr sz="1950" spc="-5" dirty="0">
                <a:solidFill>
                  <a:srgbClr val="212121"/>
                </a:solidFill>
                <a:latin typeface="Arial"/>
                <a:cs typeface="Arial"/>
              </a:rPr>
              <a:t>t</a:t>
            </a:r>
            <a:r>
              <a:rPr sz="1950" dirty="0">
                <a:solidFill>
                  <a:srgbClr val="212121"/>
                </a:solidFill>
                <a:latin typeface="Arial"/>
                <a:cs typeface="Arial"/>
              </a:rPr>
              <a:t>ment</a:t>
            </a:r>
            <a:r>
              <a:rPr sz="1950" spc="-45" dirty="0">
                <a:solidFill>
                  <a:srgbClr val="212121"/>
                </a:solidFill>
                <a:latin typeface="Arial"/>
                <a:cs typeface="Arial"/>
              </a:rPr>
              <a:t> </a:t>
            </a:r>
            <a:r>
              <a:rPr sz="1950" dirty="0">
                <a:solidFill>
                  <a:srgbClr val="212121"/>
                </a:solidFill>
                <a:latin typeface="Arial"/>
                <a:cs typeface="Arial"/>
              </a:rPr>
              <a:t>and</a:t>
            </a:r>
            <a:r>
              <a:rPr sz="1950" spc="-10" dirty="0">
                <a:solidFill>
                  <a:srgbClr val="212121"/>
                </a:solidFill>
                <a:latin typeface="Arial"/>
                <a:cs typeface="Arial"/>
              </a:rPr>
              <a:t> </a:t>
            </a:r>
            <a:r>
              <a:rPr sz="1950" dirty="0">
                <a:solidFill>
                  <a:srgbClr val="212121"/>
                </a:solidFill>
                <a:latin typeface="Arial"/>
                <a:cs typeface="Arial"/>
              </a:rPr>
              <a:t>about</a:t>
            </a:r>
            <a:r>
              <a:rPr sz="1950" spc="-3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a:t>
            </a:r>
            <a:r>
              <a:rPr sz="1950" spc="-5" dirty="0">
                <a:solidFill>
                  <a:srgbClr val="212121"/>
                </a:solidFill>
                <a:latin typeface="Arial"/>
                <a:cs typeface="Arial"/>
              </a:rPr>
              <a:t>r</a:t>
            </a:r>
            <a:r>
              <a:rPr sz="1950" dirty="0">
                <a:solidFill>
                  <a:srgbClr val="212121"/>
                </a:solidFill>
                <a:latin typeface="Arial"/>
                <a:cs typeface="Arial"/>
              </a:rPr>
              <a:t>ee</a:t>
            </a:r>
            <a:r>
              <a:rPr sz="1950" spc="-25" dirty="0">
                <a:solidFill>
                  <a:srgbClr val="212121"/>
                </a:solidFill>
                <a:latin typeface="Arial"/>
                <a:cs typeface="Arial"/>
              </a:rPr>
              <a:t> </a:t>
            </a:r>
            <a:r>
              <a:rPr sz="1950" spc="-5" dirty="0">
                <a:solidFill>
                  <a:srgbClr val="212121"/>
                </a:solidFill>
                <a:latin typeface="Arial"/>
                <a:cs typeface="Arial"/>
              </a:rPr>
              <a:t>ti</a:t>
            </a:r>
            <a:r>
              <a:rPr sz="1950" dirty="0">
                <a:solidFill>
                  <a:srgbClr val="212121"/>
                </a:solidFill>
                <a:latin typeface="Arial"/>
                <a:cs typeface="Arial"/>
              </a:rPr>
              <a:t>mes</a:t>
            </a:r>
            <a:r>
              <a:rPr sz="1950" spc="-10" dirty="0">
                <a:solidFill>
                  <a:srgbClr val="212121"/>
                </a:solidFill>
                <a:latin typeface="Arial"/>
                <a:cs typeface="Arial"/>
              </a:rPr>
              <a:t> </a:t>
            </a:r>
            <a:r>
              <a:rPr sz="1950" dirty="0">
                <a:solidFill>
                  <a:srgbClr val="212121"/>
                </a:solidFill>
                <a:latin typeface="Arial"/>
                <a:cs typeface="Arial"/>
              </a:rPr>
              <a:t>mo</a:t>
            </a:r>
            <a:r>
              <a:rPr sz="1950" spc="-5" dirty="0">
                <a:solidFill>
                  <a:srgbClr val="212121"/>
                </a:solidFill>
                <a:latin typeface="Arial"/>
                <a:cs typeface="Arial"/>
              </a:rPr>
              <a:t>r</a:t>
            </a:r>
            <a:r>
              <a:rPr sz="1950" dirty="0">
                <a:solidFill>
                  <a:srgbClr val="212121"/>
                </a:solidFill>
                <a:latin typeface="Arial"/>
                <a:cs typeface="Arial"/>
              </a:rPr>
              <a:t>e</a:t>
            </a:r>
            <a:r>
              <a:rPr sz="1950" spc="-25" dirty="0">
                <a:solidFill>
                  <a:srgbClr val="212121"/>
                </a:solidFill>
                <a:latin typeface="Arial"/>
                <a:cs typeface="Arial"/>
              </a:rPr>
              <a:t> </a:t>
            </a:r>
            <a:r>
              <a:rPr sz="1950" spc="-5" dirty="0">
                <a:solidFill>
                  <a:srgbClr val="212121"/>
                </a:solidFill>
                <a:latin typeface="Arial"/>
                <a:cs typeface="Arial"/>
              </a:rPr>
              <a:t>li</a:t>
            </a:r>
            <a:r>
              <a:rPr sz="1950" spc="5" dirty="0">
                <a:solidFill>
                  <a:srgbClr val="212121"/>
                </a:solidFill>
                <a:latin typeface="Arial"/>
                <a:cs typeface="Arial"/>
              </a:rPr>
              <a:t>k</a:t>
            </a:r>
            <a:r>
              <a:rPr sz="1950" dirty="0">
                <a:solidFill>
                  <a:srgbClr val="212121"/>
                </a:solidFill>
                <a:latin typeface="Arial"/>
                <a:cs typeface="Arial"/>
              </a:rPr>
              <a:t>e</a:t>
            </a:r>
            <a:r>
              <a:rPr sz="1950" spc="-5" dirty="0">
                <a:solidFill>
                  <a:srgbClr val="212121"/>
                </a:solidFill>
                <a:latin typeface="Arial"/>
                <a:cs typeface="Arial"/>
              </a:rPr>
              <a:t>l</a:t>
            </a:r>
            <a:r>
              <a:rPr sz="1950" dirty="0">
                <a:solidFill>
                  <a:srgbClr val="212121"/>
                </a:solidFill>
                <a:latin typeface="Arial"/>
                <a:cs typeface="Arial"/>
              </a:rPr>
              <a:t>y</a:t>
            </a:r>
            <a:r>
              <a:rPr sz="1950" spc="-1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o </a:t>
            </a:r>
            <a:r>
              <a:rPr sz="1950" spc="5" dirty="0">
                <a:solidFill>
                  <a:srgbClr val="212121"/>
                </a:solidFill>
                <a:latin typeface="Arial"/>
                <a:cs typeface="Arial"/>
              </a:rPr>
              <a:t>s</a:t>
            </a:r>
            <a:r>
              <a:rPr sz="1950" spc="-5" dirty="0">
                <a:solidFill>
                  <a:srgbClr val="212121"/>
                </a:solidFill>
                <a:latin typeface="Arial"/>
                <a:cs typeface="Arial"/>
              </a:rPr>
              <a:t>t</a:t>
            </a:r>
            <a:r>
              <a:rPr sz="1950" dirty="0">
                <a:solidFill>
                  <a:srgbClr val="212121"/>
                </a:solidFill>
                <a:latin typeface="Arial"/>
                <a:cs typeface="Arial"/>
              </a:rPr>
              <a:t>op</a:t>
            </a:r>
            <a:r>
              <a:rPr sz="1950" spc="-25" dirty="0">
                <a:solidFill>
                  <a:srgbClr val="212121"/>
                </a:solidFill>
                <a:latin typeface="Arial"/>
                <a:cs typeface="Arial"/>
              </a:rPr>
              <a:t> </a:t>
            </a:r>
            <a:r>
              <a:rPr sz="1950" dirty="0">
                <a:solidFill>
                  <a:srgbClr val="212121"/>
                </a:solidFill>
                <a:latin typeface="Arial"/>
                <a:cs typeface="Arial"/>
              </a:rPr>
              <a:t>u</a:t>
            </a:r>
            <a:r>
              <a:rPr sz="1950" spc="5" dirty="0">
                <a:solidFill>
                  <a:srgbClr val="212121"/>
                </a:solidFill>
                <a:latin typeface="Arial"/>
                <a:cs typeface="Arial"/>
              </a:rPr>
              <a:t>s</a:t>
            </a:r>
            <a:r>
              <a:rPr sz="1950" spc="-5" dirty="0">
                <a:solidFill>
                  <a:srgbClr val="212121"/>
                </a:solidFill>
                <a:latin typeface="Arial"/>
                <a:cs typeface="Arial"/>
              </a:rPr>
              <a:t>i</a:t>
            </a:r>
            <a:r>
              <a:rPr sz="1950" dirty="0">
                <a:solidFill>
                  <a:srgbClr val="212121"/>
                </a:solidFill>
                <a:latin typeface="Arial"/>
                <a:cs typeface="Arial"/>
              </a:rPr>
              <a:t>ng</a:t>
            </a:r>
            <a:r>
              <a:rPr sz="1950" spc="-25" dirty="0">
                <a:solidFill>
                  <a:srgbClr val="212121"/>
                </a:solidFill>
                <a:latin typeface="Arial"/>
                <a:cs typeface="Arial"/>
              </a:rPr>
              <a:t> </a:t>
            </a:r>
            <a:r>
              <a:rPr sz="1950" dirty="0">
                <a:solidFill>
                  <a:srgbClr val="212121"/>
                </a:solidFill>
                <a:latin typeface="Arial"/>
                <a:cs typeface="Arial"/>
              </a:rPr>
              <a:t>d</a:t>
            </a:r>
            <a:r>
              <a:rPr sz="1950" spc="-5" dirty="0">
                <a:solidFill>
                  <a:srgbClr val="212121"/>
                </a:solidFill>
                <a:latin typeface="Arial"/>
                <a:cs typeface="Arial"/>
              </a:rPr>
              <a:t>r</a:t>
            </a:r>
            <a:r>
              <a:rPr sz="1950" dirty="0">
                <a:solidFill>
                  <a:srgbClr val="212121"/>
                </a:solidFill>
                <a:latin typeface="Arial"/>
                <a:cs typeface="Arial"/>
              </a:rPr>
              <a:t>ugs</a:t>
            </a:r>
            <a:r>
              <a:rPr sz="1950" spc="-2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han</a:t>
            </a:r>
            <a:r>
              <a:rPr sz="1950" spc="-1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ho</a:t>
            </a:r>
            <a:r>
              <a:rPr sz="1950" spc="5" dirty="0">
                <a:solidFill>
                  <a:srgbClr val="212121"/>
                </a:solidFill>
                <a:latin typeface="Arial"/>
                <a:cs typeface="Arial"/>
              </a:rPr>
              <a:t>s</a:t>
            </a:r>
            <a:r>
              <a:rPr sz="1950" dirty="0">
                <a:solidFill>
                  <a:srgbClr val="212121"/>
                </a:solidFill>
                <a:latin typeface="Arial"/>
                <a:cs typeface="Arial"/>
              </a:rPr>
              <a:t>e </a:t>
            </a:r>
            <a:r>
              <a:rPr sz="1950" spc="-35" dirty="0">
                <a:solidFill>
                  <a:srgbClr val="212121"/>
                </a:solidFill>
                <a:latin typeface="Arial"/>
                <a:cs typeface="Arial"/>
              </a:rPr>
              <a:t>w</a:t>
            </a:r>
            <a:r>
              <a:rPr sz="1950" dirty="0">
                <a:solidFill>
                  <a:srgbClr val="212121"/>
                </a:solidFill>
                <a:latin typeface="Arial"/>
                <a:cs typeface="Arial"/>
              </a:rPr>
              <a:t>ho</a:t>
            </a:r>
            <a:r>
              <a:rPr sz="1950" spc="25" dirty="0">
                <a:solidFill>
                  <a:srgbClr val="212121"/>
                </a:solidFill>
                <a:latin typeface="Arial"/>
                <a:cs typeface="Arial"/>
              </a:rPr>
              <a:t> </a:t>
            </a:r>
            <a:r>
              <a:rPr sz="1950" dirty="0">
                <a:solidFill>
                  <a:srgbClr val="212121"/>
                </a:solidFill>
                <a:latin typeface="Arial"/>
                <a:cs typeface="Arial"/>
              </a:rPr>
              <a:t>don</a:t>
            </a:r>
            <a:r>
              <a:rPr sz="1950" spc="-5" dirty="0">
                <a:solidFill>
                  <a:srgbClr val="212121"/>
                </a:solidFill>
                <a:latin typeface="Arial"/>
                <a:cs typeface="Arial"/>
              </a:rPr>
              <a:t>’</a:t>
            </a:r>
            <a:r>
              <a:rPr sz="1950" dirty="0">
                <a:solidFill>
                  <a:srgbClr val="212121"/>
                </a:solidFill>
                <a:latin typeface="Arial"/>
                <a:cs typeface="Arial"/>
              </a:rPr>
              <a:t>t</a:t>
            </a:r>
            <a:r>
              <a:rPr sz="1950" spc="-20" dirty="0">
                <a:solidFill>
                  <a:srgbClr val="212121"/>
                </a:solidFill>
                <a:latin typeface="Arial"/>
                <a:cs typeface="Arial"/>
              </a:rPr>
              <a:t> </a:t>
            </a:r>
            <a:r>
              <a:rPr sz="1950" dirty="0">
                <a:solidFill>
                  <a:srgbClr val="212121"/>
                </a:solidFill>
                <a:latin typeface="Arial"/>
                <a:cs typeface="Arial"/>
              </a:rPr>
              <a:t>u</a:t>
            </a:r>
            <a:r>
              <a:rPr sz="1950" spc="5" dirty="0">
                <a:solidFill>
                  <a:srgbClr val="212121"/>
                </a:solidFill>
                <a:latin typeface="Arial"/>
                <a:cs typeface="Arial"/>
              </a:rPr>
              <a:t>s</a:t>
            </a:r>
            <a:r>
              <a:rPr sz="1950" dirty="0">
                <a:solidFill>
                  <a:srgbClr val="212121"/>
                </a:solidFill>
                <a:latin typeface="Arial"/>
                <a:cs typeface="Arial"/>
              </a:rPr>
              <a:t>e</a:t>
            </a:r>
            <a:r>
              <a:rPr sz="1950" spc="-25"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he</a:t>
            </a:r>
            <a:r>
              <a:rPr sz="1950" spc="-10" dirty="0">
                <a:solidFill>
                  <a:srgbClr val="212121"/>
                </a:solidFill>
                <a:latin typeface="Arial"/>
                <a:cs typeface="Arial"/>
              </a:rPr>
              <a:t> </a:t>
            </a:r>
            <a:r>
              <a:rPr sz="1950" dirty="0">
                <a:solidFill>
                  <a:srgbClr val="212121"/>
                </a:solidFill>
                <a:latin typeface="Arial"/>
                <a:cs typeface="Arial"/>
              </a:rPr>
              <a:t>p</a:t>
            </a:r>
            <a:r>
              <a:rPr sz="1950" spc="-5" dirty="0">
                <a:solidFill>
                  <a:srgbClr val="212121"/>
                </a:solidFill>
                <a:latin typeface="Arial"/>
                <a:cs typeface="Arial"/>
              </a:rPr>
              <a:t>r</a:t>
            </a:r>
            <a:r>
              <a:rPr sz="1950" dirty="0">
                <a:solidFill>
                  <a:srgbClr val="212121"/>
                </a:solidFill>
                <a:latin typeface="Arial"/>
                <a:cs typeface="Arial"/>
              </a:rPr>
              <a:t>og</a:t>
            </a:r>
            <a:r>
              <a:rPr sz="1950" spc="-5" dirty="0">
                <a:solidFill>
                  <a:srgbClr val="212121"/>
                </a:solidFill>
                <a:latin typeface="Arial"/>
                <a:cs typeface="Arial"/>
              </a:rPr>
              <a:t>r</a:t>
            </a:r>
            <a:r>
              <a:rPr sz="1950" dirty="0">
                <a:solidFill>
                  <a:srgbClr val="212121"/>
                </a:solidFill>
                <a:latin typeface="Arial"/>
                <a:cs typeface="Arial"/>
              </a:rPr>
              <a:t>am</a:t>
            </a:r>
            <a:r>
              <a:rPr sz="1950" spc="5" dirty="0">
                <a:solidFill>
                  <a:srgbClr val="212121"/>
                </a:solidFill>
                <a:latin typeface="Arial"/>
                <a:cs typeface="Arial"/>
              </a:rPr>
              <a:t>s</a:t>
            </a:r>
            <a:r>
              <a:rPr sz="1950" dirty="0">
                <a:solidFill>
                  <a:srgbClr val="212121"/>
                </a:solidFill>
                <a:latin typeface="Arial"/>
                <a:cs typeface="Arial"/>
              </a:rPr>
              <a:t>.</a:t>
            </a:r>
            <a:r>
              <a:rPr sz="1950" spc="-35" dirty="0">
                <a:solidFill>
                  <a:srgbClr val="212121"/>
                </a:solidFill>
                <a:latin typeface="Arial"/>
                <a:cs typeface="Arial"/>
              </a:rPr>
              <a:t> </a:t>
            </a:r>
            <a:r>
              <a:rPr sz="1950" dirty="0">
                <a:solidFill>
                  <a:srgbClr val="212121"/>
                </a:solidFill>
                <a:latin typeface="Arial"/>
                <a:cs typeface="Arial"/>
              </a:rPr>
              <a:t>SSPs</a:t>
            </a:r>
            <a:r>
              <a:rPr sz="1950" spc="-35" dirty="0">
                <a:solidFill>
                  <a:srgbClr val="212121"/>
                </a:solidFill>
                <a:latin typeface="Arial"/>
                <a:cs typeface="Arial"/>
              </a:rPr>
              <a:t> </a:t>
            </a:r>
            <a:r>
              <a:rPr sz="1950" dirty="0">
                <a:solidFill>
                  <a:srgbClr val="212121"/>
                </a:solidFill>
                <a:latin typeface="Arial"/>
                <a:cs typeface="Arial"/>
              </a:rPr>
              <a:t>a</a:t>
            </a:r>
            <a:r>
              <a:rPr sz="1950" spc="-5" dirty="0">
                <a:solidFill>
                  <a:srgbClr val="212121"/>
                </a:solidFill>
                <a:latin typeface="Arial"/>
                <a:cs typeface="Arial"/>
              </a:rPr>
              <a:t>l</a:t>
            </a:r>
            <a:r>
              <a:rPr sz="1950" spc="5" dirty="0">
                <a:solidFill>
                  <a:srgbClr val="212121"/>
                </a:solidFill>
                <a:latin typeface="Arial"/>
                <a:cs typeface="Arial"/>
              </a:rPr>
              <a:t>s</a:t>
            </a:r>
            <a:r>
              <a:rPr sz="1950" dirty="0">
                <a:solidFill>
                  <a:srgbClr val="212121"/>
                </a:solidFill>
                <a:latin typeface="Arial"/>
                <a:cs typeface="Arial"/>
              </a:rPr>
              <a:t>o</a:t>
            </a:r>
            <a:r>
              <a:rPr sz="1950" spc="-15" dirty="0">
                <a:solidFill>
                  <a:srgbClr val="212121"/>
                </a:solidFill>
                <a:latin typeface="Arial"/>
                <a:cs typeface="Arial"/>
              </a:rPr>
              <a:t> </a:t>
            </a:r>
            <a:r>
              <a:rPr sz="1950" dirty="0">
                <a:solidFill>
                  <a:srgbClr val="212121"/>
                </a:solidFill>
                <a:latin typeface="Arial"/>
                <a:cs typeface="Arial"/>
              </a:rPr>
              <a:t>de</a:t>
            </a:r>
            <a:r>
              <a:rPr sz="1950" spc="5" dirty="0">
                <a:solidFill>
                  <a:srgbClr val="212121"/>
                </a:solidFill>
                <a:latin typeface="Arial"/>
                <a:cs typeface="Arial"/>
              </a:rPr>
              <a:t>c</a:t>
            </a:r>
            <a:r>
              <a:rPr sz="1950" spc="-5" dirty="0">
                <a:solidFill>
                  <a:srgbClr val="212121"/>
                </a:solidFill>
                <a:latin typeface="Arial"/>
                <a:cs typeface="Arial"/>
              </a:rPr>
              <a:t>r</a:t>
            </a:r>
            <a:r>
              <a:rPr sz="1950" dirty="0">
                <a:solidFill>
                  <a:srgbClr val="212121"/>
                </a:solidFill>
                <a:latin typeface="Arial"/>
                <a:cs typeface="Arial"/>
              </a:rPr>
              <a:t>ea</a:t>
            </a:r>
            <a:r>
              <a:rPr sz="1950" spc="5" dirty="0">
                <a:solidFill>
                  <a:srgbClr val="212121"/>
                </a:solidFill>
                <a:latin typeface="Arial"/>
                <a:cs typeface="Arial"/>
              </a:rPr>
              <a:t>s</a:t>
            </a:r>
            <a:r>
              <a:rPr sz="1950" dirty="0">
                <a:solidFill>
                  <a:srgbClr val="212121"/>
                </a:solidFill>
                <a:latin typeface="Arial"/>
                <a:cs typeface="Arial"/>
              </a:rPr>
              <a:t>e</a:t>
            </a:r>
            <a:r>
              <a:rPr sz="1950" spc="-50" dirty="0">
                <a:solidFill>
                  <a:srgbClr val="212121"/>
                </a:solidFill>
                <a:latin typeface="Arial"/>
                <a:cs typeface="Arial"/>
              </a:rPr>
              <a:t> </a:t>
            </a:r>
            <a:r>
              <a:rPr sz="1950" dirty="0">
                <a:solidFill>
                  <a:srgbClr val="212121"/>
                </a:solidFill>
                <a:latin typeface="Arial"/>
                <a:cs typeface="Arial"/>
              </a:rPr>
              <a:t>op</a:t>
            </a:r>
            <a:r>
              <a:rPr sz="1950" spc="-5" dirty="0">
                <a:solidFill>
                  <a:srgbClr val="212121"/>
                </a:solidFill>
                <a:latin typeface="Arial"/>
                <a:cs typeface="Arial"/>
              </a:rPr>
              <a:t>i</a:t>
            </a:r>
            <a:r>
              <a:rPr sz="1950" dirty="0">
                <a:solidFill>
                  <a:srgbClr val="212121"/>
                </a:solidFill>
                <a:latin typeface="Arial"/>
                <a:cs typeface="Arial"/>
              </a:rPr>
              <a:t>o</a:t>
            </a:r>
            <a:r>
              <a:rPr sz="1950" spc="-5" dirty="0">
                <a:solidFill>
                  <a:srgbClr val="212121"/>
                </a:solidFill>
                <a:latin typeface="Arial"/>
                <a:cs typeface="Arial"/>
              </a:rPr>
              <a:t>i</a:t>
            </a:r>
            <a:r>
              <a:rPr sz="1950" dirty="0">
                <a:solidFill>
                  <a:srgbClr val="212121"/>
                </a:solidFill>
                <a:latin typeface="Arial"/>
                <a:cs typeface="Arial"/>
              </a:rPr>
              <a:t>d</a:t>
            </a:r>
            <a:r>
              <a:rPr sz="1950" spc="-15" dirty="0">
                <a:solidFill>
                  <a:srgbClr val="212121"/>
                </a:solidFill>
                <a:latin typeface="Arial"/>
                <a:cs typeface="Arial"/>
              </a:rPr>
              <a:t> </a:t>
            </a:r>
            <a:r>
              <a:rPr sz="1950" dirty="0">
                <a:solidFill>
                  <a:srgbClr val="212121"/>
                </a:solidFill>
                <a:latin typeface="Arial"/>
                <a:cs typeface="Arial"/>
              </a:rPr>
              <a:t>o</a:t>
            </a:r>
            <a:r>
              <a:rPr sz="1950" spc="-10" dirty="0">
                <a:solidFill>
                  <a:srgbClr val="212121"/>
                </a:solidFill>
                <a:latin typeface="Arial"/>
                <a:cs typeface="Arial"/>
              </a:rPr>
              <a:t>v</a:t>
            </a:r>
            <a:r>
              <a:rPr sz="1950" dirty="0">
                <a:solidFill>
                  <a:srgbClr val="212121"/>
                </a:solidFill>
                <a:latin typeface="Arial"/>
                <a:cs typeface="Arial"/>
              </a:rPr>
              <a:t>e</a:t>
            </a:r>
            <a:r>
              <a:rPr sz="1950" spc="-5" dirty="0">
                <a:solidFill>
                  <a:srgbClr val="212121"/>
                </a:solidFill>
                <a:latin typeface="Arial"/>
                <a:cs typeface="Arial"/>
              </a:rPr>
              <a:t>r</a:t>
            </a:r>
            <a:r>
              <a:rPr sz="1950" dirty="0">
                <a:solidFill>
                  <a:srgbClr val="212121"/>
                </a:solidFill>
                <a:latin typeface="Arial"/>
                <a:cs typeface="Arial"/>
              </a:rPr>
              <a:t>do</a:t>
            </a:r>
            <a:r>
              <a:rPr sz="1950" spc="5" dirty="0">
                <a:solidFill>
                  <a:srgbClr val="212121"/>
                </a:solidFill>
                <a:latin typeface="Arial"/>
                <a:cs typeface="Arial"/>
              </a:rPr>
              <a:t>s</a:t>
            </a:r>
            <a:r>
              <a:rPr sz="1950" dirty="0">
                <a:solidFill>
                  <a:srgbClr val="212121"/>
                </a:solidFill>
                <a:latin typeface="Arial"/>
                <a:cs typeface="Arial"/>
              </a:rPr>
              <a:t>e</a:t>
            </a:r>
            <a:r>
              <a:rPr sz="1950" spc="-25" dirty="0">
                <a:solidFill>
                  <a:srgbClr val="212121"/>
                </a:solidFill>
                <a:latin typeface="Arial"/>
                <a:cs typeface="Arial"/>
              </a:rPr>
              <a:t> </a:t>
            </a:r>
            <a:r>
              <a:rPr sz="1950" dirty="0">
                <a:solidFill>
                  <a:srgbClr val="212121"/>
                </a:solidFill>
                <a:latin typeface="Arial"/>
                <a:cs typeface="Arial"/>
              </a:rPr>
              <a:t>dea</a:t>
            </a:r>
            <a:r>
              <a:rPr sz="1950" spc="-5" dirty="0">
                <a:solidFill>
                  <a:srgbClr val="212121"/>
                </a:solidFill>
                <a:latin typeface="Arial"/>
                <a:cs typeface="Arial"/>
              </a:rPr>
              <a:t>t</a:t>
            </a:r>
            <a:r>
              <a:rPr sz="1950" dirty="0">
                <a:solidFill>
                  <a:srgbClr val="212121"/>
                </a:solidFill>
                <a:latin typeface="Arial"/>
                <a:cs typeface="Arial"/>
              </a:rPr>
              <a:t>hs</a:t>
            </a:r>
            <a:r>
              <a:rPr sz="1950" spc="-35" dirty="0">
                <a:solidFill>
                  <a:srgbClr val="212121"/>
                </a:solidFill>
                <a:latin typeface="Arial"/>
                <a:cs typeface="Arial"/>
              </a:rPr>
              <a:t> </a:t>
            </a:r>
            <a:r>
              <a:rPr sz="1950" dirty="0">
                <a:solidFill>
                  <a:srgbClr val="212121"/>
                </a:solidFill>
                <a:latin typeface="Arial"/>
                <a:cs typeface="Arial"/>
              </a:rPr>
              <a:t>by</a:t>
            </a:r>
            <a:r>
              <a:rPr sz="1950" spc="-10" dirty="0">
                <a:solidFill>
                  <a:srgbClr val="212121"/>
                </a:solidFill>
                <a:latin typeface="Arial"/>
                <a:cs typeface="Arial"/>
              </a:rPr>
              <a:t> </a:t>
            </a:r>
            <a:r>
              <a:rPr sz="1950" dirty="0">
                <a:solidFill>
                  <a:srgbClr val="212121"/>
                </a:solidFill>
                <a:latin typeface="Arial"/>
                <a:cs typeface="Arial"/>
              </a:rPr>
              <a:t>p</a:t>
            </a:r>
            <a:r>
              <a:rPr sz="1950" spc="-5" dirty="0">
                <a:solidFill>
                  <a:srgbClr val="212121"/>
                </a:solidFill>
                <a:latin typeface="Arial"/>
                <a:cs typeface="Arial"/>
              </a:rPr>
              <a:t>r</a:t>
            </a:r>
            <a:r>
              <a:rPr sz="1950" dirty="0">
                <a:solidFill>
                  <a:srgbClr val="212121"/>
                </a:solidFill>
                <a:latin typeface="Arial"/>
                <a:cs typeface="Arial"/>
              </a:rPr>
              <a:t>o</a:t>
            </a:r>
            <a:r>
              <a:rPr sz="1950" spc="-10" dirty="0">
                <a:solidFill>
                  <a:srgbClr val="212121"/>
                </a:solidFill>
                <a:latin typeface="Arial"/>
                <a:cs typeface="Arial"/>
              </a:rPr>
              <a:t>v</a:t>
            </a:r>
            <a:r>
              <a:rPr sz="1950" spc="-5" dirty="0">
                <a:solidFill>
                  <a:srgbClr val="212121"/>
                </a:solidFill>
                <a:latin typeface="Arial"/>
                <a:cs typeface="Arial"/>
              </a:rPr>
              <a:t>i</a:t>
            </a:r>
            <a:r>
              <a:rPr sz="1950" dirty="0">
                <a:solidFill>
                  <a:srgbClr val="212121"/>
                </a:solidFill>
                <a:latin typeface="Arial"/>
                <a:cs typeface="Arial"/>
              </a:rPr>
              <a:t>d</a:t>
            </a:r>
            <a:r>
              <a:rPr sz="1950" spc="-5" dirty="0">
                <a:solidFill>
                  <a:srgbClr val="212121"/>
                </a:solidFill>
                <a:latin typeface="Arial"/>
                <a:cs typeface="Arial"/>
              </a:rPr>
              <a:t>i</a:t>
            </a:r>
            <a:r>
              <a:rPr sz="1950" dirty="0">
                <a:solidFill>
                  <a:srgbClr val="212121"/>
                </a:solidFill>
                <a:latin typeface="Arial"/>
                <a:cs typeface="Arial"/>
              </a:rPr>
              <a:t>ng</a:t>
            </a:r>
            <a:r>
              <a:rPr sz="1950" spc="-10" dirty="0">
                <a:solidFill>
                  <a:srgbClr val="212121"/>
                </a:solidFill>
                <a:latin typeface="Arial"/>
                <a:cs typeface="Arial"/>
              </a:rPr>
              <a:t> </a:t>
            </a:r>
            <a:r>
              <a:rPr sz="1950" dirty="0">
                <a:solidFill>
                  <a:srgbClr val="212121"/>
                </a:solidFill>
                <a:latin typeface="Arial"/>
                <a:cs typeface="Arial"/>
              </a:rPr>
              <a:t>na</a:t>
            </a:r>
            <a:r>
              <a:rPr sz="1950" spc="-5" dirty="0">
                <a:solidFill>
                  <a:srgbClr val="212121"/>
                </a:solidFill>
                <a:latin typeface="Arial"/>
                <a:cs typeface="Arial"/>
              </a:rPr>
              <a:t>l</a:t>
            </a:r>
            <a:r>
              <a:rPr sz="1950" dirty="0">
                <a:solidFill>
                  <a:srgbClr val="212121"/>
                </a:solidFill>
                <a:latin typeface="Arial"/>
                <a:cs typeface="Arial"/>
              </a:rPr>
              <a:t>o</a:t>
            </a:r>
            <a:r>
              <a:rPr sz="1950" spc="-10" dirty="0">
                <a:solidFill>
                  <a:srgbClr val="212121"/>
                </a:solidFill>
                <a:latin typeface="Arial"/>
                <a:cs typeface="Arial"/>
              </a:rPr>
              <a:t>x</a:t>
            </a:r>
            <a:r>
              <a:rPr sz="1950" dirty="0">
                <a:solidFill>
                  <a:srgbClr val="212121"/>
                </a:solidFill>
                <a:latin typeface="Arial"/>
                <a:cs typeface="Arial"/>
              </a:rPr>
              <a:t>one</a:t>
            </a:r>
            <a:r>
              <a:rPr sz="1950" spc="-10" dirty="0">
                <a:solidFill>
                  <a:srgbClr val="212121"/>
                </a:solidFill>
                <a:latin typeface="Arial"/>
                <a:cs typeface="Arial"/>
              </a:rPr>
              <a:t> </a:t>
            </a:r>
            <a:r>
              <a:rPr sz="1950" dirty="0">
                <a:solidFill>
                  <a:srgbClr val="212121"/>
                </a:solidFill>
                <a:latin typeface="Arial"/>
                <a:cs typeface="Arial"/>
              </a:rPr>
              <a:t>and p</a:t>
            </a:r>
            <a:r>
              <a:rPr sz="1950" spc="-5" dirty="0">
                <a:solidFill>
                  <a:srgbClr val="212121"/>
                </a:solidFill>
                <a:latin typeface="Arial"/>
                <a:cs typeface="Arial"/>
              </a:rPr>
              <a:t>r</a:t>
            </a:r>
            <a:r>
              <a:rPr sz="1950" dirty="0">
                <a:solidFill>
                  <a:srgbClr val="212121"/>
                </a:solidFill>
                <a:latin typeface="Arial"/>
                <a:cs typeface="Arial"/>
              </a:rPr>
              <a:t>o</a:t>
            </a:r>
            <a:r>
              <a:rPr sz="1950" spc="-5" dirty="0">
                <a:solidFill>
                  <a:srgbClr val="212121"/>
                </a:solidFill>
                <a:latin typeface="Arial"/>
                <a:cs typeface="Arial"/>
              </a:rPr>
              <a:t>t</a:t>
            </a:r>
            <a:r>
              <a:rPr sz="1950" dirty="0">
                <a:solidFill>
                  <a:srgbClr val="212121"/>
                </a:solidFill>
                <a:latin typeface="Arial"/>
                <a:cs typeface="Arial"/>
              </a:rPr>
              <a:t>e</a:t>
            </a:r>
            <a:r>
              <a:rPr sz="1950" spc="5" dirty="0">
                <a:solidFill>
                  <a:srgbClr val="212121"/>
                </a:solidFill>
                <a:latin typeface="Arial"/>
                <a:cs typeface="Arial"/>
              </a:rPr>
              <a:t>c</a:t>
            </a:r>
            <a:r>
              <a:rPr sz="1950" dirty="0">
                <a:solidFill>
                  <a:srgbClr val="212121"/>
                </a:solidFill>
                <a:latin typeface="Arial"/>
                <a:cs typeface="Arial"/>
              </a:rPr>
              <a:t>t</a:t>
            </a:r>
            <a:r>
              <a:rPr sz="1950" spc="-3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he</a:t>
            </a:r>
            <a:r>
              <a:rPr sz="1950" spc="-25" dirty="0">
                <a:solidFill>
                  <a:srgbClr val="212121"/>
                </a:solidFill>
                <a:latin typeface="Arial"/>
                <a:cs typeface="Arial"/>
              </a:rPr>
              <a:t> </a:t>
            </a:r>
            <a:r>
              <a:rPr sz="1950" dirty="0">
                <a:solidFill>
                  <a:srgbClr val="212121"/>
                </a:solidFill>
                <a:latin typeface="Arial"/>
                <a:cs typeface="Arial"/>
              </a:rPr>
              <a:t>pub</a:t>
            </a:r>
            <a:r>
              <a:rPr sz="1950" spc="-5" dirty="0">
                <a:solidFill>
                  <a:srgbClr val="212121"/>
                </a:solidFill>
                <a:latin typeface="Arial"/>
                <a:cs typeface="Arial"/>
              </a:rPr>
              <a:t>li</a:t>
            </a:r>
            <a:r>
              <a:rPr sz="1950" dirty="0">
                <a:solidFill>
                  <a:srgbClr val="212121"/>
                </a:solidFill>
                <a:latin typeface="Arial"/>
                <a:cs typeface="Arial"/>
              </a:rPr>
              <a:t>c</a:t>
            </a:r>
            <a:r>
              <a:rPr sz="1950" spc="-10" dirty="0">
                <a:solidFill>
                  <a:srgbClr val="212121"/>
                </a:solidFill>
                <a:latin typeface="Arial"/>
                <a:cs typeface="Arial"/>
              </a:rPr>
              <a:t> </a:t>
            </a:r>
            <a:r>
              <a:rPr sz="1950" dirty="0">
                <a:solidFill>
                  <a:srgbClr val="212121"/>
                </a:solidFill>
                <a:latin typeface="Arial"/>
                <a:cs typeface="Arial"/>
              </a:rPr>
              <a:t>and</a:t>
            </a:r>
            <a:r>
              <a:rPr sz="1950" spc="-10" dirty="0">
                <a:solidFill>
                  <a:srgbClr val="212121"/>
                </a:solidFill>
                <a:latin typeface="Arial"/>
                <a:cs typeface="Arial"/>
              </a:rPr>
              <a:t> </a:t>
            </a:r>
            <a:r>
              <a:rPr sz="1950" spc="-5" dirty="0">
                <a:solidFill>
                  <a:srgbClr val="212121"/>
                </a:solidFill>
                <a:latin typeface="Arial"/>
                <a:cs typeface="Arial"/>
              </a:rPr>
              <a:t>fir</a:t>
            </a:r>
            <a:r>
              <a:rPr sz="1950" spc="5" dirty="0">
                <a:solidFill>
                  <a:srgbClr val="212121"/>
                </a:solidFill>
                <a:latin typeface="Arial"/>
                <a:cs typeface="Arial"/>
              </a:rPr>
              <a:t>s</a:t>
            </a:r>
            <a:r>
              <a:rPr sz="1950" dirty="0">
                <a:solidFill>
                  <a:srgbClr val="212121"/>
                </a:solidFill>
                <a:latin typeface="Arial"/>
                <a:cs typeface="Arial"/>
              </a:rPr>
              <a:t>t</a:t>
            </a:r>
            <a:r>
              <a:rPr sz="1950" spc="-20" dirty="0">
                <a:solidFill>
                  <a:srgbClr val="212121"/>
                </a:solidFill>
                <a:latin typeface="Arial"/>
                <a:cs typeface="Arial"/>
              </a:rPr>
              <a:t> </a:t>
            </a:r>
            <a:r>
              <a:rPr sz="1950" spc="-5" dirty="0">
                <a:solidFill>
                  <a:srgbClr val="212121"/>
                </a:solidFill>
                <a:latin typeface="Arial"/>
                <a:cs typeface="Arial"/>
              </a:rPr>
              <a:t>r</a:t>
            </a:r>
            <a:r>
              <a:rPr sz="1950" dirty="0">
                <a:solidFill>
                  <a:srgbClr val="212121"/>
                </a:solidFill>
                <a:latin typeface="Arial"/>
                <a:cs typeface="Arial"/>
              </a:rPr>
              <a:t>e</a:t>
            </a:r>
            <a:r>
              <a:rPr sz="1950" spc="5" dirty="0">
                <a:solidFill>
                  <a:srgbClr val="212121"/>
                </a:solidFill>
                <a:latin typeface="Arial"/>
                <a:cs typeface="Arial"/>
              </a:rPr>
              <a:t>s</a:t>
            </a:r>
            <a:r>
              <a:rPr sz="1950" dirty="0">
                <a:solidFill>
                  <a:srgbClr val="212121"/>
                </a:solidFill>
                <a:latin typeface="Arial"/>
                <a:cs typeface="Arial"/>
              </a:rPr>
              <a:t>ponde</a:t>
            </a:r>
            <a:r>
              <a:rPr sz="1950" spc="-5" dirty="0">
                <a:solidFill>
                  <a:srgbClr val="212121"/>
                </a:solidFill>
                <a:latin typeface="Arial"/>
                <a:cs typeface="Arial"/>
              </a:rPr>
              <a:t>r</a:t>
            </a:r>
            <a:r>
              <a:rPr sz="1950" dirty="0">
                <a:solidFill>
                  <a:srgbClr val="212121"/>
                </a:solidFill>
                <a:latin typeface="Arial"/>
                <a:cs typeface="Arial"/>
              </a:rPr>
              <a:t>s</a:t>
            </a:r>
            <a:r>
              <a:rPr sz="1950" spc="-35" dirty="0">
                <a:solidFill>
                  <a:srgbClr val="212121"/>
                </a:solidFill>
                <a:latin typeface="Arial"/>
                <a:cs typeface="Arial"/>
              </a:rPr>
              <a:t> </a:t>
            </a:r>
            <a:r>
              <a:rPr sz="1950" dirty="0">
                <a:solidFill>
                  <a:srgbClr val="212121"/>
                </a:solidFill>
                <a:latin typeface="Arial"/>
                <a:cs typeface="Arial"/>
              </a:rPr>
              <a:t>by</a:t>
            </a:r>
            <a:r>
              <a:rPr sz="1950" spc="-20" dirty="0">
                <a:solidFill>
                  <a:srgbClr val="212121"/>
                </a:solidFill>
                <a:latin typeface="Arial"/>
                <a:cs typeface="Arial"/>
              </a:rPr>
              <a:t> </a:t>
            </a:r>
            <a:r>
              <a:rPr sz="1950" spc="-5" dirty="0">
                <a:solidFill>
                  <a:srgbClr val="212121"/>
                </a:solidFill>
                <a:latin typeface="Arial"/>
                <a:cs typeface="Arial"/>
              </a:rPr>
              <a:t>f</a:t>
            </a:r>
            <a:r>
              <a:rPr sz="1950" dirty="0">
                <a:solidFill>
                  <a:srgbClr val="212121"/>
                </a:solidFill>
                <a:latin typeface="Arial"/>
                <a:cs typeface="Arial"/>
              </a:rPr>
              <a:t>a</a:t>
            </a:r>
            <a:r>
              <a:rPr sz="1950" spc="5" dirty="0">
                <a:solidFill>
                  <a:srgbClr val="212121"/>
                </a:solidFill>
                <a:latin typeface="Arial"/>
                <a:cs typeface="Arial"/>
              </a:rPr>
              <a:t>c</a:t>
            </a:r>
            <a:r>
              <a:rPr sz="1950" spc="-5" dirty="0">
                <a:solidFill>
                  <a:srgbClr val="212121"/>
                </a:solidFill>
                <a:latin typeface="Arial"/>
                <a:cs typeface="Arial"/>
              </a:rPr>
              <a:t>ilit</a:t>
            </a:r>
            <a:r>
              <a:rPr sz="1950" dirty="0">
                <a:solidFill>
                  <a:srgbClr val="212121"/>
                </a:solidFill>
                <a:latin typeface="Arial"/>
                <a:cs typeface="Arial"/>
              </a:rPr>
              <a:t>a</a:t>
            </a:r>
            <a:r>
              <a:rPr sz="1950" spc="-5" dirty="0">
                <a:solidFill>
                  <a:srgbClr val="212121"/>
                </a:solidFill>
                <a:latin typeface="Arial"/>
                <a:cs typeface="Arial"/>
              </a:rPr>
              <a:t>ti</a:t>
            </a:r>
            <a:r>
              <a:rPr sz="1950" dirty="0">
                <a:solidFill>
                  <a:srgbClr val="212121"/>
                </a:solidFill>
                <a:latin typeface="Arial"/>
                <a:cs typeface="Arial"/>
              </a:rPr>
              <a:t>ng</a:t>
            </a:r>
            <a:r>
              <a:rPr sz="1950" spc="-10" dirty="0">
                <a:solidFill>
                  <a:srgbClr val="212121"/>
                </a:solidFill>
                <a:latin typeface="Arial"/>
                <a:cs typeface="Arial"/>
              </a:rPr>
              <a:t> </a:t>
            </a:r>
            <a:r>
              <a:rPr sz="1950" spc="-5" dirty="0">
                <a:solidFill>
                  <a:srgbClr val="212121"/>
                </a:solidFill>
                <a:latin typeface="Arial"/>
                <a:cs typeface="Arial"/>
              </a:rPr>
              <a:t>t</a:t>
            </a:r>
            <a:r>
              <a:rPr sz="1950" dirty="0">
                <a:solidFill>
                  <a:srgbClr val="212121"/>
                </a:solidFill>
                <a:latin typeface="Arial"/>
                <a:cs typeface="Arial"/>
              </a:rPr>
              <a:t>he</a:t>
            </a:r>
            <a:r>
              <a:rPr sz="1950" spc="-10" dirty="0">
                <a:solidFill>
                  <a:srgbClr val="212121"/>
                </a:solidFill>
                <a:latin typeface="Arial"/>
                <a:cs typeface="Arial"/>
              </a:rPr>
              <a:t> </a:t>
            </a:r>
            <a:r>
              <a:rPr sz="1950" spc="5" dirty="0">
                <a:solidFill>
                  <a:srgbClr val="212121"/>
                </a:solidFill>
                <a:latin typeface="Arial"/>
                <a:cs typeface="Arial"/>
              </a:rPr>
              <a:t>s</a:t>
            </a:r>
            <a:r>
              <a:rPr sz="1950" dirty="0">
                <a:solidFill>
                  <a:srgbClr val="212121"/>
                </a:solidFill>
                <a:latin typeface="Arial"/>
                <a:cs typeface="Arial"/>
              </a:rPr>
              <a:t>a</a:t>
            </a:r>
            <a:r>
              <a:rPr sz="1950" spc="-5" dirty="0">
                <a:solidFill>
                  <a:srgbClr val="212121"/>
                </a:solidFill>
                <a:latin typeface="Arial"/>
                <a:cs typeface="Arial"/>
              </a:rPr>
              <a:t>f</a:t>
            </a:r>
            <a:r>
              <a:rPr sz="1950" dirty="0">
                <a:solidFill>
                  <a:srgbClr val="212121"/>
                </a:solidFill>
                <a:latin typeface="Arial"/>
                <a:cs typeface="Arial"/>
              </a:rPr>
              <a:t>e</a:t>
            </a:r>
            <a:r>
              <a:rPr sz="1950" spc="-25" dirty="0">
                <a:solidFill>
                  <a:srgbClr val="212121"/>
                </a:solidFill>
                <a:latin typeface="Arial"/>
                <a:cs typeface="Arial"/>
              </a:rPr>
              <a:t> </a:t>
            </a:r>
            <a:r>
              <a:rPr sz="1950" dirty="0">
                <a:solidFill>
                  <a:srgbClr val="212121"/>
                </a:solidFill>
                <a:latin typeface="Arial"/>
                <a:cs typeface="Arial"/>
              </a:rPr>
              <a:t>d</a:t>
            </a:r>
            <a:r>
              <a:rPr sz="1950" spc="-5" dirty="0">
                <a:solidFill>
                  <a:srgbClr val="212121"/>
                </a:solidFill>
                <a:latin typeface="Arial"/>
                <a:cs typeface="Arial"/>
              </a:rPr>
              <a:t>i</a:t>
            </a:r>
            <a:r>
              <a:rPr sz="1950" spc="5" dirty="0">
                <a:solidFill>
                  <a:srgbClr val="212121"/>
                </a:solidFill>
                <a:latin typeface="Arial"/>
                <a:cs typeface="Arial"/>
              </a:rPr>
              <a:t>s</a:t>
            </a:r>
            <a:r>
              <a:rPr sz="1950" dirty="0">
                <a:solidFill>
                  <a:srgbClr val="212121"/>
                </a:solidFill>
                <a:latin typeface="Arial"/>
                <a:cs typeface="Arial"/>
              </a:rPr>
              <a:t>po</a:t>
            </a:r>
            <a:r>
              <a:rPr sz="1950" spc="5" dirty="0">
                <a:solidFill>
                  <a:srgbClr val="212121"/>
                </a:solidFill>
                <a:latin typeface="Arial"/>
                <a:cs typeface="Arial"/>
              </a:rPr>
              <a:t>s</a:t>
            </a:r>
            <a:r>
              <a:rPr sz="1950" dirty="0">
                <a:solidFill>
                  <a:srgbClr val="212121"/>
                </a:solidFill>
                <a:latin typeface="Arial"/>
                <a:cs typeface="Arial"/>
              </a:rPr>
              <a:t>al</a:t>
            </a:r>
            <a:r>
              <a:rPr sz="1950" spc="-30" dirty="0">
                <a:solidFill>
                  <a:srgbClr val="212121"/>
                </a:solidFill>
                <a:latin typeface="Arial"/>
                <a:cs typeface="Arial"/>
              </a:rPr>
              <a:t> </a:t>
            </a:r>
            <a:r>
              <a:rPr sz="1950" dirty="0">
                <a:solidFill>
                  <a:srgbClr val="212121"/>
                </a:solidFill>
                <a:latin typeface="Arial"/>
                <a:cs typeface="Arial"/>
              </a:rPr>
              <a:t>of</a:t>
            </a:r>
            <a:r>
              <a:rPr sz="1950" spc="-20" dirty="0">
                <a:solidFill>
                  <a:srgbClr val="212121"/>
                </a:solidFill>
                <a:latin typeface="Arial"/>
                <a:cs typeface="Arial"/>
              </a:rPr>
              <a:t> </a:t>
            </a:r>
            <a:r>
              <a:rPr sz="1950" dirty="0">
                <a:solidFill>
                  <a:srgbClr val="212121"/>
                </a:solidFill>
                <a:latin typeface="Arial"/>
                <a:cs typeface="Arial"/>
              </a:rPr>
              <a:t>u</a:t>
            </a:r>
            <a:r>
              <a:rPr sz="1950" spc="5" dirty="0">
                <a:solidFill>
                  <a:srgbClr val="212121"/>
                </a:solidFill>
                <a:latin typeface="Arial"/>
                <a:cs typeface="Arial"/>
              </a:rPr>
              <a:t>s</a:t>
            </a:r>
            <a:r>
              <a:rPr sz="1950" dirty="0">
                <a:solidFill>
                  <a:srgbClr val="212121"/>
                </a:solidFill>
                <a:latin typeface="Arial"/>
                <a:cs typeface="Arial"/>
              </a:rPr>
              <a:t>ed</a:t>
            </a:r>
            <a:r>
              <a:rPr sz="1950" spc="-25" dirty="0">
                <a:solidFill>
                  <a:srgbClr val="212121"/>
                </a:solidFill>
                <a:latin typeface="Arial"/>
                <a:cs typeface="Arial"/>
              </a:rPr>
              <a:t> </a:t>
            </a:r>
            <a:r>
              <a:rPr sz="1950" dirty="0">
                <a:solidFill>
                  <a:srgbClr val="212121"/>
                </a:solidFill>
                <a:latin typeface="Arial"/>
                <a:cs typeface="Arial"/>
              </a:rPr>
              <a:t>need</a:t>
            </a:r>
            <a:r>
              <a:rPr sz="1950" spc="-5" dirty="0">
                <a:solidFill>
                  <a:srgbClr val="212121"/>
                </a:solidFill>
                <a:latin typeface="Arial"/>
                <a:cs typeface="Arial"/>
              </a:rPr>
              <a:t>l</a:t>
            </a:r>
            <a:r>
              <a:rPr sz="1950" dirty="0">
                <a:solidFill>
                  <a:srgbClr val="212121"/>
                </a:solidFill>
                <a:latin typeface="Arial"/>
                <a:cs typeface="Arial"/>
              </a:rPr>
              <a:t>es</a:t>
            </a:r>
            <a:r>
              <a:rPr sz="1950" spc="-35" dirty="0">
                <a:solidFill>
                  <a:srgbClr val="212121"/>
                </a:solidFill>
                <a:latin typeface="Arial"/>
                <a:cs typeface="Arial"/>
              </a:rPr>
              <a:t> </a:t>
            </a:r>
            <a:r>
              <a:rPr sz="1950" dirty="0">
                <a:solidFill>
                  <a:srgbClr val="212121"/>
                </a:solidFill>
                <a:latin typeface="Arial"/>
                <a:cs typeface="Arial"/>
              </a:rPr>
              <a:t>and</a:t>
            </a:r>
            <a:r>
              <a:rPr sz="1950" spc="-10" dirty="0">
                <a:solidFill>
                  <a:srgbClr val="212121"/>
                </a:solidFill>
                <a:latin typeface="Arial"/>
                <a:cs typeface="Arial"/>
              </a:rPr>
              <a:t> </a:t>
            </a:r>
            <a:r>
              <a:rPr sz="1950" spc="5" dirty="0">
                <a:solidFill>
                  <a:srgbClr val="212121"/>
                </a:solidFill>
                <a:latin typeface="Arial"/>
                <a:cs typeface="Arial"/>
              </a:rPr>
              <a:t>s</a:t>
            </a:r>
            <a:r>
              <a:rPr sz="1950" spc="-10" dirty="0">
                <a:solidFill>
                  <a:srgbClr val="212121"/>
                </a:solidFill>
                <a:latin typeface="Arial"/>
                <a:cs typeface="Arial"/>
              </a:rPr>
              <a:t>y</a:t>
            </a:r>
            <a:r>
              <a:rPr sz="1950" spc="-5" dirty="0">
                <a:solidFill>
                  <a:srgbClr val="212121"/>
                </a:solidFill>
                <a:latin typeface="Arial"/>
                <a:cs typeface="Arial"/>
              </a:rPr>
              <a:t>ri</a:t>
            </a:r>
            <a:r>
              <a:rPr sz="1950" dirty="0">
                <a:solidFill>
                  <a:srgbClr val="212121"/>
                </a:solidFill>
                <a:latin typeface="Arial"/>
                <a:cs typeface="Arial"/>
              </a:rPr>
              <a:t>nge</a:t>
            </a:r>
            <a:r>
              <a:rPr sz="1950" spc="5" dirty="0">
                <a:solidFill>
                  <a:srgbClr val="212121"/>
                </a:solidFill>
                <a:latin typeface="Arial"/>
                <a:cs typeface="Arial"/>
              </a:rPr>
              <a:t>s</a:t>
            </a:r>
            <a:r>
              <a:rPr sz="1950" dirty="0">
                <a:solidFill>
                  <a:srgbClr val="212121"/>
                </a:solidFill>
                <a:latin typeface="Arial"/>
                <a:cs typeface="Arial"/>
              </a:rPr>
              <a:t>.</a:t>
            </a:r>
            <a:endParaRPr sz="1950">
              <a:latin typeface="Arial"/>
              <a:cs typeface="Arial"/>
            </a:endParaRPr>
          </a:p>
        </p:txBody>
      </p:sp>
      <p:sp>
        <p:nvSpPr>
          <p:cNvPr id="13" name="object 13"/>
          <p:cNvSpPr txBox="1"/>
          <p:nvPr/>
        </p:nvSpPr>
        <p:spPr>
          <a:xfrm>
            <a:off x="2504635" y="6439557"/>
            <a:ext cx="4349115" cy="276860"/>
          </a:xfrm>
          <a:prstGeom prst="rect">
            <a:avLst/>
          </a:prstGeom>
        </p:spPr>
        <p:txBody>
          <a:bodyPr vert="horz" wrap="square" lIns="0" tIns="0" rIns="0" bIns="0" rtlCol="0">
            <a:spAutoFit/>
          </a:bodyPr>
          <a:lstStyle/>
          <a:p>
            <a:pPr marL="12700" marR="5080">
              <a:lnSpc>
                <a:spcPct val="100000"/>
              </a:lnSpc>
            </a:pPr>
            <a:r>
              <a:rPr sz="900" spc="-15" dirty="0">
                <a:solidFill>
                  <a:srgbClr val="212121"/>
                </a:solidFill>
                <a:latin typeface="Arial"/>
                <a:cs typeface="Arial"/>
              </a:rPr>
              <a:t>S</a:t>
            </a:r>
            <a:r>
              <a:rPr sz="900" dirty="0">
                <a:solidFill>
                  <a:srgbClr val="212121"/>
                </a:solidFill>
                <a:latin typeface="Arial"/>
                <a:cs typeface="Arial"/>
              </a:rPr>
              <a:t>our</a:t>
            </a:r>
            <a:r>
              <a:rPr sz="900" spc="5" dirty="0">
                <a:solidFill>
                  <a:srgbClr val="212121"/>
                </a:solidFill>
                <a:latin typeface="Arial"/>
                <a:cs typeface="Arial"/>
              </a:rPr>
              <a:t>c</a:t>
            </a:r>
            <a:r>
              <a:rPr sz="900" dirty="0">
                <a:solidFill>
                  <a:srgbClr val="212121"/>
                </a:solidFill>
                <a:latin typeface="Arial"/>
                <a:cs typeface="Arial"/>
              </a:rPr>
              <a:t>e</a:t>
            </a:r>
            <a:r>
              <a:rPr sz="900" spc="5" dirty="0">
                <a:solidFill>
                  <a:srgbClr val="212121"/>
                </a:solidFill>
                <a:latin typeface="Arial"/>
                <a:cs typeface="Arial"/>
              </a:rPr>
              <a:t>s</a:t>
            </a:r>
            <a:r>
              <a:rPr sz="900" spc="-5" dirty="0">
                <a:solidFill>
                  <a:srgbClr val="212121"/>
                </a:solidFill>
                <a:latin typeface="Arial"/>
                <a:cs typeface="Arial"/>
              </a:rPr>
              <a:t>:</a:t>
            </a:r>
            <a:r>
              <a:rPr sz="900" spc="-25" dirty="0">
                <a:solidFill>
                  <a:srgbClr val="212121"/>
                </a:solidFill>
                <a:latin typeface="Arial"/>
                <a:cs typeface="Arial"/>
              </a:rPr>
              <a:t> </a:t>
            </a:r>
            <a:r>
              <a:rPr sz="900" u="sng" spc="-5" dirty="0">
                <a:solidFill>
                  <a:srgbClr val="212121"/>
                </a:solidFill>
                <a:latin typeface="Arial"/>
                <a:cs typeface="Arial"/>
                <a:hlinkClick r:id="rId10"/>
              </a:rPr>
              <a:t>htt</a:t>
            </a:r>
            <a:r>
              <a:rPr sz="900" u="sng" dirty="0">
                <a:solidFill>
                  <a:srgbClr val="212121"/>
                </a:solidFill>
                <a:latin typeface="Arial"/>
                <a:cs typeface="Arial"/>
                <a:hlinkClick r:id="rId10"/>
              </a:rPr>
              <a:t>p</a:t>
            </a:r>
            <a:r>
              <a:rPr sz="900" u="sng" spc="5" dirty="0">
                <a:solidFill>
                  <a:srgbClr val="212121"/>
                </a:solidFill>
                <a:latin typeface="Arial"/>
                <a:cs typeface="Arial"/>
                <a:hlinkClick r:id="rId10"/>
              </a:rPr>
              <a:t>s</a:t>
            </a:r>
            <a:r>
              <a:rPr sz="900" u="sng" spc="-5" dirty="0">
                <a:solidFill>
                  <a:srgbClr val="212121"/>
                </a:solidFill>
                <a:latin typeface="Arial"/>
                <a:cs typeface="Arial"/>
                <a:hlinkClick r:id="rId10"/>
              </a:rPr>
              <a:t>://</a:t>
            </a:r>
            <a:r>
              <a:rPr sz="900" u="sng" dirty="0">
                <a:solidFill>
                  <a:srgbClr val="212121"/>
                </a:solidFill>
                <a:latin typeface="Arial"/>
                <a:cs typeface="Arial"/>
                <a:hlinkClick r:id="rId10"/>
              </a:rPr>
              <a:t>nid</a:t>
            </a:r>
            <a:r>
              <a:rPr sz="900" u="sng" spc="-10" dirty="0">
                <a:solidFill>
                  <a:srgbClr val="212121"/>
                </a:solidFill>
                <a:latin typeface="Arial"/>
                <a:cs typeface="Arial"/>
                <a:hlinkClick r:id="rId10"/>
              </a:rPr>
              <a:t>a</a:t>
            </a:r>
            <a:r>
              <a:rPr sz="900" u="sng" spc="-5" dirty="0">
                <a:solidFill>
                  <a:srgbClr val="212121"/>
                </a:solidFill>
                <a:latin typeface="Arial"/>
                <a:cs typeface="Arial"/>
                <a:hlinkClick r:id="rId10"/>
              </a:rPr>
              <a:t>.</a:t>
            </a:r>
            <a:r>
              <a:rPr sz="900" u="sng" dirty="0">
                <a:solidFill>
                  <a:srgbClr val="212121"/>
                </a:solidFill>
                <a:latin typeface="Arial"/>
                <a:cs typeface="Arial"/>
                <a:hlinkClick r:id="rId10"/>
              </a:rPr>
              <a:t>n</a:t>
            </a:r>
            <a:r>
              <a:rPr sz="900" u="sng" spc="-10" dirty="0">
                <a:solidFill>
                  <a:srgbClr val="212121"/>
                </a:solidFill>
                <a:latin typeface="Arial"/>
                <a:cs typeface="Arial"/>
                <a:hlinkClick r:id="rId10"/>
              </a:rPr>
              <a:t>i</a:t>
            </a:r>
            <a:r>
              <a:rPr sz="900" u="sng" spc="-5" dirty="0">
                <a:solidFill>
                  <a:srgbClr val="212121"/>
                </a:solidFill>
                <a:latin typeface="Arial"/>
                <a:cs typeface="Arial"/>
                <a:hlinkClick r:id="rId10"/>
              </a:rPr>
              <a:t>h.</a:t>
            </a:r>
            <a:r>
              <a:rPr sz="900" u="sng" dirty="0">
                <a:solidFill>
                  <a:srgbClr val="212121"/>
                </a:solidFill>
                <a:latin typeface="Arial"/>
                <a:cs typeface="Arial"/>
                <a:hlinkClick r:id="rId10"/>
              </a:rPr>
              <a:t>g</a:t>
            </a:r>
            <a:r>
              <a:rPr sz="900" u="sng" spc="-10" dirty="0">
                <a:solidFill>
                  <a:srgbClr val="212121"/>
                </a:solidFill>
                <a:latin typeface="Arial"/>
                <a:cs typeface="Arial"/>
                <a:hlinkClick r:id="rId10"/>
              </a:rPr>
              <a:t>ov</a:t>
            </a:r>
            <a:r>
              <a:rPr sz="900" u="sng" spc="-5" dirty="0">
                <a:solidFill>
                  <a:srgbClr val="212121"/>
                </a:solidFill>
                <a:latin typeface="Arial"/>
                <a:cs typeface="Arial"/>
                <a:hlinkClick r:id="rId10"/>
              </a:rPr>
              <a:t>/</a:t>
            </a:r>
            <a:r>
              <a:rPr sz="900" u="sng" dirty="0">
                <a:solidFill>
                  <a:srgbClr val="212121"/>
                </a:solidFill>
                <a:latin typeface="Arial"/>
                <a:cs typeface="Arial"/>
                <a:hlinkClick r:id="rId10"/>
              </a:rPr>
              <a:t>pub</a:t>
            </a:r>
            <a:r>
              <a:rPr sz="900" u="sng" spc="-10" dirty="0">
                <a:solidFill>
                  <a:srgbClr val="212121"/>
                </a:solidFill>
                <a:latin typeface="Arial"/>
                <a:cs typeface="Arial"/>
                <a:hlinkClick r:id="rId10"/>
              </a:rPr>
              <a:t>l</a:t>
            </a:r>
            <a:r>
              <a:rPr sz="900" u="sng" dirty="0">
                <a:solidFill>
                  <a:srgbClr val="212121"/>
                </a:solidFill>
                <a:latin typeface="Arial"/>
                <a:cs typeface="Arial"/>
                <a:hlinkClick r:id="rId10"/>
              </a:rPr>
              <a:t>i</a:t>
            </a:r>
            <a:r>
              <a:rPr sz="900" u="sng" spc="5" dirty="0">
                <a:solidFill>
                  <a:srgbClr val="212121"/>
                </a:solidFill>
                <a:latin typeface="Arial"/>
                <a:cs typeface="Arial"/>
                <a:hlinkClick r:id="rId10"/>
              </a:rPr>
              <a:t>c</a:t>
            </a:r>
            <a:r>
              <a:rPr sz="900" u="sng" spc="-10" dirty="0">
                <a:solidFill>
                  <a:srgbClr val="212121"/>
                </a:solidFill>
                <a:latin typeface="Arial"/>
                <a:cs typeface="Arial"/>
                <a:hlinkClick r:id="rId10"/>
              </a:rPr>
              <a:t>a</a:t>
            </a:r>
            <a:r>
              <a:rPr sz="900" u="sng" spc="-5" dirty="0">
                <a:solidFill>
                  <a:srgbClr val="212121"/>
                </a:solidFill>
                <a:latin typeface="Arial"/>
                <a:cs typeface="Arial"/>
                <a:hlinkClick r:id="rId10"/>
              </a:rPr>
              <a:t>t</a:t>
            </a:r>
            <a:r>
              <a:rPr sz="900" u="sng" dirty="0">
                <a:solidFill>
                  <a:srgbClr val="212121"/>
                </a:solidFill>
                <a:latin typeface="Arial"/>
                <a:cs typeface="Arial"/>
                <a:hlinkClick r:id="rId10"/>
              </a:rPr>
              <a:t>i</a:t>
            </a:r>
            <a:r>
              <a:rPr sz="900" u="sng" spc="-10" dirty="0">
                <a:solidFill>
                  <a:srgbClr val="212121"/>
                </a:solidFill>
                <a:latin typeface="Arial"/>
                <a:cs typeface="Arial"/>
                <a:hlinkClick r:id="rId10"/>
              </a:rPr>
              <a:t>o</a:t>
            </a:r>
            <a:r>
              <a:rPr sz="900" u="sng" dirty="0">
                <a:solidFill>
                  <a:srgbClr val="212121"/>
                </a:solidFill>
                <a:latin typeface="Arial"/>
                <a:cs typeface="Arial"/>
                <a:hlinkClick r:id="rId10"/>
              </a:rPr>
              <a:t>n</a:t>
            </a:r>
            <a:r>
              <a:rPr sz="900" u="sng" spc="5" dirty="0">
                <a:solidFill>
                  <a:srgbClr val="212121"/>
                </a:solidFill>
                <a:latin typeface="Arial"/>
                <a:cs typeface="Arial"/>
                <a:hlinkClick r:id="rId10"/>
              </a:rPr>
              <a:t>s</a:t>
            </a:r>
            <a:r>
              <a:rPr sz="900" u="sng" spc="-15" dirty="0">
                <a:solidFill>
                  <a:srgbClr val="212121"/>
                </a:solidFill>
                <a:latin typeface="Arial"/>
                <a:cs typeface="Arial"/>
                <a:hlinkClick r:id="rId10"/>
              </a:rPr>
              <a:t>/</a:t>
            </a:r>
            <a:r>
              <a:rPr sz="900" u="sng" dirty="0">
                <a:solidFill>
                  <a:srgbClr val="212121"/>
                </a:solidFill>
                <a:latin typeface="Arial"/>
                <a:cs typeface="Arial"/>
                <a:hlinkClick r:id="rId10"/>
              </a:rPr>
              <a:t>dru</a:t>
            </a:r>
            <a:r>
              <a:rPr sz="900" u="sng" spc="-10" dirty="0">
                <a:solidFill>
                  <a:srgbClr val="212121"/>
                </a:solidFill>
                <a:latin typeface="Arial"/>
                <a:cs typeface="Arial"/>
                <a:hlinkClick r:id="rId10"/>
              </a:rPr>
              <a:t>g</a:t>
            </a:r>
            <a:r>
              <a:rPr sz="900" u="sng" spc="-5" dirty="0">
                <a:solidFill>
                  <a:srgbClr val="212121"/>
                </a:solidFill>
                <a:latin typeface="Arial"/>
                <a:cs typeface="Arial"/>
                <a:hlinkClick r:id="rId10"/>
              </a:rPr>
              <a:t>f</a:t>
            </a:r>
            <a:r>
              <a:rPr sz="900" u="sng" dirty="0">
                <a:solidFill>
                  <a:srgbClr val="212121"/>
                </a:solidFill>
                <a:latin typeface="Arial"/>
                <a:cs typeface="Arial"/>
                <a:hlinkClick r:id="rId10"/>
              </a:rPr>
              <a:t>a</a:t>
            </a:r>
            <a:r>
              <a:rPr sz="900" u="sng" spc="-10" dirty="0">
                <a:solidFill>
                  <a:srgbClr val="212121"/>
                </a:solidFill>
                <a:latin typeface="Arial"/>
                <a:cs typeface="Arial"/>
                <a:hlinkClick r:id="rId10"/>
              </a:rPr>
              <a:t>c</a:t>
            </a:r>
            <a:r>
              <a:rPr sz="900" u="sng" spc="-5" dirty="0">
                <a:solidFill>
                  <a:srgbClr val="212121"/>
                </a:solidFill>
                <a:latin typeface="Arial"/>
                <a:cs typeface="Arial"/>
                <a:hlinkClick r:id="rId10"/>
              </a:rPr>
              <a:t>t</a:t>
            </a:r>
            <a:r>
              <a:rPr sz="900" u="sng" spc="5" dirty="0">
                <a:solidFill>
                  <a:srgbClr val="212121"/>
                </a:solidFill>
                <a:latin typeface="Arial"/>
                <a:cs typeface="Arial"/>
                <a:hlinkClick r:id="rId10"/>
              </a:rPr>
              <a:t>s</a:t>
            </a:r>
            <a:r>
              <a:rPr sz="900" u="sng" spc="-5" dirty="0">
                <a:solidFill>
                  <a:srgbClr val="212121"/>
                </a:solidFill>
                <a:latin typeface="Arial"/>
                <a:cs typeface="Arial"/>
                <a:hlinkClick r:id="rId10"/>
              </a:rPr>
              <a:t>/</a:t>
            </a:r>
            <a:r>
              <a:rPr sz="900" u="sng" spc="-10" dirty="0">
                <a:solidFill>
                  <a:srgbClr val="212121"/>
                </a:solidFill>
                <a:latin typeface="Arial"/>
                <a:cs typeface="Arial"/>
                <a:hlinkClick r:id="rId10"/>
              </a:rPr>
              <a:t>u</a:t>
            </a:r>
            <a:r>
              <a:rPr sz="900" u="sng" dirty="0">
                <a:solidFill>
                  <a:srgbClr val="212121"/>
                </a:solidFill>
                <a:latin typeface="Arial"/>
                <a:cs typeface="Arial"/>
                <a:hlinkClick r:id="rId10"/>
              </a:rPr>
              <a:t>nd</a:t>
            </a:r>
            <a:r>
              <a:rPr sz="900" u="sng" spc="-10" dirty="0">
                <a:solidFill>
                  <a:srgbClr val="212121"/>
                </a:solidFill>
                <a:latin typeface="Arial"/>
                <a:cs typeface="Arial"/>
                <a:hlinkClick r:id="rId10"/>
              </a:rPr>
              <a:t>e</a:t>
            </a:r>
            <a:r>
              <a:rPr sz="900" u="sng" dirty="0">
                <a:solidFill>
                  <a:srgbClr val="212121"/>
                </a:solidFill>
                <a:latin typeface="Arial"/>
                <a:cs typeface="Arial"/>
                <a:hlinkClick r:id="rId10"/>
              </a:rPr>
              <a:t>r</a:t>
            </a:r>
            <a:r>
              <a:rPr sz="900" u="sng" spc="5" dirty="0">
                <a:solidFill>
                  <a:srgbClr val="212121"/>
                </a:solidFill>
                <a:latin typeface="Arial"/>
                <a:cs typeface="Arial"/>
                <a:hlinkClick r:id="rId10"/>
              </a:rPr>
              <a:t>s</a:t>
            </a:r>
            <a:r>
              <a:rPr sz="900" u="sng" spc="-5" dirty="0">
                <a:solidFill>
                  <a:srgbClr val="212121"/>
                </a:solidFill>
                <a:latin typeface="Arial"/>
                <a:cs typeface="Arial"/>
                <a:hlinkClick r:id="rId10"/>
              </a:rPr>
              <a:t>t</a:t>
            </a:r>
            <a:r>
              <a:rPr sz="900" u="sng" spc="-10" dirty="0">
                <a:solidFill>
                  <a:srgbClr val="212121"/>
                </a:solidFill>
                <a:latin typeface="Arial"/>
                <a:cs typeface="Arial"/>
                <a:hlinkClick r:id="rId10"/>
              </a:rPr>
              <a:t>a</a:t>
            </a:r>
            <a:r>
              <a:rPr sz="900" u="sng" dirty="0">
                <a:solidFill>
                  <a:srgbClr val="212121"/>
                </a:solidFill>
                <a:latin typeface="Arial"/>
                <a:cs typeface="Arial"/>
                <a:hlinkClick r:id="rId10"/>
              </a:rPr>
              <a:t>nd</a:t>
            </a:r>
            <a:r>
              <a:rPr sz="900" u="sng" spc="-10" dirty="0">
                <a:solidFill>
                  <a:srgbClr val="212121"/>
                </a:solidFill>
                <a:latin typeface="Arial"/>
                <a:cs typeface="Arial"/>
                <a:hlinkClick r:id="rId10"/>
              </a:rPr>
              <a:t>i</a:t>
            </a:r>
            <a:r>
              <a:rPr sz="900" u="sng" dirty="0">
                <a:solidFill>
                  <a:srgbClr val="212121"/>
                </a:solidFill>
                <a:latin typeface="Arial"/>
                <a:cs typeface="Arial"/>
                <a:hlinkClick r:id="rId10"/>
              </a:rPr>
              <a:t>ng-</a:t>
            </a:r>
            <a:r>
              <a:rPr sz="900" u="sng" spc="-10" dirty="0">
                <a:solidFill>
                  <a:srgbClr val="212121"/>
                </a:solidFill>
                <a:latin typeface="Arial"/>
                <a:cs typeface="Arial"/>
                <a:hlinkClick r:id="rId10"/>
              </a:rPr>
              <a:t>d</a:t>
            </a:r>
            <a:r>
              <a:rPr sz="900" u="sng" dirty="0">
                <a:solidFill>
                  <a:srgbClr val="212121"/>
                </a:solidFill>
                <a:latin typeface="Arial"/>
                <a:cs typeface="Arial"/>
                <a:hlinkClick r:id="rId10"/>
              </a:rPr>
              <a:t>rug-</a:t>
            </a:r>
            <a:r>
              <a:rPr sz="900" u="sng" spc="-10" dirty="0">
                <a:solidFill>
                  <a:srgbClr val="212121"/>
                </a:solidFill>
                <a:latin typeface="Arial"/>
                <a:cs typeface="Arial"/>
                <a:hlinkClick r:id="rId10"/>
              </a:rPr>
              <a:t>u</a:t>
            </a:r>
            <a:r>
              <a:rPr sz="900" u="sng" spc="5" dirty="0">
                <a:solidFill>
                  <a:srgbClr val="212121"/>
                </a:solidFill>
                <a:latin typeface="Arial"/>
                <a:cs typeface="Arial"/>
                <a:hlinkClick r:id="rId10"/>
              </a:rPr>
              <a:t>s</a:t>
            </a:r>
            <a:r>
              <a:rPr sz="900" u="sng" spc="-10" dirty="0">
                <a:solidFill>
                  <a:srgbClr val="212121"/>
                </a:solidFill>
                <a:latin typeface="Arial"/>
                <a:cs typeface="Arial"/>
                <a:hlinkClick r:id="rId10"/>
              </a:rPr>
              <a:t>e</a:t>
            </a:r>
            <a:r>
              <a:rPr sz="900" u="sng" dirty="0">
                <a:solidFill>
                  <a:srgbClr val="212121"/>
                </a:solidFill>
                <a:latin typeface="Arial"/>
                <a:cs typeface="Arial"/>
                <a:hlinkClick r:id="rId10"/>
              </a:rPr>
              <a:t>-ad</a:t>
            </a:r>
            <a:r>
              <a:rPr sz="900" u="sng" spc="-10" dirty="0">
                <a:solidFill>
                  <a:srgbClr val="212121"/>
                </a:solidFill>
                <a:latin typeface="Arial"/>
                <a:cs typeface="Arial"/>
                <a:hlinkClick r:id="rId10"/>
              </a:rPr>
              <a:t>d</a:t>
            </a:r>
            <a:r>
              <a:rPr sz="900" u="sng" dirty="0">
                <a:solidFill>
                  <a:srgbClr val="212121"/>
                </a:solidFill>
                <a:latin typeface="Arial"/>
                <a:cs typeface="Arial"/>
                <a:hlinkClick r:id="rId10"/>
              </a:rPr>
              <a:t>i</a:t>
            </a:r>
            <a:r>
              <a:rPr sz="900" u="sng" spc="5" dirty="0">
                <a:solidFill>
                  <a:srgbClr val="212121"/>
                </a:solidFill>
                <a:latin typeface="Arial"/>
                <a:cs typeface="Arial"/>
                <a:hlinkClick r:id="rId10"/>
              </a:rPr>
              <a:t>c</a:t>
            </a:r>
            <a:r>
              <a:rPr sz="900" u="sng" spc="-20" dirty="0">
                <a:solidFill>
                  <a:srgbClr val="212121"/>
                </a:solidFill>
                <a:latin typeface="Arial"/>
                <a:cs typeface="Arial"/>
                <a:hlinkClick r:id="rId10"/>
              </a:rPr>
              <a:t>t</a:t>
            </a:r>
            <a:r>
              <a:rPr sz="900" u="sng" dirty="0">
                <a:solidFill>
                  <a:srgbClr val="212121"/>
                </a:solidFill>
                <a:latin typeface="Arial"/>
                <a:cs typeface="Arial"/>
                <a:hlinkClick r:id="rId10"/>
              </a:rPr>
              <a:t>ion</a:t>
            </a:r>
            <a:r>
              <a:rPr sz="900" dirty="0">
                <a:solidFill>
                  <a:srgbClr val="212121"/>
                </a:solidFill>
                <a:latin typeface="Arial"/>
                <a:cs typeface="Arial"/>
              </a:rPr>
              <a:t> </a:t>
            </a:r>
            <a:r>
              <a:rPr sz="900" spc="-15" dirty="0">
                <a:solidFill>
                  <a:srgbClr val="212121"/>
                </a:solidFill>
                <a:latin typeface="Arial"/>
                <a:cs typeface="Arial"/>
              </a:rPr>
              <a:t>A</a:t>
            </a:r>
            <a:r>
              <a:rPr sz="900" dirty="0">
                <a:solidFill>
                  <a:srgbClr val="212121"/>
                </a:solidFill>
                <a:latin typeface="Arial"/>
                <a:cs typeface="Arial"/>
              </a:rPr>
              <a:t>nd</a:t>
            </a:r>
            <a:r>
              <a:rPr sz="900" spc="-10" dirty="0">
                <a:solidFill>
                  <a:srgbClr val="212121"/>
                </a:solidFill>
                <a:latin typeface="Arial"/>
                <a:cs typeface="Arial"/>
              </a:rPr>
              <a:t> </a:t>
            </a:r>
            <a:r>
              <a:rPr sz="900" u="sng" dirty="0">
                <a:solidFill>
                  <a:srgbClr val="212121"/>
                </a:solidFill>
                <a:latin typeface="Arial"/>
                <a:cs typeface="Arial"/>
                <a:hlinkClick r:id="rId11"/>
              </a:rPr>
              <a:t>h</a:t>
            </a:r>
            <a:r>
              <a:rPr sz="900" u="sng" spc="-5" dirty="0">
                <a:solidFill>
                  <a:srgbClr val="212121"/>
                </a:solidFill>
                <a:latin typeface="Arial"/>
                <a:cs typeface="Arial"/>
                <a:hlinkClick r:id="rId11"/>
              </a:rPr>
              <a:t>ttp</a:t>
            </a:r>
            <a:r>
              <a:rPr sz="900" u="sng" spc="5" dirty="0">
                <a:solidFill>
                  <a:srgbClr val="212121"/>
                </a:solidFill>
                <a:latin typeface="Arial"/>
                <a:cs typeface="Arial"/>
                <a:hlinkClick r:id="rId11"/>
              </a:rPr>
              <a:t>s</a:t>
            </a:r>
            <a:r>
              <a:rPr sz="900" u="sng" spc="-5" dirty="0">
                <a:solidFill>
                  <a:srgbClr val="212121"/>
                </a:solidFill>
                <a:latin typeface="Arial"/>
                <a:cs typeface="Arial"/>
                <a:hlinkClick r:id="rId11"/>
              </a:rPr>
              <a:t>://</a:t>
            </a:r>
            <a:r>
              <a:rPr sz="900" u="sng" spc="-25" dirty="0">
                <a:solidFill>
                  <a:srgbClr val="212121"/>
                </a:solidFill>
                <a:latin typeface="Arial"/>
                <a:cs typeface="Arial"/>
                <a:hlinkClick r:id="rId11"/>
              </a:rPr>
              <a:t>w</a:t>
            </a:r>
            <a:r>
              <a:rPr sz="900" u="sng" spc="-15" dirty="0">
                <a:solidFill>
                  <a:srgbClr val="212121"/>
                </a:solidFill>
                <a:latin typeface="Arial"/>
                <a:cs typeface="Arial"/>
                <a:hlinkClick r:id="rId11"/>
              </a:rPr>
              <a:t>ww</a:t>
            </a:r>
            <a:r>
              <a:rPr sz="900" u="sng" spc="-5" dirty="0">
                <a:solidFill>
                  <a:srgbClr val="212121"/>
                </a:solidFill>
                <a:latin typeface="Arial"/>
                <a:cs typeface="Arial"/>
                <a:hlinkClick r:id="rId11"/>
              </a:rPr>
              <a:t>.</a:t>
            </a:r>
            <a:r>
              <a:rPr sz="900" u="sng" dirty="0">
                <a:solidFill>
                  <a:srgbClr val="212121"/>
                </a:solidFill>
                <a:latin typeface="Arial"/>
                <a:cs typeface="Arial"/>
                <a:hlinkClick r:id="rId11"/>
              </a:rPr>
              <a:t>cd</a:t>
            </a:r>
            <a:r>
              <a:rPr sz="900" u="sng" spc="5" dirty="0">
                <a:solidFill>
                  <a:srgbClr val="212121"/>
                </a:solidFill>
                <a:latin typeface="Arial"/>
                <a:cs typeface="Arial"/>
                <a:hlinkClick r:id="rId11"/>
              </a:rPr>
              <a:t>c</a:t>
            </a:r>
            <a:r>
              <a:rPr sz="900" u="sng" spc="-5" dirty="0">
                <a:solidFill>
                  <a:srgbClr val="212121"/>
                </a:solidFill>
                <a:latin typeface="Arial"/>
                <a:cs typeface="Arial"/>
                <a:hlinkClick r:id="rId11"/>
              </a:rPr>
              <a:t>.g</a:t>
            </a:r>
            <a:r>
              <a:rPr sz="900" u="sng" dirty="0">
                <a:solidFill>
                  <a:srgbClr val="212121"/>
                </a:solidFill>
                <a:latin typeface="Arial"/>
                <a:cs typeface="Arial"/>
                <a:hlinkClick r:id="rId11"/>
              </a:rPr>
              <a:t>o</a:t>
            </a:r>
            <a:r>
              <a:rPr sz="900" u="sng" spc="-10" dirty="0">
                <a:solidFill>
                  <a:srgbClr val="212121"/>
                </a:solidFill>
                <a:latin typeface="Arial"/>
                <a:cs typeface="Arial"/>
                <a:hlinkClick r:id="rId11"/>
              </a:rPr>
              <a:t>v</a:t>
            </a:r>
            <a:r>
              <a:rPr sz="900" u="sng" spc="-5" dirty="0">
                <a:solidFill>
                  <a:srgbClr val="212121"/>
                </a:solidFill>
                <a:latin typeface="Arial"/>
                <a:cs typeface="Arial"/>
                <a:hlinkClick r:id="rId11"/>
              </a:rPr>
              <a:t>/</a:t>
            </a:r>
            <a:r>
              <a:rPr sz="900" u="sng" dirty="0">
                <a:solidFill>
                  <a:srgbClr val="212121"/>
                </a:solidFill>
                <a:latin typeface="Arial"/>
                <a:cs typeface="Arial"/>
                <a:hlinkClick r:id="rId11"/>
              </a:rPr>
              <a:t>s</a:t>
            </a:r>
            <a:r>
              <a:rPr sz="900" u="sng" spc="5" dirty="0">
                <a:solidFill>
                  <a:srgbClr val="212121"/>
                </a:solidFill>
                <a:latin typeface="Arial"/>
                <a:cs typeface="Arial"/>
                <a:hlinkClick r:id="rId11"/>
              </a:rPr>
              <a:t>s</a:t>
            </a:r>
            <a:r>
              <a:rPr sz="900" u="sng" dirty="0">
                <a:solidFill>
                  <a:srgbClr val="212121"/>
                </a:solidFill>
                <a:latin typeface="Arial"/>
                <a:cs typeface="Arial"/>
                <a:hlinkClick r:id="rId11"/>
              </a:rPr>
              <a:t>p</a:t>
            </a:r>
            <a:r>
              <a:rPr sz="900" u="sng" spc="-5" dirty="0">
                <a:solidFill>
                  <a:srgbClr val="212121"/>
                </a:solidFill>
                <a:latin typeface="Arial"/>
                <a:cs typeface="Arial"/>
                <a:hlinkClick r:id="rId11"/>
              </a:rPr>
              <a:t>/</a:t>
            </a:r>
            <a:r>
              <a:rPr sz="900" u="sng" dirty="0">
                <a:solidFill>
                  <a:srgbClr val="212121"/>
                </a:solidFill>
                <a:latin typeface="Arial"/>
                <a:cs typeface="Arial"/>
                <a:hlinkClick r:id="rId11"/>
              </a:rPr>
              <a:t>s</a:t>
            </a:r>
            <a:r>
              <a:rPr sz="900" u="sng" spc="-10" dirty="0">
                <a:solidFill>
                  <a:srgbClr val="212121"/>
                </a:solidFill>
                <a:latin typeface="Arial"/>
                <a:cs typeface="Arial"/>
                <a:hlinkClick r:id="rId11"/>
              </a:rPr>
              <a:t>y</a:t>
            </a:r>
            <a:r>
              <a:rPr sz="900" u="sng" dirty="0">
                <a:solidFill>
                  <a:srgbClr val="212121"/>
                </a:solidFill>
                <a:latin typeface="Arial"/>
                <a:cs typeface="Arial"/>
                <a:hlinkClick r:id="rId11"/>
              </a:rPr>
              <a:t>ringe-</a:t>
            </a:r>
            <a:r>
              <a:rPr sz="900" u="sng" spc="-10" dirty="0">
                <a:solidFill>
                  <a:srgbClr val="212121"/>
                </a:solidFill>
                <a:latin typeface="Arial"/>
                <a:cs typeface="Arial"/>
                <a:hlinkClick r:id="rId11"/>
              </a:rPr>
              <a:t>s</a:t>
            </a:r>
            <a:r>
              <a:rPr sz="900" u="sng" dirty="0">
                <a:solidFill>
                  <a:srgbClr val="212121"/>
                </a:solidFill>
                <a:latin typeface="Arial"/>
                <a:cs typeface="Arial"/>
                <a:hlinkClick r:id="rId11"/>
              </a:rPr>
              <a:t>er</a:t>
            </a:r>
            <a:r>
              <a:rPr sz="900" u="sng" spc="-10" dirty="0">
                <a:solidFill>
                  <a:srgbClr val="212121"/>
                </a:solidFill>
                <a:latin typeface="Arial"/>
                <a:cs typeface="Arial"/>
                <a:hlinkClick r:id="rId11"/>
              </a:rPr>
              <a:t>v</a:t>
            </a:r>
            <a:r>
              <a:rPr sz="900" u="sng" dirty="0">
                <a:solidFill>
                  <a:srgbClr val="212121"/>
                </a:solidFill>
                <a:latin typeface="Arial"/>
                <a:cs typeface="Arial"/>
                <a:hlinkClick r:id="rId11"/>
              </a:rPr>
              <a:t>i</a:t>
            </a:r>
            <a:r>
              <a:rPr sz="900" u="sng" spc="5" dirty="0">
                <a:solidFill>
                  <a:srgbClr val="212121"/>
                </a:solidFill>
                <a:latin typeface="Arial"/>
                <a:cs typeface="Arial"/>
                <a:hlinkClick r:id="rId11"/>
              </a:rPr>
              <a:t>c</a:t>
            </a:r>
            <a:r>
              <a:rPr sz="900" u="sng" spc="-10" dirty="0">
                <a:solidFill>
                  <a:srgbClr val="212121"/>
                </a:solidFill>
                <a:latin typeface="Arial"/>
                <a:cs typeface="Arial"/>
                <a:hlinkClick r:id="rId11"/>
              </a:rPr>
              <a:t>e</a:t>
            </a:r>
            <a:r>
              <a:rPr sz="900" u="sng" spc="5" dirty="0">
                <a:solidFill>
                  <a:srgbClr val="212121"/>
                </a:solidFill>
                <a:latin typeface="Arial"/>
                <a:cs typeface="Arial"/>
                <a:hlinkClick r:id="rId11"/>
              </a:rPr>
              <a:t>s</a:t>
            </a:r>
            <a:r>
              <a:rPr sz="900" u="sng" dirty="0">
                <a:solidFill>
                  <a:srgbClr val="212121"/>
                </a:solidFill>
                <a:latin typeface="Arial"/>
                <a:cs typeface="Arial"/>
                <a:hlinkClick r:id="rId11"/>
              </a:rPr>
              <a:t>-pr</a:t>
            </a:r>
            <a:r>
              <a:rPr sz="900" u="sng" spc="-10" dirty="0">
                <a:solidFill>
                  <a:srgbClr val="212121"/>
                </a:solidFill>
                <a:latin typeface="Arial"/>
                <a:cs typeface="Arial"/>
                <a:hlinkClick r:id="rId11"/>
              </a:rPr>
              <a:t>o</a:t>
            </a:r>
            <a:r>
              <a:rPr sz="900" u="sng" dirty="0">
                <a:solidFill>
                  <a:srgbClr val="212121"/>
                </a:solidFill>
                <a:latin typeface="Arial"/>
                <a:cs typeface="Arial"/>
                <a:hlinkClick r:id="rId11"/>
              </a:rPr>
              <a:t>gra</a:t>
            </a:r>
            <a:r>
              <a:rPr sz="900" u="sng" spc="-10" dirty="0">
                <a:solidFill>
                  <a:srgbClr val="212121"/>
                </a:solidFill>
                <a:latin typeface="Arial"/>
                <a:cs typeface="Arial"/>
                <a:hlinkClick r:id="rId11"/>
              </a:rPr>
              <a:t>m</a:t>
            </a:r>
            <a:r>
              <a:rPr sz="900" u="sng" spc="5" dirty="0">
                <a:solidFill>
                  <a:srgbClr val="212121"/>
                </a:solidFill>
                <a:latin typeface="Arial"/>
                <a:cs typeface="Arial"/>
                <a:hlinkClick r:id="rId11"/>
              </a:rPr>
              <a:t>s</a:t>
            </a:r>
            <a:r>
              <a:rPr sz="900" u="sng" dirty="0">
                <a:solidFill>
                  <a:srgbClr val="212121"/>
                </a:solidFill>
                <a:latin typeface="Arial"/>
                <a:cs typeface="Arial"/>
                <a:hlinkClick r:id="rId11"/>
              </a:rPr>
              <a:t>-</a:t>
            </a:r>
            <a:r>
              <a:rPr sz="900" u="sng" spc="-10" dirty="0">
                <a:solidFill>
                  <a:srgbClr val="212121"/>
                </a:solidFill>
                <a:latin typeface="Arial"/>
                <a:cs typeface="Arial"/>
                <a:hlinkClick r:id="rId11"/>
              </a:rPr>
              <a:t>s</a:t>
            </a:r>
            <a:r>
              <a:rPr sz="900" u="sng" dirty="0">
                <a:solidFill>
                  <a:srgbClr val="212121"/>
                </a:solidFill>
                <a:latin typeface="Arial"/>
                <a:cs typeface="Arial"/>
                <a:hlinkClick r:id="rId11"/>
              </a:rPr>
              <a:t>u</a:t>
            </a:r>
            <a:r>
              <a:rPr sz="900" u="sng" spc="-10" dirty="0">
                <a:solidFill>
                  <a:srgbClr val="212121"/>
                </a:solidFill>
                <a:latin typeface="Arial"/>
                <a:cs typeface="Arial"/>
                <a:hlinkClick r:id="rId11"/>
              </a:rPr>
              <a:t>m</a:t>
            </a:r>
            <a:r>
              <a:rPr sz="900" u="sng" spc="5" dirty="0">
                <a:solidFill>
                  <a:srgbClr val="212121"/>
                </a:solidFill>
                <a:latin typeface="Arial"/>
                <a:cs typeface="Arial"/>
                <a:hlinkClick r:id="rId11"/>
              </a:rPr>
              <a:t>m</a:t>
            </a:r>
            <a:r>
              <a:rPr sz="900" u="sng" spc="-10" dirty="0">
                <a:solidFill>
                  <a:srgbClr val="212121"/>
                </a:solidFill>
                <a:latin typeface="Arial"/>
                <a:cs typeface="Arial"/>
                <a:hlinkClick r:id="rId11"/>
              </a:rPr>
              <a:t>a</a:t>
            </a:r>
            <a:r>
              <a:rPr sz="900" u="sng" dirty="0">
                <a:solidFill>
                  <a:srgbClr val="212121"/>
                </a:solidFill>
                <a:latin typeface="Arial"/>
                <a:cs typeface="Arial"/>
                <a:hlinkClick r:id="rId11"/>
              </a:rPr>
              <a:t>r</a:t>
            </a:r>
            <a:r>
              <a:rPr sz="900" u="sng" spc="-15" dirty="0">
                <a:solidFill>
                  <a:srgbClr val="212121"/>
                </a:solidFill>
                <a:latin typeface="Arial"/>
                <a:cs typeface="Arial"/>
                <a:hlinkClick r:id="rId11"/>
              </a:rPr>
              <a:t>y</a:t>
            </a:r>
            <a:r>
              <a:rPr sz="900" u="sng" spc="-5" dirty="0">
                <a:solidFill>
                  <a:srgbClr val="212121"/>
                </a:solidFill>
                <a:latin typeface="Arial"/>
                <a:cs typeface="Arial"/>
                <a:hlinkClick r:id="rId11"/>
              </a:rPr>
              <a:t>.</a:t>
            </a:r>
            <a:r>
              <a:rPr sz="900" u="sng" dirty="0">
                <a:solidFill>
                  <a:srgbClr val="212121"/>
                </a:solidFill>
                <a:latin typeface="Arial"/>
                <a:cs typeface="Arial"/>
                <a:hlinkClick r:id="rId11"/>
              </a:rPr>
              <a:t>h</a:t>
            </a:r>
            <a:r>
              <a:rPr sz="900" u="sng" spc="-5" dirty="0">
                <a:solidFill>
                  <a:srgbClr val="212121"/>
                </a:solidFill>
                <a:latin typeface="Arial"/>
                <a:cs typeface="Arial"/>
                <a:hlinkClick r:id="rId11"/>
              </a:rPr>
              <a:t>t</a:t>
            </a:r>
            <a:r>
              <a:rPr sz="900" u="sng" spc="5" dirty="0">
                <a:solidFill>
                  <a:srgbClr val="212121"/>
                </a:solidFill>
                <a:latin typeface="Arial"/>
                <a:cs typeface="Arial"/>
                <a:hlinkClick r:id="rId11"/>
              </a:rPr>
              <a:t>m</a:t>
            </a:r>
            <a:r>
              <a:rPr sz="900" dirty="0">
                <a:solidFill>
                  <a:srgbClr val="212121"/>
                </a:solidFill>
                <a:latin typeface="Arial"/>
                <a:cs typeface="Arial"/>
                <a:hlinkClick r:id="rId11"/>
              </a:rPr>
              <a:t>l</a:t>
            </a:r>
            <a:endParaRPr sz="900">
              <a:latin typeface="Arial"/>
              <a:cs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solidFill>
            <a:srgbClr val="E9E9E9"/>
          </a:solidFill>
        </p:spPr>
        <p:txBody>
          <a:bodyPr wrap="square" lIns="0" tIns="0" rIns="0" bIns="0" rtlCol="0"/>
          <a:lstStyle/>
          <a:p>
            <a:endParaRPr/>
          </a:p>
        </p:txBody>
      </p:sp>
      <p:sp>
        <p:nvSpPr>
          <p:cNvPr id="3" name="object 3"/>
          <p:cNvSpPr/>
          <p:nvPr/>
        </p:nvSpPr>
        <p:spPr>
          <a:xfrm>
            <a:off x="0" y="0"/>
            <a:ext cx="12192000" cy="6198108"/>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880872" y="6329171"/>
            <a:ext cx="1606295" cy="46177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695945" y="6019800"/>
            <a:ext cx="2787394" cy="815339"/>
          </a:xfrm>
          <a:prstGeom prst="rect">
            <a:avLst/>
          </a:prstGeom>
          <a:blipFill>
            <a:blip r:embed="rId5" cstate="print"/>
            <a:stretch>
              <a:fillRect/>
            </a:stretch>
          </a:blipFill>
        </p:spPr>
        <p:txBody>
          <a:bodyPr wrap="square" lIns="0" tIns="0" rIns="0" bIns="0" rtlCol="0"/>
          <a:lstStyle/>
          <a:p>
            <a:endParaRPr/>
          </a:p>
        </p:txBody>
      </p:sp>
      <p:sp>
        <p:nvSpPr>
          <p:cNvPr id="6" name="object 6"/>
          <p:cNvSpPr txBox="1"/>
          <p:nvPr/>
        </p:nvSpPr>
        <p:spPr>
          <a:xfrm>
            <a:off x="78739" y="213992"/>
            <a:ext cx="7566659" cy="533400"/>
          </a:xfrm>
          <a:prstGeom prst="rect">
            <a:avLst/>
          </a:prstGeom>
        </p:spPr>
        <p:txBody>
          <a:bodyPr vert="horz" wrap="square" lIns="0" tIns="0" rIns="0" bIns="0" rtlCol="0">
            <a:spAutoFit/>
          </a:bodyPr>
          <a:lstStyle/>
          <a:p>
            <a:pPr marL="12700">
              <a:lnSpc>
                <a:spcPct val="100000"/>
              </a:lnSpc>
            </a:pPr>
            <a:r>
              <a:rPr sz="4000" spc="-130" dirty="0">
                <a:solidFill>
                  <a:srgbClr val="C00000"/>
                </a:solidFill>
                <a:latin typeface="Arial"/>
                <a:cs typeface="Arial"/>
              </a:rPr>
              <a:t>Lo</a:t>
            </a:r>
            <a:r>
              <a:rPr sz="4000" spc="-110" dirty="0">
                <a:solidFill>
                  <a:srgbClr val="C00000"/>
                </a:solidFill>
                <a:latin typeface="Arial"/>
                <a:cs typeface="Arial"/>
              </a:rPr>
              <a:t>c</a:t>
            </a:r>
            <a:r>
              <a:rPr sz="4000" spc="-125" dirty="0">
                <a:solidFill>
                  <a:srgbClr val="C00000"/>
                </a:solidFill>
                <a:latin typeface="Arial"/>
                <a:cs typeface="Arial"/>
              </a:rPr>
              <a:t>a</a:t>
            </a:r>
            <a:r>
              <a:rPr sz="4000" spc="-10" dirty="0">
                <a:solidFill>
                  <a:srgbClr val="C00000"/>
                </a:solidFill>
                <a:latin typeface="Arial"/>
                <a:cs typeface="Arial"/>
              </a:rPr>
              <a:t>l</a:t>
            </a:r>
            <a:r>
              <a:rPr sz="4000" spc="-204" dirty="0">
                <a:solidFill>
                  <a:srgbClr val="C00000"/>
                </a:solidFill>
                <a:latin typeface="Arial"/>
                <a:cs typeface="Arial"/>
              </a:rPr>
              <a:t> </a:t>
            </a:r>
            <a:r>
              <a:rPr sz="4000" spc="-130" dirty="0">
                <a:solidFill>
                  <a:srgbClr val="C00000"/>
                </a:solidFill>
                <a:latin typeface="Arial"/>
                <a:cs typeface="Arial"/>
              </a:rPr>
              <a:t>Nee</a:t>
            </a:r>
            <a:r>
              <a:rPr sz="4000" spc="-120" dirty="0">
                <a:solidFill>
                  <a:srgbClr val="C00000"/>
                </a:solidFill>
                <a:latin typeface="Arial"/>
                <a:cs typeface="Arial"/>
              </a:rPr>
              <a:t>dl</a:t>
            </a:r>
            <a:r>
              <a:rPr sz="4000" spc="-25" dirty="0">
                <a:solidFill>
                  <a:srgbClr val="C00000"/>
                </a:solidFill>
                <a:latin typeface="Arial"/>
                <a:cs typeface="Arial"/>
              </a:rPr>
              <a:t>e</a:t>
            </a:r>
            <a:r>
              <a:rPr sz="4000" spc="-195" dirty="0">
                <a:solidFill>
                  <a:srgbClr val="C00000"/>
                </a:solidFill>
                <a:latin typeface="Arial"/>
                <a:cs typeface="Arial"/>
              </a:rPr>
              <a:t> </a:t>
            </a:r>
            <a:r>
              <a:rPr sz="4000" spc="-130" dirty="0">
                <a:solidFill>
                  <a:srgbClr val="C00000"/>
                </a:solidFill>
                <a:latin typeface="Arial"/>
                <a:cs typeface="Arial"/>
              </a:rPr>
              <a:t>E</a:t>
            </a:r>
            <a:r>
              <a:rPr sz="4000" spc="-110" dirty="0">
                <a:solidFill>
                  <a:srgbClr val="C00000"/>
                </a:solidFill>
                <a:latin typeface="Arial"/>
                <a:cs typeface="Arial"/>
              </a:rPr>
              <a:t>xc</a:t>
            </a:r>
            <a:r>
              <a:rPr sz="4000" spc="-130" dirty="0">
                <a:solidFill>
                  <a:srgbClr val="C00000"/>
                </a:solidFill>
                <a:latin typeface="Arial"/>
                <a:cs typeface="Arial"/>
              </a:rPr>
              <a:t>ha</a:t>
            </a:r>
            <a:r>
              <a:rPr sz="4000" spc="-125" dirty="0">
                <a:solidFill>
                  <a:srgbClr val="C00000"/>
                </a:solidFill>
                <a:latin typeface="Arial"/>
                <a:cs typeface="Arial"/>
              </a:rPr>
              <a:t>n</a:t>
            </a:r>
            <a:r>
              <a:rPr sz="4000" spc="-130" dirty="0">
                <a:solidFill>
                  <a:srgbClr val="C00000"/>
                </a:solidFill>
                <a:latin typeface="Arial"/>
                <a:cs typeface="Arial"/>
              </a:rPr>
              <a:t>g</a:t>
            </a:r>
            <a:r>
              <a:rPr sz="4000" spc="-25" dirty="0">
                <a:solidFill>
                  <a:srgbClr val="C00000"/>
                </a:solidFill>
                <a:latin typeface="Arial"/>
                <a:cs typeface="Arial"/>
              </a:rPr>
              <a:t>e</a:t>
            </a:r>
            <a:r>
              <a:rPr sz="4000" spc="-220" dirty="0">
                <a:solidFill>
                  <a:srgbClr val="C00000"/>
                </a:solidFill>
                <a:latin typeface="Arial"/>
                <a:cs typeface="Arial"/>
              </a:rPr>
              <a:t> </a:t>
            </a:r>
            <a:r>
              <a:rPr sz="4000" spc="-135" dirty="0">
                <a:solidFill>
                  <a:srgbClr val="C00000"/>
                </a:solidFill>
                <a:latin typeface="Arial"/>
                <a:cs typeface="Arial"/>
              </a:rPr>
              <a:t>R</a:t>
            </a:r>
            <a:r>
              <a:rPr sz="4000" spc="-125" dirty="0">
                <a:solidFill>
                  <a:srgbClr val="C00000"/>
                </a:solidFill>
                <a:latin typeface="Arial"/>
                <a:cs typeface="Arial"/>
              </a:rPr>
              <a:t>e</a:t>
            </a:r>
            <a:r>
              <a:rPr sz="4000" spc="-114" dirty="0">
                <a:solidFill>
                  <a:srgbClr val="C00000"/>
                </a:solidFill>
                <a:latin typeface="Arial"/>
                <a:cs typeface="Arial"/>
              </a:rPr>
              <a:t>s</a:t>
            </a:r>
            <a:r>
              <a:rPr sz="4000" spc="-125" dirty="0">
                <a:solidFill>
                  <a:srgbClr val="C00000"/>
                </a:solidFill>
                <a:latin typeface="Arial"/>
                <a:cs typeface="Arial"/>
              </a:rPr>
              <a:t>o</a:t>
            </a:r>
            <a:r>
              <a:rPr sz="4000" spc="-130" dirty="0">
                <a:solidFill>
                  <a:srgbClr val="C00000"/>
                </a:solidFill>
                <a:latin typeface="Arial"/>
                <a:cs typeface="Arial"/>
              </a:rPr>
              <a:t>u</a:t>
            </a:r>
            <a:r>
              <a:rPr sz="4000" spc="-110" dirty="0">
                <a:solidFill>
                  <a:srgbClr val="C00000"/>
                </a:solidFill>
                <a:latin typeface="Arial"/>
                <a:cs typeface="Arial"/>
              </a:rPr>
              <a:t>rc</a:t>
            </a:r>
            <a:r>
              <a:rPr sz="4000" spc="-130" dirty="0">
                <a:solidFill>
                  <a:srgbClr val="C00000"/>
                </a:solidFill>
                <a:latin typeface="Arial"/>
                <a:cs typeface="Arial"/>
              </a:rPr>
              <a:t>es</a:t>
            </a:r>
            <a:endParaRPr sz="4000">
              <a:latin typeface="Arial"/>
              <a:cs typeface="Arial"/>
            </a:endParaRPr>
          </a:p>
        </p:txBody>
      </p:sp>
      <p:sp>
        <p:nvSpPr>
          <p:cNvPr id="7" name="object 7"/>
          <p:cNvSpPr/>
          <p:nvPr/>
        </p:nvSpPr>
        <p:spPr>
          <a:xfrm>
            <a:off x="9557004" y="4372368"/>
            <a:ext cx="2426195" cy="2045195"/>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10122407" y="4768596"/>
            <a:ext cx="1026160" cy="814069"/>
          </a:xfrm>
          <a:custGeom>
            <a:avLst/>
            <a:gdLst/>
            <a:ahLst/>
            <a:cxnLst/>
            <a:rect l="l" t="t" r="r" b="b"/>
            <a:pathLst>
              <a:path w="1026159" h="814070">
                <a:moveTo>
                  <a:pt x="0" y="0"/>
                </a:moveTo>
                <a:lnTo>
                  <a:pt x="1025651" y="0"/>
                </a:lnTo>
                <a:lnTo>
                  <a:pt x="1025651" y="813815"/>
                </a:lnTo>
                <a:lnTo>
                  <a:pt x="0" y="813815"/>
                </a:lnTo>
                <a:lnTo>
                  <a:pt x="0" y="0"/>
                </a:lnTo>
                <a:close/>
              </a:path>
            </a:pathLst>
          </a:custGeom>
          <a:solidFill>
            <a:srgbClr val="000000"/>
          </a:solidFill>
        </p:spPr>
        <p:txBody>
          <a:bodyPr wrap="square" lIns="0" tIns="0" rIns="0" bIns="0" rtlCol="0"/>
          <a:lstStyle/>
          <a:p>
            <a:endParaRPr/>
          </a:p>
        </p:txBody>
      </p:sp>
      <p:sp>
        <p:nvSpPr>
          <p:cNvPr id="9" name="object 9"/>
          <p:cNvSpPr/>
          <p:nvPr/>
        </p:nvSpPr>
        <p:spPr>
          <a:xfrm>
            <a:off x="10408529" y="4781793"/>
            <a:ext cx="409381" cy="787421"/>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9900157" y="4546346"/>
            <a:ext cx="1470660" cy="1258570"/>
          </a:xfrm>
          <a:custGeom>
            <a:avLst/>
            <a:gdLst/>
            <a:ahLst/>
            <a:cxnLst/>
            <a:rect l="l" t="t" r="r" b="b"/>
            <a:pathLst>
              <a:path w="1470659" h="1258570">
                <a:moveTo>
                  <a:pt x="0" y="0"/>
                </a:moveTo>
                <a:lnTo>
                  <a:pt x="1470152" y="0"/>
                </a:lnTo>
                <a:lnTo>
                  <a:pt x="1470152" y="1258315"/>
                </a:lnTo>
                <a:lnTo>
                  <a:pt x="0" y="1258315"/>
                </a:lnTo>
                <a:lnTo>
                  <a:pt x="0" y="0"/>
                </a:lnTo>
                <a:close/>
              </a:path>
            </a:pathLst>
          </a:custGeom>
          <a:ln w="444500">
            <a:solidFill>
              <a:srgbClr val="000000"/>
            </a:solidFill>
          </a:ln>
        </p:spPr>
        <p:txBody>
          <a:bodyPr wrap="square" lIns="0" tIns="0" rIns="0" bIns="0" rtlCol="0"/>
          <a:lstStyle/>
          <a:p>
            <a:endParaRPr/>
          </a:p>
        </p:txBody>
      </p:sp>
      <p:sp>
        <p:nvSpPr>
          <p:cNvPr id="11" name="object 11"/>
          <p:cNvSpPr/>
          <p:nvPr/>
        </p:nvSpPr>
        <p:spPr>
          <a:xfrm>
            <a:off x="243840" y="2894106"/>
            <a:ext cx="2534920" cy="0"/>
          </a:xfrm>
          <a:custGeom>
            <a:avLst/>
            <a:gdLst/>
            <a:ahLst/>
            <a:cxnLst/>
            <a:rect l="l" t="t" r="r" b="b"/>
            <a:pathLst>
              <a:path w="2534920">
                <a:moveTo>
                  <a:pt x="0" y="0"/>
                </a:moveTo>
                <a:lnTo>
                  <a:pt x="2534412" y="0"/>
                </a:lnTo>
              </a:path>
            </a:pathLst>
          </a:custGeom>
          <a:ln w="19557">
            <a:solidFill>
              <a:srgbClr val="468FCC"/>
            </a:solidFill>
          </a:ln>
        </p:spPr>
        <p:txBody>
          <a:bodyPr wrap="square" lIns="0" tIns="0" rIns="0" bIns="0" rtlCol="0"/>
          <a:lstStyle/>
          <a:p>
            <a:endParaRPr/>
          </a:p>
        </p:txBody>
      </p:sp>
      <p:sp>
        <p:nvSpPr>
          <p:cNvPr id="12" name="object 12"/>
          <p:cNvSpPr/>
          <p:nvPr/>
        </p:nvSpPr>
        <p:spPr>
          <a:xfrm>
            <a:off x="2778251" y="2894101"/>
            <a:ext cx="367665" cy="0"/>
          </a:xfrm>
          <a:custGeom>
            <a:avLst/>
            <a:gdLst/>
            <a:ahLst/>
            <a:cxnLst/>
            <a:rect l="l" t="t" r="r" b="b"/>
            <a:pathLst>
              <a:path w="367664">
                <a:moveTo>
                  <a:pt x="0" y="0"/>
                </a:moveTo>
                <a:lnTo>
                  <a:pt x="367284" y="0"/>
                </a:lnTo>
              </a:path>
            </a:pathLst>
          </a:custGeom>
          <a:ln w="19557">
            <a:solidFill>
              <a:srgbClr val="006FC0"/>
            </a:solidFill>
          </a:ln>
        </p:spPr>
        <p:txBody>
          <a:bodyPr wrap="square" lIns="0" tIns="0" rIns="0" bIns="0" rtlCol="0"/>
          <a:lstStyle/>
          <a:p>
            <a:endParaRPr/>
          </a:p>
        </p:txBody>
      </p:sp>
      <p:sp>
        <p:nvSpPr>
          <p:cNvPr id="13" name="object 13"/>
          <p:cNvSpPr/>
          <p:nvPr/>
        </p:nvSpPr>
        <p:spPr>
          <a:xfrm>
            <a:off x="8471916" y="1421892"/>
            <a:ext cx="3640834" cy="2182355"/>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9037319" y="1802892"/>
            <a:ext cx="2240280" cy="966469"/>
          </a:xfrm>
          <a:custGeom>
            <a:avLst/>
            <a:gdLst/>
            <a:ahLst/>
            <a:cxnLst/>
            <a:rect l="l" t="t" r="r" b="b"/>
            <a:pathLst>
              <a:path w="2240279" h="966469">
                <a:moveTo>
                  <a:pt x="0" y="0"/>
                </a:moveTo>
                <a:lnTo>
                  <a:pt x="2240279" y="0"/>
                </a:lnTo>
                <a:lnTo>
                  <a:pt x="2240279" y="966215"/>
                </a:lnTo>
                <a:lnTo>
                  <a:pt x="0" y="966215"/>
                </a:lnTo>
                <a:lnTo>
                  <a:pt x="0" y="0"/>
                </a:lnTo>
                <a:close/>
              </a:path>
            </a:pathLst>
          </a:custGeom>
          <a:solidFill>
            <a:srgbClr val="000000"/>
          </a:solidFill>
        </p:spPr>
        <p:txBody>
          <a:bodyPr wrap="square" lIns="0" tIns="0" rIns="0" bIns="0" rtlCol="0"/>
          <a:lstStyle/>
          <a:p>
            <a:endParaRPr/>
          </a:p>
        </p:txBody>
      </p:sp>
      <p:sp>
        <p:nvSpPr>
          <p:cNvPr id="15" name="object 15"/>
          <p:cNvSpPr/>
          <p:nvPr/>
        </p:nvSpPr>
        <p:spPr>
          <a:xfrm>
            <a:off x="9037319" y="1802892"/>
            <a:ext cx="2240278" cy="966215"/>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8815069" y="1580641"/>
            <a:ext cx="2684780" cy="1410970"/>
          </a:xfrm>
          <a:custGeom>
            <a:avLst/>
            <a:gdLst/>
            <a:ahLst/>
            <a:cxnLst/>
            <a:rect l="l" t="t" r="r" b="b"/>
            <a:pathLst>
              <a:path w="2684779" h="1410970">
                <a:moveTo>
                  <a:pt x="0" y="0"/>
                </a:moveTo>
                <a:lnTo>
                  <a:pt x="2684779" y="0"/>
                </a:lnTo>
                <a:lnTo>
                  <a:pt x="2684779" y="1410715"/>
                </a:lnTo>
                <a:lnTo>
                  <a:pt x="0" y="1410715"/>
                </a:lnTo>
                <a:lnTo>
                  <a:pt x="0" y="0"/>
                </a:lnTo>
                <a:close/>
              </a:path>
            </a:pathLst>
          </a:custGeom>
          <a:ln w="444500">
            <a:solidFill>
              <a:srgbClr val="000000"/>
            </a:solidFill>
          </a:ln>
        </p:spPr>
        <p:txBody>
          <a:bodyPr wrap="square" lIns="0" tIns="0" rIns="0" bIns="0" rtlCol="0"/>
          <a:lstStyle/>
          <a:p>
            <a:endParaRPr/>
          </a:p>
        </p:txBody>
      </p:sp>
      <p:sp>
        <p:nvSpPr>
          <p:cNvPr id="17" name="object 17"/>
          <p:cNvSpPr/>
          <p:nvPr/>
        </p:nvSpPr>
        <p:spPr>
          <a:xfrm>
            <a:off x="156971" y="6065520"/>
            <a:ext cx="905255" cy="792479"/>
          </a:xfrm>
          <a:prstGeom prst="rect">
            <a:avLst/>
          </a:prstGeom>
          <a:blipFill>
            <a:blip r:embed="rId10" cstate="print"/>
            <a:stretch>
              <a:fillRect/>
            </a:stretch>
          </a:blipFill>
        </p:spPr>
        <p:txBody>
          <a:bodyPr wrap="square" lIns="0" tIns="0" rIns="0" bIns="0" rtlCol="0"/>
          <a:lstStyle/>
          <a:p>
            <a:endParaRPr/>
          </a:p>
        </p:txBody>
      </p:sp>
      <p:sp>
        <p:nvSpPr>
          <p:cNvPr id="18" name="object 18"/>
          <p:cNvSpPr txBox="1"/>
          <p:nvPr/>
        </p:nvSpPr>
        <p:spPr>
          <a:xfrm>
            <a:off x="231138" y="1419646"/>
            <a:ext cx="10808335" cy="4606925"/>
          </a:xfrm>
          <a:prstGeom prst="rect">
            <a:avLst/>
          </a:prstGeom>
        </p:spPr>
        <p:txBody>
          <a:bodyPr vert="horz" wrap="square" lIns="0" tIns="0" rIns="0" bIns="0" rtlCol="0">
            <a:spAutoFit/>
          </a:bodyPr>
          <a:lstStyle/>
          <a:p>
            <a:pPr marL="12700" marR="2994660">
              <a:lnSpc>
                <a:spcPct val="100000"/>
              </a:lnSpc>
            </a:pPr>
            <a:r>
              <a:rPr sz="2000" b="1" dirty="0">
                <a:solidFill>
                  <a:srgbClr val="212121"/>
                </a:solidFill>
                <a:latin typeface="Arial"/>
                <a:cs typeface="Arial"/>
              </a:rPr>
              <a:t>Cora</a:t>
            </a:r>
            <a:r>
              <a:rPr sz="2000" b="1" spc="5" dirty="0">
                <a:solidFill>
                  <a:srgbClr val="212121"/>
                </a:solidFill>
                <a:latin typeface="Arial"/>
                <a:cs typeface="Arial"/>
              </a:rPr>
              <a:t>z</a:t>
            </a:r>
            <a:r>
              <a:rPr sz="2000" b="1" dirty="0">
                <a:solidFill>
                  <a:srgbClr val="212121"/>
                </a:solidFill>
                <a:latin typeface="Arial"/>
                <a:cs typeface="Arial"/>
              </a:rPr>
              <a:t>on</a:t>
            </a:r>
            <a:r>
              <a:rPr sz="2000" b="1" spc="-20" dirty="0">
                <a:solidFill>
                  <a:srgbClr val="212121"/>
                </a:solidFill>
                <a:latin typeface="Arial"/>
                <a:cs typeface="Arial"/>
              </a:rPr>
              <a:t> </a:t>
            </a:r>
            <a:r>
              <a:rPr sz="2000" b="1" dirty="0">
                <a:solidFill>
                  <a:srgbClr val="212121"/>
                </a:solidFill>
                <a:latin typeface="Arial"/>
                <a:cs typeface="Arial"/>
              </a:rPr>
              <a:t>Ha</a:t>
            </a:r>
            <a:r>
              <a:rPr sz="2000" b="1" spc="-5" dirty="0">
                <a:solidFill>
                  <a:srgbClr val="212121"/>
                </a:solidFill>
                <a:latin typeface="Arial"/>
                <a:cs typeface="Arial"/>
              </a:rPr>
              <a:t>r</a:t>
            </a:r>
            <a:r>
              <a:rPr sz="2000" b="1" dirty="0">
                <a:solidFill>
                  <a:srgbClr val="212121"/>
                </a:solidFill>
                <a:latin typeface="Arial"/>
                <a:cs typeface="Arial"/>
              </a:rPr>
              <a:t>m</a:t>
            </a:r>
            <a:r>
              <a:rPr sz="2000" b="1" spc="-35" dirty="0">
                <a:solidFill>
                  <a:srgbClr val="212121"/>
                </a:solidFill>
                <a:latin typeface="Arial"/>
                <a:cs typeface="Arial"/>
              </a:rPr>
              <a:t> </a:t>
            </a:r>
            <a:r>
              <a:rPr sz="2000" b="1" dirty="0">
                <a:solidFill>
                  <a:srgbClr val="212121"/>
                </a:solidFill>
                <a:latin typeface="Arial"/>
                <a:cs typeface="Arial"/>
              </a:rPr>
              <a:t>Reduct</a:t>
            </a:r>
            <a:r>
              <a:rPr sz="2000" b="1" spc="-5" dirty="0">
                <a:solidFill>
                  <a:srgbClr val="212121"/>
                </a:solidFill>
                <a:latin typeface="Arial"/>
                <a:cs typeface="Arial"/>
              </a:rPr>
              <a:t>i</a:t>
            </a:r>
            <a:r>
              <a:rPr sz="2000" b="1" dirty="0">
                <a:solidFill>
                  <a:srgbClr val="212121"/>
                </a:solidFill>
                <a:latin typeface="Arial"/>
                <a:cs typeface="Arial"/>
              </a:rPr>
              <a:t>on</a:t>
            </a:r>
            <a:r>
              <a:rPr sz="2000" b="1" spc="-20"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ob</a:t>
            </a:r>
            <a:r>
              <a:rPr sz="2000" spc="-5" dirty="0">
                <a:solidFill>
                  <a:srgbClr val="212121"/>
                </a:solidFill>
                <a:latin typeface="Arial"/>
                <a:cs typeface="Arial"/>
              </a:rPr>
              <a:t>il</a:t>
            </a:r>
            <a:r>
              <a:rPr sz="2000" dirty="0">
                <a:solidFill>
                  <a:srgbClr val="212121"/>
                </a:solidFill>
                <a:latin typeface="Arial"/>
                <a:cs typeface="Arial"/>
              </a:rPr>
              <a:t>e</a:t>
            </a:r>
            <a:r>
              <a:rPr sz="2000" spc="-15" dirty="0">
                <a:solidFill>
                  <a:srgbClr val="212121"/>
                </a:solidFill>
                <a:latin typeface="Arial"/>
                <a:cs typeface="Arial"/>
              </a:rPr>
              <a:t> </a:t>
            </a:r>
            <a:r>
              <a:rPr sz="2000" spc="-5" dirty="0">
                <a:solidFill>
                  <a:srgbClr val="212121"/>
                </a:solidFill>
                <a:latin typeface="Arial"/>
                <a:cs typeface="Arial"/>
              </a:rPr>
              <a:t>St</a:t>
            </a:r>
            <a:r>
              <a:rPr sz="2000" dirty="0">
                <a:solidFill>
                  <a:srgbClr val="212121"/>
                </a:solidFill>
                <a:latin typeface="Arial"/>
                <a:cs typeface="Arial"/>
              </a:rPr>
              <a:t>reet</a:t>
            </a:r>
            <a:r>
              <a:rPr sz="2000" spc="-25" dirty="0">
                <a:solidFill>
                  <a:srgbClr val="212121"/>
                </a:solidFill>
                <a:latin typeface="Arial"/>
                <a:cs typeface="Arial"/>
              </a:rPr>
              <a:t> </a:t>
            </a:r>
            <a:r>
              <a:rPr sz="2000" dirty="0">
                <a:solidFill>
                  <a:srgbClr val="212121"/>
                </a:solidFill>
                <a:latin typeface="Arial"/>
                <a:cs typeface="Arial"/>
              </a:rPr>
              <a:t>Ou</a:t>
            </a:r>
            <a:r>
              <a:rPr sz="2000" spc="-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c</a:t>
            </a:r>
            <a:r>
              <a:rPr sz="2000" dirty="0">
                <a:solidFill>
                  <a:srgbClr val="212121"/>
                </a:solidFill>
                <a:latin typeface="Arial"/>
                <a:cs typeface="Arial"/>
              </a:rPr>
              <a:t>h</a:t>
            </a:r>
            <a:r>
              <a:rPr sz="2000" spc="-55" dirty="0">
                <a:solidFill>
                  <a:srgbClr val="212121"/>
                </a:solidFill>
                <a:latin typeface="Arial"/>
                <a:cs typeface="Arial"/>
              </a:rPr>
              <a:t> </a:t>
            </a:r>
            <a:r>
              <a:rPr sz="2000" dirty="0">
                <a:solidFill>
                  <a:srgbClr val="212121"/>
                </a:solidFill>
                <a:latin typeface="Arial"/>
                <a:cs typeface="Arial"/>
              </a:rPr>
              <a:t>&amp;</a:t>
            </a:r>
            <a:r>
              <a:rPr sz="2000" spc="-10" dirty="0">
                <a:solidFill>
                  <a:srgbClr val="212121"/>
                </a:solidFill>
                <a:latin typeface="Arial"/>
                <a:cs typeface="Arial"/>
              </a:rPr>
              <a:t> </a:t>
            </a:r>
            <a:r>
              <a:rPr sz="2000" dirty="0">
                <a:solidFill>
                  <a:srgbClr val="212121"/>
                </a:solidFill>
                <a:latin typeface="Arial"/>
                <a:cs typeface="Arial"/>
              </a:rPr>
              <a:t>Drop-</a:t>
            </a:r>
            <a:r>
              <a:rPr sz="2000" spc="-5" dirty="0">
                <a:solidFill>
                  <a:srgbClr val="212121"/>
                </a:solidFill>
                <a:latin typeface="Arial"/>
                <a:cs typeface="Arial"/>
              </a:rPr>
              <a:t>I</a:t>
            </a:r>
            <a:r>
              <a:rPr sz="2000" dirty="0">
                <a:solidFill>
                  <a:srgbClr val="212121"/>
                </a:solidFill>
                <a:latin typeface="Arial"/>
                <a:cs typeface="Arial"/>
              </a:rPr>
              <a:t>n</a:t>
            </a:r>
            <a:r>
              <a:rPr sz="2000" spc="-30" dirty="0">
                <a:solidFill>
                  <a:srgbClr val="212121"/>
                </a:solidFill>
                <a:latin typeface="Arial"/>
                <a:cs typeface="Arial"/>
              </a:rPr>
              <a:t> </a:t>
            </a:r>
            <a:r>
              <a:rPr sz="2000" dirty="0">
                <a:solidFill>
                  <a:srgbClr val="212121"/>
                </a:solidFill>
                <a:latin typeface="Arial"/>
                <a:cs typeface="Arial"/>
              </a:rPr>
              <a:t>o</a:t>
            </a:r>
            <a:r>
              <a:rPr sz="2000" spc="-45" dirty="0">
                <a:solidFill>
                  <a:srgbClr val="212121"/>
                </a:solidFill>
                <a:latin typeface="Arial"/>
                <a:cs typeface="Arial"/>
              </a:rPr>
              <a:t>f</a:t>
            </a:r>
            <a:r>
              <a:rPr sz="2000" spc="-5" dirty="0">
                <a:solidFill>
                  <a:srgbClr val="212121"/>
                </a:solidFill>
                <a:latin typeface="Arial"/>
                <a:cs typeface="Arial"/>
              </a:rPr>
              <a:t>f</a:t>
            </a:r>
            <a:r>
              <a:rPr sz="2000" dirty="0">
                <a:solidFill>
                  <a:srgbClr val="212121"/>
                </a:solidFill>
                <a:latin typeface="Arial"/>
                <a:cs typeface="Arial"/>
              </a:rPr>
              <a:t>ers peer</a:t>
            </a:r>
            <a:r>
              <a:rPr sz="2000" spc="-25" dirty="0">
                <a:solidFill>
                  <a:srgbClr val="212121"/>
                </a:solidFill>
                <a:latin typeface="Arial"/>
                <a:cs typeface="Arial"/>
              </a:rPr>
              <a:t> </a:t>
            </a:r>
            <a:r>
              <a:rPr sz="2000" dirty="0">
                <a:solidFill>
                  <a:srgbClr val="212121"/>
                </a:solidFill>
                <a:latin typeface="Arial"/>
                <a:cs typeface="Arial"/>
              </a:rPr>
              <a:t>re</a:t>
            </a:r>
            <a:r>
              <a:rPr sz="2000" spc="5" dirty="0">
                <a:solidFill>
                  <a:srgbClr val="212121"/>
                </a:solidFill>
                <a:latin typeface="Arial"/>
                <a:cs typeface="Arial"/>
              </a:rPr>
              <a:t>c</a:t>
            </a:r>
            <a:r>
              <a:rPr sz="2000" dirty="0">
                <a:solidFill>
                  <a:srgbClr val="212121"/>
                </a:solidFill>
                <a:latin typeface="Arial"/>
                <a:cs typeface="Arial"/>
              </a:rPr>
              <a:t>o</a:t>
            </a:r>
            <a:r>
              <a:rPr sz="2000" spc="-10" dirty="0">
                <a:solidFill>
                  <a:srgbClr val="212121"/>
                </a:solidFill>
                <a:latin typeface="Arial"/>
                <a:cs typeface="Arial"/>
              </a:rPr>
              <a:t>v</a:t>
            </a:r>
            <a:r>
              <a:rPr sz="2000" dirty="0">
                <a:solidFill>
                  <a:srgbClr val="212121"/>
                </a:solidFill>
                <a:latin typeface="Arial"/>
                <a:cs typeface="Arial"/>
              </a:rPr>
              <a:t>ery</a:t>
            </a:r>
            <a:r>
              <a:rPr sz="2000" spc="-40"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oa</a:t>
            </a:r>
            <a:r>
              <a:rPr sz="2000" spc="5" dirty="0">
                <a:solidFill>
                  <a:srgbClr val="212121"/>
                </a:solidFill>
                <a:latin typeface="Arial"/>
                <a:cs typeface="Arial"/>
              </a:rPr>
              <a:t>c</a:t>
            </a:r>
            <a:r>
              <a:rPr sz="2000" dirty="0">
                <a:solidFill>
                  <a:srgbClr val="212121"/>
                </a:solidFill>
                <a:latin typeface="Arial"/>
                <a:cs typeface="Arial"/>
              </a:rPr>
              <a:t>h</a:t>
            </a:r>
            <a:r>
              <a:rPr sz="2000" spc="-5" dirty="0">
                <a:solidFill>
                  <a:srgbClr val="212121"/>
                </a:solidFill>
                <a:latin typeface="Arial"/>
                <a:cs typeface="Arial"/>
              </a:rPr>
              <a:t>i</a:t>
            </a:r>
            <a:r>
              <a:rPr sz="2000" dirty="0">
                <a:solidFill>
                  <a:srgbClr val="212121"/>
                </a:solidFill>
                <a:latin typeface="Arial"/>
                <a:cs typeface="Arial"/>
              </a:rPr>
              <a:t>ng,</a:t>
            </a:r>
            <a:r>
              <a:rPr sz="2000" spc="-45" dirty="0">
                <a:solidFill>
                  <a:srgbClr val="212121"/>
                </a:solidFill>
                <a:latin typeface="Arial"/>
                <a:cs typeface="Arial"/>
              </a:rPr>
              <a:t> </a:t>
            </a:r>
            <a:r>
              <a:rPr sz="2000" dirty="0">
                <a:solidFill>
                  <a:srgbClr val="212121"/>
                </a:solidFill>
                <a:latin typeface="Arial"/>
                <a:cs typeface="Arial"/>
              </a:rPr>
              <a:t>need</a:t>
            </a:r>
            <a:r>
              <a:rPr sz="2000" spc="-5" dirty="0">
                <a:solidFill>
                  <a:srgbClr val="212121"/>
                </a:solidFill>
                <a:latin typeface="Arial"/>
                <a:cs typeface="Arial"/>
              </a:rPr>
              <a:t>l</a:t>
            </a:r>
            <a:r>
              <a:rPr sz="2000" dirty="0">
                <a:solidFill>
                  <a:srgbClr val="212121"/>
                </a:solidFill>
                <a:latin typeface="Arial"/>
                <a:cs typeface="Arial"/>
              </a:rPr>
              <a:t>e</a:t>
            </a:r>
            <a:r>
              <a:rPr sz="2000" spc="-15" dirty="0">
                <a:solidFill>
                  <a:srgbClr val="212121"/>
                </a:solidFill>
                <a:latin typeface="Arial"/>
                <a:cs typeface="Arial"/>
              </a:rPr>
              <a:t> </a:t>
            </a:r>
            <a:r>
              <a:rPr sz="2000" dirty="0">
                <a:solidFill>
                  <a:srgbClr val="212121"/>
                </a:solidFill>
                <a:latin typeface="Arial"/>
                <a:cs typeface="Arial"/>
              </a:rPr>
              <a:t>e</a:t>
            </a:r>
            <a:r>
              <a:rPr sz="2000" spc="-10" dirty="0">
                <a:solidFill>
                  <a:srgbClr val="212121"/>
                </a:solidFill>
                <a:latin typeface="Arial"/>
                <a:cs typeface="Arial"/>
              </a:rPr>
              <a:t>x</a:t>
            </a:r>
            <a:r>
              <a:rPr sz="2000" spc="5" dirty="0">
                <a:solidFill>
                  <a:srgbClr val="212121"/>
                </a:solidFill>
                <a:latin typeface="Arial"/>
                <a:cs typeface="Arial"/>
              </a:rPr>
              <a:t>c</a:t>
            </a:r>
            <a:r>
              <a:rPr sz="2000" dirty="0">
                <a:solidFill>
                  <a:srgbClr val="212121"/>
                </a:solidFill>
                <a:latin typeface="Arial"/>
                <a:cs typeface="Arial"/>
              </a:rPr>
              <a:t>hange,</a:t>
            </a:r>
            <a:r>
              <a:rPr sz="2000" spc="-45" dirty="0">
                <a:solidFill>
                  <a:srgbClr val="212121"/>
                </a:solidFill>
                <a:latin typeface="Arial"/>
                <a:cs typeface="Arial"/>
              </a:rPr>
              <a:t> </a:t>
            </a:r>
            <a:r>
              <a:rPr sz="2000" dirty="0">
                <a:solidFill>
                  <a:srgbClr val="212121"/>
                </a:solidFill>
                <a:latin typeface="Arial"/>
                <a:cs typeface="Arial"/>
              </a:rPr>
              <a:t>harm</a:t>
            </a:r>
            <a:r>
              <a:rPr sz="2000" spc="-30" dirty="0">
                <a:solidFill>
                  <a:srgbClr val="212121"/>
                </a:solidFill>
                <a:latin typeface="Arial"/>
                <a:cs typeface="Arial"/>
              </a:rPr>
              <a:t> </a:t>
            </a:r>
            <a:r>
              <a:rPr sz="2000" dirty="0">
                <a:solidFill>
                  <a:srgbClr val="212121"/>
                </a:solidFill>
                <a:latin typeface="Arial"/>
                <a:cs typeface="Arial"/>
              </a:rPr>
              <a:t>redu</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on</a:t>
            </a:r>
            <a:r>
              <a:rPr sz="2000" spc="-30" dirty="0">
                <a:solidFill>
                  <a:srgbClr val="212121"/>
                </a:solidFill>
                <a:latin typeface="Arial"/>
                <a:cs typeface="Arial"/>
              </a:rPr>
              <a:t> </a:t>
            </a:r>
            <a:r>
              <a:rPr sz="2000" dirty="0">
                <a:solidFill>
                  <a:srgbClr val="212121"/>
                </a:solidFill>
                <a:latin typeface="Arial"/>
                <a:cs typeface="Arial"/>
              </a:rPr>
              <a:t>edu</a:t>
            </a:r>
            <a:r>
              <a:rPr sz="2000" spc="5" dirty="0">
                <a:solidFill>
                  <a:srgbClr val="212121"/>
                </a:solidFill>
                <a:latin typeface="Arial"/>
                <a:cs typeface="Arial"/>
              </a:rPr>
              <a:t>c</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 </a:t>
            </a:r>
            <a:r>
              <a:rPr sz="2000" spc="-5" dirty="0">
                <a:solidFill>
                  <a:srgbClr val="212121"/>
                </a:solidFill>
                <a:latin typeface="Arial"/>
                <a:cs typeface="Arial"/>
              </a:rPr>
              <a:t>m</a:t>
            </a:r>
            <a:r>
              <a:rPr sz="2000" dirty="0">
                <a:solidFill>
                  <a:srgbClr val="212121"/>
                </a:solidFill>
                <a:latin typeface="Arial"/>
                <a:cs typeface="Arial"/>
              </a:rPr>
              <a:t>ed</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al</a:t>
            </a:r>
            <a:r>
              <a:rPr sz="2000" spc="-20"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are,</a:t>
            </a:r>
            <a:r>
              <a:rPr sz="2000" spc="-45" dirty="0">
                <a:solidFill>
                  <a:srgbClr val="212121"/>
                </a:solidFill>
                <a:latin typeface="Arial"/>
                <a:cs typeface="Arial"/>
              </a:rPr>
              <a:t> </a:t>
            </a:r>
            <a:r>
              <a:rPr sz="2000" dirty="0">
                <a:solidFill>
                  <a:srgbClr val="212121"/>
                </a:solidFill>
                <a:latin typeface="Arial"/>
                <a:cs typeface="Arial"/>
              </a:rPr>
              <a:t>H</a:t>
            </a:r>
            <a:r>
              <a:rPr sz="2000" spc="-5" dirty="0">
                <a:solidFill>
                  <a:srgbClr val="212121"/>
                </a:solidFill>
                <a:latin typeface="Arial"/>
                <a:cs typeface="Arial"/>
              </a:rPr>
              <a:t>IV/</a:t>
            </a:r>
            <a:r>
              <a:rPr sz="2000" dirty="0">
                <a:solidFill>
                  <a:srgbClr val="212121"/>
                </a:solidFill>
                <a:latin typeface="Arial"/>
                <a:cs typeface="Arial"/>
              </a:rPr>
              <a:t>HepC</a:t>
            </a:r>
            <a:r>
              <a:rPr sz="2000" spc="-1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e</a:t>
            </a:r>
            <a:r>
              <a:rPr sz="2000" spc="5" dirty="0">
                <a:solidFill>
                  <a:srgbClr val="212121"/>
                </a:solidFill>
                <a:latin typeface="Arial"/>
                <a:cs typeface="Arial"/>
              </a:rPr>
              <a:t>s</a:t>
            </a:r>
            <a:r>
              <a:rPr sz="2000" spc="-5" dirty="0">
                <a:solidFill>
                  <a:srgbClr val="212121"/>
                </a:solidFill>
                <a:latin typeface="Arial"/>
                <a:cs typeface="Arial"/>
              </a:rPr>
              <a:t>ti</a:t>
            </a:r>
            <a:r>
              <a:rPr sz="2000" dirty="0">
                <a:solidFill>
                  <a:srgbClr val="212121"/>
                </a:solidFill>
                <a:latin typeface="Arial"/>
                <a:cs typeface="Arial"/>
              </a:rPr>
              <a:t>ng</a:t>
            </a:r>
            <a:r>
              <a:rPr sz="2000" spc="-1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a</a:t>
            </a:r>
            <a:r>
              <a:rPr sz="2000" spc="5" dirty="0">
                <a:solidFill>
                  <a:srgbClr val="212121"/>
                </a:solidFill>
                <a:latin typeface="Arial"/>
                <a:cs typeface="Arial"/>
              </a:rPr>
              <a:t>s</a:t>
            </a:r>
            <a:r>
              <a:rPr sz="2000" dirty="0">
                <a:solidFill>
                  <a:srgbClr val="212121"/>
                </a:solidFill>
                <a:latin typeface="Arial"/>
                <a:cs typeface="Arial"/>
              </a:rPr>
              <a:t>e</a:t>
            </a:r>
            <a:r>
              <a:rPr sz="2000" spc="-30"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anage</a:t>
            </a:r>
            <a:r>
              <a:rPr sz="2000" spc="-5" dirty="0">
                <a:solidFill>
                  <a:srgbClr val="212121"/>
                </a:solidFill>
                <a:latin typeface="Arial"/>
                <a:cs typeface="Arial"/>
              </a:rPr>
              <a:t>m</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a:t>
            </a:r>
            <a:r>
              <a:rPr sz="2000" spc="-6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ade</a:t>
            </a:r>
            <a:r>
              <a:rPr sz="2000" spc="-5" dirty="0">
                <a:solidFill>
                  <a:srgbClr val="212121"/>
                </a:solidFill>
                <a:latin typeface="Arial"/>
                <a:cs typeface="Arial"/>
              </a:rPr>
              <a:t>l</a:t>
            </a:r>
            <a:r>
              <a:rPr sz="2000" dirty="0">
                <a:solidFill>
                  <a:srgbClr val="212121"/>
                </a:solidFill>
                <a:latin typeface="Arial"/>
                <a:cs typeface="Arial"/>
              </a:rPr>
              <a:t>e</a:t>
            </a:r>
            <a:r>
              <a:rPr sz="2000" spc="-5" dirty="0">
                <a:solidFill>
                  <a:srgbClr val="212121"/>
                </a:solidFill>
                <a:latin typeface="Arial"/>
                <a:cs typeface="Arial"/>
              </a:rPr>
              <a:t>i</a:t>
            </a:r>
            <a:r>
              <a:rPr sz="2000" dirty="0">
                <a:solidFill>
                  <a:srgbClr val="212121"/>
                </a:solidFill>
                <a:latin typeface="Arial"/>
                <a:cs typeface="Arial"/>
              </a:rPr>
              <a:t>n </a:t>
            </a:r>
            <a:r>
              <a:rPr sz="2000" spc="-5" dirty="0">
                <a:solidFill>
                  <a:srgbClr val="212121"/>
                </a:solidFill>
                <a:latin typeface="Arial"/>
                <a:cs typeface="Arial"/>
              </a:rPr>
              <a:t>S</a:t>
            </a:r>
            <a:r>
              <a:rPr sz="2000" dirty="0">
                <a:solidFill>
                  <a:srgbClr val="212121"/>
                </a:solidFill>
                <a:latin typeface="Arial"/>
                <a:cs typeface="Arial"/>
              </a:rPr>
              <a:t>an</a:t>
            </a:r>
            <a:r>
              <a:rPr sz="2000" spc="-5" dirty="0">
                <a:solidFill>
                  <a:srgbClr val="212121"/>
                </a:solidFill>
                <a:latin typeface="Arial"/>
                <a:cs typeface="Arial"/>
              </a:rPr>
              <a:t>ti</a:t>
            </a:r>
            <a:r>
              <a:rPr sz="2000" dirty="0">
                <a:solidFill>
                  <a:srgbClr val="212121"/>
                </a:solidFill>
                <a:latin typeface="Arial"/>
                <a:cs typeface="Arial"/>
              </a:rPr>
              <a:t>banez</a:t>
            </a:r>
            <a:r>
              <a:rPr sz="2000" spc="-2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s </a:t>
            </a:r>
            <a:r>
              <a:rPr sz="2000" spc="-5" dirty="0">
                <a:solidFill>
                  <a:srgbClr val="212121"/>
                </a:solidFill>
                <a:latin typeface="Arial"/>
                <a:cs typeface="Arial"/>
              </a:rPr>
              <a:t>t</a:t>
            </a:r>
            <a:r>
              <a:rPr sz="2000" dirty="0">
                <a:solidFill>
                  <a:srgbClr val="212121"/>
                </a:solidFill>
                <a:latin typeface="Arial"/>
                <a:cs typeface="Arial"/>
              </a:rPr>
              <a:t>he</a:t>
            </a:r>
            <a:r>
              <a:rPr sz="2000" spc="-1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dirty="0">
                <a:solidFill>
                  <a:srgbClr val="212121"/>
                </a:solidFill>
                <a:latin typeface="Arial"/>
                <a:cs typeface="Arial"/>
              </a:rPr>
              <a:t>re</a:t>
            </a:r>
            <a:r>
              <a:rPr sz="2000" spc="5" dirty="0">
                <a:solidFill>
                  <a:srgbClr val="212121"/>
                </a:solidFill>
                <a:latin typeface="Arial"/>
                <a:cs typeface="Arial"/>
              </a:rPr>
              <a:t>c</a:t>
            </a:r>
            <a:r>
              <a:rPr sz="2000" spc="-5" dirty="0">
                <a:solidFill>
                  <a:srgbClr val="212121"/>
                </a:solidFill>
                <a:latin typeface="Arial"/>
                <a:cs typeface="Arial"/>
              </a:rPr>
              <a:t>t</a:t>
            </a:r>
            <a:r>
              <a:rPr sz="2000" dirty="0">
                <a:solidFill>
                  <a:srgbClr val="212121"/>
                </a:solidFill>
                <a:latin typeface="Arial"/>
                <a:cs typeface="Arial"/>
              </a:rPr>
              <a:t>or</a:t>
            </a:r>
            <a:r>
              <a:rPr sz="2000" spc="-40"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an</a:t>
            </a:r>
            <a:r>
              <a:rPr sz="2000" spc="-15" dirty="0">
                <a:solidFill>
                  <a:srgbClr val="212121"/>
                </a:solidFill>
                <a:latin typeface="Arial"/>
                <a:cs typeface="Arial"/>
              </a:rPr>
              <a:t> </a:t>
            </a:r>
            <a:r>
              <a:rPr sz="2000" dirty="0">
                <a:solidFill>
                  <a:srgbClr val="212121"/>
                </a:solidFill>
                <a:latin typeface="Arial"/>
                <a:cs typeface="Arial"/>
              </a:rPr>
              <a:t>be</a:t>
            </a:r>
            <a:r>
              <a:rPr sz="2000" spc="-15" dirty="0">
                <a:solidFill>
                  <a:srgbClr val="212121"/>
                </a:solidFill>
                <a:latin typeface="Arial"/>
                <a:cs typeface="Arial"/>
              </a:rPr>
              <a:t> </a:t>
            </a:r>
            <a:r>
              <a:rPr sz="2000" dirty="0">
                <a:solidFill>
                  <a:srgbClr val="212121"/>
                </a:solidFill>
                <a:latin typeface="Arial"/>
                <a:cs typeface="Arial"/>
              </a:rPr>
              <a:t>rea</a:t>
            </a:r>
            <a:r>
              <a:rPr sz="2000" spc="5" dirty="0">
                <a:solidFill>
                  <a:srgbClr val="212121"/>
                </a:solidFill>
                <a:latin typeface="Arial"/>
                <a:cs typeface="Arial"/>
              </a:rPr>
              <a:t>c</a:t>
            </a:r>
            <a:r>
              <a:rPr sz="2000" dirty="0">
                <a:solidFill>
                  <a:srgbClr val="212121"/>
                </a:solidFill>
                <a:latin typeface="Arial"/>
                <a:cs typeface="Arial"/>
              </a:rPr>
              <a:t>hed</a:t>
            </a:r>
            <a:r>
              <a:rPr sz="2000" spc="-40" dirty="0">
                <a:solidFill>
                  <a:srgbClr val="212121"/>
                </a:solidFill>
                <a:latin typeface="Arial"/>
                <a:cs typeface="Arial"/>
              </a:rPr>
              <a:t> </a:t>
            </a:r>
            <a:r>
              <a:rPr sz="2000" dirty="0">
                <a:solidFill>
                  <a:srgbClr val="212121"/>
                </a:solidFill>
                <a:latin typeface="Arial"/>
                <a:cs typeface="Arial"/>
              </a:rPr>
              <a:t>at </a:t>
            </a:r>
            <a:r>
              <a:rPr sz="2000" spc="-5" dirty="0">
                <a:solidFill>
                  <a:srgbClr val="468FCC"/>
                </a:solidFill>
                <a:latin typeface="Arial"/>
                <a:cs typeface="Arial"/>
                <a:hlinkClick r:id="rId11"/>
              </a:rPr>
              <a:t>m</a:t>
            </a:r>
            <a:r>
              <a:rPr sz="2000" dirty="0">
                <a:solidFill>
                  <a:srgbClr val="468FCC"/>
                </a:solidFill>
                <a:latin typeface="Arial"/>
                <a:cs typeface="Arial"/>
                <a:hlinkClick r:id="rId11"/>
              </a:rPr>
              <a:t>ade</a:t>
            </a:r>
            <a:r>
              <a:rPr sz="2000" spc="-5" dirty="0">
                <a:solidFill>
                  <a:srgbClr val="468FCC"/>
                </a:solidFill>
                <a:latin typeface="Arial"/>
                <a:cs typeface="Arial"/>
                <a:hlinkClick r:id="rId11"/>
              </a:rPr>
              <a:t>l</a:t>
            </a:r>
            <a:r>
              <a:rPr sz="2000" dirty="0">
                <a:solidFill>
                  <a:srgbClr val="468FCC"/>
                </a:solidFill>
                <a:latin typeface="Arial"/>
                <a:cs typeface="Arial"/>
                <a:hlinkClick r:id="rId11"/>
              </a:rPr>
              <a:t>e</a:t>
            </a:r>
            <a:r>
              <a:rPr sz="2000" spc="-5" dirty="0">
                <a:solidFill>
                  <a:srgbClr val="468FCC"/>
                </a:solidFill>
                <a:latin typeface="Arial"/>
                <a:cs typeface="Arial"/>
                <a:hlinkClick r:id="rId11"/>
              </a:rPr>
              <a:t>i</a:t>
            </a:r>
            <a:r>
              <a:rPr sz="2000" dirty="0">
                <a:solidFill>
                  <a:srgbClr val="468FCC"/>
                </a:solidFill>
                <a:latin typeface="Arial"/>
                <a:cs typeface="Arial"/>
                <a:hlinkClick r:id="rId11"/>
              </a:rPr>
              <a:t>n</a:t>
            </a:r>
            <a:r>
              <a:rPr sz="2000" spc="5" dirty="0">
                <a:solidFill>
                  <a:srgbClr val="468FCC"/>
                </a:solidFill>
                <a:latin typeface="Arial"/>
                <a:cs typeface="Arial"/>
                <a:hlinkClick r:id="rId11"/>
              </a:rPr>
              <a:t>@c</a:t>
            </a:r>
            <a:r>
              <a:rPr sz="2000" dirty="0">
                <a:solidFill>
                  <a:srgbClr val="468FCC"/>
                </a:solidFill>
                <a:latin typeface="Arial"/>
                <a:cs typeface="Arial"/>
                <a:hlinkClick r:id="rId11"/>
              </a:rPr>
              <a:t>o</a:t>
            </a:r>
            <a:r>
              <a:rPr sz="2000" spc="-10" dirty="0">
                <a:solidFill>
                  <a:srgbClr val="468FCC"/>
                </a:solidFill>
                <a:latin typeface="Arial"/>
                <a:cs typeface="Arial"/>
                <a:hlinkClick r:id="rId11"/>
              </a:rPr>
              <a:t>r</a:t>
            </a:r>
            <a:r>
              <a:rPr sz="2000" dirty="0">
                <a:solidFill>
                  <a:srgbClr val="468FCC"/>
                </a:solidFill>
                <a:latin typeface="Arial"/>
                <a:cs typeface="Arial"/>
                <a:hlinkClick r:id="rId11"/>
              </a:rPr>
              <a:t>a</a:t>
            </a:r>
            <a:r>
              <a:rPr sz="2000" spc="-10" dirty="0">
                <a:solidFill>
                  <a:srgbClr val="468FCC"/>
                </a:solidFill>
                <a:latin typeface="Arial"/>
                <a:cs typeface="Arial"/>
                <a:hlinkClick r:id="rId11"/>
              </a:rPr>
              <a:t>z</a:t>
            </a:r>
            <a:r>
              <a:rPr sz="2000" dirty="0">
                <a:solidFill>
                  <a:srgbClr val="468FCC"/>
                </a:solidFill>
                <a:latin typeface="Arial"/>
                <a:cs typeface="Arial"/>
                <a:hlinkClick r:id="rId11"/>
              </a:rPr>
              <a:t>on</a:t>
            </a:r>
            <a:r>
              <a:rPr sz="2000" spc="-10" dirty="0">
                <a:solidFill>
                  <a:srgbClr val="468FCC"/>
                </a:solidFill>
                <a:latin typeface="Arial"/>
                <a:cs typeface="Arial"/>
                <a:hlinkClick r:id="rId11"/>
              </a:rPr>
              <a:t>s</a:t>
            </a:r>
            <a:r>
              <a:rPr sz="2000" dirty="0">
                <a:solidFill>
                  <a:srgbClr val="468FCC"/>
                </a:solidFill>
                <a:latin typeface="Arial"/>
                <a:cs typeface="Arial"/>
                <a:hlinkClick r:id="rId11"/>
              </a:rPr>
              <a:t>a</a:t>
            </a:r>
            <a:r>
              <a:rPr sz="2000" spc="-20" dirty="0">
                <a:solidFill>
                  <a:srgbClr val="468FCC"/>
                </a:solidFill>
                <a:latin typeface="Arial"/>
                <a:cs typeface="Arial"/>
                <a:hlinkClick r:id="rId11"/>
              </a:rPr>
              <a:t>.</a:t>
            </a:r>
            <a:r>
              <a:rPr sz="2000" dirty="0">
                <a:solidFill>
                  <a:srgbClr val="006FC0"/>
                </a:solidFill>
                <a:latin typeface="Arial"/>
                <a:cs typeface="Arial"/>
                <a:hlinkClick r:id="rId11"/>
              </a:rPr>
              <a:t>o</a:t>
            </a:r>
            <a:r>
              <a:rPr sz="2000" spc="-10" dirty="0">
                <a:solidFill>
                  <a:srgbClr val="006FC0"/>
                </a:solidFill>
                <a:latin typeface="Arial"/>
                <a:cs typeface="Arial"/>
                <a:hlinkClick r:id="rId11"/>
              </a:rPr>
              <a:t>rg</a:t>
            </a:r>
            <a:endParaRPr sz="2000">
              <a:latin typeface="Arial"/>
              <a:cs typeface="Arial"/>
            </a:endParaRPr>
          </a:p>
          <a:p>
            <a:pPr marL="12700" marR="2592070">
              <a:lnSpc>
                <a:spcPct val="100000"/>
              </a:lnSpc>
              <a:spcBef>
                <a:spcPts val="1695"/>
              </a:spcBef>
            </a:pPr>
            <a:r>
              <a:rPr sz="2000" b="1" spc="-5" dirty="0">
                <a:solidFill>
                  <a:srgbClr val="212121"/>
                </a:solidFill>
                <a:latin typeface="Arial"/>
                <a:cs typeface="Arial"/>
              </a:rPr>
              <a:t>S</a:t>
            </a:r>
            <a:r>
              <a:rPr sz="2000" b="1" dirty="0">
                <a:solidFill>
                  <a:srgbClr val="212121"/>
                </a:solidFill>
                <a:latin typeface="Arial"/>
                <a:cs typeface="Arial"/>
              </a:rPr>
              <a:t>t.</a:t>
            </a:r>
            <a:r>
              <a:rPr sz="2000" b="1" spc="-25" dirty="0">
                <a:solidFill>
                  <a:srgbClr val="212121"/>
                </a:solidFill>
                <a:latin typeface="Arial"/>
                <a:cs typeface="Arial"/>
              </a:rPr>
              <a:t> </a:t>
            </a:r>
            <a:r>
              <a:rPr sz="2000" b="1" dirty="0">
                <a:solidFill>
                  <a:srgbClr val="212121"/>
                </a:solidFill>
                <a:latin typeface="Arial"/>
                <a:cs typeface="Arial"/>
              </a:rPr>
              <a:t>Luke's</a:t>
            </a:r>
            <a:r>
              <a:rPr sz="2000" b="1" spc="-15" dirty="0">
                <a:solidFill>
                  <a:srgbClr val="212121"/>
                </a:solidFill>
                <a:latin typeface="Arial"/>
                <a:cs typeface="Arial"/>
              </a:rPr>
              <a:t> </a:t>
            </a:r>
            <a:r>
              <a:rPr sz="2000" b="1" dirty="0">
                <a:solidFill>
                  <a:srgbClr val="212121"/>
                </a:solidFill>
                <a:latin typeface="Arial"/>
                <a:cs typeface="Arial"/>
              </a:rPr>
              <a:t>Bapt</a:t>
            </a:r>
            <a:r>
              <a:rPr sz="2000" b="1" spc="-5" dirty="0">
                <a:solidFill>
                  <a:srgbClr val="212121"/>
                </a:solidFill>
                <a:latin typeface="Arial"/>
                <a:cs typeface="Arial"/>
              </a:rPr>
              <a:t>i</a:t>
            </a:r>
            <a:r>
              <a:rPr sz="2000" b="1" dirty="0">
                <a:solidFill>
                  <a:srgbClr val="212121"/>
                </a:solidFill>
                <a:latin typeface="Arial"/>
                <a:cs typeface="Arial"/>
              </a:rPr>
              <a:t>st</a:t>
            </a:r>
            <a:r>
              <a:rPr sz="2000" b="1" spc="-40" dirty="0">
                <a:solidFill>
                  <a:srgbClr val="212121"/>
                </a:solidFill>
                <a:latin typeface="Arial"/>
                <a:cs typeface="Arial"/>
              </a:rPr>
              <a:t> </a:t>
            </a:r>
            <a:r>
              <a:rPr sz="2000" b="1" dirty="0">
                <a:solidFill>
                  <a:srgbClr val="212121"/>
                </a:solidFill>
                <a:latin typeface="Arial"/>
                <a:cs typeface="Arial"/>
              </a:rPr>
              <a:t>Church</a:t>
            </a:r>
            <a:r>
              <a:rPr sz="2000" b="1" spc="-10" dirty="0">
                <a:solidFill>
                  <a:srgbClr val="212121"/>
                </a:solidFill>
                <a:latin typeface="Arial"/>
                <a:cs typeface="Arial"/>
              </a:rPr>
              <a:t> </a:t>
            </a:r>
            <a:r>
              <a:rPr sz="2000" dirty="0">
                <a:solidFill>
                  <a:srgbClr val="212121"/>
                </a:solidFill>
                <a:latin typeface="Arial"/>
                <a:cs typeface="Arial"/>
              </a:rPr>
              <a:t>o</a:t>
            </a:r>
            <a:r>
              <a:rPr sz="2000" spc="-45" dirty="0">
                <a:solidFill>
                  <a:srgbClr val="212121"/>
                </a:solidFill>
                <a:latin typeface="Arial"/>
                <a:cs typeface="Arial"/>
              </a:rPr>
              <a:t>f</a:t>
            </a:r>
            <a:r>
              <a:rPr sz="2000" spc="-5" dirty="0">
                <a:solidFill>
                  <a:srgbClr val="212121"/>
                </a:solidFill>
                <a:latin typeface="Arial"/>
                <a:cs typeface="Arial"/>
              </a:rPr>
              <a:t>f</a:t>
            </a:r>
            <a:r>
              <a:rPr sz="2000" dirty="0">
                <a:solidFill>
                  <a:srgbClr val="212121"/>
                </a:solidFill>
                <a:latin typeface="Arial"/>
                <a:cs typeface="Arial"/>
              </a:rPr>
              <a:t>ers</a:t>
            </a:r>
            <a:r>
              <a:rPr sz="2000" spc="-35" dirty="0">
                <a:solidFill>
                  <a:srgbClr val="212121"/>
                </a:solidFill>
                <a:latin typeface="Arial"/>
                <a:cs typeface="Arial"/>
              </a:rPr>
              <a:t> </a:t>
            </a:r>
            <a:r>
              <a:rPr sz="2000" spc="5" dirty="0">
                <a:solidFill>
                  <a:srgbClr val="212121"/>
                </a:solidFill>
                <a:latin typeface="Arial"/>
                <a:cs typeface="Arial"/>
              </a:rPr>
              <a:t>s</a:t>
            </a:r>
            <a:r>
              <a:rPr sz="2000" spc="-10" dirty="0">
                <a:solidFill>
                  <a:srgbClr val="212121"/>
                </a:solidFill>
                <a:latin typeface="Arial"/>
                <a:cs typeface="Arial"/>
              </a:rPr>
              <a:t>y</a:t>
            </a:r>
            <a:r>
              <a:rPr sz="2000" dirty="0">
                <a:solidFill>
                  <a:srgbClr val="212121"/>
                </a:solidFill>
                <a:latin typeface="Arial"/>
                <a:cs typeface="Arial"/>
              </a:rPr>
              <a:t>r</a:t>
            </a:r>
            <a:r>
              <a:rPr sz="2000" spc="-5" dirty="0">
                <a:solidFill>
                  <a:srgbClr val="212121"/>
                </a:solidFill>
                <a:latin typeface="Arial"/>
                <a:cs typeface="Arial"/>
              </a:rPr>
              <a:t>i</a:t>
            </a:r>
            <a:r>
              <a:rPr sz="2000" dirty="0">
                <a:solidFill>
                  <a:srgbClr val="212121"/>
                </a:solidFill>
                <a:latin typeface="Arial"/>
                <a:cs typeface="Arial"/>
              </a:rPr>
              <a:t>nge</a:t>
            </a:r>
            <a:r>
              <a:rPr sz="2000" spc="-30" dirty="0">
                <a:solidFill>
                  <a:srgbClr val="212121"/>
                </a:solidFill>
                <a:latin typeface="Arial"/>
                <a:cs typeface="Arial"/>
              </a:rPr>
              <a:t> </a:t>
            </a:r>
            <a:r>
              <a:rPr sz="2000" dirty="0">
                <a:solidFill>
                  <a:srgbClr val="212121"/>
                </a:solidFill>
                <a:latin typeface="Arial"/>
                <a:cs typeface="Arial"/>
              </a:rPr>
              <a:t>e</a:t>
            </a:r>
            <a:r>
              <a:rPr sz="2000" spc="-10" dirty="0">
                <a:solidFill>
                  <a:srgbClr val="212121"/>
                </a:solidFill>
                <a:latin typeface="Arial"/>
                <a:cs typeface="Arial"/>
              </a:rPr>
              <a:t>x</a:t>
            </a:r>
            <a:r>
              <a:rPr sz="2000" spc="5" dirty="0">
                <a:solidFill>
                  <a:srgbClr val="212121"/>
                </a:solidFill>
                <a:latin typeface="Arial"/>
                <a:cs typeface="Arial"/>
              </a:rPr>
              <a:t>c</a:t>
            </a:r>
            <a:r>
              <a:rPr sz="2000" dirty="0">
                <a:solidFill>
                  <a:srgbClr val="212121"/>
                </a:solidFill>
                <a:latin typeface="Arial"/>
                <a:cs typeface="Arial"/>
              </a:rPr>
              <a:t>hange,</a:t>
            </a:r>
            <a:r>
              <a:rPr sz="2000" spc="-35" dirty="0">
                <a:solidFill>
                  <a:srgbClr val="212121"/>
                </a:solidFill>
                <a:latin typeface="Arial"/>
                <a:cs typeface="Arial"/>
              </a:rPr>
              <a:t> </a:t>
            </a:r>
            <a:r>
              <a:rPr sz="2000" dirty="0">
                <a:solidFill>
                  <a:srgbClr val="212121"/>
                </a:solidFill>
                <a:latin typeface="Arial"/>
                <a:cs typeface="Arial"/>
              </a:rPr>
              <a:t>na</a:t>
            </a:r>
            <a:r>
              <a:rPr sz="2000" spc="-5" dirty="0">
                <a:solidFill>
                  <a:srgbClr val="212121"/>
                </a:solidFill>
                <a:latin typeface="Arial"/>
                <a:cs typeface="Arial"/>
              </a:rPr>
              <a:t>l</a:t>
            </a:r>
            <a:r>
              <a:rPr sz="2000" dirty="0">
                <a:solidFill>
                  <a:srgbClr val="212121"/>
                </a:solidFill>
                <a:latin typeface="Arial"/>
                <a:cs typeface="Arial"/>
              </a:rPr>
              <a:t>o</a:t>
            </a:r>
            <a:r>
              <a:rPr sz="2000" spc="-10" dirty="0">
                <a:solidFill>
                  <a:srgbClr val="212121"/>
                </a:solidFill>
                <a:latin typeface="Arial"/>
                <a:cs typeface="Arial"/>
              </a:rPr>
              <a:t>x</a:t>
            </a:r>
            <a:r>
              <a:rPr sz="2000" dirty="0">
                <a:solidFill>
                  <a:srgbClr val="212121"/>
                </a:solidFill>
                <a:latin typeface="Arial"/>
                <a:cs typeface="Arial"/>
              </a:rPr>
              <a:t>one,</a:t>
            </a:r>
            <a:r>
              <a:rPr sz="2000" spc="-25" dirty="0">
                <a:solidFill>
                  <a:srgbClr val="212121"/>
                </a:solidFill>
                <a:latin typeface="Arial"/>
                <a:cs typeface="Arial"/>
              </a:rPr>
              <a:t> </a:t>
            </a:r>
            <a:r>
              <a:rPr sz="2000" dirty="0">
                <a:solidFill>
                  <a:srgbClr val="212121"/>
                </a:solidFill>
                <a:latin typeface="Arial"/>
                <a:cs typeface="Arial"/>
              </a:rPr>
              <a:t>h</a:t>
            </a:r>
            <a:r>
              <a:rPr sz="2000" spc="-10" dirty="0">
                <a:solidFill>
                  <a:srgbClr val="212121"/>
                </a:solidFill>
                <a:latin typeface="Arial"/>
                <a:cs typeface="Arial"/>
              </a:rPr>
              <a:t>y</a:t>
            </a:r>
            <a:r>
              <a:rPr sz="2000" dirty="0">
                <a:solidFill>
                  <a:srgbClr val="212121"/>
                </a:solidFill>
                <a:latin typeface="Arial"/>
                <a:cs typeface="Arial"/>
              </a:rPr>
              <a:t>g</a:t>
            </a:r>
            <a:r>
              <a:rPr sz="2000" spc="-5" dirty="0">
                <a:solidFill>
                  <a:srgbClr val="212121"/>
                </a:solidFill>
                <a:latin typeface="Arial"/>
                <a:cs typeface="Arial"/>
              </a:rPr>
              <a:t>i</a:t>
            </a:r>
            <a:r>
              <a:rPr sz="2000" dirty="0">
                <a:solidFill>
                  <a:srgbClr val="212121"/>
                </a:solidFill>
                <a:latin typeface="Arial"/>
                <a:cs typeface="Arial"/>
              </a:rPr>
              <a:t>ene </a:t>
            </a:r>
            <a:r>
              <a:rPr sz="2000" spc="5" dirty="0">
                <a:solidFill>
                  <a:srgbClr val="212121"/>
                </a:solidFill>
                <a:latin typeface="Arial"/>
                <a:cs typeface="Arial"/>
              </a:rPr>
              <a:t>k</a:t>
            </a:r>
            <a:r>
              <a:rPr sz="2000" spc="-5" dirty="0">
                <a:solidFill>
                  <a:srgbClr val="212121"/>
                </a:solidFill>
                <a:latin typeface="Arial"/>
                <a:cs typeface="Arial"/>
              </a:rPr>
              <a:t>it</a:t>
            </a:r>
            <a:r>
              <a:rPr sz="2000" spc="5" dirty="0">
                <a:solidFill>
                  <a:srgbClr val="212121"/>
                </a:solidFill>
                <a:latin typeface="Arial"/>
                <a:cs typeface="Arial"/>
              </a:rPr>
              <a:t>s</a:t>
            </a:r>
            <a:r>
              <a:rPr sz="2000" dirty="0">
                <a:solidFill>
                  <a:srgbClr val="212121"/>
                </a:solidFill>
                <a:latin typeface="Arial"/>
                <a:cs typeface="Arial"/>
              </a:rPr>
              <a:t>,</a:t>
            </a:r>
            <a:r>
              <a:rPr sz="2000" spc="-2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al</a:t>
            </a:r>
            <a:r>
              <a:rPr sz="2000" spc="-30"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dirty="0">
                <a:solidFill>
                  <a:srgbClr val="212121"/>
                </a:solidFill>
                <a:latin typeface="Arial"/>
                <a:cs typeface="Arial"/>
              </a:rPr>
              <a:t>ph</a:t>
            </a:r>
            <a:r>
              <a:rPr sz="2000" spc="-10" dirty="0">
                <a:solidFill>
                  <a:srgbClr val="212121"/>
                </a:solidFill>
                <a:latin typeface="Arial"/>
                <a:cs typeface="Arial"/>
              </a:rPr>
              <a:t>y</a:t>
            </a:r>
            <a:r>
              <a:rPr sz="2000" spc="5" dirty="0">
                <a:solidFill>
                  <a:srgbClr val="212121"/>
                </a:solidFill>
                <a:latin typeface="Arial"/>
                <a:cs typeface="Arial"/>
              </a:rPr>
              <a:t>s</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al</a:t>
            </a:r>
            <a:r>
              <a:rPr sz="2000" spc="-20" dirty="0">
                <a:solidFill>
                  <a:srgbClr val="212121"/>
                </a:solidFill>
                <a:latin typeface="Arial"/>
                <a:cs typeface="Arial"/>
              </a:rPr>
              <a:t> </a:t>
            </a:r>
            <a:r>
              <a:rPr sz="2000" dirty="0">
                <a:solidFill>
                  <a:srgbClr val="212121"/>
                </a:solidFill>
                <a:latin typeface="Arial"/>
                <a:cs typeface="Arial"/>
              </a:rPr>
              <a:t>hea</a:t>
            </a:r>
            <a:r>
              <a:rPr sz="2000" spc="-5" dirty="0">
                <a:solidFill>
                  <a:srgbClr val="212121"/>
                </a:solidFill>
                <a:latin typeface="Arial"/>
                <a:cs typeface="Arial"/>
              </a:rPr>
              <a:t>lt</a:t>
            </a:r>
            <a:r>
              <a:rPr sz="2000" dirty="0">
                <a:solidFill>
                  <a:srgbClr val="212121"/>
                </a:solidFill>
                <a:latin typeface="Arial"/>
                <a:cs typeface="Arial"/>
              </a:rPr>
              <a:t>h</a:t>
            </a:r>
            <a:r>
              <a:rPr sz="2000" spc="-15" dirty="0">
                <a:solidFill>
                  <a:srgbClr val="212121"/>
                </a:solidFill>
                <a:latin typeface="Arial"/>
                <a:cs typeface="Arial"/>
              </a:rPr>
              <a:t> </a:t>
            </a:r>
            <a:r>
              <a:rPr sz="2000" spc="5" dirty="0">
                <a:solidFill>
                  <a:srgbClr val="212121"/>
                </a:solidFill>
                <a:latin typeface="Arial"/>
                <a:cs typeface="Arial"/>
              </a:rPr>
              <a:t>c</a:t>
            </a:r>
            <a:r>
              <a:rPr sz="2000" dirty="0">
                <a:solidFill>
                  <a:srgbClr val="212121"/>
                </a:solidFill>
                <a:latin typeface="Arial"/>
                <a:cs typeface="Arial"/>
              </a:rPr>
              <a:t>are</a:t>
            </a:r>
            <a:r>
              <a:rPr sz="2000" spc="-30" dirty="0">
                <a:solidFill>
                  <a:srgbClr val="212121"/>
                </a:solidFill>
                <a:latin typeface="Arial"/>
                <a:cs typeface="Arial"/>
              </a:rPr>
              <a:t> </a:t>
            </a:r>
            <a:r>
              <a:rPr sz="2000" spc="5" dirty="0">
                <a:solidFill>
                  <a:srgbClr val="212121"/>
                </a:solidFill>
                <a:latin typeface="Arial"/>
                <a:cs typeface="Arial"/>
              </a:rPr>
              <a:t>s</a:t>
            </a:r>
            <a:r>
              <a:rPr sz="2000" dirty="0">
                <a:solidFill>
                  <a:srgbClr val="212121"/>
                </a:solidFill>
                <a:latin typeface="Arial"/>
                <a:cs typeface="Arial"/>
              </a:rPr>
              <a:t>er</a:t>
            </a:r>
            <a:r>
              <a:rPr sz="2000" spc="-10" dirty="0">
                <a:solidFill>
                  <a:srgbClr val="212121"/>
                </a:solidFill>
                <a:latin typeface="Arial"/>
                <a:cs typeface="Arial"/>
              </a:rPr>
              <a:t>v</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a:t>
            </a:r>
            <a:r>
              <a:rPr sz="2000" spc="-45" dirty="0">
                <a:solidFill>
                  <a:srgbClr val="212121"/>
                </a:solidFill>
                <a:latin typeface="Arial"/>
                <a:cs typeface="Arial"/>
              </a:rPr>
              <a:t> </a:t>
            </a:r>
            <a:r>
              <a:rPr sz="2000" dirty="0">
                <a:solidFill>
                  <a:srgbClr val="212121"/>
                </a:solidFill>
                <a:latin typeface="Arial"/>
                <a:cs typeface="Arial"/>
              </a:rPr>
              <a:t>hot</a:t>
            </a:r>
            <a:r>
              <a:rPr sz="2000" spc="-2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ea</a:t>
            </a:r>
            <a:r>
              <a:rPr sz="2000" spc="-5" dirty="0">
                <a:solidFill>
                  <a:srgbClr val="212121"/>
                </a:solidFill>
                <a:latin typeface="Arial"/>
                <a:cs typeface="Arial"/>
              </a:rPr>
              <a:t>l</a:t>
            </a:r>
            <a:r>
              <a:rPr sz="2000" spc="5" dirty="0">
                <a:solidFill>
                  <a:srgbClr val="212121"/>
                </a:solidFill>
                <a:latin typeface="Arial"/>
                <a:cs typeface="Arial"/>
              </a:rPr>
              <a:t>s</a:t>
            </a:r>
            <a:r>
              <a:rPr sz="2000" dirty="0">
                <a:solidFill>
                  <a:srgbClr val="212121"/>
                </a:solidFill>
                <a:latin typeface="Arial"/>
                <a:cs typeface="Arial"/>
              </a:rPr>
              <a:t>,</a:t>
            </a:r>
            <a:r>
              <a:rPr sz="2000" spc="-25" dirty="0">
                <a:solidFill>
                  <a:srgbClr val="212121"/>
                </a:solidFill>
                <a:latin typeface="Arial"/>
                <a:cs typeface="Arial"/>
              </a:rPr>
              <a:t> </a:t>
            </a:r>
            <a:r>
              <a:rPr sz="2000" dirty="0">
                <a:solidFill>
                  <a:srgbClr val="212121"/>
                </a:solidFill>
                <a:latin typeface="Arial"/>
                <a:cs typeface="Arial"/>
              </a:rPr>
              <a:t>a</a:t>
            </a:r>
            <a:r>
              <a:rPr sz="2000" spc="5" dirty="0">
                <a:solidFill>
                  <a:srgbClr val="212121"/>
                </a:solidFill>
                <a:latin typeface="Arial"/>
                <a:cs typeface="Arial"/>
              </a:rPr>
              <a:t>ss</a:t>
            </a:r>
            <a:r>
              <a:rPr sz="2000" spc="-5" dirty="0">
                <a:solidFill>
                  <a:srgbClr val="212121"/>
                </a:solidFill>
                <a:latin typeface="Arial"/>
                <a:cs typeface="Arial"/>
              </a:rPr>
              <a:t>i</a:t>
            </a:r>
            <a:r>
              <a:rPr sz="2000" spc="5" dirty="0">
                <a:solidFill>
                  <a:srgbClr val="212121"/>
                </a:solidFill>
                <a:latin typeface="Arial"/>
                <a:cs typeface="Arial"/>
              </a:rPr>
              <a:t>s</a:t>
            </a:r>
            <a:r>
              <a:rPr sz="2000" spc="-5" dirty="0">
                <a:solidFill>
                  <a:srgbClr val="212121"/>
                </a:solidFill>
                <a:latin typeface="Arial"/>
                <a:cs typeface="Arial"/>
              </a:rPr>
              <a:t>t</a:t>
            </a:r>
            <a:r>
              <a:rPr sz="2000" dirty="0">
                <a:solidFill>
                  <a:srgbClr val="212121"/>
                </a:solidFill>
                <a:latin typeface="Arial"/>
                <a:cs typeface="Arial"/>
              </a:rPr>
              <a:t>an</a:t>
            </a:r>
            <a:r>
              <a:rPr sz="2000" spc="5" dirty="0">
                <a:solidFill>
                  <a:srgbClr val="212121"/>
                </a:solidFill>
                <a:latin typeface="Arial"/>
                <a:cs typeface="Arial"/>
              </a:rPr>
              <a:t>c</a:t>
            </a:r>
            <a:r>
              <a:rPr sz="2000" dirty="0">
                <a:solidFill>
                  <a:srgbClr val="212121"/>
                </a:solidFill>
                <a:latin typeface="Arial"/>
                <a:cs typeface="Arial"/>
              </a:rPr>
              <a:t>e</a:t>
            </a:r>
            <a:r>
              <a:rPr sz="2000" spc="-55" dirty="0">
                <a:solidFill>
                  <a:srgbClr val="212121"/>
                </a:solidFill>
                <a:latin typeface="Arial"/>
                <a:cs typeface="Arial"/>
              </a:rPr>
              <a:t> </a:t>
            </a:r>
            <a:r>
              <a:rPr sz="2000" dirty="0">
                <a:solidFill>
                  <a:srgbClr val="212121"/>
                </a:solidFill>
                <a:latin typeface="Arial"/>
                <a:cs typeface="Arial"/>
              </a:rPr>
              <a:t>w</a:t>
            </a:r>
            <a:r>
              <a:rPr sz="2000" spc="-5" dirty="0">
                <a:solidFill>
                  <a:srgbClr val="212121"/>
                </a:solidFill>
                <a:latin typeface="Arial"/>
                <a:cs typeface="Arial"/>
              </a:rPr>
              <a:t>it</a:t>
            </a:r>
            <a:r>
              <a:rPr sz="2000" dirty="0">
                <a:solidFill>
                  <a:srgbClr val="212121"/>
                </a:solidFill>
                <a:latin typeface="Arial"/>
                <a:cs typeface="Arial"/>
              </a:rPr>
              <a:t>h bene</a:t>
            </a:r>
            <a:r>
              <a:rPr sz="2000" spc="-5" dirty="0">
                <a:solidFill>
                  <a:srgbClr val="212121"/>
                </a:solidFill>
                <a:latin typeface="Arial"/>
                <a:cs typeface="Arial"/>
              </a:rPr>
              <a:t>fit</a:t>
            </a:r>
            <a:r>
              <a:rPr sz="2000" dirty="0">
                <a:solidFill>
                  <a:srgbClr val="212121"/>
                </a:solidFill>
                <a:latin typeface="Arial"/>
                <a:cs typeface="Arial"/>
              </a:rPr>
              <a:t>s</a:t>
            </a:r>
            <a:r>
              <a:rPr sz="2000" spc="-25" dirty="0">
                <a:solidFill>
                  <a:srgbClr val="212121"/>
                </a:solidFill>
                <a:latin typeface="Arial"/>
                <a:cs typeface="Arial"/>
              </a:rPr>
              <a:t> </a:t>
            </a:r>
            <a:r>
              <a:rPr sz="2000" dirty="0">
                <a:solidFill>
                  <a:srgbClr val="212121"/>
                </a:solidFill>
                <a:latin typeface="Arial"/>
                <a:cs typeface="Arial"/>
              </a:rPr>
              <a:t>app</a:t>
            </a:r>
            <a:r>
              <a:rPr sz="2000" spc="-5" dirty="0">
                <a:solidFill>
                  <a:srgbClr val="212121"/>
                </a:solidFill>
                <a:latin typeface="Arial"/>
                <a:cs typeface="Arial"/>
              </a:rPr>
              <a:t>li</a:t>
            </a:r>
            <a:r>
              <a:rPr sz="2000" spc="5" dirty="0">
                <a:solidFill>
                  <a:srgbClr val="212121"/>
                </a:solidFill>
                <a:latin typeface="Arial"/>
                <a:cs typeface="Arial"/>
              </a:rPr>
              <a:t>c</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ons</a:t>
            </a:r>
            <a:r>
              <a:rPr sz="2000" spc="-25" dirty="0">
                <a:solidFill>
                  <a:srgbClr val="212121"/>
                </a:solidFill>
                <a:latin typeface="Arial"/>
                <a:cs typeface="Arial"/>
              </a:rPr>
              <a:t> </a:t>
            </a:r>
            <a:r>
              <a:rPr sz="2000" dirty="0">
                <a:solidFill>
                  <a:srgbClr val="212121"/>
                </a:solidFill>
                <a:latin typeface="Arial"/>
                <a:cs typeface="Arial"/>
              </a:rPr>
              <a:t>and</a:t>
            </a:r>
            <a:r>
              <a:rPr sz="2000" spc="-1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ore</a:t>
            </a:r>
            <a:r>
              <a:rPr sz="2000" spc="-30" dirty="0">
                <a:solidFill>
                  <a:srgbClr val="212121"/>
                </a:solidFill>
                <a:latin typeface="Arial"/>
                <a:cs typeface="Arial"/>
              </a:rPr>
              <a:t> </a:t>
            </a:r>
            <a:r>
              <a:rPr sz="2000" dirty="0">
                <a:solidFill>
                  <a:srgbClr val="212121"/>
                </a:solidFill>
                <a:latin typeface="Arial"/>
                <a:cs typeface="Arial"/>
              </a:rPr>
              <a:t>dur</a:t>
            </a:r>
            <a:r>
              <a:rPr sz="2000" spc="-5" dirty="0">
                <a:solidFill>
                  <a:srgbClr val="212121"/>
                </a:solidFill>
                <a:latin typeface="Arial"/>
                <a:cs typeface="Arial"/>
              </a:rPr>
              <a:t>i</a:t>
            </a:r>
            <a:r>
              <a:rPr sz="2000" dirty="0">
                <a:solidFill>
                  <a:srgbClr val="212121"/>
                </a:solidFill>
                <a:latin typeface="Arial"/>
                <a:cs typeface="Arial"/>
              </a:rPr>
              <a:t>ng</a:t>
            </a:r>
            <a:r>
              <a:rPr sz="2000" spc="-15" dirty="0">
                <a:solidFill>
                  <a:srgbClr val="212121"/>
                </a:solidFill>
                <a:latin typeface="Arial"/>
                <a:cs typeface="Arial"/>
              </a:rPr>
              <a:t> </a:t>
            </a:r>
            <a:r>
              <a:rPr sz="2000" spc="-35" dirty="0">
                <a:solidFill>
                  <a:srgbClr val="212121"/>
                </a:solidFill>
                <a:latin typeface="Arial"/>
                <a:cs typeface="Arial"/>
              </a:rPr>
              <a:t>W</a:t>
            </a:r>
            <a:r>
              <a:rPr sz="2000" dirty="0">
                <a:solidFill>
                  <a:srgbClr val="212121"/>
                </a:solidFill>
                <a:latin typeface="Arial"/>
                <a:cs typeface="Arial"/>
              </a:rPr>
              <a:t>e</a:t>
            </a:r>
            <a:r>
              <a:rPr sz="2000" spc="-5" dirty="0">
                <a:solidFill>
                  <a:srgbClr val="212121"/>
                </a:solidFill>
                <a:latin typeface="Arial"/>
                <a:cs typeface="Arial"/>
              </a:rPr>
              <a:t>ll</a:t>
            </a:r>
            <a:r>
              <a:rPr sz="2000" dirty="0">
                <a:solidFill>
                  <a:srgbClr val="212121"/>
                </a:solidFill>
                <a:latin typeface="Arial"/>
                <a:cs typeface="Arial"/>
              </a:rPr>
              <a:t>ne</a:t>
            </a:r>
            <a:r>
              <a:rPr sz="2000" spc="5" dirty="0">
                <a:solidFill>
                  <a:srgbClr val="212121"/>
                </a:solidFill>
                <a:latin typeface="Arial"/>
                <a:cs typeface="Arial"/>
              </a:rPr>
              <a:t>s</a:t>
            </a:r>
            <a:r>
              <a:rPr sz="2000" dirty="0">
                <a:solidFill>
                  <a:srgbClr val="212121"/>
                </a:solidFill>
                <a:latin typeface="Arial"/>
                <a:cs typeface="Arial"/>
              </a:rPr>
              <a:t>s</a:t>
            </a:r>
            <a:r>
              <a:rPr sz="2000" spc="-25" dirty="0">
                <a:solidFill>
                  <a:srgbClr val="212121"/>
                </a:solidFill>
                <a:latin typeface="Arial"/>
                <a:cs typeface="Arial"/>
              </a:rPr>
              <a:t> </a:t>
            </a:r>
            <a:r>
              <a:rPr sz="2000" spc="-35" dirty="0">
                <a:solidFill>
                  <a:srgbClr val="212121"/>
                </a:solidFill>
                <a:latin typeface="Arial"/>
                <a:cs typeface="Arial"/>
              </a:rPr>
              <a:t>W</a:t>
            </a:r>
            <a:r>
              <a:rPr sz="2000" dirty="0">
                <a:solidFill>
                  <a:srgbClr val="212121"/>
                </a:solidFill>
                <a:latin typeface="Arial"/>
                <a:cs typeface="Arial"/>
              </a:rPr>
              <a:t>edne</a:t>
            </a:r>
            <a:r>
              <a:rPr sz="2000" spc="5" dirty="0">
                <a:solidFill>
                  <a:srgbClr val="212121"/>
                </a:solidFill>
                <a:latin typeface="Arial"/>
                <a:cs typeface="Arial"/>
              </a:rPr>
              <a:t>s</a:t>
            </a:r>
            <a:r>
              <a:rPr sz="2000" dirty="0">
                <a:solidFill>
                  <a:srgbClr val="212121"/>
                </a:solidFill>
                <a:latin typeface="Arial"/>
                <a:cs typeface="Arial"/>
              </a:rPr>
              <a:t>d</a:t>
            </a:r>
            <a:r>
              <a:rPr sz="2000" spc="-15" dirty="0">
                <a:solidFill>
                  <a:srgbClr val="212121"/>
                </a:solidFill>
                <a:latin typeface="Arial"/>
                <a:cs typeface="Arial"/>
              </a:rPr>
              <a:t>a</a:t>
            </a:r>
            <a:r>
              <a:rPr sz="2000" spc="-10" dirty="0">
                <a:solidFill>
                  <a:srgbClr val="212121"/>
                </a:solidFill>
                <a:latin typeface="Arial"/>
                <a:cs typeface="Arial"/>
              </a:rPr>
              <a:t>y</a:t>
            </a:r>
            <a:r>
              <a:rPr sz="2000" spc="5" dirty="0">
                <a:solidFill>
                  <a:srgbClr val="212121"/>
                </a:solidFill>
                <a:latin typeface="Arial"/>
                <a:cs typeface="Arial"/>
              </a:rPr>
              <a:t>s</a:t>
            </a:r>
            <a:r>
              <a:rPr sz="2000" dirty="0">
                <a:solidFill>
                  <a:srgbClr val="212121"/>
                </a:solidFill>
                <a:latin typeface="Arial"/>
                <a:cs typeface="Arial"/>
              </a:rPr>
              <a:t>,</a:t>
            </a:r>
            <a:r>
              <a:rPr sz="2000" spc="-45" dirty="0">
                <a:solidFill>
                  <a:srgbClr val="212121"/>
                </a:solidFill>
                <a:latin typeface="Arial"/>
                <a:cs typeface="Arial"/>
              </a:rPr>
              <a:t> </a:t>
            </a:r>
            <a:r>
              <a:rPr sz="2000" dirty="0">
                <a:solidFill>
                  <a:srgbClr val="212121"/>
                </a:solidFill>
                <a:latin typeface="Arial"/>
                <a:cs typeface="Arial"/>
              </a:rPr>
              <a:t>2</a:t>
            </a:r>
            <a:r>
              <a:rPr sz="2000" spc="-15" dirty="0">
                <a:solidFill>
                  <a:srgbClr val="212121"/>
                </a:solidFill>
                <a:latin typeface="Arial"/>
                <a:cs typeface="Arial"/>
              </a:rPr>
              <a:t> </a:t>
            </a:r>
            <a:r>
              <a:rPr sz="2000" spc="-5" dirty="0">
                <a:solidFill>
                  <a:srgbClr val="212121"/>
                </a:solidFill>
                <a:latin typeface="Arial"/>
                <a:cs typeface="Arial"/>
              </a:rPr>
              <a:t>P</a:t>
            </a:r>
            <a:r>
              <a:rPr sz="2000" dirty="0">
                <a:solidFill>
                  <a:srgbClr val="212121"/>
                </a:solidFill>
                <a:latin typeface="Arial"/>
                <a:cs typeface="Arial"/>
              </a:rPr>
              <a:t>M</a:t>
            </a:r>
            <a:r>
              <a:rPr sz="2000" spc="-15"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 </a:t>
            </a:r>
            <a:r>
              <a:rPr sz="2000" dirty="0">
                <a:solidFill>
                  <a:srgbClr val="212121"/>
                </a:solidFill>
                <a:latin typeface="Arial"/>
                <a:cs typeface="Arial"/>
              </a:rPr>
              <a:t>5 </a:t>
            </a:r>
            <a:r>
              <a:rPr sz="2000" spc="-5" dirty="0">
                <a:solidFill>
                  <a:srgbClr val="212121"/>
                </a:solidFill>
                <a:latin typeface="Arial"/>
                <a:cs typeface="Arial"/>
              </a:rPr>
              <a:t>P</a:t>
            </a:r>
            <a:r>
              <a:rPr sz="2000" dirty="0">
                <a:solidFill>
                  <a:srgbClr val="212121"/>
                </a:solidFill>
                <a:latin typeface="Arial"/>
                <a:cs typeface="Arial"/>
              </a:rPr>
              <a:t>M</a:t>
            </a:r>
            <a:r>
              <a:rPr sz="2000" spc="-10" dirty="0">
                <a:solidFill>
                  <a:srgbClr val="212121"/>
                </a:solidFill>
                <a:latin typeface="Arial"/>
                <a:cs typeface="Arial"/>
              </a:rPr>
              <a:t> </a:t>
            </a:r>
            <a:r>
              <a:rPr sz="2000" dirty="0">
                <a:solidFill>
                  <a:srgbClr val="212121"/>
                </a:solidFill>
                <a:latin typeface="Arial"/>
                <a:cs typeface="Arial"/>
              </a:rPr>
              <a:t>on</a:t>
            </a:r>
            <a:r>
              <a:rPr sz="2000" spc="-1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he</a:t>
            </a:r>
            <a:r>
              <a:rPr sz="2000" spc="-15" dirty="0">
                <a:solidFill>
                  <a:srgbClr val="212121"/>
                </a:solidFill>
                <a:latin typeface="Arial"/>
                <a:cs typeface="Arial"/>
              </a:rPr>
              <a:t> </a:t>
            </a:r>
            <a:r>
              <a:rPr sz="2000" dirty="0">
                <a:solidFill>
                  <a:srgbClr val="212121"/>
                </a:solidFill>
                <a:latin typeface="Arial"/>
                <a:cs typeface="Arial"/>
              </a:rPr>
              <a:t>4</a:t>
            </a:r>
            <a:r>
              <a:rPr sz="2000" spc="-5" dirty="0">
                <a:solidFill>
                  <a:srgbClr val="212121"/>
                </a:solidFill>
                <a:latin typeface="Arial"/>
                <a:cs typeface="Arial"/>
              </a:rPr>
              <a:t>t</a:t>
            </a:r>
            <a:r>
              <a:rPr sz="2000" dirty="0">
                <a:solidFill>
                  <a:srgbClr val="212121"/>
                </a:solidFill>
                <a:latin typeface="Arial"/>
                <a:cs typeface="Arial"/>
              </a:rPr>
              <a:t>h</a:t>
            </a:r>
            <a:r>
              <a:rPr sz="2000" spc="-15" dirty="0">
                <a:solidFill>
                  <a:srgbClr val="212121"/>
                </a:solidFill>
                <a:latin typeface="Arial"/>
                <a:cs typeface="Arial"/>
              </a:rPr>
              <a:t> </a:t>
            </a:r>
            <a:r>
              <a:rPr sz="2000" spc="-35" dirty="0">
                <a:solidFill>
                  <a:srgbClr val="212121"/>
                </a:solidFill>
                <a:latin typeface="Arial"/>
                <a:cs typeface="Arial"/>
              </a:rPr>
              <a:t>W</a:t>
            </a:r>
            <a:r>
              <a:rPr sz="2000" dirty="0">
                <a:solidFill>
                  <a:srgbClr val="212121"/>
                </a:solidFill>
                <a:latin typeface="Arial"/>
                <a:cs typeface="Arial"/>
              </a:rPr>
              <a:t>edne</a:t>
            </a:r>
            <a:r>
              <a:rPr sz="2000" spc="5" dirty="0">
                <a:solidFill>
                  <a:srgbClr val="212121"/>
                </a:solidFill>
                <a:latin typeface="Arial"/>
                <a:cs typeface="Arial"/>
              </a:rPr>
              <a:t>s</a:t>
            </a:r>
            <a:r>
              <a:rPr sz="2000" dirty="0">
                <a:solidFill>
                  <a:srgbClr val="212121"/>
                </a:solidFill>
                <a:latin typeface="Arial"/>
                <a:cs typeface="Arial"/>
              </a:rPr>
              <a:t>day</a:t>
            </a:r>
            <a:r>
              <a:rPr sz="2000" spc="-50" dirty="0">
                <a:solidFill>
                  <a:srgbClr val="212121"/>
                </a:solidFill>
                <a:latin typeface="Arial"/>
                <a:cs typeface="Arial"/>
              </a:rPr>
              <a:t> </a:t>
            </a:r>
            <a:r>
              <a:rPr sz="2000" dirty="0">
                <a:solidFill>
                  <a:srgbClr val="212121"/>
                </a:solidFill>
                <a:latin typeface="Arial"/>
                <a:cs typeface="Arial"/>
              </a:rPr>
              <a:t>of</a:t>
            </a:r>
            <a:r>
              <a:rPr sz="2000" spc="-10" dirty="0">
                <a:solidFill>
                  <a:srgbClr val="212121"/>
                </a:solidFill>
                <a:latin typeface="Arial"/>
                <a:cs typeface="Arial"/>
              </a:rPr>
              <a:t> </a:t>
            </a:r>
            <a:r>
              <a:rPr sz="2000" dirty="0">
                <a:solidFill>
                  <a:srgbClr val="212121"/>
                </a:solidFill>
                <a:latin typeface="Arial"/>
                <a:cs typeface="Arial"/>
              </a:rPr>
              <a:t>e</a:t>
            </a:r>
            <a:r>
              <a:rPr sz="2000" spc="-10" dirty="0">
                <a:solidFill>
                  <a:srgbClr val="212121"/>
                </a:solidFill>
                <a:latin typeface="Arial"/>
                <a:cs typeface="Arial"/>
              </a:rPr>
              <a:t>v</a:t>
            </a:r>
            <a:r>
              <a:rPr sz="2000" dirty="0">
                <a:solidFill>
                  <a:srgbClr val="212121"/>
                </a:solidFill>
                <a:latin typeface="Arial"/>
                <a:cs typeface="Arial"/>
              </a:rPr>
              <a:t>ery</a:t>
            </a:r>
            <a:r>
              <a:rPr sz="2000" spc="-2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on</a:t>
            </a:r>
            <a:r>
              <a:rPr sz="2000" spc="-5" dirty="0">
                <a:solidFill>
                  <a:srgbClr val="212121"/>
                </a:solidFill>
                <a:latin typeface="Arial"/>
                <a:cs typeface="Arial"/>
              </a:rPr>
              <a:t>t</a:t>
            </a:r>
            <a:r>
              <a:rPr sz="2000" dirty="0">
                <a:solidFill>
                  <a:srgbClr val="212121"/>
                </a:solidFill>
                <a:latin typeface="Arial"/>
                <a:cs typeface="Arial"/>
              </a:rPr>
              <a:t>h,</a:t>
            </a:r>
            <a:r>
              <a:rPr sz="2000" spc="-35" dirty="0">
                <a:solidFill>
                  <a:srgbClr val="212121"/>
                </a:solidFill>
                <a:latin typeface="Arial"/>
                <a:cs typeface="Arial"/>
              </a:rPr>
              <a:t> </a:t>
            </a:r>
            <a:r>
              <a:rPr sz="2000" dirty="0">
                <a:solidFill>
                  <a:srgbClr val="212121"/>
                </a:solidFill>
                <a:latin typeface="Arial"/>
                <a:cs typeface="Arial"/>
              </a:rPr>
              <a:t>1903</a:t>
            </a:r>
            <a:r>
              <a:rPr sz="2000" spc="-15" dirty="0">
                <a:solidFill>
                  <a:srgbClr val="212121"/>
                </a:solidFill>
                <a:latin typeface="Arial"/>
                <a:cs typeface="Arial"/>
              </a:rPr>
              <a:t> </a:t>
            </a:r>
            <a:r>
              <a:rPr sz="2000" dirty="0">
                <a:solidFill>
                  <a:srgbClr val="212121"/>
                </a:solidFill>
                <a:latin typeface="Arial"/>
                <a:cs typeface="Arial"/>
              </a:rPr>
              <a:t>W</a:t>
            </a:r>
            <a:r>
              <a:rPr sz="2000" spc="-15" dirty="0">
                <a:solidFill>
                  <a:srgbClr val="212121"/>
                </a:solidFill>
                <a:latin typeface="Arial"/>
                <a:cs typeface="Arial"/>
              </a:rPr>
              <a:t> </a:t>
            </a:r>
            <a:r>
              <a:rPr sz="2000" spc="-5" dirty="0">
                <a:solidFill>
                  <a:srgbClr val="212121"/>
                </a:solidFill>
                <a:latin typeface="Arial"/>
                <a:cs typeface="Arial"/>
              </a:rPr>
              <a:t>P</a:t>
            </a:r>
            <a:r>
              <a:rPr sz="2000" dirty="0">
                <a:solidFill>
                  <a:srgbClr val="212121"/>
                </a:solidFill>
                <a:latin typeface="Arial"/>
                <a:cs typeface="Arial"/>
              </a:rPr>
              <a:t>op</a:t>
            </a:r>
            <a:r>
              <a:rPr sz="2000" spc="-5" dirty="0">
                <a:solidFill>
                  <a:srgbClr val="212121"/>
                </a:solidFill>
                <a:latin typeface="Arial"/>
                <a:cs typeface="Arial"/>
              </a:rPr>
              <a:t>l</a:t>
            </a:r>
            <a:r>
              <a:rPr sz="2000" dirty="0">
                <a:solidFill>
                  <a:srgbClr val="212121"/>
                </a:solidFill>
                <a:latin typeface="Arial"/>
                <a:cs typeface="Arial"/>
              </a:rPr>
              <a:t>ar</a:t>
            </a:r>
            <a:r>
              <a:rPr sz="2000" spc="-15" dirty="0">
                <a:solidFill>
                  <a:srgbClr val="212121"/>
                </a:solidFill>
                <a:latin typeface="Arial"/>
                <a:cs typeface="Arial"/>
              </a:rPr>
              <a:t> </a:t>
            </a:r>
            <a:r>
              <a:rPr sz="2000" spc="-5" dirty="0">
                <a:solidFill>
                  <a:srgbClr val="212121"/>
                </a:solidFill>
                <a:latin typeface="Arial"/>
                <a:cs typeface="Arial"/>
              </a:rPr>
              <a:t>St.</a:t>
            </a:r>
            <a:r>
              <a:rPr sz="2000" dirty="0">
                <a:solidFill>
                  <a:srgbClr val="212121"/>
                </a:solidFill>
                <a:latin typeface="Arial"/>
                <a:cs typeface="Arial"/>
              </a:rPr>
              <a:t>,</a:t>
            </a:r>
            <a:r>
              <a:rPr sz="2000" spc="-10" dirty="0">
                <a:solidFill>
                  <a:srgbClr val="212121"/>
                </a:solidFill>
                <a:latin typeface="Arial"/>
                <a:cs typeface="Arial"/>
              </a:rPr>
              <a:t> </a:t>
            </a:r>
            <a:r>
              <a:rPr sz="2000" dirty="0">
                <a:solidFill>
                  <a:srgbClr val="212121"/>
                </a:solidFill>
                <a:latin typeface="Arial"/>
                <a:cs typeface="Arial"/>
              </a:rPr>
              <a:t>78207</a:t>
            </a:r>
            <a:endParaRPr sz="2000">
              <a:latin typeface="Arial"/>
              <a:cs typeface="Arial"/>
            </a:endParaRPr>
          </a:p>
          <a:p>
            <a:pPr marL="12700" marR="2877185">
              <a:lnSpc>
                <a:spcPct val="100000"/>
              </a:lnSpc>
              <a:spcBef>
                <a:spcPts val="1605"/>
              </a:spcBef>
            </a:pPr>
            <a:r>
              <a:rPr sz="2000" b="1" dirty="0">
                <a:solidFill>
                  <a:srgbClr val="212121"/>
                </a:solidFill>
                <a:latin typeface="Segoe UI"/>
                <a:cs typeface="Segoe UI"/>
              </a:rPr>
              <a:t>T</a:t>
            </a:r>
            <a:r>
              <a:rPr sz="2000" b="1" spc="5" dirty="0">
                <a:solidFill>
                  <a:srgbClr val="212121"/>
                </a:solidFill>
                <a:latin typeface="Segoe UI"/>
                <a:cs typeface="Segoe UI"/>
              </a:rPr>
              <a:t>h</a:t>
            </a:r>
            <a:r>
              <a:rPr sz="2000" b="1" dirty="0">
                <a:solidFill>
                  <a:srgbClr val="212121"/>
                </a:solidFill>
                <a:latin typeface="Segoe UI"/>
                <a:cs typeface="Segoe UI"/>
              </a:rPr>
              <a:t>e</a:t>
            </a:r>
            <a:r>
              <a:rPr sz="2000" b="1" spc="-20" dirty="0">
                <a:solidFill>
                  <a:srgbClr val="212121"/>
                </a:solidFill>
                <a:latin typeface="Segoe UI"/>
                <a:cs typeface="Segoe UI"/>
              </a:rPr>
              <a:t> </a:t>
            </a:r>
            <a:r>
              <a:rPr sz="2000" b="1" spc="-5" dirty="0">
                <a:solidFill>
                  <a:srgbClr val="212121"/>
                </a:solidFill>
                <a:latin typeface="Segoe UI"/>
                <a:cs typeface="Segoe UI"/>
              </a:rPr>
              <a:t>Bex</a:t>
            </a:r>
            <a:r>
              <a:rPr sz="2000" b="1" dirty="0">
                <a:solidFill>
                  <a:srgbClr val="212121"/>
                </a:solidFill>
                <a:latin typeface="Segoe UI"/>
                <a:cs typeface="Segoe UI"/>
              </a:rPr>
              <a:t>ar</a:t>
            </a:r>
            <a:r>
              <a:rPr sz="2000" b="1" spc="5" dirty="0">
                <a:solidFill>
                  <a:srgbClr val="212121"/>
                </a:solidFill>
                <a:latin typeface="Segoe UI"/>
                <a:cs typeface="Segoe UI"/>
              </a:rPr>
              <a:t> </a:t>
            </a:r>
            <a:r>
              <a:rPr sz="2000" b="1" spc="-5" dirty="0">
                <a:solidFill>
                  <a:srgbClr val="212121"/>
                </a:solidFill>
                <a:latin typeface="Segoe UI"/>
                <a:cs typeface="Segoe UI"/>
              </a:rPr>
              <a:t>A</a:t>
            </a:r>
            <a:r>
              <a:rPr sz="2000" b="1" spc="-20" dirty="0">
                <a:solidFill>
                  <a:srgbClr val="212121"/>
                </a:solidFill>
                <a:latin typeface="Segoe UI"/>
                <a:cs typeface="Segoe UI"/>
              </a:rPr>
              <a:t>r</a:t>
            </a:r>
            <a:r>
              <a:rPr sz="2000" b="1" spc="-5" dirty="0">
                <a:solidFill>
                  <a:srgbClr val="212121"/>
                </a:solidFill>
                <a:latin typeface="Segoe UI"/>
                <a:cs typeface="Segoe UI"/>
              </a:rPr>
              <a:t>e</a:t>
            </a:r>
            <a:r>
              <a:rPr sz="2000" b="1" dirty="0">
                <a:solidFill>
                  <a:srgbClr val="212121"/>
                </a:solidFill>
                <a:latin typeface="Segoe UI"/>
                <a:cs typeface="Segoe UI"/>
              </a:rPr>
              <a:t>a</a:t>
            </a:r>
            <a:r>
              <a:rPr sz="2000" b="1" spc="25" dirty="0">
                <a:solidFill>
                  <a:srgbClr val="212121"/>
                </a:solidFill>
                <a:latin typeface="Segoe UI"/>
                <a:cs typeface="Segoe UI"/>
              </a:rPr>
              <a:t> </a:t>
            </a:r>
            <a:r>
              <a:rPr sz="2000" b="1" spc="-5" dirty="0">
                <a:solidFill>
                  <a:srgbClr val="212121"/>
                </a:solidFill>
                <a:latin typeface="Segoe UI"/>
                <a:cs typeface="Segoe UI"/>
              </a:rPr>
              <a:t>H</a:t>
            </a:r>
            <a:r>
              <a:rPr sz="2000" b="1" dirty="0">
                <a:solidFill>
                  <a:srgbClr val="212121"/>
                </a:solidFill>
                <a:latin typeface="Segoe UI"/>
                <a:cs typeface="Segoe UI"/>
              </a:rPr>
              <a:t>a</a:t>
            </a:r>
            <a:r>
              <a:rPr sz="2000" b="1" spc="-10" dirty="0">
                <a:solidFill>
                  <a:srgbClr val="212121"/>
                </a:solidFill>
                <a:latin typeface="Segoe UI"/>
                <a:cs typeface="Segoe UI"/>
              </a:rPr>
              <a:t>r</a:t>
            </a:r>
            <a:r>
              <a:rPr sz="2000" b="1" dirty="0">
                <a:solidFill>
                  <a:srgbClr val="212121"/>
                </a:solidFill>
                <a:latin typeface="Segoe UI"/>
                <a:cs typeface="Segoe UI"/>
              </a:rPr>
              <a:t>m</a:t>
            </a:r>
            <a:r>
              <a:rPr sz="2000" b="1" spc="10" dirty="0">
                <a:solidFill>
                  <a:srgbClr val="212121"/>
                </a:solidFill>
                <a:latin typeface="Segoe UI"/>
                <a:cs typeface="Segoe UI"/>
              </a:rPr>
              <a:t> </a:t>
            </a:r>
            <a:r>
              <a:rPr sz="2000" b="1" spc="-50" dirty="0">
                <a:solidFill>
                  <a:srgbClr val="212121"/>
                </a:solidFill>
                <a:latin typeface="Segoe UI"/>
                <a:cs typeface="Segoe UI"/>
              </a:rPr>
              <a:t>R</a:t>
            </a:r>
            <a:r>
              <a:rPr sz="2000" b="1" spc="-5" dirty="0">
                <a:solidFill>
                  <a:srgbClr val="212121"/>
                </a:solidFill>
                <a:latin typeface="Segoe UI"/>
                <a:cs typeface="Segoe UI"/>
              </a:rPr>
              <a:t>ed</a:t>
            </a:r>
            <a:r>
              <a:rPr sz="2000" b="1" dirty="0">
                <a:solidFill>
                  <a:srgbClr val="212121"/>
                </a:solidFill>
                <a:latin typeface="Segoe UI"/>
                <a:cs typeface="Segoe UI"/>
              </a:rPr>
              <a:t>u</a:t>
            </a:r>
            <a:r>
              <a:rPr sz="2000" b="1" spc="-5" dirty="0">
                <a:solidFill>
                  <a:srgbClr val="212121"/>
                </a:solidFill>
                <a:latin typeface="Segoe UI"/>
                <a:cs typeface="Segoe UI"/>
              </a:rPr>
              <a:t>ct</a:t>
            </a:r>
            <a:r>
              <a:rPr sz="2000" b="1" spc="-10" dirty="0">
                <a:solidFill>
                  <a:srgbClr val="212121"/>
                </a:solidFill>
                <a:latin typeface="Segoe UI"/>
                <a:cs typeface="Segoe UI"/>
              </a:rPr>
              <a:t>i</a:t>
            </a:r>
            <a:r>
              <a:rPr sz="2000" b="1" spc="-5" dirty="0">
                <a:solidFill>
                  <a:srgbClr val="212121"/>
                </a:solidFill>
                <a:latin typeface="Segoe UI"/>
                <a:cs typeface="Segoe UI"/>
              </a:rPr>
              <a:t>o</a:t>
            </a:r>
            <a:r>
              <a:rPr sz="2000" b="1" dirty="0">
                <a:solidFill>
                  <a:srgbClr val="212121"/>
                </a:solidFill>
                <a:latin typeface="Segoe UI"/>
                <a:cs typeface="Segoe UI"/>
              </a:rPr>
              <a:t>n</a:t>
            </a:r>
            <a:r>
              <a:rPr sz="2000" b="1" spc="-15" dirty="0">
                <a:solidFill>
                  <a:srgbClr val="212121"/>
                </a:solidFill>
                <a:latin typeface="Segoe UI"/>
                <a:cs typeface="Segoe UI"/>
              </a:rPr>
              <a:t> </a:t>
            </a:r>
            <a:r>
              <a:rPr sz="2000" b="1" spc="-5" dirty="0">
                <a:solidFill>
                  <a:srgbClr val="212121"/>
                </a:solidFill>
                <a:latin typeface="Segoe UI"/>
                <a:cs typeface="Segoe UI"/>
              </a:rPr>
              <a:t>C</a:t>
            </a:r>
            <a:r>
              <a:rPr sz="2000" b="1" spc="-30" dirty="0">
                <a:solidFill>
                  <a:srgbClr val="212121"/>
                </a:solidFill>
                <a:latin typeface="Segoe UI"/>
                <a:cs typeface="Segoe UI"/>
              </a:rPr>
              <a:t>o</a:t>
            </a:r>
            <a:r>
              <a:rPr sz="2000" b="1" dirty="0">
                <a:solidFill>
                  <a:srgbClr val="212121"/>
                </a:solidFill>
                <a:latin typeface="Segoe UI"/>
                <a:cs typeface="Segoe UI"/>
              </a:rPr>
              <a:t>a</a:t>
            </a:r>
            <a:r>
              <a:rPr sz="2000" b="1" spc="-10" dirty="0">
                <a:solidFill>
                  <a:srgbClr val="212121"/>
                </a:solidFill>
                <a:latin typeface="Segoe UI"/>
                <a:cs typeface="Segoe UI"/>
              </a:rPr>
              <a:t>li</a:t>
            </a:r>
            <a:r>
              <a:rPr sz="2000" b="1" spc="-5" dirty="0">
                <a:solidFill>
                  <a:srgbClr val="212121"/>
                </a:solidFill>
                <a:latin typeface="Segoe UI"/>
                <a:cs typeface="Segoe UI"/>
              </a:rPr>
              <a:t>t</a:t>
            </a:r>
            <a:r>
              <a:rPr sz="2000" b="1" spc="-10" dirty="0">
                <a:solidFill>
                  <a:srgbClr val="212121"/>
                </a:solidFill>
                <a:latin typeface="Segoe UI"/>
                <a:cs typeface="Segoe UI"/>
              </a:rPr>
              <a:t>i</a:t>
            </a:r>
            <a:r>
              <a:rPr sz="2000" b="1" spc="-5" dirty="0">
                <a:solidFill>
                  <a:srgbClr val="212121"/>
                </a:solidFill>
                <a:latin typeface="Segoe UI"/>
                <a:cs typeface="Segoe UI"/>
              </a:rPr>
              <a:t>o</a:t>
            </a:r>
            <a:r>
              <a:rPr sz="2000" b="1" dirty="0">
                <a:solidFill>
                  <a:srgbClr val="212121"/>
                </a:solidFill>
                <a:latin typeface="Segoe UI"/>
                <a:cs typeface="Segoe UI"/>
              </a:rPr>
              <a:t>n (</a:t>
            </a:r>
            <a:r>
              <a:rPr sz="2000" b="1" spc="-5" dirty="0">
                <a:solidFill>
                  <a:srgbClr val="212121"/>
                </a:solidFill>
                <a:latin typeface="Segoe UI"/>
                <a:cs typeface="Segoe UI"/>
              </a:rPr>
              <a:t>BAH</a:t>
            </a:r>
            <a:r>
              <a:rPr sz="2000" b="1" spc="-25" dirty="0">
                <a:solidFill>
                  <a:srgbClr val="212121"/>
                </a:solidFill>
                <a:latin typeface="Segoe UI"/>
                <a:cs typeface="Segoe UI"/>
              </a:rPr>
              <a:t>R</a:t>
            </a:r>
            <a:r>
              <a:rPr sz="2000" b="1" spc="-5" dirty="0">
                <a:solidFill>
                  <a:srgbClr val="212121"/>
                </a:solidFill>
                <a:latin typeface="Segoe UI"/>
                <a:cs typeface="Segoe UI"/>
              </a:rPr>
              <a:t>C</a:t>
            </a:r>
            <a:r>
              <a:rPr sz="2000" b="1" dirty="0">
                <a:solidFill>
                  <a:srgbClr val="212121"/>
                </a:solidFill>
                <a:latin typeface="Segoe UI"/>
                <a:cs typeface="Segoe UI"/>
              </a:rPr>
              <a:t>)</a:t>
            </a:r>
            <a:r>
              <a:rPr sz="2000" b="1" spc="-10" dirty="0">
                <a:solidFill>
                  <a:srgbClr val="212121"/>
                </a:solidFill>
                <a:latin typeface="Segoe UI"/>
                <a:cs typeface="Segoe UI"/>
              </a:rPr>
              <a:t> </a:t>
            </a:r>
            <a:r>
              <a:rPr sz="2000" spc="-10" dirty="0">
                <a:solidFill>
                  <a:srgbClr val="212121"/>
                </a:solidFill>
                <a:latin typeface="Segoe UI"/>
                <a:cs typeface="Segoe UI"/>
              </a:rPr>
              <a:t>i</a:t>
            </a:r>
            <a:r>
              <a:rPr sz="2000" dirty="0">
                <a:solidFill>
                  <a:srgbClr val="212121"/>
                </a:solidFill>
                <a:latin typeface="Segoe UI"/>
                <a:cs typeface="Segoe UI"/>
              </a:rPr>
              <a:t>s</a:t>
            </a:r>
            <a:r>
              <a:rPr sz="2000" spc="15" dirty="0">
                <a:solidFill>
                  <a:srgbClr val="212121"/>
                </a:solidFill>
                <a:latin typeface="Segoe UI"/>
                <a:cs typeface="Segoe UI"/>
              </a:rPr>
              <a:t> </a:t>
            </a:r>
            <a:r>
              <a:rPr sz="2000" dirty="0">
                <a:solidFill>
                  <a:srgbClr val="212121"/>
                </a:solidFill>
                <a:latin typeface="Segoe UI"/>
                <a:cs typeface="Segoe UI"/>
              </a:rPr>
              <a:t>a</a:t>
            </a:r>
            <a:r>
              <a:rPr sz="2000" spc="-10" dirty="0">
                <a:solidFill>
                  <a:srgbClr val="212121"/>
                </a:solidFill>
                <a:latin typeface="Segoe UI"/>
                <a:cs typeface="Segoe UI"/>
              </a:rPr>
              <a:t> l</a:t>
            </a:r>
            <a:r>
              <a:rPr sz="2000" dirty="0">
                <a:solidFill>
                  <a:srgbClr val="212121"/>
                </a:solidFill>
                <a:latin typeface="Segoe UI"/>
                <a:cs typeface="Segoe UI"/>
              </a:rPr>
              <a:t>o</a:t>
            </a:r>
            <a:r>
              <a:rPr sz="2000" spc="5" dirty="0">
                <a:solidFill>
                  <a:srgbClr val="212121"/>
                </a:solidFill>
                <a:latin typeface="Segoe UI"/>
                <a:cs typeface="Segoe UI"/>
              </a:rPr>
              <a:t>n</a:t>
            </a:r>
            <a:r>
              <a:rPr sz="2000" spc="-5" dirty="0">
                <a:solidFill>
                  <a:srgbClr val="212121"/>
                </a:solidFill>
                <a:latin typeface="Segoe UI"/>
                <a:cs typeface="Segoe UI"/>
              </a:rPr>
              <a:t>g</a:t>
            </a:r>
            <a:r>
              <a:rPr sz="2000" dirty="0">
                <a:solidFill>
                  <a:srgbClr val="212121"/>
                </a:solidFill>
                <a:latin typeface="Segoe UI"/>
                <a:cs typeface="Segoe UI"/>
              </a:rPr>
              <a:t>t</a:t>
            </a:r>
            <a:r>
              <a:rPr sz="2000" spc="-10" dirty="0">
                <a:solidFill>
                  <a:srgbClr val="212121"/>
                </a:solidFill>
                <a:latin typeface="Segoe UI"/>
                <a:cs typeface="Segoe UI"/>
              </a:rPr>
              <a:t>i</a:t>
            </a:r>
            <a:r>
              <a:rPr sz="2000" dirty="0">
                <a:solidFill>
                  <a:srgbClr val="212121"/>
                </a:solidFill>
                <a:latin typeface="Segoe UI"/>
                <a:cs typeface="Segoe UI"/>
              </a:rPr>
              <a:t>me </a:t>
            </a:r>
            <a:r>
              <a:rPr sz="2000" spc="-10" dirty="0">
                <a:solidFill>
                  <a:srgbClr val="212121"/>
                </a:solidFill>
                <a:latin typeface="Segoe UI"/>
                <a:cs typeface="Segoe UI"/>
              </a:rPr>
              <a:t>l</a:t>
            </a:r>
            <a:r>
              <a:rPr sz="2000" dirty="0">
                <a:solidFill>
                  <a:srgbClr val="212121"/>
                </a:solidFill>
                <a:latin typeface="Segoe UI"/>
                <a:cs typeface="Segoe UI"/>
              </a:rPr>
              <a:t>o</a:t>
            </a:r>
            <a:r>
              <a:rPr sz="2000" spc="-5" dirty="0">
                <a:solidFill>
                  <a:srgbClr val="212121"/>
                </a:solidFill>
                <a:latin typeface="Segoe UI"/>
                <a:cs typeface="Segoe UI"/>
              </a:rPr>
              <a:t>c</a:t>
            </a:r>
            <a:r>
              <a:rPr sz="2000" dirty="0">
                <a:solidFill>
                  <a:srgbClr val="212121"/>
                </a:solidFill>
                <a:latin typeface="Segoe UI"/>
                <a:cs typeface="Segoe UI"/>
              </a:rPr>
              <a:t>al</a:t>
            </a:r>
            <a:r>
              <a:rPr sz="2000" spc="-5" dirty="0">
                <a:solidFill>
                  <a:srgbClr val="212121"/>
                </a:solidFill>
                <a:latin typeface="Segoe UI"/>
                <a:cs typeface="Segoe UI"/>
              </a:rPr>
              <a:t> d</a:t>
            </a:r>
            <a:r>
              <a:rPr sz="2000" spc="-10" dirty="0">
                <a:solidFill>
                  <a:srgbClr val="212121"/>
                </a:solidFill>
                <a:latin typeface="Segoe UI"/>
                <a:cs typeface="Segoe UI"/>
              </a:rPr>
              <a:t>i</a:t>
            </a:r>
            <a:r>
              <a:rPr sz="2000" dirty="0">
                <a:solidFill>
                  <a:srgbClr val="212121"/>
                </a:solidFill>
                <a:latin typeface="Segoe UI"/>
                <a:cs typeface="Segoe UI"/>
              </a:rPr>
              <a:t>st</a:t>
            </a:r>
            <a:r>
              <a:rPr sz="2000" spc="-5" dirty="0">
                <a:solidFill>
                  <a:srgbClr val="212121"/>
                </a:solidFill>
                <a:latin typeface="Segoe UI"/>
                <a:cs typeface="Segoe UI"/>
              </a:rPr>
              <a:t>r</a:t>
            </a:r>
            <a:r>
              <a:rPr sz="2000" spc="-10" dirty="0">
                <a:solidFill>
                  <a:srgbClr val="212121"/>
                </a:solidFill>
                <a:latin typeface="Segoe UI"/>
                <a:cs typeface="Segoe UI"/>
              </a:rPr>
              <a:t>i</a:t>
            </a:r>
            <a:r>
              <a:rPr sz="2000" spc="-5" dirty="0">
                <a:solidFill>
                  <a:srgbClr val="212121"/>
                </a:solidFill>
                <a:latin typeface="Segoe UI"/>
                <a:cs typeface="Segoe UI"/>
              </a:rPr>
              <a:t>b</a:t>
            </a:r>
            <a:r>
              <a:rPr sz="2000" spc="5" dirty="0">
                <a:solidFill>
                  <a:srgbClr val="212121"/>
                </a:solidFill>
                <a:latin typeface="Segoe UI"/>
                <a:cs typeface="Segoe UI"/>
              </a:rPr>
              <a:t>u</a:t>
            </a:r>
            <a:r>
              <a:rPr sz="2000" spc="-10" dirty="0">
                <a:solidFill>
                  <a:srgbClr val="212121"/>
                </a:solidFill>
                <a:latin typeface="Segoe UI"/>
                <a:cs typeface="Segoe UI"/>
              </a:rPr>
              <a:t>t</a:t>
            </a:r>
            <a:r>
              <a:rPr sz="2000" dirty="0">
                <a:solidFill>
                  <a:srgbClr val="212121"/>
                </a:solidFill>
                <a:latin typeface="Segoe UI"/>
                <a:cs typeface="Segoe UI"/>
              </a:rPr>
              <a:t>or </a:t>
            </a:r>
            <a:r>
              <a:rPr sz="2000" spc="-35" dirty="0">
                <a:solidFill>
                  <a:srgbClr val="212121"/>
                </a:solidFill>
                <a:latin typeface="Segoe UI"/>
                <a:cs typeface="Segoe UI"/>
              </a:rPr>
              <a:t>o</a:t>
            </a:r>
            <a:r>
              <a:rPr sz="2000" dirty="0">
                <a:solidFill>
                  <a:srgbClr val="212121"/>
                </a:solidFill>
                <a:latin typeface="Segoe UI"/>
                <a:cs typeface="Segoe UI"/>
              </a:rPr>
              <a:t>f </a:t>
            </a:r>
            <a:r>
              <a:rPr sz="2000" spc="-5" dirty="0">
                <a:solidFill>
                  <a:srgbClr val="212121"/>
                </a:solidFill>
                <a:latin typeface="Segoe UI"/>
                <a:cs typeface="Segoe UI"/>
              </a:rPr>
              <a:t>c</a:t>
            </a:r>
            <a:r>
              <a:rPr sz="2000" spc="-10" dirty="0">
                <a:solidFill>
                  <a:srgbClr val="212121"/>
                </a:solidFill>
                <a:latin typeface="Segoe UI"/>
                <a:cs typeface="Segoe UI"/>
              </a:rPr>
              <a:t>l</a:t>
            </a:r>
            <a:r>
              <a:rPr sz="2000" spc="-5" dirty="0">
                <a:solidFill>
                  <a:srgbClr val="212121"/>
                </a:solidFill>
                <a:latin typeface="Segoe UI"/>
                <a:cs typeface="Segoe UI"/>
              </a:rPr>
              <a:t>e</a:t>
            </a:r>
            <a:r>
              <a:rPr sz="2000" dirty="0">
                <a:solidFill>
                  <a:srgbClr val="212121"/>
                </a:solidFill>
                <a:latin typeface="Segoe UI"/>
                <a:cs typeface="Segoe UI"/>
              </a:rPr>
              <a:t>an</a:t>
            </a:r>
            <a:r>
              <a:rPr sz="2000" spc="5" dirty="0">
                <a:solidFill>
                  <a:srgbClr val="212121"/>
                </a:solidFill>
                <a:latin typeface="Segoe UI"/>
                <a:cs typeface="Segoe UI"/>
              </a:rPr>
              <a:t> </a:t>
            </a:r>
            <a:r>
              <a:rPr sz="2000" dirty="0">
                <a:solidFill>
                  <a:srgbClr val="212121"/>
                </a:solidFill>
                <a:latin typeface="Segoe UI"/>
                <a:cs typeface="Segoe UI"/>
              </a:rPr>
              <a:t>sy</a:t>
            </a:r>
            <a:r>
              <a:rPr sz="2000" spc="-5" dirty="0">
                <a:solidFill>
                  <a:srgbClr val="212121"/>
                </a:solidFill>
                <a:latin typeface="Segoe UI"/>
                <a:cs typeface="Segoe UI"/>
              </a:rPr>
              <a:t>r</a:t>
            </a:r>
            <a:r>
              <a:rPr sz="2000" spc="-10" dirty="0">
                <a:solidFill>
                  <a:srgbClr val="212121"/>
                </a:solidFill>
                <a:latin typeface="Segoe UI"/>
                <a:cs typeface="Segoe UI"/>
              </a:rPr>
              <a:t>i</a:t>
            </a:r>
            <a:r>
              <a:rPr sz="2000" spc="5" dirty="0">
                <a:solidFill>
                  <a:srgbClr val="212121"/>
                </a:solidFill>
                <a:latin typeface="Segoe UI"/>
                <a:cs typeface="Segoe UI"/>
              </a:rPr>
              <a:t>n</a:t>
            </a:r>
            <a:r>
              <a:rPr sz="2000" spc="-5" dirty="0">
                <a:solidFill>
                  <a:srgbClr val="212121"/>
                </a:solidFill>
                <a:latin typeface="Segoe UI"/>
                <a:cs typeface="Segoe UI"/>
              </a:rPr>
              <a:t>ge</a:t>
            </a:r>
            <a:r>
              <a:rPr sz="2000" dirty="0">
                <a:solidFill>
                  <a:srgbClr val="212121"/>
                </a:solidFill>
                <a:latin typeface="Segoe UI"/>
                <a:cs typeface="Segoe UI"/>
              </a:rPr>
              <a:t>s, </a:t>
            </a:r>
            <a:r>
              <a:rPr sz="2000" spc="-5" dirty="0">
                <a:solidFill>
                  <a:srgbClr val="212121"/>
                </a:solidFill>
                <a:latin typeface="Segoe UI"/>
                <a:cs typeface="Segoe UI"/>
              </a:rPr>
              <a:t>1</a:t>
            </a:r>
            <a:r>
              <a:rPr sz="2000" dirty="0">
                <a:solidFill>
                  <a:srgbClr val="212121"/>
                </a:solidFill>
                <a:latin typeface="Segoe UI"/>
                <a:cs typeface="Segoe UI"/>
              </a:rPr>
              <a:t>0</a:t>
            </a:r>
            <a:r>
              <a:rPr sz="2000" spc="-10" dirty="0">
                <a:solidFill>
                  <a:srgbClr val="212121"/>
                </a:solidFill>
                <a:latin typeface="Segoe UI"/>
                <a:cs typeface="Segoe UI"/>
              </a:rPr>
              <a:t> </a:t>
            </a:r>
            <a:r>
              <a:rPr sz="2000" dirty="0">
                <a:solidFill>
                  <a:srgbClr val="212121"/>
                </a:solidFill>
                <a:latin typeface="Segoe UI"/>
                <a:cs typeface="Segoe UI"/>
              </a:rPr>
              <a:t>AM-</a:t>
            </a:r>
            <a:r>
              <a:rPr sz="2000" spc="5" dirty="0">
                <a:solidFill>
                  <a:srgbClr val="212121"/>
                </a:solidFill>
                <a:latin typeface="Segoe UI"/>
                <a:cs typeface="Segoe UI"/>
              </a:rPr>
              <a:t>n</a:t>
            </a:r>
            <a:r>
              <a:rPr sz="2000" dirty="0">
                <a:solidFill>
                  <a:srgbClr val="212121"/>
                </a:solidFill>
                <a:latin typeface="Segoe UI"/>
                <a:cs typeface="Segoe UI"/>
              </a:rPr>
              <a:t>oon</a:t>
            </a:r>
            <a:r>
              <a:rPr sz="2000" spc="-15" dirty="0">
                <a:solidFill>
                  <a:srgbClr val="212121"/>
                </a:solidFill>
                <a:latin typeface="Segoe UI"/>
                <a:cs typeface="Segoe UI"/>
              </a:rPr>
              <a:t> </a:t>
            </a:r>
            <a:r>
              <a:rPr sz="2000" dirty="0">
                <a:solidFill>
                  <a:srgbClr val="212121"/>
                </a:solidFill>
                <a:latin typeface="Segoe UI"/>
                <a:cs typeface="Segoe UI"/>
              </a:rPr>
              <a:t>Sat</a:t>
            </a:r>
            <a:r>
              <a:rPr sz="2000" spc="5" dirty="0">
                <a:solidFill>
                  <a:srgbClr val="212121"/>
                </a:solidFill>
                <a:latin typeface="Segoe UI"/>
                <a:cs typeface="Segoe UI"/>
              </a:rPr>
              <a:t>u</a:t>
            </a:r>
            <a:r>
              <a:rPr sz="2000" spc="-25" dirty="0">
                <a:solidFill>
                  <a:srgbClr val="212121"/>
                </a:solidFill>
                <a:latin typeface="Segoe UI"/>
                <a:cs typeface="Segoe UI"/>
              </a:rPr>
              <a:t>r</a:t>
            </a:r>
            <a:r>
              <a:rPr sz="2000" spc="-5" dirty="0">
                <a:solidFill>
                  <a:srgbClr val="212121"/>
                </a:solidFill>
                <a:latin typeface="Segoe UI"/>
                <a:cs typeface="Segoe UI"/>
              </a:rPr>
              <a:t>d</a:t>
            </a:r>
            <a:r>
              <a:rPr sz="2000" dirty="0">
                <a:solidFill>
                  <a:srgbClr val="212121"/>
                </a:solidFill>
                <a:latin typeface="Segoe UI"/>
                <a:cs typeface="Segoe UI"/>
              </a:rPr>
              <a:t>ays</a:t>
            </a:r>
            <a:r>
              <a:rPr sz="2000" spc="-35" dirty="0">
                <a:solidFill>
                  <a:srgbClr val="212121"/>
                </a:solidFill>
                <a:latin typeface="Segoe UI"/>
                <a:cs typeface="Segoe UI"/>
              </a:rPr>
              <a:t> </a:t>
            </a:r>
            <a:r>
              <a:rPr sz="2000" dirty="0">
                <a:solidFill>
                  <a:srgbClr val="212121"/>
                </a:solidFill>
                <a:latin typeface="Segoe UI"/>
                <a:cs typeface="Segoe UI"/>
              </a:rPr>
              <a:t>at</a:t>
            </a:r>
            <a:r>
              <a:rPr sz="2000" spc="-15" dirty="0">
                <a:solidFill>
                  <a:srgbClr val="212121"/>
                </a:solidFill>
                <a:latin typeface="Segoe UI"/>
                <a:cs typeface="Segoe UI"/>
              </a:rPr>
              <a:t> </a:t>
            </a:r>
            <a:r>
              <a:rPr sz="2000" dirty="0">
                <a:solidFill>
                  <a:srgbClr val="212121"/>
                </a:solidFill>
                <a:latin typeface="Segoe UI"/>
                <a:cs typeface="Segoe UI"/>
              </a:rPr>
              <a:t>t</a:t>
            </a:r>
            <a:r>
              <a:rPr sz="2000" spc="5" dirty="0">
                <a:solidFill>
                  <a:srgbClr val="212121"/>
                </a:solidFill>
                <a:latin typeface="Segoe UI"/>
                <a:cs typeface="Segoe UI"/>
              </a:rPr>
              <a:t>h</a:t>
            </a:r>
            <a:r>
              <a:rPr sz="2000" dirty="0">
                <a:solidFill>
                  <a:srgbClr val="212121"/>
                </a:solidFill>
                <a:latin typeface="Segoe UI"/>
                <a:cs typeface="Segoe UI"/>
              </a:rPr>
              <a:t>e</a:t>
            </a:r>
            <a:r>
              <a:rPr sz="2000" spc="-15" dirty="0">
                <a:solidFill>
                  <a:srgbClr val="212121"/>
                </a:solidFill>
                <a:latin typeface="Segoe UI"/>
                <a:cs typeface="Segoe UI"/>
              </a:rPr>
              <a:t> </a:t>
            </a:r>
            <a:r>
              <a:rPr sz="2000" spc="-5" dirty="0">
                <a:solidFill>
                  <a:srgbClr val="212121"/>
                </a:solidFill>
                <a:latin typeface="Segoe UI"/>
                <a:cs typeface="Segoe UI"/>
              </a:rPr>
              <a:t>c</a:t>
            </a:r>
            <a:r>
              <a:rPr sz="2000" dirty="0">
                <a:solidFill>
                  <a:srgbClr val="212121"/>
                </a:solidFill>
                <a:latin typeface="Segoe UI"/>
                <a:cs typeface="Segoe UI"/>
              </a:rPr>
              <a:t>o</a:t>
            </a:r>
            <a:r>
              <a:rPr sz="2000" spc="-5" dirty="0">
                <a:solidFill>
                  <a:srgbClr val="212121"/>
                </a:solidFill>
                <a:latin typeface="Segoe UI"/>
                <a:cs typeface="Segoe UI"/>
              </a:rPr>
              <a:t>r</a:t>
            </a:r>
            <a:r>
              <a:rPr sz="2000" spc="5" dirty="0">
                <a:solidFill>
                  <a:srgbClr val="212121"/>
                </a:solidFill>
                <a:latin typeface="Segoe UI"/>
                <a:cs typeface="Segoe UI"/>
              </a:rPr>
              <a:t>n</a:t>
            </a:r>
            <a:r>
              <a:rPr sz="2000" spc="-5" dirty="0">
                <a:solidFill>
                  <a:srgbClr val="212121"/>
                </a:solidFill>
                <a:latin typeface="Segoe UI"/>
                <a:cs typeface="Segoe UI"/>
              </a:rPr>
              <a:t>e</a:t>
            </a:r>
            <a:r>
              <a:rPr sz="2000" dirty="0">
                <a:solidFill>
                  <a:srgbClr val="212121"/>
                </a:solidFill>
                <a:latin typeface="Segoe UI"/>
                <a:cs typeface="Segoe UI"/>
              </a:rPr>
              <a:t>r </a:t>
            </a:r>
            <a:r>
              <a:rPr sz="2000" spc="-35" dirty="0">
                <a:solidFill>
                  <a:srgbClr val="212121"/>
                </a:solidFill>
                <a:latin typeface="Segoe UI"/>
                <a:cs typeface="Segoe UI"/>
              </a:rPr>
              <a:t>o</a:t>
            </a:r>
            <a:r>
              <a:rPr sz="2000" dirty="0">
                <a:solidFill>
                  <a:srgbClr val="212121"/>
                </a:solidFill>
                <a:latin typeface="Segoe UI"/>
                <a:cs typeface="Segoe UI"/>
              </a:rPr>
              <a:t>f La</a:t>
            </a:r>
            <a:r>
              <a:rPr sz="2000" spc="5" dirty="0">
                <a:solidFill>
                  <a:srgbClr val="212121"/>
                </a:solidFill>
                <a:latin typeface="Segoe UI"/>
                <a:cs typeface="Segoe UI"/>
              </a:rPr>
              <a:t>u</a:t>
            </a:r>
            <a:r>
              <a:rPr sz="2000" spc="-25" dirty="0">
                <a:solidFill>
                  <a:srgbClr val="212121"/>
                </a:solidFill>
                <a:latin typeface="Segoe UI"/>
                <a:cs typeface="Segoe UI"/>
              </a:rPr>
              <a:t>r</a:t>
            </a:r>
            <a:r>
              <a:rPr sz="2000" spc="-5" dirty="0">
                <a:solidFill>
                  <a:srgbClr val="212121"/>
                </a:solidFill>
                <a:latin typeface="Segoe UI"/>
                <a:cs typeface="Segoe UI"/>
              </a:rPr>
              <a:t>e</a:t>
            </a:r>
            <a:r>
              <a:rPr sz="2000" dirty="0">
                <a:solidFill>
                  <a:srgbClr val="212121"/>
                </a:solidFill>
                <a:latin typeface="Segoe UI"/>
                <a:cs typeface="Segoe UI"/>
              </a:rPr>
              <a:t>l</a:t>
            </a:r>
            <a:r>
              <a:rPr sz="2000" spc="-15" dirty="0">
                <a:solidFill>
                  <a:srgbClr val="212121"/>
                </a:solidFill>
                <a:latin typeface="Segoe UI"/>
                <a:cs typeface="Segoe UI"/>
              </a:rPr>
              <a:t> </a:t>
            </a:r>
            <a:r>
              <a:rPr sz="2000" spc="-60" dirty="0">
                <a:solidFill>
                  <a:srgbClr val="212121"/>
                </a:solidFill>
                <a:latin typeface="Segoe UI"/>
                <a:cs typeface="Segoe UI"/>
              </a:rPr>
              <a:t>S</a:t>
            </a:r>
            <a:r>
              <a:rPr sz="2000" spc="5" dirty="0">
                <a:solidFill>
                  <a:srgbClr val="212121"/>
                </a:solidFill>
                <a:latin typeface="Segoe UI"/>
                <a:cs typeface="Segoe UI"/>
              </a:rPr>
              <a:t>t</a:t>
            </a:r>
            <a:r>
              <a:rPr sz="2000" dirty="0">
                <a:solidFill>
                  <a:srgbClr val="212121"/>
                </a:solidFill>
                <a:latin typeface="Segoe UI"/>
                <a:cs typeface="Segoe UI"/>
              </a:rPr>
              <a:t>.</a:t>
            </a:r>
            <a:r>
              <a:rPr sz="2000" spc="-15" dirty="0">
                <a:solidFill>
                  <a:srgbClr val="212121"/>
                </a:solidFill>
                <a:latin typeface="Segoe UI"/>
                <a:cs typeface="Segoe UI"/>
              </a:rPr>
              <a:t> </a:t>
            </a:r>
            <a:r>
              <a:rPr sz="2000" dirty="0">
                <a:solidFill>
                  <a:srgbClr val="212121"/>
                </a:solidFill>
                <a:latin typeface="Segoe UI"/>
                <a:cs typeface="Segoe UI"/>
              </a:rPr>
              <a:t>a</a:t>
            </a:r>
            <a:r>
              <a:rPr sz="2000" spc="5" dirty="0">
                <a:solidFill>
                  <a:srgbClr val="212121"/>
                </a:solidFill>
                <a:latin typeface="Segoe UI"/>
                <a:cs typeface="Segoe UI"/>
              </a:rPr>
              <a:t>n</a:t>
            </a:r>
            <a:r>
              <a:rPr sz="2000" dirty="0">
                <a:solidFill>
                  <a:srgbClr val="212121"/>
                </a:solidFill>
                <a:latin typeface="Segoe UI"/>
                <a:cs typeface="Segoe UI"/>
              </a:rPr>
              <a:t>d</a:t>
            </a:r>
            <a:r>
              <a:rPr sz="2000" spc="-15" dirty="0">
                <a:solidFill>
                  <a:srgbClr val="212121"/>
                </a:solidFill>
                <a:latin typeface="Segoe UI"/>
                <a:cs typeface="Segoe UI"/>
              </a:rPr>
              <a:t> </a:t>
            </a:r>
            <a:r>
              <a:rPr sz="2000" dirty="0">
                <a:solidFill>
                  <a:srgbClr val="212121"/>
                </a:solidFill>
                <a:latin typeface="Segoe UI"/>
                <a:cs typeface="Segoe UI"/>
              </a:rPr>
              <a:t>N. </a:t>
            </a:r>
            <a:r>
              <a:rPr sz="2000" spc="-5" dirty="0">
                <a:solidFill>
                  <a:srgbClr val="212121"/>
                </a:solidFill>
                <a:latin typeface="Segoe UI"/>
                <a:cs typeface="Segoe UI"/>
              </a:rPr>
              <a:t>Z</a:t>
            </a:r>
            <a:r>
              <a:rPr sz="2000" dirty="0">
                <a:solidFill>
                  <a:srgbClr val="212121"/>
                </a:solidFill>
                <a:latin typeface="Segoe UI"/>
                <a:cs typeface="Segoe UI"/>
              </a:rPr>
              <a:t>a</a:t>
            </a:r>
            <a:r>
              <a:rPr sz="2000" spc="35" dirty="0">
                <a:solidFill>
                  <a:srgbClr val="212121"/>
                </a:solidFill>
                <a:latin typeface="Segoe UI"/>
                <a:cs typeface="Segoe UI"/>
              </a:rPr>
              <a:t>r</a:t>
            </a:r>
            <a:r>
              <a:rPr sz="2000" spc="5" dirty="0">
                <a:solidFill>
                  <a:srgbClr val="212121"/>
                </a:solidFill>
                <a:latin typeface="Segoe UI"/>
                <a:cs typeface="Segoe UI"/>
              </a:rPr>
              <a:t>z</a:t>
            </a:r>
            <a:r>
              <a:rPr sz="2000" dirty="0">
                <a:solidFill>
                  <a:srgbClr val="212121"/>
                </a:solidFill>
                <a:latin typeface="Segoe UI"/>
                <a:cs typeface="Segoe UI"/>
              </a:rPr>
              <a:t>amo</a:t>
            </a:r>
            <a:r>
              <a:rPr sz="2000" spc="-5" dirty="0">
                <a:solidFill>
                  <a:srgbClr val="212121"/>
                </a:solidFill>
                <a:latin typeface="Segoe UI"/>
                <a:cs typeface="Segoe UI"/>
              </a:rPr>
              <a:t>r</a:t>
            </a:r>
            <a:r>
              <a:rPr sz="2000" dirty="0">
                <a:solidFill>
                  <a:srgbClr val="212121"/>
                </a:solidFill>
                <a:latin typeface="Segoe UI"/>
                <a:cs typeface="Segoe UI"/>
              </a:rPr>
              <a:t>a,</a:t>
            </a:r>
            <a:r>
              <a:rPr sz="2000" spc="-25" dirty="0">
                <a:solidFill>
                  <a:srgbClr val="212121"/>
                </a:solidFill>
                <a:latin typeface="Segoe UI"/>
                <a:cs typeface="Segoe UI"/>
              </a:rPr>
              <a:t> </a:t>
            </a:r>
            <a:r>
              <a:rPr sz="2000" spc="-5" dirty="0">
                <a:solidFill>
                  <a:srgbClr val="212121"/>
                </a:solidFill>
                <a:latin typeface="Segoe UI"/>
                <a:cs typeface="Segoe UI"/>
              </a:rPr>
              <a:t>78207</a:t>
            </a:r>
            <a:r>
              <a:rPr sz="2000" dirty="0">
                <a:solidFill>
                  <a:srgbClr val="212121"/>
                </a:solidFill>
                <a:latin typeface="Segoe UI"/>
                <a:cs typeface="Segoe UI"/>
              </a:rPr>
              <a:t>.</a:t>
            </a:r>
            <a:r>
              <a:rPr sz="2000" spc="-25" dirty="0">
                <a:solidFill>
                  <a:srgbClr val="212121"/>
                </a:solidFill>
                <a:latin typeface="Segoe UI"/>
                <a:cs typeface="Segoe UI"/>
              </a:rPr>
              <a:t> </a:t>
            </a:r>
            <a:r>
              <a:rPr sz="2000" spc="5" dirty="0">
                <a:solidFill>
                  <a:srgbClr val="212121"/>
                </a:solidFill>
                <a:latin typeface="Segoe UI"/>
                <a:cs typeface="Segoe UI"/>
              </a:rPr>
              <a:t>F</a:t>
            </a:r>
            <a:r>
              <a:rPr sz="2000" spc="-10" dirty="0">
                <a:solidFill>
                  <a:srgbClr val="212121"/>
                </a:solidFill>
                <a:latin typeface="Segoe UI"/>
                <a:cs typeface="Segoe UI"/>
              </a:rPr>
              <a:t>i</a:t>
            </a:r>
            <a:r>
              <a:rPr sz="2000" spc="5" dirty="0">
                <a:solidFill>
                  <a:srgbClr val="212121"/>
                </a:solidFill>
                <a:latin typeface="Segoe UI"/>
                <a:cs typeface="Segoe UI"/>
              </a:rPr>
              <a:t>n</a:t>
            </a:r>
            <a:r>
              <a:rPr sz="2000" dirty="0">
                <a:solidFill>
                  <a:srgbClr val="212121"/>
                </a:solidFill>
                <a:latin typeface="Segoe UI"/>
                <a:cs typeface="Segoe UI"/>
              </a:rPr>
              <a:t>d</a:t>
            </a:r>
            <a:r>
              <a:rPr sz="2000" spc="-15" dirty="0">
                <a:solidFill>
                  <a:srgbClr val="212121"/>
                </a:solidFill>
                <a:latin typeface="Segoe UI"/>
                <a:cs typeface="Segoe UI"/>
              </a:rPr>
              <a:t> </a:t>
            </a:r>
            <a:r>
              <a:rPr sz="2000" dirty="0">
                <a:solidFill>
                  <a:srgbClr val="212121"/>
                </a:solidFill>
                <a:latin typeface="Segoe UI"/>
                <a:cs typeface="Segoe UI"/>
              </a:rPr>
              <a:t>t</a:t>
            </a:r>
            <a:r>
              <a:rPr sz="2000" spc="5" dirty="0">
                <a:solidFill>
                  <a:srgbClr val="212121"/>
                </a:solidFill>
                <a:latin typeface="Segoe UI"/>
                <a:cs typeface="Segoe UI"/>
              </a:rPr>
              <a:t>h</a:t>
            </a:r>
            <a:r>
              <a:rPr sz="2000" spc="-5" dirty="0">
                <a:solidFill>
                  <a:srgbClr val="212121"/>
                </a:solidFill>
                <a:latin typeface="Segoe UI"/>
                <a:cs typeface="Segoe UI"/>
              </a:rPr>
              <a:t>e</a:t>
            </a:r>
            <a:r>
              <a:rPr sz="2000" dirty="0">
                <a:solidFill>
                  <a:srgbClr val="212121"/>
                </a:solidFill>
                <a:latin typeface="Segoe UI"/>
                <a:cs typeface="Segoe UI"/>
              </a:rPr>
              <a:t>m</a:t>
            </a:r>
            <a:r>
              <a:rPr sz="2000" spc="5" dirty="0">
                <a:solidFill>
                  <a:srgbClr val="212121"/>
                </a:solidFill>
                <a:latin typeface="Segoe UI"/>
                <a:cs typeface="Segoe UI"/>
              </a:rPr>
              <a:t> </a:t>
            </a:r>
            <a:r>
              <a:rPr sz="2000" dirty="0">
                <a:solidFill>
                  <a:srgbClr val="212121"/>
                </a:solidFill>
                <a:latin typeface="Segoe UI"/>
                <a:cs typeface="Segoe UI"/>
              </a:rPr>
              <a:t>on</a:t>
            </a:r>
            <a:r>
              <a:rPr sz="2000" spc="-5" dirty="0">
                <a:solidFill>
                  <a:srgbClr val="212121"/>
                </a:solidFill>
                <a:latin typeface="Segoe UI"/>
                <a:cs typeface="Segoe UI"/>
              </a:rPr>
              <a:t> </a:t>
            </a:r>
            <a:r>
              <a:rPr sz="2000" spc="-70" dirty="0">
                <a:solidFill>
                  <a:srgbClr val="212121"/>
                </a:solidFill>
                <a:latin typeface="Segoe UI"/>
                <a:cs typeface="Segoe UI"/>
              </a:rPr>
              <a:t>F</a:t>
            </a:r>
            <a:r>
              <a:rPr sz="2000" dirty="0">
                <a:solidFill>
                  <a:srgbClr val="212121"/>
                </a:solidFill>
                <a:latin typeface="Segoe UI"/>
                <a:cs typeface="Segoe UI"/>
              </a:rPr>
              <a:t>a</a:t>
            </a:r>
            <a:r>
              <a:rPr sz="2000" spc="-5" dirty="0">
                <a:solidFill>
                  <a:srgbClr val="212121"/>
                </a:solidFill>
                <a:latin typeface="Segoe UI"/>
                <a:cs typeface="Segoe UI"/>
              </a:rPr>
              <a:t>ceb</a:t>
            </a:r>
            <a:r>
              <a:rPr sz="2000" dirty="0">
                <a:solidFill>
                  <a:srgbClr val="212121"/>
                </a:solidFill>
                <a:latin typeface="Segoe UI"/>
                <a:cs typeface="Segoe UI"/>
              </a:rPr>
              <a:t>ook</a:t>
            </a:r>
            <a:r>
              <a:rPr sz="2000" spc="-10" dirty="0">
                <a:solidFill>
                  <a:srgbClr val="212121"/>
                </a:solidFill>
                <a:latin typeface="Segoe UI"/>
                <a:cs typeface="Segoe UI"/>
              </a:rPr>
              <a:t> </a:t>
            </a:r>
            <a:r>
              <a:rPr sz="2000" dirty="0">
                <a:solidFill>
                  <a:srgbClr val="212121"/>
                </a:solidFill>
                <a:latin typeface="Segoe UI"/>
                <a:cs typeface="Segoe UI"/>
              </a:rPr>
              <a:t>or </a:t>
            </a:r>
            <a:r>
              <a:rPr sz="2000" spc="-5" dirty="0">
                <a:solidFill>
                  <a:srgbClr val="212121"/>
                </a:solidFill>
                <a:latin typeface="Segoe UI"/>
                <a:cs typeface="Segoe UI"/>
              </a:rPr>
              <a:t>c</a:t>
            </a:r>
            <a:r>
              <a:rPr sz="2000" dirty="0">
                <a:solidFill>
                  <a:srgbClr val="212121"/>
                </a:solidFill>
                <a:latin typeface="Segoe UI"/>
                <a:cs typeface="Segoe UI"/>
              </a:rPr>
              <a:t>a</a:t>
            </a:r>
            <a:r>
              <a:rPr sz="2000" spc="-10" dirty="0">
                <a:solidFill>
                  <a:srgbClr val="212121"/>
                </a:solidFill>
                <a:latin typeface="Segoe UI"/>
                <a:cs typeface="Segoe UI"/>
              </a:rPr>
              <a:t>l</a:t>
            </a:r>
            <a:r>
              <a:rPr sz="2000" dirty="0">
                <a:solidFill>
                  <a:srgbClr val="212121"/>
                </a:solidFill>
                <a:latin typeface="Segoe UI"/>
                <a:cs typeface="Segoe UI"/>
              </a:rPr>
              <a:t>l </a:t>
            </a:r>
            <a:r>
              <a:rPr sz="2000" spc="-5" dirty="0">
                <a:solidFill>
                  <a:srgbClr val="212121"/>
                </a:solidFill>
                <a:latin typeface="Segoe UI"/>
                <a:cs typeface="Segoe UI"/>
              </a:rPr>
              <a:t>210</a:t>
            </a:r>
            <a:r>
              <a:rPr sz="2000" dirty="0">
                <a:solidFill>
                  <a:srgbClr val="212121"/>
                </a:solidFill>
                <a:latin typeface="Segoe UI"/>
                <a:cs typeface="Segoe UI"/>
              </a:rPr>
              <a:t>-</a:t>
            </a:r>
            <a:r>
              <a:rPr sz="2000" spc="-5" dirty="0">
                <a:solidFill>
                  <a:srgbClr val="212121"/>
                </a:solidFill>
                <a:latin typeface="Segoe UI"/>
                <a:cs typeface="Segoe UI"/>
              </a:rPr>
              <a:t>504</a:t>
            </a:r>
            <a:r>
              <a:rPr sz="2000" dirty="0">
                <a:solidFill>
                  <a:srgbClr val="212121"/>
                </a:solidFill>
                <a:latin typeface="Segoe UI"/>
                <a:cs typeface="Segoe UI"/>
              </a:rPr>
              <a:t>-</a:t>
            </a:r>
            <a:r>
              <a:rPr sz="2000" spc="-15" dirty="0">
                <a:solidFill>
                  <a:srgbClr val="212121"/>
                </a:solidFill>
                <a:latin typeface="Segoe UI"/>
                <a:cs typeface="Segoe UI"/>
              </a:rPr>
              <a:t>7</a:t>
            </a:r>
            <a:r>
              <a:rPr sz="2000" spc="-5" dirty="0">
                <a:solidFill>
                  <a:srgbClr val="212121"/>
                </a:solidFill>
                <a:latin typeface="Segoe UI"/>
                <a:cs typeface="Segoe UI"/>
              </a:rPr>
              <a:t>19</a:t>
            </a:r>
            <a:r>
              <a:rPr sz="2000" spc="-15" dirty="0">
                <a:solidFill>
                  <a:srgbClr val="212121"/>
                </a:solidFill>
                <a:latin typeface="Segoe UI"/>
                <a:cs typeface="Segoe UI"/>
              </a:rPr>
              <a:t>5.</a:t>
            </a:r>
            <a:endParaRPr sz="2000">
              <a:latin typeface="Segoe UI"/>
              <a:cs typeface="Segoe UI"/>
            </a:endParaRPr>
          </a:p>
          <a:p>
            <a:pPr marR="5080" algn="r">
              <a:lnSpc>
                <a:spcPts val="1960"/>
              </a:lnSpc>
            </a:pPr>
            <a:r>
              <a:rPr sz="1800" b="1" spc="-5" dirty="0">
                <a:solidFill>
                  <a:srgbClr val="FFFFFF"/>
                </a:solidFill>
                <a:latin typeface="Arial"/>
                <a:cs typeface="Arial"/>
              </a:rPr>
              <a:t>B</a:t>
            </a:r>
            <a:r>
              <a:rPr sz="1800" b="1" spc="-55" dirty="0">
                <a:solidFill>
                  <a:srgbClr val="FFFFFF"/>
                </a:solidFill>
                <a:latin typeface="Arial"/>
                <a:cs typeface="Arial"/>
              </a:rPr>
              <a:t>A</a:t>
            </a:r>
            <a:r>
              <a:rPr sz="1800" b="1" spc="-5" dirty="0">
                <a:solidFill>
                  <a:srgbClr val="FFFFFF"/>
                </a:solidFill>
                <a:latin typeface="Arial"/>
                <a:cs typeface="Arial"/>
              </a:rPr>
              <a:t>H</a:t>
            </a:r>
            <a:r>
              <a:rPr sz="1800" b="1" spc="5" dirty="0">
                <a:solidFill>
                  <a:srgbClr val="FFFFFF"/>
                </a:solidFill>
                <a:latin typeface="Arial"/>
                <a:cs typeface="Arial"/>
              </a:rPr>
              <a:t>R</a:t>
            </a:r>
            <a:r>
              <a:rPr sz="1800" b="1" dirty="0">
                <a:solidFill>
                  <a:srgbClr val="FFFFFF"/>
                </a:solidFill>
                <a:latin typeface="Arial"/>
                <a:cs typeface="Arial"/>
              </a:rPr>
              <a:t>C</a:t>
            </a:r>
            <a:endParaRPr sz="1800">
              <a:latin typeface="Arial"/>
              <a:cs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0" y="6858000"/>
                </a:moveTo>
                <a:lnTo>
                  <a:pt x="12192000" y="6858000"/>
                </a:lnTo>
                <a:lnTo>
                  <a:pt x="12192000" y="0"/>
                </a:lnTo>
                <a:lnTo>
                  <a:pt x="0" y="0"/>
                </a:lnTo>
                <a:lnTo>
                  <a:pt x="0" y="6858000"/>
                </a:lnTo>
                <a:close/>
              </a:path>
            </a:pathLst>
          </a:custGeom>
          <a:solidFill>
            <a:srgbClr val="E9E9E9"/>
          </a:solidFill>
        </p:spPr>
        <p:txBody>
          <a:bodyPr wrap="square" lIns="0" tIns="0" rIns="0" bIns="0" rtlCol="0"/>
          <a:lstStyle/>
          <a:p>
            <a:endParaRPr/>
          </a:p>
        </p:txBody>
      </p:sp>
      <p:sp>
        <p:nvSpPr>
          <p:cNvPr id="3" name="object 3"/>
          <p:cNvSpPr/>
          <p:nvPr/>
        </p:nvSpPr>
        <p:spPr>
          <a:xfrm>
            <a:off x="0" y="0"/>
            <a:ext cx="12192000" cy="6198108"/>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2700" marR="5080">
              <a:lnSpc>
                <a:spcPct val="100000"/>
              </a:lnSpc>
            </a:pPr>
            <a:r>
              <a:rPr spc="-130" dirty="0">
                <a:solidFill>
                  <a:srgbClr val="C00000"/>
                </a:solidFill>
              </a:rPr>
              <a:t>S</a:t>
            </a:r>
            <a:r>
              <a:rPr spc="-105" dirty="0">
                <a:solidFill>
                  <a:srgbClr val="C00000"/>
                </a:solidFill>
              </a:rPr>
              <a:t>t</a:t>
            </a:r>
            <a:r>
              <a:rPr spc="-110" dirty="0">
                <a:solidFill>
                  <a:srgbClr val="C00000"/>
                </a:solidFill>
              </a:rPr>
              <a:t>i</a:t>
            </a:r>
            <a:r>
              <a:rPr spc="-135" dirty="0">
                <a:solidFill>
                  <a:srgbClr val="C00000"/>
                </a:solidFill>
              </a:rPr>
              <a:t>gm</a:t>
            </a:r>
            <a:r>
              <a:rPr spc="-25" dirty="0">
                <a:solidFill>
                  <a:srgbClr val="C00000"/>
                </a:solidFill>
              </a:rPr>
              <a:t>a</a:t>
            </a:r>
            <a:r>
              <a:rPr spc="-204" dirty="0">
                <a:solidFill>
                  <a:srgbClr val="C00000"/>
                </a:solidFill>
              </a:rPr>
              <a:t> </a:t>
            </a:r>
            <a:r>
              <a:rPr spc="-130" dirty="0">
                <a:solidFill>
                  <a:srgbClr val="C00000"/>
                </a:solidFill>
              </a:rPr>
              <a:t>Pe</a:t>
            </a:r>
            <a:r>
              <a:rPr spc="-110" dirty="0">
                <a:solidFill>
                  <a:srgbClr val="C00000"/>
                </a:solidFill>
              </a:rPr>
              <a:t>r</a:t>
            </a:r>
            <a:r>
              <a:rPr spc="-125" dirty="0">
                <a:solidFill>
                  <a:srgbClr val="C00000"/>
                </a:solidFill>
              </a:rPr>
              <a:t>p</a:t>
            </a:r>
            <a:r>
              <a:rPr spc="-130" dirty="0">
                <a:solidFill>
                  <a:srgbClr val="C00000"/>
                </a:solidFill>
              </a:rPr>
              <a:t>e</a:t>
            </a:r>
            <a:r>
              <a:rPr spc="-110" dirty="0">
                <a:solidFill>
                  <a:srgbClr val="C00000"/>
                </a:solidFill>
              </a:rPr>
              <a:t>t</a:t>
            </a:r>
            <a:r>
              <a:rPr spc="-125" dirty="0">
                <a:solidFill>
                  <a:srgbClr val="C00000"/>
                </a:solidFill>
              </a:rPr>
              <a:t>u</a:t>
            </a:r>
            <a:r>
              <a:rPr spc="-130" dirty="0">
                <a:solidFill>
                  <a:srgbClr val="C00000"/>
                </a:solidFill>
              </a:rPr>
              <a:t>a</a:t>
            </a:r>
            <a:r>
              <a:rPr spc="-110" dirty="0">
                <a:solidFill>
                  <a:srgbClr val="C00000"/>
                </a:solidFill>
              </a:rPr>
              <a:t>t</a:t>
            </a:r>
            <a:r>
              <a:rPr spc="-125" dirty="0">
                <a:solidFill>
                  <a:srgbClr val="C00000"/>
                </a:solidFill>
              </a:rPr>
              <a:t>e</a:t>
            </a:r>
            <a:r>
              <a:rPr spc="-20" dirty="0">
                <a:solidFill>
                  <a:srgbClr val="C00000"/>
                </a:solidFill>
              </a:rPr>
              <a:t>s</a:t>
            </a:r>
            <a:r>
              <a:rPr spc="-210" dirty="0">
                <a:solidFill>
                  <a:srgbClr val="C00000"/>
                </a:solidFill>
              </a:rPr>
              <a:t> </a:t>
            </a:r>
            <a:r>
              <a:rPr spc="-130" dirty="0">
                <a:solidFill>
                  <a:srgbClr val="C00000"/>
                </a:solidFill>
              </a:rPr>
              <a:t>Hea</a:t>
            </a:r>
            <a:r>
              <a:rPr spc="-110" dirty="0">
                <a:solidFill>
                  <a:srgbClr val="C00000"/>
                </a:solidFill>
              </a:rPr>
              <a:t>l</a:t>
            </a:r>
            <a:r>
              <a:rPr spc="-105" dirty="0">
                <a:solidFill>
                  <a:srgbClr val="C00000"/>
                </a:solidFill>
              </a:rPr>
              <a:t>t</a:t>
            </a:r>
            <a:r>
              <a:rPr spc="-25" dirty="0">
                <a:solidFill>
                  <a:srgbClr val="C00000"/>
                </a:solidFill>
              </a:rPr>
              <a:t>h</a:t>
            </a:r>
            <a:r>
              <a:rPr spc="-220" dirty="0">
                <a:solidFill>
                  <a:srgbClr val="C00000"/>
                </a:solidFill>
              </a:rPr>
              <a:t> </a:t>
            </a:r>
            <a:r>
              <a:rPr spc="-135" dirty="0">
                <a:solidFill>
                  <a:srgbClr val="C00000"/>
                </a:solidFill>
              </a:rPr>
              <a:t>D</a:t>
            </a:r>
            <a:r>
              <a:rPr spc="-110" dirty="0">
                <a:solidFill>
                  <a:srgbClr val="C00000"/>
                </a:solidFill>
              </a:rPr>
              <a:t>is</a:t>
            </a:r>
            <a:r>
              <a:rPr spc="-130" dirty="0">
                <a:solidFill>
                  <a:srgbClr val="C00000"/>
                </a:solidFill>
              </a:rPr>
              <a:t>pa</a:t>
            </a:r>
            <a:r>
              <a:rPr spc="-110" dirty="0">
                <a:solidFill>
                  <a:srgbClr val="C00000"/>
                </a:solidFill>
              </a:rPr>
              <a:t>ri</a:t>
            </a:r>
            <a:r>
              <a:rPr spc="-105" dirty="0">
                <a:solidFill>
                  <a:srgbClr val="C00000"/>
                </a:solidFill>
              </a:rPr>
              <a:t>t</a:t>
            </a:r>
            <a:r>
              <a:rPr spc="-110" dirty="0">
                <a:solidFill>
                  <a:srgbClr val="C00000"/>
                </a:solidFill>
              </a:rPr>
              <a:t>i</a:t>
            </a:r>
            <a:r>
              <a:rPr spc="-130" dirty="0">
                <a:solidFill>
                  <a:srgbClr val="C00000"/>
                </a:solidFill>
              </a:rPr>
              <a:t>e</a:t>
            </a:r>
            <a:r>
              <a:rPr spc="-20" dirty="0">
                <a:solidFill>
                  <a:srgbClr val="C00000"/>
                </a:solidFill>
              </a:rPr>
              <a:t>s</a:t>
            </a:r>
            <a:r>
              <a:rPr spc="-220" dirty="0">
                <a:solidFill>
                  <a:srgbClr val="C00000"/>
                </a:solidFill>
              </a:rPr>
              <a:t> </a:t>
            </a:r>
            <a:r>
              <a:rPr spc="-130" dirty="0">
                <a:solidFill>
                  <a:srgbClr val="C00000"/>
                </a:solidFill>
              </a:rPr>
              <a:t>a</a:t>
            </a:r>
            <a:r>
              <a:rPr spc="-125" dirty="0">
                <a:solidFill>
                  <a:srgbClr val="C00000"/>
                </a:solidFill>
              </a:rPr>
              <a:t>n</a:t>
            </a:r>
            <a:r>
              <a:rPr spc="-25" dirty="0">
                <a:solidFill>
                  <a:srgbClr val="C00000"/>
                </a:solidFill>
              </a:rPr>
              <a:t>d</a:t>
            </a:r>
            <a:r>
              <a:rPr spc="-15" dirty="0">
                <a:solidFill>
                  <a:srgbClr val="C00000"/>
                </a:solidFill>
              </a:rPr>
              <a:t> </a:t>
            </a:r>
            <a:r>
              <a:rPr spc="-120" dirty="0">
                <a:solidFill>
                  <a:srgbClr val="C00000"/>
                </a:solidFill>
              </a:rPr>
              <a:t>Epid</a:t>
            </a:r>
            <a:r>
              <a:rPr spc="-135" dirty="0">
                <a:solidFill>
                  <a:srgbClr val="C00000"/>
                </a:solidFill>
              </a:rPr>
              <a:t>em</a:t>
            </a:r>
            <a:r>
              <a:rPr spc="-110" dirty="0">
                <a:solidFill>
                  <a:srgbClr val="C00000"/>
                </a:solidFill>
              </a:rPr>
              <a:t>ic</a:t>
            </a:r>
            <a:r>
              <a:rPr spc="-20" dirty="0">
                <a:solidFill>
                  <a:srgbClr val="C00000"/>
                </a:solidFill>
              </a:rPr>
              <a:t>s</a:t>
            </a:r>
          </a:p>
        </p:txBody>
      </p:sp>
      <p:sp>
        <p:nvSpPr>
          <p:cNvPr id="6" name="object 6"/>
          <p:cNvSpPr txBox="1"/>
          <p:nvPr/>
        </p:nvSpPr>
        <p:spPr>
          <a:xfrm>
            <a:off x="712999" y="1756979"/>
            <a:ext cx="9498330" cy="4166870"/>
          </a:xfrm>
          <a:prstGeom prst="rect">
            <a:avLst/>
          </a:prstGeom>
        </p:spPr>
        <p:txBody>
          <a:bodyPr vert="horz" wrap="square" lIns="0" tIns="0" rIns="0" bIns="0" rtlCol="0">
            <a:spAutoFit/>
          </a:bodyPr>
          <a:lstStyle/>
          <a:p>
            <a:pPr marL="12700" marR="323850">
              <a:lnSpc>
                <a:spcPts val="2590"/>
              </a:lnSpc>
            </a:pPr>
            <a:r>
              <a:rPr sz="2400" spc="-25" dirty="0">
                <a:solidFill>
                  <a:srgbClr val="212121"/>
                </a:solidFill>
                <a:latin typeface="Arial"/>
                <a:cs typeface="Arial"/>
              </a:rPr>
              <a:t>S</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g</a:t>
            </a:r>
            <a:r>
              <a:rPr sz="2400" dirty="0">
                <a:solidFill>
                  <a:srgbClr val="212121"/>
                </a:solidFill>
                <a:latin typeface="Arial"/>
                <a:cs typeface="Arial"/>
              </a:rPr>
              <a:t>ma </a:t>
            </a:r>
            <a:r>
              <a:rPr sz="2400" spc="-5" dirty="0">
                <a:solidFill>
                  <a:srgbClr val="212121"/>
                </a:solidFill>
                <a:latin typeface="Arial"/>
                <a:cs typeface="Arial"/>
              </a:rPr>
              <a:t>tha</a:t>
            </a:r>
            <a:r>
              <a:rPr sz="2400" dirty="0">
                <a:solidFill>
                  <a:srgbClr val="212121"/>
                </a:solidFill>
                <a:latin typeface="Arial"/>
                <a:cs typeface="Arial"/>
              </a:rPr>
              <a:t>t</a:t>
            </a:r>
            <a:r>
              <a:rPr sz="2400" spc="-5" dirty="0">
                <a:solidFill>
                  <a:srgbClr val="212121"/>
                </a:solidFill>
                <a:latin typeface="Arial"/>
                <a:cs typeface="Arial"/>
              </a:rPr>
              <a:t> </a:t>
            </a:r>
            <a:r>
              <a:rPr sz="2400" spc="-10" dirty="0">
                <a:solidFill>
                  <a:srgbClr val="212121"/>
                </a:solidFill>
                <a:latin typeface="Arial"/>
                <a:cs typeface="Arial"/>
              </a:rPr>
              <a:t>i</a:t>
            </a:r>
            <a:r>
              <a:rPr sz="2400" dirty="0">
                <a:solidFill>
                  <a:srgbClr val="212121"/>
                </a:solidFill>
                <a:latin typeface="Arial"/>
                <a:cs typeface="Arial"/>
              </a:rPr>
              <a:t>s </a:t>
            </a:r>
            <a:r>
              <a:rPr sz="2400" spc="-5" dirty="0">
                <a:solidFill>
                  <a:srgbClr val="212121"/>
                </a:solidFill>
                <a:latin typeface="Arial"/>
                <a:cs typeface="Arial"/>
              </a:rPr>
              <a:t>e</a:t>
            </a:r>
            <a:r>
              <a:rPr sz="2400" spc="-15" dirty="0">
                <a:solidFill>
                  <a:srgbClr val="212121"/>
                </a:solidFill>
                <a:latin typeface="Arial"/>
                <a:cs typeface="Arial"/>
              </a:rPr>
              <a:t>x</a:t>
            </a:r>
            <a:r>
              <a:rPr sz="2400" spc="-5" dirty="0">
                <a:solidFill>
                  <a:srgbClr val="212121"/>
                </a:solidFill>
                <a:latin typeface="Arial"/>
                <a:cs typeface="Arial"/>
              </a:rPr>
              <a:t>pe</a:t>
            </a:r>
            <a:r>
              <a:rPr sz="2400" dirty="0">
                <a:solidFill>
                  <a:srgbClr val="212121"/>
                </a:solidFill>
                <a:latin typeface="Arial"/>
                <a:cs typeface="Arial"/>
              </a:rPr>
              <a:t>r</a:t>
            </a:r>
            <a:r>
              <a:rPr sz="2400" spc="-10" dirty="0">
                <a:solidFill>
                  <a:srgbClr val="212121"/>
                </a:solidFill>
                <a:latin typeface="Arial"/>
                <a:cs typeface="Arial"/>
              </a:rPr>
              <a:t>i</a:t>
            </a:r>
            <a:r>
              <a:rPr sz="2400" spc="-5" dirty="0">
                <a:solidFill>
                  <a:srgbClr val="212121"/>
                </a:solidFill>
                <a:latin typeface="Arial"/>
                <a:cs typeface="Arial"/>
              </a:rPr>
              <a:t>en</a:t>
            </a:r>
            <a:r>
              <a:rPr sz="2400" dirty="0">
                <a:solidFill>
                  <a:srgbClr val="212121"/>
                </a:solidFill>
                <a:latin typeface="Arial"/>
                <a:cs typeface="Arial"/>
              </a:rPr>
              <a:t>c</a:t>
            </a:r>
            <a:r>
              <a:rPr sz="2400" spc="-5" dirty="0">
                <a:solidFill>
                  <a:srgbClr val="212121"/>
                </a:solidFill>
                <a:latin typeface="Arial"/>
                <a:cs typeface="Arial"/>
              </a:rPr>
              <a:t>e</a:t>
            </a:r>
            <a:r>
              <a:rPr sz="2400" dirty="0">
                <a:solidFill>
                  <a:srgbClr val="212121"/>
                </a:solidFill>
                <a:latin typeface="Arial"/>
                <a:cs typeface="Arial"/>
              </a:rPr>
              <a:t>d</a:t>
            </a:r>
            <a:r>
              <a:rPr sz="2400" spc="50" dirty="0">
                <a:solidFill>
                  <a:srgbClr val="212121"/>
                </a:solidFill>
                <a:latin typeface="Arial"/>
                <a:cs typeface="Arial"/>
              </a:rPr>
              <a:t> </a:t>
            </a:r>
            <a:r>
              <a:rPr sz="2400" spc="-5" dirty="0">
                <a:solidFill>
                  <a:srgbClr val="212121"/>
                </a:solidFill>
                <a:latin typeface="Arial"/>
                <a:cs typeface="Arial"/>
              </a:rPr>
              <a:t>b</a:t>
            </a:r>
            <a:r>
              <a:rPr sz="2400" dirty="0">
                <a:solidFill>
                  <a:srgbClr val="212121"/>
                </a:solidFill>
                <a:latin typeface="Arial"/>
                <a:cs typeface="Arial"/>
              </a:rPr>
              <a:t>y</a:t>
            </a:r>
            <a:r>
              <a:rPr sz="2400" spc="-10" dirty="0">
                <a:solidFill>
                  <a:srgbClr val="212121"/>
                </a:solidFill>
                <a:latin typeface="Arial"/>
                <a:cs typeface="Arial"/>
              </a:rPr>
              <a:t> </a:t>
            </a:r>
            <a:r>
              <a:rPr sz="2400" spc="-5" dirty="0">
                <a:solidFill>
                  <a:srgbClr val="212121"/>
                </a:solidFill>
                <a:latin typeface="Arial"/>
                <a:cs typeface="Arial"/>
              </a:rPr>
              <a:t>pa</a:t>
            </a:r>
            <a:r>
              <a:rPr sz="2400" spc="5" dirty="0">
                <a:solidFill>
                  <a:srgbClr val="212121"/>
                </a:solidFill>
                <a:latin typeface="Arial"/>
                <a:cs typeface="Arial"/>
              </a:rPr>
              <a:t>t</a:t>
            </a:r>
            <a:r>
              <a:rPr sz="2400" spc="-10" dirty="0">
                <a:solidFill>
                  <a:srgbClr val="212121"/>
                </a:solidFill>
                <a:latin typeface="Arial"/>
                <a:cs typeface="Arial"/>
              </a:rPr>
              <a:t>i</a:t>
            </a:r>
            <a:r>
              <a:rPr sz="2400" spc="-5" dirty="0">
                <a:solidFill>
                  <a:srgbClr val="212121"/>
                </a:solidFill>
                <a:latin typeface="Arial"/>
                <a:cs typeface="Arial"/>
              </a:rPr>
              <a:t>en</a:t>
            </a:r>
            <a:r>
              <a:rPr sz="2400" spc="5" dirty="0">
                <a:solidFill>
                  <a:srgbClr val="212121"/>
                </a:solidFill>
                <a:latin typeface="Arial"/>
                <a:cs typeface="Arial"/>
              </a:rPr>
              <a:t>t</a:t>
            </a:r>
            <a:r>
              <a:rPr sz="2400" dirty="0">
                <a:solidFill>
                  <a:srgbClr val="212121"/>
                </a:solidFill>
                <a:latin typeface="Arial"/>
                <a:cs typeface="Arial"/>
              </a:rPr>
              <a:t>s </a:t>
            </a:r>
            <a:r>
              <a:rPr sz="2400" spc="-10" dirty="0">
                <a:solidFill>
                  <a:srgbClr val="212121"/>
                </a:solidFill>
                <a:latin typeface="Arial"/>
                <a:cs typeface="Arial"/>
              </a:rPr>
              <a:t>i</a:t>
            </a:r>
            <a:r>
              <a:rPr sz="2400" dirty="0">
                <a:solidFill>
                  <a:srgbClr val="212121"/>
                </a:solidFill>
                <a:latin typeface="Arial"/>
                <a:cs typeface="Arial"/>
              </a:rPr>
              <a:t>n</a:t>
            </a:r>
            <a:r>
              <a:rPr sz="2400" spc="10" dirty="0">
                <a:solidFill>
                  <a:srgbClr val="212121"/>
                </a:solidFill>
                <a:latin typeface="Arial"/>
                <a:cs typeface="Arial"/>
              </a:rPr>
              <a:t> </a:t>
            </a:r>
            <a:r>
              <a:rPr sz="2400" spc="-5" dirty="0">
                <a:solidFill>
                  <a:srgbClr val="212121"/>
                </a:solidFill>
                <a:latin typeface="Arial"/>
                <a:cs typeface="Arial"/>
              </a:rPr>
              <a:t>hea</a:t>
            </a:r>
            <a:r>
              <a:rPr sz="2400" spc="-10" dirty="0">
                <a:solidFill>
                  <a:srgbClr val="212121"/>
                </a:solidFill>
                <a:latin typeface="Arial"/>
                <a:cs typeface="Arial"/>
              </a:rPr>
              <a:t>l</a:t>
            </a:r>
            <a:r>
              <a:rPr sz="2400" spc="-5" dirty="0">
                <a:solidFill>
                  <a:srgbClr val="212121"/>
                </a:solidFill>
                <a:latin typeface="Arial"/>
                <a:cs typeface="Arial"/>
              </a:rPr>
              <a:t>th</a:t>
            </a:r>
            <a:r>
              <a:rPr sz="2400" dirty="0">
                <a:solidFill>
                  <a:srgbClr val="212121"/>
                </a:solidFill>
                <a:latin typeface="Arial"/>
                <a:cs typeface="Arial"/>
              </a:rPr>
              <a:t>c</a:t>
            </a:r>
            <a:r>
              <a:rPr sz="2400" spc="-5" dirty="0">
                <a:solidFill>
                  <a:srgbClr val="212121"/>
                </a:solidFill>
                <a:latin typeface="Arial"/>
                <a:cs typeface="Arial"/>
              </a:rPr>
              <a:t>a</a:t>
            </a:r>
            <a:r>
              <a:rPr sz="2400" dirty="0">
                <a:solidFill>
                  <a:srgbClr val="212121"/>
                </a:solidFill>
                <a:latin typeface="Arial"/>
                <a:cs typeface="Arial"/>
              </a:rPr>
              <a:t>re</a:t>
            </a:r>
            <a:r>
              <a:rPr sz="2400" spc="25" dirty="0">
                <a:solidFill>
                  <a:srgbClr val="212121"/>
                </a:solidFill>
                <a:latin typeface="Arial"/>
                <a:cs typeface="Arial"/>
              </a:rPr>
              <a:t> </a:t>
            </a:r>
            <a:r>
              <a:rPr sz="2400" spc="-5" dirty="0">
                <a:solidFill>
                  <a:srgbClr val="212121"/>
                </a:solidFill>
                <a:latin typeface="Arial"/>
                <a:cs typeface="Arial"/>
              </a:rPr>
              <a:t>en</a:t>
            </a:r>
            <a:r>
              <a:rPr sz="2400" dirty="0">
                <a:solidFill>
                  <a:srgbClr val="212121"/>
                </a:solidFill>
                <a:latin typeface="Arial"/>
                <a:cs typeface="Arial"/>
              </a:rPr>
              <a:t>c</a:t>
            </a:r>
            <a:r>
              <a:rPr sz="2400" spc="-5" dirty="0">
                <a:solidFill>
                  <a:srgbClr val="212121"/>
                </a:solidFill>
                <a:latin typeface="Arial"/>
                <a:cs typeface="Arial"/>
              </a:rPr>
              <a:t>oun</a:t>
            </a:r>
            <a:r>
              <a:rPr sz="2400" spc="5" dirty="0">
                <a:solidFill>
                  <a:srgbClr val="212121"/>
                </a:solidFill>
                <a:latin typeface="Arial"/>
                <a:cs typeface="Arial"/>
              </a:rPr>
              <a:t>t</a:t>
            </a:r>
            <a:r>
              <a:rPr sz="2400" spc="-5" dirty="0">
                <a:solidFill>
                  <a:srgbClr val="212121"/>
                </a:solidFill>
                <a:latin typeface="Arial"/>
                <a:cs typeface="Arial"/>
              </a:rPr>
              <a:t>e</a:t>
            </a:r>
            <a:r>
              <a:rPr sz="2400" dirty="0">
                <a:solidFill>
                  <a:srgbClr val="212121"/>
                </a:solidFill>
                <a:latin typeface="Arial"/>
                <a:cs typeface="Arial"/>
              </a:rPr>
              <a:t>rs c</a:t>
            </a:r>
            <a:r>
              <a:rPr sz="2400" spc="-5" dirty="0">
                <a:solidFill>
                  <a:srgbClr val="212121"/>
                </a:solidFill>
                <a:latin typeface="Arial"/>
                <a:cs typeface="Arial"/>
              </a:rPr>
              <a:t>an </a:t>
            </a:r>
            <a:r>
              <a:rPr sz="2400" spc="-10" dirty="0">
                <a:solidFill>
                  <a:srgbClr val="212121"/>
                </a:solidFill>
                <a:latin typeface="Arial"/>
                <a:cs typeface="Arial"/>
              </a:rPr>
              <a:t>l</a:t>
            </a:r>
            <a:r>
              <a:rPr sz="2400" spc="-5" dirty="0">
                <a:solidFill>
                  <a:srgbClr val="212121"/>
                </a:solidFill>
                <a:latin typeface="Arial"/>
                <a:cs typeface="Arial"/>
              </a:rPr>
              <a:t>ea</a:t>
            </a:r>
            <a:r>
              <a:rPr sz="2400" dirty="0">
                <a:solidFill>
                  <a:srgbClr val="212121"/>
                </a:solidFill>
                <a:latin typeface="Arial"/>
                <a:cs typeface="Arial"/>
              </a:rPr>
              <a:t>d</a:t>
            </a:r>
            <a:r>
              <a:rPr sz="2400" spc="10" dirty="0">
                <a:solidFill>
                  <a:srgbClr val="212121"/>
                </a:solidFill>
                <a:latin typeface="Arial"/>
                <a:cs typeface="Arial"/>
              </a:rPr>
              <a:t> </a:t>
            </a:r>
            <a:r>
              <a:rPr sz="2400" spc="-5" dirty="0">
                <a:solidFill>
                  <a:srgbClr val="212121"/>
                </a:solidFill>
                <a:latin typeface="Arial"/>
                <a:cs typeface="Arial"/>
              </a:rPr>
              <a:t>t</a:t>
            </a:r>
            <a:r>
              <a:rPr sz="2400" spc="-15" dirty="0">
                <a:solidFill>
                  <a:srgbClr val="212121"/>
                </a:solidFill>
                <a:latin typeface="Arial"/>
                <a:cs typeface="Arial"/>
              </a:rPr>
              <a:t>o:</a:t>
            </a:r>
            <a:endParaRPr sz="2400">
              <a:latin typeface="Arial"/>
              <a:cs typeface="Arial"/>
            </a:endParaRPr>
          </a:p>
          <a:p>
            <a:pPr marL="538480" indent="-342900">
              <a:lnSpc>
                <a:spcPct val="100000"/>
              </a:lnSpc>
              <a:spcBef>
                <a:spcPts val="220"/>
              </a:spcBef>
              <a:buClr>
                <a:srgbClr val="D51F1A"/>
              </a:buClr>
              <a:buFont typeface="Wingdings"/>
              <a:buChar char=""/>
              <a:tabLst>
                <a:tab pos="538480" algn="l"/>
              </a:tabLst>
            </a:pPr>
            <a:r>
              <a:rPr sz="2200" spc="-20" dirty="0">
                <a:solidFill>
                  <a:srgbClr val="212121"/>
                </a:solidFill>
                <a:latin typeface="Arial"/>
                <a:cs typeface="Arial"/>
              </a:rPr>
              <a:t>S</a:t>
            </a:r>
            <a:r>
              <a:rPr sz="2200" spc="-15" dirty="0">
                <a:solidFill>
                  <a:srgbClr val="212121"/>
                </a:solidFill>
                <a:latin typeface="Arial"/>
                <a:cs typeface="Arial"/>
              </a:rPr>
              <a:t>ha</a:t>
            </a:r>
            <a:r>
              <a:rPr sz="2200" spc="-30" dirty="0">
                <a:solidFill>
                  <a:srgbClr val="212121"/>
                </a:solidFill>
                <a:latin typeface="Arial"/>
                <a:cs typeface="Arial"/>
              </a:rPr>
              <a:t>m</a:t>
            </a:r>
            <a:r>
              <a:rPr sz="2200" spc="-10" dirty="0">
                <a:solidFill>
                  <a:srgbClr val="212121"/>
                </a:solidFill>
                <a:latin typeface="Arial"/>
                <a:cs typeface="Arial"/>
              </a:rPr>
              <a:t>e,</a:t>
            </a:r>
            <a:r>
              <a:rPr sz="2200" spc="15" dirty="0">
                <a:solidFill>
                  <a:srgbClr val="212121"/>
                </a:solidFill>
                <a:latin typeface="Arial"/>
                <a:cs typeface="Arial"/>
              </a:rPr>
              <a:t> </a:t>
            </a:r>
            <a:r>
              <a:rPr sz="2200" spc="-10" dirty="0">
                <a:solidFill>
                  <a:srgbClr val="212121"/>
                </a:solidFill>
                <a:latin typeface="Arial"/>
                <a:cs typeface="Arial"/>
              </a:rPr>
              <a:t>guilt,</a:t>
            </a:r>
            <a:r>
              <a:rPr sz="2200" dirty="0">
                <a:solidFill>
                  <a:srgbClr val="212121"/>
                </a:solidFill>
                <a:latin typeface="Arial"/>
                <a:cs typeface="Arial"/>
              </a:rPr>
              <a:t> </a:t>
            </a:r>
            <a:r>
              <a:rPr sz="2200" spc="-10" dirty="0">
                <a:solidFill>
                  <a:srgbClr val="212121"/>
                </a:solidFill>
                <a:latin typeface="Arial"/>
                <a:cs typeface="Arial"/>
              </a:rPr>
              <a:t>denial,</a:t>
            </a:r>
            <a:r>
              <a:rPr sz="2200" dirty="0">
                <a:solidFill>
                  <a:srgbClr val="212121"/>
                </a:solidFill>
                <a:latin typeface="Arial"/>
                <a:cs typeface="Arial"/>
              </a:rPr>
              <a:t> </a:t>
            </a:r>
            <a:r>
              <a:rPr sz="2200" spc="-15" dirty="0">
                <a:solidFill>
                  <a:srgbClr val="212121"/>
                </a:solidFill>
                <a:latin typeface="Arial"/>
                <a:cs typeface="Arial"/>
              </a:rPr>
              <a:t>depre</a:t>
            </a:r>
            <a:r>
              <a:rPr sz="2200" spc="-10" dirty="0">
                <a:solidFill>
                  <a:srgbClr val="212121"/>
                </a:solidFill>
                <a:latin typeface="Arial"/>
                <a:cs typeface="Arial"/>
              </a:rPr>
              <a:t>ssion,</a:t>
            </a:r>
            <a:r>
              <a:rPr sz="2200" dirty="0">
                <a:solidFill>
                  <a:srgbClr val="212121"/>
                </a:solidFill>
                <a:latin typeface="Arial"/>
                <a:cs typeface="Arial"/>
              </a:rPr>
              <a:t> </a:t>
            </a:r>
            <a:r>
              <a:rPr sz="2200" spc="-10" dirty="0">
                <a:solidFill>
                  <a:srgbClr val="212121"/>
                </a:solidFill>
                <a:latin typeface="Arial"/>
                <a:cs typeface="Arial"/>
              </a:rPr>
              <a:t>inc</a:t>
            </a:r>
            <a:r>
              <a:rPr sz="2200" spc="-15" dirty="0">
                <a:solidFill>
                  <a:srgbClr val="212121"/>
                </a:solidFill>
                <a:latin typeface="Arial"/>
                <a:cs typeface="Arial"/>
              </a:rPr>
              <a:t>rea</a:t>
            </a:r>
            <a:r>
              <a:rPr sz="2200" spc="-10" dirty="0">
                <a:solidFill>
                  <a:srgbClr val="212121"/>
                </a:solidFill>
                <a:latin typeface="Arial"/>
                <a:cs typeface="Arial"/>
              </a:rPr>
              <a:t>s</a:t>
            </a:r>
            <a:r>
              <a:rPr sz="2200" spc="-15" dirty="0">
                <a:solidFill>
                  <a:srgbClr val="212121"/>
                </a:solidFill>
                <a:latin typeface="Arial"/>
                <a:cs typeface="Arial"/>
              </a:rPr>
              <a:t>ed</a:t>
            </a:r>
            <a:r>
              <a:rPr sz="2200" spc="-10" dirty="0">
                <a:solidFill>
                  <a:srgbClr val="212121"/>
                </a:solidFill>
                <a:latin typeface="Arial"/>
                <a:cs typeface="Arial"/>
              </a:rPr>
              <a:t> ris</a:t>
            </a:r>
            <a:r>
              <a:rPr sz="2200" spc="-15" dirty="0">
                <a:solidFill>
                  <a:srgbClr val="212121"/>
                </a:solidFill>
                <a:latin typeface="Arial"/>
                <a:cs typeface="Arial"/>
              </a:rPr>
              <a:t>k</a:t>
            </a:r>
            <a:r>
              <a:rPr sz="2200" spc="5" dirty="0">
                <a:solidFill>
                  <a:srgbClr val="212121"/>
                </a:solidFill>
                <a:latin typeface="Arial"/>
                <a:cs typeface="Arial"/>
              </a:rPr>
              <a:t> </a:t>
            </a:r>
            <a:r>
              <a:rPr sz="2200" spc="-15" dirty="0">
                <a:solidFill>
                  <a:srgbClr val="212121"/>
                </a:solidFill>
                <a:latin typeface="Arial"/>
                <a:cs typeface="Arial"/>
              </a:rPr>
              <a:t>beha</a:t>
            </a:r>
            <a:r>
              <a:rPr sz="2200" spc="-25" dirty="0">
                <a:solidFill>
                  <a:srgbClr val="212121"/>
                </a:solidFill>
                <a:latin typeface="Arial"/>
                <a:cs typeface="Arial"/>
              </a:rPr>
              <a:t>v</a:t>
            </a:r>
            <a:r>
              <a:rPr sz="2200" spc="-10" dirty="0">
                <a:solidFill>
                  <a:srgbClr val="212121"/>
                </a:solidFill>
                <a:latin typeface="Arial"/>
                <a:cs typeface="Arial"/>
              </a:rPr>
              <a:t>iors</a:t>
            </a:r>
            <a:endParaRPr sz="2200">
              <a:latin typeface="Arial"/>
              <a:cs typeface="Arial"/>
            </a:endParaRPr>
          </a:p>
          <a:p>
            <a:pPr marL="538480" indent="-342900">
              <a:lnSpc>
                <a:spcPct val="100000"/>
              </a:lnSpc>
              <a:spcBef>
                <a:spcPts val="260"/>
              </a:spcBef>
              <a:buClr>
                <a:srgbClr val="D51F1A"/>
              </a:buClr>
              <a:buFont typeface="Wingdings"/>
              <a:buChar char=""/>
              <a:tabLst>
                <a:tab pos="538480" algn="l"/>
              </a:tabLst>
            </a:pPr>
            <a:r>
              <a:rPr sz="2200" spc="-55" dirty="0">
                <a:solidFill>
                  <a:srgbClr val="212121"/>
                </a:solidFill>
                <a:latin typeface="Arial"/>
                <a:cs typeface="Arial"/>
              </a:rPr>
              <a:t>A</a:t>
            </a:r>
            <a:r>
              <a:rPr sz="2200" spc="-25" dirty="0">
                <a:solidFill>
                  <a:srgbClr val="212121"/>
                </a:solidFill>
                <a:latin typeface="Arial"/>
                <a:cs typeface="Arial"/>
              </a:rPr>
              <a:t>v</a:t>
            </a:r>
            <a:r>
              <a:rPr sz="2200" spc="-15" dirty="0">
                <a:solidFill>
                  <a:srgbClr val="212121"/>
                </a:solidFill>
                <a:latin typeface="Arial"/>
                <a:cs typeface="Arial"/>
              </a:rPr>
              <a:t>oidan</a:t>
            </a:r>
            <a:r>
              <a:rPr sz="2200" spc="-10" dirty="0">
                <a:solidFill>
                  <a:srgbClr val="212121"/>
                </a:solidFill>
                <a:latin typeface="Arial"/>
                <a:cs typeface="Arial"/>
              </a:rPr>
              <a:t>c</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healthc</a:t>
            </a:r>
            <a:r>
              <a:rPr sz="2200" spc="-15" dirty="0">
                <a:solidFill>
                  <a:srgbClr val="212121"/>
                </a:solidFill>
                <a:latin typeface="Arial"/>
                <a:cs typeface="Arial"/>
              </a:rPr>
              <a:t>are</a:t>
            </a:r>
            <a:r>
              <a:rPr sz="2200" spc="10" dirty="0">
                <a:solidFill>
                  <a:srgbClr val="212121"/>
                </a:solidFill>
                <a:latin typeface="Arial"/>
                <a:cs typeface="Arial"/>
              </a:rPr>
              <a:t> </a:t>
            </a:r>
            <a:r>
              <a:rPr sz="2200" spc="-10" dirty="0">
                <a:solidFill>
                  <a:srgbClr val="212121"/>
                </a:solidFill>
                <a:latin typeface="Arial"/>
                <a:cs typeface="Arial"/>
              </a:rPr>
              <a:t>s</a:t>
            </a:r>
            <a:r>
              <a:rPr sz="2200" spc="-25" dirty="0">
                <a:solidFill>
                  <a:srgbClr val="212121"/>
                </a:solidFill>
                <a:latin typeface="Arial"/>
                <a:cs typeface="Arial"/>
              </a:rPr>
              <a:t>y</a:t>
            </a:r>
            <a:r>
              <a:rPr sz="2200" spc="-10" dirty="0">
                <a:solidFill>
                  <a:srgbClr val="212121"/>
                </a:solidFill>
                <a:latin typeface="Arial"/>
                <a:cs typeface="Arial"/>
              </a:rPr>
              <a:t>s</a:t>
            </a:r>
            <a:r>
              <a:rPr sz="2200" spc="-15" dirty="0">
                <a:solidFill>
                  <a:srgbClr val="212121"/>
                </a:solidFill>
                <a:latin typeface="Arial"/>
                <a:cs typeface="Arial"/>
              </a:rPr>
              <a:t>tem</a:t>
            </a:r>
            <a:endParaRPr sz="2200">
              <a:latin typeface="Arial"/>
              <a:cs typeface="Arial"/>
            </a:endParaRPr>
          </a:p>
          <a:p>
            <a:pPr marL="835660" lvl="1" indent="-342900">
              <a:lnSpc>
                <a:spcPct val="100000"/>
              </a:lnSpc>
              <a:spcBef>
                <a:spcPts val="245"/>
              </a:spcBef>
              <a:buClr>
                <a:srgbClr val="D51F1A"/>
              </a:buClr>
              <a:buFont typeface="Wingdings"/>
              <a:buChar char=""/>
              <a:tabLst>
                <a:tab pos="835660" algn="l"/>
              </a:tabLst>
            </a:pPr>
            <a:r>
              <a:rPr sz="2000" b="1" dirty="0">
                <a:solidFill>
                  <a:srgbClr val="212121"/>
                </a:solidFill>
                <a:latin typeface="Arial"/>
                <a:cs typeface="Arial"/>
              </a:rPr>
              <a:t>Not</a:t>
            </a:r>
            <a:r>
              <a:rPr sz="2000" b="1" spc="-15" dirty="0">
                <a:solidFill>
                  <a:srgbClr val="212121"/>
                </a:solidFill>
                <a:latin typeface="Arial"/>
                <a:cs typeface="Arial"/>
              </a:rPr>
              <a:t> </a:t>
            </a:r>
            <a:r>
              <a:rPr sz="2000" b="1" dirty="0">
                <a:solidFill>
                  <a:srgbClr val="212121"/>
                </a:solidFill>
                <a:latin typeface="Arial"/>
                <a:cs typeface="Arial"/>
              </a:rPr>
              <a:t>gett</a:t>
            </a:r>
            <a:r>
              <a:rPr sz="2000" b="1" spc="-5" dirty="0">
                <a:solidFill>
                  <a:srgbClr val="212121"/>
                </a:solidFill>
                <a:latin typeface="Arial"/>
                <a:cs typeface="Arial"/>
              </a:rPr>
              <a:t>i</a:t>
            </a:r>
            <a:r>
              <a:rPr sz="2000" b="1" dirty="0">
                <a:solidFill>
                  <a:srgbClr val="212121"/>
                </a:solidFill>
                <a:latin typeface="Arial"/>
                <a:cs typeface="Arial"/>
              </a:rPr>
              <a:t>ng</a:t>
            </a:r>
            <a:r>
              <a:rPr sz="2000" b="1" spc="-30" dirty="0">
                <a:solidFill>
                  <a:srgbClr val="212121"/>
                </a:solidFill>
                <a:latin typeface="Arial"/>
                <a:cs typeface="Arial"/>
              </a:rPr>
              <a:t> </a:t>
            </a:r>
            <a:r>
              <a:rPr sz="2000" b="1" dirty="0">
                <a:solidFill>
                  <a:srgbClr val="212121"/>
                </a:solidFill>
                <a:latin typeface="Arial"/>
                <a:cs typeface="Arial"/>
              </a:rPr>
              <a:t>needed</a:t>
            </a:r>
            <a:r>
              <a:rPr sz="2000" b="1" spc="-20" dirty="0">
                <a:solidFill>
                  <a:srgbClr val="212121"/>
                </a:solidFill>
                <a:latin typeface="Arial"/>
                <a:cs typeface="Arial"/>
              </a:rPr>
              <a:t> </a:t>
            </a:r>
            <a:r>
              <a:rPr sz="2000" b="1" dirty="0">
                <a:solidFill>
                  <a:srgbClr val="212121"/>
                </a:solidFill>
                <a:latin typeface="Arial"/>
                <a:cs typeface="Arial"/>
              </a:rPr>
              <a:t>tests</a:t>
            </a:r>
            <a:r>
              <a:rPr sz="2000" b="1" spc="-30" dirty="0">
                <a:solidFill>
                  <a:srgbClr val="212121"/>
                </a:solidFill>
                <a:latin typeface="Arial"/>
                <a:cs typeface="Arial"/>
              </a:rPr>
              <a:t> </a:t>
            </a:r>
            <a:r>
              <a:rPr sz="2000" b="1" dirty="0">
                <a:solidFill>
                  <a:srgbClr val="212121"/>
                </a:solidFill>
                <a:latin typeface="Arial"/>
                <a:cs typeface="Arial"/>
              </a:rPr>
              <a:t>and</a:t>
            </a:r>
            <a:r>
              <a:rPr sz="2000" b="1" spc="-20" dirty="0">
                <a:solidFill>
                  <a:srgbClr val="212121"/>
                </a:solidFill>
                <a:latin typeface="Arial"/>
                <a:cs typeface="Arial"/>
              </a:rPr>
              <a:t> </a:t>
            </a:r>
            <a:r>
              <a:rPr sz="2000" b="1" dirty="0">
                <a:solidFill>
                  <a:srgbClr val="212121"/>
                </a:solidFill>
                <a:latin typeface="Arial"/>
                <a:cs typeface="Arial"/>
              </a:rPr>
              <a:t>sc</a:t>
            </a:r>
            <a:r>
              <a:rPr sz="2000" b="1" spc="-5" dirty="0">
                <a:solidFill>
                  <a:srgbClr val="212121"/>
                </a:solidFill>
                <a:latin typeface="Arial"/>
                <a:cs typeface="Arial"/>
              </a:rPr>
              <a:t>r</a:t>
            </a:r>
            <a:r>
              <a:rPr sz="2000" b="1" dirty="0">
                <a:solidFill>
                  <a:srgbClr val="212121"/>
                </a:solidFill>
                <a:latin typeface="Arial"/>
                <a:cs typeface="Arial"/>
              </a:rPr>
              <a:t>een</a:t>
            </a:r>
            <a:r>
              <a:rPr sz="2000" b="1" spc="-5" dirty="0">
                <a:solidFill>
                  <a:srgbClr val="212121"/>
                </a:solidFill>
                <a:latin typeface="Arial"/>
                <a:cs typeface="Arial"/>
              </a:rPr>
              <a:t>i</a:t>
            </a:r>
            <a:r>
              <a:rPr sz="2000" b="1" dirty="0">
                <a:solidFill>
                  <a:srgbClr val="212121"/>
                </a:solidFill>
                <a:latin typeface="Arial"/>
                <a:cs typeface="Arial"/>
              </a:rPr>
              <a:t>ng</a:t>
            </a:r>
            <a:endParaRPr sz="2000">
              <a:latin typeface="Arial"/>
              <a:cs typeface="Arial"/>
            </a:endParaRPr>
          </a:p>
          <a:p>
            <a:pPr marL="835660" lvl="1" indent="-342900">
              <a:lnSpc>
                <a:spcPct val="100000"/>
              </a:lnSpc>
              <a:spcBef>
                <a:spcPts val="240"/>
              </a:spcBef>
              <a:buClr>
                <a:srgbClr val="D51F1A"/>
              </a:buClr>
              <a:buFont typeface="Wingdings"/>
              <a:buChar char=""/>
              <a:tabLst>
                <a:tab pos="835660" algn="l"/>
              </a:tabLst>
            </a:pPr>
            <a:r>
              <a:rPr sz="2000" b="1" dirty="0">
                <a:solidFill>
                  <a:srgbClr val="212121"/>
                </a:solidFill>
                <a:latin typeface="Arial"/>
                <a:cs typeface="Arial"/>
              </a:rPr>
              <a:t>Not</a:t>
            </a:r>
            <a:r>
              <a:rPr sz="2000" b="1" spc="-15" dirty="0">
                <a:solidFill>
                  <a:srgbClr val="212121"/>
                </a:solidFill>
                <a:latin typeface="Arial"/>
                <a:cs typeface="Arial"/>
              </a:rPr>
              <a:t> </a:t>
            </a:r>
            <a:r>
              <a:rPr sz="2000" b="1" dirty="0">
                <a:solidFill>
                  <a:srgbClr val="212121"/>
                </a:solidFill>
                <a:latin typeface="Arial"/>
                <a:cs typeface="Arial"/>
              </a:rPr>
              <a:t>d</a:t>
            </a:r>
            <a:r>
              <a:rPr sz="2000" b="1" spc="-5" dirty="0">
                <a:solidFill>
                  <a:srgbClr val="212121"/>
                </a:solidFill>
                <a:latin typeface="Arial"/>
                <a:cs typeface="Arial"/>
              </a:rPr>
              <a:t>i</a:t>
            </a:r>
            <a:r>
              <a:rPr sz="2000" b="1" dirty="0">
                <a:solidFill>
                  <a:srgbClr val="212121"/>
                </a:solidFill>
                <a:latin typeface="Arial"/>
                <a:cs typeface="Arial"/>
              </a:rPr>
              <a:t>sc</a:t>
            </a:r>
            <a:r>
              <a:rPr sz="2000" b="1" spc="-5" dirty="0">
                <a:solidFill>
                  <a:srgbClr val="212121"/>
                </a:solidFill>
                <a:latin typeface="Arial"/>
                <a:cs typeface="Arial"/>
              </a:rPr>
              <a:t>l</a:t>
            </a:r>
            <a:r>
              <a:rPr sz="2000" b="1" dirty="0">
                <a:solidFill>
                  <a:srgbClr val="212121"/>
                </a:solidFill>
                <a:latin typeface="Arial"/>
                <a:cs typeface="Arial"/>
              </a:rPr>
              <a:t>os</a:t>
            </a:r>
            <a:r>
              <a:rPr sz="2000" b="1" spc="-5" dirty="0">
                <a:solidFill>
                  <a:srgbClr val="212121"/>
                </a:solidFill>
                <a:latin typeface="Arial"/>
                <a:cs typeface="Arial"/>
              </a:rPr>
              <a:t>i</a:t>
            </a:r>
            <a:r>
              <a:rPr sz="2000" b="1" dirty="0">
                <a:solidFill>
                  <a:srgbClr val="212121"/>
                </a:solidFill>
                <a:latin typeface="Arial"/>
                <a:cs typeface="Arial"/>
              </a:rPr>
              <a:t>ng</a:t>
            </a:r>
            <a:r>
              <a:rPr sz="2000" b="1" spc="-20" dirty="0">
                <a:solidFill>
                  <a:srgbClr val="212121"/>
                </a:solidFill>
                <a:latin typeface="Arial"/>
                <a:cs typeface="Arial"/>
              </a:rPr>
              <a:t> </a:t>
            </a:r>
            <a:r>
              <a:rPr sz="2000" b="1" dirty="0">
                <a:solidFill>
                  <a:srgbClr val="212121"/>
                </a:solidFill>
                <a:latin typeface="Arial"/>
                <a:cs typeface="Arial"/>
              </a:rPr>
              <a:t>or</a:t>
            </a:r>
            <a:r>
              <a:rPr sz="2000" b="1" spc="-20" dirty="0">
                <a:solidFill>
                  <a:srgbClr val="212121"/>
                </a:solidFill>
                <a:latin typeface="Arial"/>
                <a:cs typeface="Arial"/>
              </a:rPr>
              <a:t> </a:t>
            </a:r>
            <a:r>
              <a:rPr sz="2000" b="1" dirty="0">
                <a:solidFill>
                  <a:srgbClr val="212121"/>
                </a:solidFill>
                <a:latin typeface="Arial"/>
                <a:cs typeface="Arial"/>
              </a:rPr>
              <a:t>h</a:t>
            </a:r>
            <a:r>
              <a:rPr sz="2000" b="1" spc="-5" dirty="0">
                <a:solidFill>
                  <a:srgbClr val="212121"/>
                </a:solidFill>
                <a:latin typeface="Arial"/>
                <a:cs typeface="Arial"/>
              </a:rPr>
              <a:t>i</a:t>
            </a:r>
            <a:r>
              <a:rPr sz="2000" b="1" dirty="0">
                <a:solidFill>
                  <a:srgbClr val="212121"/>
                </a:solidFill>
                <a:latin typeface="Arial"/>
                <a:cs typeface="Arial"/>
              </a:rPr>
              <a:t>d</a:t>
            </a:r>
            <a:r>
              <a:rPr sz="2000" b="1" spc="-5" dirty="0">
                <a:solidFill>
                  <a:srgbClr val="212121"/>
                </a:solidFill>
                <a:latin typeface="Arial"/>
                <a:cs typeface="Arial"/>
              </a:rPr>
              <a:t>i</a:t>
            </a:r>
            <a:r>
              <a:rPr sz="2000" b="1" dirty="0">
                <a:solidFill>
                  <a:srgbClr val="212121"/>
                </a:solidFill>
                <a:latin typeface="Arial"/>
                <a:cs typeface="Arial"/>
              </a:rPr>
              <a:t>ng</a:t>
            </a:r>
            <a:r>
              <a:rPr sz="2000" b="1" spc="-5" dirty="0">
                <a:solidFill>
                  <a:srgbClr val="212121"/>
                </a:solidFill>
                <a:latin typeface="Arial"/>
                <a:cs typeface="Arial"/>
              </a:rPr>
              <a:t> ri</a:t>
            </a:r>
            <a:r>
              <a:rPr sz="2000" b="1" dirty="0">
                <a:solidFill>
                  <a:srgbClr val="212121"/>
                </a:solidFill>
                <a:latin typeface="Arial"/>
                <a:cs typeface="Arial"/>
              </a:rPr>
              <a:t>sk</a:t>
            </a:r>
            <a:r>
              <a:rPr sz="2000" b="1" spc="-15" dirty="0">
                <a:solidFill>
                  <a:srgbClr val="212121"/>
                </a:solidFill>
                <a:latin typeface="Arial"/>
                <a:cs typeface="Arial"/>
              </a:rPr>
              <a:t> </a:t>
            </a:r>
            <a:r>
              <a:rPr sz="2000" b="1" dirty="0">
                <a:solidFill>
                  <a:srgbClr val="212121"/>
                </a:solidFill>
                <a:latin typeface="Arial"/>
                <a:cs typeface="Arial"/>
              </a:rPr>
              <a:t>beha</a:t>
            </a:r>
            <a:r>
              <a:rPr sz="2000" b="1" spc="-25" dirty="0">
                <a:solidFill>
                  <a:srgbClr val="212121"/>
                </a:solidFill>
                <a:latin typeface="Arial"/>
                <a:cs typeface="Arial"/>
              </a:rPr>
              <a:t>v</a:t>
            </a:r>
            <a:r>
              <a:rPr sz="2000" b="1" spc="-5" dirty="0">
                <a:solidFill>
                  <a:srgbClr val="212121"/>
                </a:solidFill>
                <a:latin typeface="Arial"/>
                <a:cs typeface="Arial"/>
              </a:rPr>
              <a:t>i</a:t>
            </a:r>
            <a:r>
              <a:rPr sz="2000" b="1" dirty="0">
                <a:solidFill>
                  <a:srgbClr val="212121"/>
                </a:solidFill>
                <a:latin typeface="Arial"/>
                <a:cs typeface="Arial"/>
              </a:rPr>
              <a:t>ors</a:t>
            </a:r>
            <a:endParaRPr sz="2000">
              <a:latin typeface="Arial"/>
              <a:cs typeface="Arial"/>
            </a:endParaRPr>
          </a:p>
          <a:p>
            <a:pPr marL="835660" lvl="1" indent="-342900">
              <a:lnSpc>
                <a:spcPct val="100000"/>
              </a:lnSpc>
              <a:spcBef>
                <a:spcPts val="240"/>
              </a:spcBef>
              <a:buClr>
                <a:srgbClr val="D51F1A"/>
              </a:buClr>
              <a:buFont typeface="Wingdings"/>
              <a:buChar char=""/>
              <a:tabLst>
                <a:tab pos="835660" algn="l"/>
              </a:tabLst>
            </a:pPr>
            <a:r>
              <a:rPr sz="2000" b="1" dirty="0">
                <a:solidFill>
                  <a:srgbClr val="212121"/>
                </a:solidFill>
                <a:latin typeface="Arial"/>
                <a:cs typeface="Arial"/>
              </a:rPr>
              <a:t>Not</a:t>
            </a:r>
            <a:r>
              <a:rPr sz="2000" b="1" spc="-15" dirty="0">
                <a:solidFill>
                  <a:srgbClr val="212121"/>
                </a:solidFill>
                <a:latin typeface="Arial"/>
                <a:cs typeface="Arial"/>
              </a:rPr>
              <a:t> </a:t>
            </a:r>
            <a:r>
              <a:rPr sz="2000" b="1" dirty="0">
                <a:solidFill>
                  <a:srgbClr val="212121"/>
                </a:solidFill>
                <a:latin typeface="Arial"/>
                <a:cs typeface="Arial"/>
              </a:rPr>
              <a:t>go</a:t>
            </a:r>
            <a:r>
              <a:rPr sz="2000" b="1" spc="-5" dirty="0">
                <a:solidFill>
                  <a:srgbClr val="212121"/>
                </a:solidFill>
                <a:latin typeface="Arial"/>
                <a:cs typeface="Arial"/>
              </a:rPr>
              <a:t>i</a:t>
            </a:r>
            <a:r>
              <a:rPr sz="2000" b="1" dirty="0">
                <a:solidFill>
                  <a:srgbClr val="212121"/>
                </a:solidFill>
                <a:latin typeface="Arial"/>
                <a:cs typeface="Arial"/>
              </a:rPr>
              <a:t>ng</a:t>
            </a:r>
            <a:r>
              <a:rPr sz="2000" b="1" spc="-5" dirty="0">
                <a:solidFill>
                  <a:srgbClr val="212121"/>
                </a:solidFill>
                <a:latin typeface="Arial"/>
                <a:cs typeface="Arial"/>
              </a:rPr>
              <a:t> </a:t>
            </a:r>
            <a:r>
              <a:rPr sz="2000" b="1" dirty="0">
                <a:solidFill>
                  <a:srgbClr val="212121"/>
                </a:solidFill>
                <a:latin typeface="Arial"/>
                <a:cs typeface="Arial"/>
              </a:rPr>
              <a:t>to</a:t>
            </a:r>
            <a:r>
              <a:rPr sz="2000" b="1" spc="-20" dirty="0">
                <a:solidFill>
                  <a:srgbClr val="212121"/>
                </a:solidFill>
                <a:latin typeface="Arial"/>
                <a:cs typeface="Arial"/>
              </a:rPr>
              <a:t> </a:t>
            </a:r>
            <a:r>
              <a:rPr sz="2000" b="1" dirty="0">
                <a:solidFill>
                  <a:srgbClr val="212121"/>
                </a:solidFill>
                <a:latin typeface="Arial"/>
                <a:cs typeface="Arial"/>
              </a:rPr>
              <a:t>appo</a:t>
            </a:r>
            <a:r>
              <a:rPr sz="2000" b="1" spc="-5" dirty="0">
                <a:solidFill>
                  <a:srgbClr val="212121"/>
                </a:solidFill>
                <a:latin typeface="Arial"/>
                <a:cs typeface="Arial"/>
              </a:rPr>
              <a:t>i</a:t>
            </a:r>
            <a:r>
              <a:rPr sz="2000" b="1" dirty="0">
                <a:solidFill>
                  <a:srgbClr val="212121"/>
                </a:solidFill>
                <a:latin typeface="Arial"/>
                <a:cs typeface="Arial"/>
              </a:rPr>
              <a:t>nt</a:t>
            </a:r>
            <a:r>
              <a:rPr sz="2000" b="1" spc="-10" dirty="0">
                <a:solidFill>
                  <a:srgbClr val="212121"/>
                </a:solidFill>
                <a:latin typeface="Arial"/>
                <a:cs typeface="Arial"/>
              </a:rPr>
              <a:t>m</a:t>
            </a:r>
            <a:r>
              <a:rPr sz="2000" b="1" dirty="0">
                <a:solidFill>
                  <a:srgbClr val="212121"/>
                </a:solidFill>
                <a:latin typeface="Arial"/>
                <a:cs typeface="Arial"/>
              </a:rPr>
              <a:t>ents</a:t>
            </a:r>
            <a:endParaRPr sz="2000">
              <a:latin typeface="Arial"/>
              <a:cs typeface="Arial"/>
            </a:endParaRPr>
          </a:p>
          <a:p>
            <a:pPr marL="538480" indent="-342900">
              <a:lnSpc>
                <a:spcPct val="100000"/>
              </a:lnSpc>
              <a:spcBef>
                <a:spcPts val="254"/>
              </a:spcBef>
              <a:buClr>
                <a:srgbClr val="D51F1A"/>
              </a:buClr>
              <a:buFont typeface="Wingdings"/>
              <a:buChar char=""/>
              <a:tabLst>
                <a:tab pos="538480" algn="l"/>
              </a:tabLst>
            </a:pPr>
            <a:r>
              <a:rPr sz="2200" spc="-25" dirty="0">
                <a:solidFill>
                  <a:srgbClr val="212121"/>
                </a:solidFill>
                <a:latin typeface="Arial"/>
                <a:cs typeface="Arial"/>
              </a:rPr>
              <a:t>D</a:t>
            </a:r>
            <a:r>
              <a:rPr sz="2200" spc="-15" dirty="0">
                <a:solidFill>
                  <a:srgbClr val="212121"/>
                </a:solidFill>
                <a:latin typeface="Arial"/>
                <a:cs typeface="Arial"/>
              </a:rPr>
              <a:t>ropping</a:t>
            </a:r>
            <a:r>
              <a:rPr sz="2200" spc="10" dirty="0">
                <a:solidFill>
                  <a:srgbClr val="212121"/>
                </a:solidFill>
                <a:latin typeface="Arial"/>
                <a:cs typeface="Arial"/>
              </a:rPr>
              <a:t> </a:t>
            </a:r>
            <a:r>
              <a:rPr sz="2200" spc="-15" dirty="0">
                <a:solidFill>
                  <a:srgbClr val="212121"/>
                </a:solidFill>
                <a:latin typeface="Arial"/>
                <a:cs typeface="Arial"/>
              </a:rPr>
              <a:t>out</a:t>
            </a:r>
            <a:r>
              <a:rPr sz="2200" dirty="0">
                <a:solidFill>
                  <a:srgbClr val="212121"/>
                </a:solidFill>
                <a:latin typeface="Arial"/>
                <a:cs typeface="Arial"/>
              </a:rPr>
              <a:t> </a:t>
            </a:r>
            <a:r>
              <a:rPr sz="2200" spc="-10" dirty="0">
                <a:solidFill>
                  <a:srgbClr val="212121"/>
                </a:solidFill>
                <a:latin typeface="Arial"/>
                <a:cs typeface="Arial"/>
              </a:rPr>
              <a:t>or</a:t>
            </a:r>
            <a:r>
              <a:rPr sz="2200" spc="10" dirty="0">
                <a:solidFill>
                  <a:srgbClr val="212121"/>
                </a:solidFill>
                <a:latin typeface="Arial"/>
                <a:cs typeface="Arial"/>
              </a:rPr>
              <a:t> </a:t>
            </a:r>
            <a:r>
              <a:rPr sz="2200" spc="-15" dirty="0">
                <a:solidFill>
                  <a:srgbClr val="212121"/>
                </a:solidFill>
                <a:latin typeface="Arial"/>
                <a:cs typeface="Arial"/>
              </a:rPr>
              <a:t>ne</a:t>
            </a:r>
            <a:r>
              <a:rPr sz="2200" spc="-25" dirty="0">
                <a:solidFill>
                  <a:srgbClr val="212121"/>
                </a:solidFill>
                <a:latin typeface="Arial"/>
                <a:cs typeface="Arial"/>
              </a:rPr>
              <a:t>v</a:t>
            </a:r>
            <a:r>
              <a:rPr sz="2200" spc="-10" dirty="0">
                <a:solidFill>
                  <a:srgbClr val="212121"/>
                </a:solidFill>
                <a:latin typeface="Arial"/>
                <a:cs typeface="Arial"/>
              </a:rPr>
              <a:t>er</a:t>
            </a:r>
            <a:r>
              <a:rPr sz="2200" spc="10" dirty="0">
                <a:solidFill>
                  <a:srgbClr val="212121"/>
                </a:solidFill>
                <a:latin typeface="Arial"/>
                <a:cs typeface="Arial"/>
              </a:rPr>
              <a:t> </a:t>
            </a:r>
            <a:r>
              <a:rPr sz="2200" spc="-10" dirty="0">
                <a:solidFill>
                  <a:srgbClr val="212121"/>
                </a:solidFill>
                <a:latin typeface="Arial"/>
                <a:cs typeface="Arial"/>
              </a:rPr>
              <a:t>entering</a:t>
            </a:r>
            <a:r>
              <a:rPr sz="2200" spc="10" dirty="0">
                <a:solidFill>
                  <a:srgbClr val="212121"/>
                </a:solidFill>
                <a:latin typeface="Arial"/>
                <a:cs typeface="Arial"/>
              </a:rPr>
              <a:t> </a:t>
            </a:r>
            <a:r>
              <a:rPr sz="2200" spc="-10" dirty="0">
                <a:solidFill>
                  <a:srgbClr val="212121"/>
                </a:solidFill>
                <a:latin typeface="Arial"/>
                <a:cs typeface="Arial"/>
              </a:rPr>
              <a:t>treat</a:t>
            </a:r>
            <a:r>
              <a:rPr sz="2200" spc="-25" dirty="0">
                <a:solidFill>
                  <a:srgbClr val="212121"/>
                </a:solidFill>
                <a:latin typeface="Arial"/>
                <a:cs typeface="Arial"/>
              </a:rPr>
              <a:t>m</a:t>
            </a:r>
            <a:r>
              <a:rPr sz="2200" spc="-15" dirty="0">
                <a:solidFill>
                  <a:srgbClr val="212121"/>
                </a:solidFill>
                <a:latin typeface="Arial"/>
                <a:cs typeface="Arial"/>
              </a:rPr>
              <a:t>ent</a:t>
            </a:r>
            <a:endParaRPr sz="2200">
              <a:latin typeface="Arial"/>
              <a:cs typeface="Arial"/>
            </a:endParaRPr>
          </a:p>
          <a:p>
            <a:pPr marL="538480" indent="-342900">
              <a:lnSpc>
                <a:spcPct val="100000"/>
              </a:lnSpc>
              <a:spcBef>
                <a:spcPts val="260"/>
              </a:spcBef>
              <a:buClr>
                <a:srgbClr val="D51F1A"/>
              </a:buClr>
              <a:buFont typeface="Wingdings"/>
              <a:buChar char=""/>
              <a:tabLst>
                <a:tab pos="538480" algn="l"/>
              </a:tabLst>
            </a:pPr>
            <a:r>
              <a:rPr sz="2200" spc="-25" dirty="0">
                <a:solidFill>
                  <a:srgbClr val="212121"/>
                </a:solidFill>
                <a:latin typeface="Arial"/>
                <a:cs typeface="Arial"/>
              </a:rPr>
              <a:t>N</a:t>
            </a:r>
            <a:r>
              <a:rPr sz="2200" spc="-10" dirty="0">
                <a:solidFill>
                  <a:srgbClr val="212121"/>
                </a:solidFill>
                <a:latin typeface="Arial"/>
                <a:cs typeface="Arial"/>
              </a:rPr>
              <a:t>ot</a:t>
            </a:r>
            <a:r>
              <a:rPr sz="2200" dirty="0">
                <a:solidFill>
                  <a:srgbClr val="212121"/>
                </a:solidFill>
                <a:latin typeface="Arial"/>
                <a:cs typeface="Arial"/>
              </a:rPr>
              <a:t> </a:t>
            </a:r>
            <a:r>
              <a:rPr sz="2200" spc="-10" dirty="0">
                <a:solidFill>
                  <a:srgbClr val="212121"/>
                </a:solidFill>
                <a:latin typeface="Arial"/>
                <a:cs typeface="Arial"/>
              </a:rPr>
              <a:t>taking</a:t>
            </a:r>
            <a:r>
              <a:rPr sz="2200" dirty="0">
                <a:solidFill>
                  <a:srgbClr val="212121"/>
                </a:solidFill>
                <a:latin typeface="Arial"/>
                <a:cs typeface="Arial"/>
              </a:rPr>
              <a:t> </a:t>
            </a:r>
            <a:r>
              <a:rPr sz="2200" spc="-30" dirty="0">
                <a:solidFill>
                  <a:srgbClr val="212121"/>
                </a:solidFill>
                <a:latin typeface="Arial"/>
                <a:cs typeface="Arial"/>
              </a:rPr>
              <a:t>m</a:t>
            </a:r>
            <a:r>
              <a:rPr sz="2200" spc="-10" dirty="0">
                <a:solidFill>
                  <a:srgbClr val="212121"/>
                </a:solidFill>
                <a:latin typeface="Arial"/>
                <a:cs typeface="Arial"/>
              </a:rPr>
              <a:t>edicat</a:t>
            </a:r>
            <a:r>
              <a:rPr sz="2200" dirty="0">
                <a:solidFill>
                  <a:srgbClr val="212121"/>
                </a:solidFill>
                <a:latin typeface="Arial"/>
                <a:cs typeface="Arial"/>
              </a:rPr>
              <a:t>i</a:t>
            </a:r>
            <a:r>
              <a:rPr sz="2200" spc="-15" dirty="0">
                <a:solidFill>
                  <a:srgbClr val="212121"/>
                </a:solidFill>
                <a:latin typeface="Arial"/>
                <a:cs typeface="Arial"/>
              </a:rPr>
              <a:t>ons</a:t>
            </a:r>
            <a:r>
              <a:rPr sz="2200" spc="5" dirty="0">
                <a:solidFill>
                  <a:srgbClr val="212121"/>
                </a:solidFill>
                <a:latin typeface="Arial"/>
                <a:cs typeface="Arial"/>
              </a:rPr>
              <a:t> </a:t>
            </a:r>
            <a:r>
              <a:rPr sz="2200" spc="-15" dirty="0">
                <a:solidFill>
                  <a:srgbClr val="212121"/>
                </a:solidFill>
                <a:latin typeface="Arial"/>
                <a:cs typeface="Arial"/>
              </a:rPr>
              <a:t>as</a:t>
            </a:r>
            <a:r>
              <a:rPr sz="2200" spc="5" dirty="0">
                <a:solidFill>
                  <a:srgbClr val="212121"/>
                </a:solidFill>
                <a:latin typeface="Arial"/>
                <a:cs typeface="Arial"/>
              </a:rPr>
              <a:t> </a:t>
            </a:r>
            <a:r>
              <a:rPr sz="2200" spc="-15" dirty="0">
                <a:solidFill>
                  <a:srgbClr val="212121"/>
                </a:solidFill>
                <a:latin typeface="Arial"/>
                <a:cs typeface="Arial"/>
              </a:rPr>
              <a:t>pre</a:t>
            </a:r>
            <a:r>
              <a:rPr sz="2200" spc="-10" dirty="0">
                <a:solidFill>
                  <a:srgbClr val="212121"/>
                </a:solidFill>
                <a:latin typeface="Arial"/>
                <a:cs typeface="Arial"/>
              </a:rPr>
              <a:t>scribed</a:t>
            </a:r>
            <a:endParaRPr sz="2200">
              <a:latin typeface="Arial"/>
              <a:cs typeface="Arial"/>
            </a:endParaRPr>
          </a:p>
          <a:p>
            <a:pPr marL="538480" indent="-342900">
              <a:lnSpc>
                <a:spcPct val="100000"/>
              </a:lnSpc>
              <a:spcBef>
                <a:spcPts val="265"/>
              </a:spcBef>
              <a:buClr>
                <a:srgbClr val="D51F1A"/>
              </a:buClr>
              <a:buFont typeface="Wingdings"/>
              <a:buChar char=""/>
              <a:tabLst>
                <a:tab pos="538480" algn="l"/>
              </a:tabLst>
            </a:pPr>
            <a:r>
              <a:rPr sz="2200" spc="-60" dirty="0">
                <a:solidFill>
                  <a:srgbClr val="212121"/>
                </a:solidFill>
                <a:latin typeface="Arial"/>
                <a:cs typeface="Arial"/>
              </a:rPr>
              <a:t>W</a:t>
            </a:r>
            <a:r>
              <a:rPr sz="2200" spc="-10" dirty="0">
                <a:solidFill>
                  <a:srgbClr val="212121"/>
                </a:solidFill>
                <a:latin typeface="Arial"/>
                <a:cs typeface="Arial"/>
              </a:rPr>
              <a:t>ors</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health</a:t>
            </a:r>
            <a:r>
              <a:rPr sz="2200" dirty="0">
                <a:solidFill>
                  <a:srgbClr val="212121"/>
                </a:solidFill>
                <a:latin typeface="Arial"/>
                <a:cs typeface="Arial"/>
              </a:rPr>
              <a:t> </a:t>
            </a:r>
            <a:r>
              <a:rPr sz="2200" spc="-10" dirty="0">
                <a:solidFill>
                  <a:srgbClr val="212121"/>
                </a:solidFill>
                <a:latin typeface="Arial"/>
                <a:cs typeface="Arial"/>
              </a:rPr>
              <a:t>conditions</a:t>
            </a:r>
            <a:endParaRPr sz="2200">
              <a:latin typeface="Arial"/>
              <a:cs typeface="Arial"/>
            </a:endParaRPr>
          </a:p>
          <a:p>
            <a:pPr marL="538480" marR="5080" indent="-342900">
              <a:lnSpc>
                <a:spcPts val="2380"/>
              </a:lnSpc>
              <a:spcBef>
                <a:spcPts val="560"/>
              </a:spcBef>
              <a:buClr>
                <a:srgbClr val="D51F1A"/>
              </a:buClr>
              <a:buFont typeface="Wingdings"/>
              <a:buChar char=""/>
              <a:tabLst>
                <a:tab pos="538480" algn="l"/>
              </a:tabLst>
            </a:pPr>
            <a:r>
              <a:rPr sz="2200" spc="-100" dirty="0">
                <a:solidFill>
                  <a:srgbClr val="212121"/>
                </a:solidFill>
                <a:latin typeface="Arial"/>
                <a:cs typeface="Arial"/>
              </a:rPr>
              <a:t>T</a:t>
            </a:r>
            <a:r>
              <a:rPr sz="2200" spc="-15" dirty="0">
                <a:solidFill>
                  <a:srgbClr val="212121"/>
                </a:solidFill>
                <a:latin typeface="Arial"/>
                <a:cs typeface="Arial"/>
              </a:rPr>
              <a:t>ran</a:t>
            </a:r>
            <a:r>
              <a:rPr sz="2200" spc="-10" dirty="0">
                <a:solidFill>
                  <a:srgbClr val="212121"/>
                </a:solidFill>
                <a:latin typeface="Arial"/>
                <a:cs typeface="Arial"/>
              </a:rPr>
              <a:t>s</a:t>
            </a:r>
            <a:r>
              <a:rPr sz="2200" spc="-30" dirty="0">
                <a:solidFill>
                  <a:srgbClr val="212121"/>
                </a:solidFill>
                <a:latin typeface="Arial"/>
                <a:cs typeface="Arial"/>
              </a:rPr>
              <a:t>m</a:t>
            </a:r>
            <a:r>
              <a:rPr sz="2200" spc="-5" dirty="0">
                <a:solidFill>
                  <a:srgbClr val="212121"/>
                </a:solidFill>
                <a:latin typeface="Arial"/>
                <a:cs typeface="Arial"/>
              </a:rPr>
              <a:t>i</a:t>
            </a:r>
            <a:r>
              <a:rPr sz="2200" spc="-10" dirty="0">
                <a:solidFill>
                  <a:srgbClr val="212121"/>
                </a:solidFill>
                <a:latin typeface="Arial"/>
                <a:cs typeface="Arial"/>
              </a:rPr>
              <a:t>ssion</a:t>
            </a:r>
            <a:r>
              <a:rPr sz="2200" spc="10"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0" dirty="0">
                <a:solidFill>
                  <a:srgbClr val="212121"/>
                </a:solidFill>
                <a:latin typeface="Arial"/>
                <a:cs typeface="Arial"/>
              </a:rPr>
              <a:t>infections to</a:t>
            </a:r>
            <a:r>
              <a:rPr sz="2200" dirty="0">
                <a:solidFill>
                  <a:srgbClr val="212121"/>
                </a:solidFill>
                <a:latin typeface="Arial"/>
                <a:cs typeface="Arial"/>
              </a:rPr>
              <a:t> </a:t>
            </a:r>
            <a:r>
              <a:rPr sz="2200" spc="-15" dirty="0">
                <a:solidFill>
                  <a:srgbClr val="212121"/>
                </a:solidFill>
                <a:latin typeface="Arial"/>
                <a:cs typeface="Arial"/>
              </a:rPr>
              <a:t>partner</a:t>
            </a:r>
            <a:r>
              <a:rPr sz="2200" spc="-10" dirty="0">
                <a:solidFill>
                  <a:srgbClr val="212121"/>
                </a:solidFill>
                <a:latin typeface="Arial"/>
                <a:cs typeface="Arial"/>
              </a:rPr>
              <a:t>s,</a:t>
            </a:r>
            <a:r>
              <a:rPr sz="2200" spc="15" dirty="0">
                <a:solidFill>
                  <a:srgbClr val="212121"/>
                </a:solidFill>
                <a:latin typeface="Arial"/>
                <a:cs typeface="Arial"/>
              </a:rPr>
              <a:t> </a:t>
            </a:r>
            <a:r>
              <a:rPr sz="2200" spc="-10" dirty="0">
                <a:solidFill>
                  <a:srgbClr val="212121"/>
                </a:solidFill>
                <a:latin typeface="Arial"/>
                <a:cs typeface="Arial"/>
              </a:rPr>
              <a:t>to</a:t>
            </a:r>
            <a:r>
              <a:rPr sz="2200" spc="10" dirty="0">
                <a:solidFill>
                  <a:srgbClr val="212121"/>
                </a:solidFill>
                <a:latin typeface="Arial"/>
                <a:cs typeface="Arial"/>
              </a:rPr>
              <a:t> </a:t>
            </a:r>
            <a:r>
              <a:rPr sz="2200" spc="-15" dirty="0">
                <a:solidFill>
                  <a:srgbClr val="212121"/>
                </a:solidFill>
                <a:latin typeface="Arial"/>
                <a:cs typeface="Arial"/>
              </a:rPr>
              <a:t>unborn</a:t>
            </a:r>
            <a:r>
              <a:rPr sz="2200" dirty="0">
                <a:solidFill>
                  <a:srgbClr val="212121"/>
                </a:solidFill>
                <a:latin typeface="Arial"/>
                <a:cs typeface="Arial"/>
              </a:rPr>
              <a:t> </a:t>
            </a:r>
            <a:r>
              <a:rPr sz="2200" spc="-10" dirty="0">
                <a:solidFill>
                  <a:srgbClr val="212121"/>
                </a:solidFill>
                <a:latin typeface="Arial"/>
                <a:cs typeface="Arial"/>
              </a:rPr>
              <a:t>children</a:t>
            </a:r>
            <a:r>
              <a:rPr sz="2200"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0" dirty="0">
                <a:solidFill>
                  <a:srgbClr val="212121"/>
                </a:solidFill>
                <a:latin typeface="Arial"/>
                <a:cs typeface="Arial"/>
              </a:rPr>
              <a:t>to</a:t>
            </a:r>
            <a:r>
              <a:rPr sz="2200" spc="10" dirty="0">
                <a:solidFill>
                  <a:srgbClr val="212121"/>
                </a:solidFill>
                <a:latin typeface="Arial"/>
                <a:cs typeface="Arial"/>
              </a:rPr>
              <a:t> </a:t>
            </a:r>
            <a:r>
              <a:rPr sz="2200" spc="-10" dirty="0">
                <a:solidFill>
                  <a:srgbClr val="212121"/>
                </a:solidFill>
                <a:latin typeface="Arial"/>
                <a:cs typeface="Arial"/>
              </a:rPr>
              <a:t>children during</a:t>
            </a:r>
            <a:r>
              <a:rPr sz="2200" dirty="0">
                <a:solidFill>
                  <a:srgbClr val="212121"/>
                </a:solidFill>
                <a:latin typeface="Arial"/>
                <a:cs typeface="Arial"/>
              </a:rPr>
              <a:t> </a:t>
            </a:r>
            <a:r>
              <a:rPr sz="2200" spc="-10" dirty="0">
                <a:solidFill>
                  <a:srgbClr val="212121"/>
                </a:solidFill>
                <a:latin typeface="Arial"/>
                <a:cs typeface="Arial"/>
              </a:rPr>
              <a:t>birthing</a:t>
            </a:r>
            <a:endParaRPr sz="2200">
              <a:latin typeface="Arial"/>
              <a:cs typeface="Arial"/>
            </a:endParaRPr>
          </a:p>
        </p:txBody>
      </p:sp>
      <p:sp>
        <p:nvSpPr>
          <p:cNvPr id="7" name="object 7"/>
          <p:cNvSpPr/>
          <p:nvPr/>
        </p:nvSpPr>
        <p:spPr>
          <a:xfrm>
            <a:off x="156971" y="6065520"/>
            <a:ext cx="905255" cy="792479"/>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325821" rIns="0" bIns="0" rtlCol="0">
            <a:spAutoFit/>
          </a:bodyPr>
          <a:lstStyle/>
          <a:p>
            <a:pPr marL="57785">
              <a:lnSpc>
                <a:spcPct val="100000"/>
              </a:lnSpc>
            </a:pPr>
            <a:r>
              <a:rPr spc="-125" dirty="0">
                <a:solidFill>
                  <a:srgbClr val="C00000"/>
                </a:solidFill>
              </a:rPr>
              <a:t>Pa</a:t>
            </a:r>
            <a:r>
              <a:rPr spc="-114" dirty="0">
                <a:solidFill>
                  <a:srgbClr val="C00000"/>
                </a:solidFill>
              </a:rPr>
              <a:t>y</a:t>
            </a:r>
            <a:r>
              <a:rPr spc="-120" dirty="0">
                <a:solidFill>
                  <a:srgbClr val="C00000"/>
                </a:solidFill>
              </a:rPr>
              <a:t>in</a:t>
            </a:r>
            <a:r>
              <a:rPr spc="-25" dirty="0">
                <a:solidFill>
                  <a:srgbClr val="C00000"/>
                </a:solidFill>
              </a:rPr>
              <a:t>g</a:t>
            </a:r>
            <a:r>
              <a:rPr spc="-220" dirty="0">
                <a:solidFill>
                  <a:srgbClr val="C00000"/>
                </a:solidFill>
              </a:rPr>
              <a:t> </a:t>
            </a:r>
            <a:r>
              <a:rPr spc="-105" dirty="0">
                <a:solidFill>
                  <a:srgbClr val="C00000"/>
                </a:solidFill>
              </a:rPr>
              <a:t>f</a:t>
            </a:r>
            <a:r>
              <a:rPr spc="-130" dirty="0">
                <a:solidFill>
                  <a:srgbClr val="C00000"/>
                </a:solidFill>
              </a:rPr>
              <a:t>o</a:t>
            </a:r>
            <a:r>
              <a:rPr spc="-15" dirty="0">
                <a:solidFill>
                  <a:srgbClr val="C00000"/>
                </a:solidFill>
              </a:rPr>
              <a:t>r</a:t>
            </a:r>
            <a:r>
              <a:rPr spc="-275" dirty="0">
                <a:solidFill>
                  <a:srgbClr val="C00000"/>
                </a:solidFill>
              </a:rPr>
              <a:t> </a:t>
            </a:r>
            <a:r>
              <a:rPr spc="-270" dirty="0">
                <a:solidFill>
                  <a:srgbClr val="C00000"/>
                </a:solidFill>
              </a:rPr>
              <a:t>T</a:t>
            </a:r>
            <a:r>
              <a:rPr spc="-110" dirty="0">
                <a:solidFill>
                  <a:srgbClr val="C00000"/>
                </a:solidFill>
              </a:rPr>
              <a:t>r</a:t>
            </a:r>
            <a:r>
              <a:rPr spc="-130" dirty="0">
                <a:solidFill>
                  <a:srgbClr val="C00000"/>
                </a:solidFill>
              </a:rPr>
              <a:t>ea</a:t>
            </a:r>
            <a:r>
              <a:rPr spc="-105" dirty="0">
                <a:solidFill>
                  <a:srgbClr val="C00000"/>
                </a:solidFill>
              </a:rPr>
              <a:t>t</a:t>
            </a:r>
            <a:r>
              <a:rPr spc="-130" dirty="0">
                <a:solidFill>
                  <a:srgbClr val="C00000"/>
                </a:solidFill>
              </a:rPr>
              <a:t>men</a:t>
            </a:r>
            <a:r>
              <a:rPr spc="-15" dirty="0">
                <a:solidFill>
                  <a:srgbClr val="C00000"/>
                </a:solidFill>
              </a:rPr>
              <a:t>t</a:t>
            </a:r>
            <a:r>
              <a:rPr spc="-200" dirty="0">
                <a:solidFill>
                  <a:srgbClr val="C00000"/>
                </a:solidFill>
              </a:rPr>
              <a:t> </a:t>
            </a:r>
            <a:r>
              <a:rPr spc="-130" dirty="0">
                <a:solidFill>
                  <a:srgbClr val="C00000"/>
                </a:solidFill>
              </a:rPr>
              <a:t>a</a:t>
            </a:r>
            <a:r>
              <a:rPr spc="-125" dirty="0">
                <a:solidFill>
                  <a:srgbClr val="C00000"/>
                </a:solidFill>
              </a:rPr>
              <a:t>n</a:t>
            </a:r>
            <a:r>
              <a:rPr spc="-25" dirty="0">
                <a:solidFill>
                  <a:srgbClr val="C00000"/>
                </a:solidFill>
              </a:rPr>
              <a:t>d</a:t>
            </a:r>
            <a:r>
              <a:rPr spc="-204" dirty="0">
                <a:solidFill>
                  <a:srgbClr val="C00000"/>
                </a:solidFill>
              </a:rPr>
              <a:t> </a:t>
            </a:r>
            <a:r>
              <a:rPr spc="-130" dirty="0">
                <a:solidFill>
                  <a:srgbClr val="C00000"/>
                </a:solidFill>
              </a:rPr>
              <a:t>Pa</a:t>
            </a:r>
            <a:r>
              <a:rPr spc="-110" dirty="0">
                <a:solidFill>
                  <a:srgbClr val="C00000"/>
                </a:solidFill>
              </a:rPr>
              <a:t>t</a:t>
            </a:r>
            <a:r>
              <a:rPr spc="-120" dirty="0">
                <a:solidFill>
                  <a:srgbClr val="C00000"/>
                </a:solidFill>
              </a:rPr>
              <a:t>ie</a:t>
            </a:r>
            <a:r>
              <a:rPr spc="-130" dirty="0">
                <a:solidFill>
                  <a:srgbClr val="C00000"/>
                </a:solidFill>
              </a:rPr>
              <a:t>n</a:t>
            </a:r>
            <a:r>
              <a:rPr spc="-15" dirty="0">
                <a:solidFill>
                  <a:srgbClr val="C00000"/>
                </a:solidFill>
              </a:rPr>
              <a:t>t</a:t>
            </a:r>
            <a:r>
              <a:rPr spc="-210" dirty="0">
                <a:solidFill>
                  <a:srgbClr val="C00000"/>
                </a:solidFill>
              </a:rPr>
              <a:t> </a:t>
            </a:r>
            <a:r>
              <a:rPr spc="-135" dirty="0">
                <a:solidFill>
                  <a:srgbClr val="C00000"/>
                </a:solidFill>
              </a:rPr>
              <a:t>Re</a:t>
            </a:r>
            <a:r>
              <a:rPr spc="-110" dirty="0">
                <a:solidFill>
                  <a:srgbClr val="C00000"/>
                </a:solidFill>
              </a:rPr>
              <a:t>s</a:t>
            </a:r>
            <a:r>
              <a:rPr spc="-130" dirty="0">
                <a:solidFill>
                  <a:srgbClr val="C00000"/>
                </a:solidFill>
              </a:rPr>
              <a:t>ou</a:t>
            </a:r>
            <a:r>
              <a:rPr spc="-110" dirty="0">
                <a:solidFill>
                  <a:srgbClr val="C00000"/>
                </a:solidFill>
              </a:rPr>
              <a:t>rc</a:t>
            </a:r>
            <a:r>
              <a:rPr spc="-130" dirty="0">
                <a:solidFill>
                  <a:srgbClr val="C00000"/>
                </a:solidFill>
              </a:rPr>
              <a:t>es</a:t>
            </a:r>
          </a:p>
        </p:txBody>
      </p:sp>
      <p:sp>
        <p:nvSpPr>
          <p:cNvPr id="4" name="object 4"/>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5" name="object 5"/>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6" name="object 6"/>
          <p:cNvSpPr/>
          <p:nvPr/>
        </p:nvSpPr>
        <p:spPr>
          <a:xfrm>
            <a:off x="295656" y="1690116"/>
            <a:ext cx="3102851" cy="1263395"/>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691216" y="3011893"/>
            <a:ext cx="2423795" cy="528320"/>
          </a:xfrm>
          <a:prstGeom prst="rect">
            <a:avLst/>
          </a:prstGeom>
        </p:spPr>
        <p:txBody>
          <a:bodyPr vert="horz" wrap="square" lIns="0" tIns="0" rIns="0" bIns="0" rtlCol="0">
            <a:spAutoFit/>
          </a:bodyPr>
          <a:lstStyle/>
          <a:p>
            <a:pPr marL="12700">
              <a:lnSpc>
                <a:spcPct val="100000"/>
              </a:lnSpc>
            </a:pPr>
            <a:r>
              <a:rPr sz="1800" u="heavy" spc="-5" dirty="0">
                <a:solidFill>
                  <a:srgbClr val="468FCC"/>
                </a:solidFill>
                <a:latin typeface="Arial"/>
                <a:cs typeface="Arial"/>
                <a:hlinkClick r:id="rId5"/>
              </a:rPr>
              <a:t>H</a:t>
            </a:r>
            <a:r>
              <a:rPr sz="1800" u="heavy" spc="-10" dirty="0">
                <a:solidFill>
                  <a:srgbClr val="468FCC"/>
                </a:solidFill>
                <a:latin typeface="Arial"/>
                <a:cs typeface="Arial"/>
                <a:hlinkClick r:id="rId5"/>
              </a:rPr>
              <a:t>e</a:t>
            </a:r>
            <a:r>
              <a:rPr sz="1800" u="heavy" spc="-5" dirty="0">
                <a:solidFill>
                  <a:srgbClr val="468FCC"/>
                </a:solidFill>
                <a:latin typeface="Arial"/>
                <a:cs typeface="Arial"/>
                <a:hlinkClick r:id="rId5"/>
              </a:rPr>
              <a:t>l</a:t>
            </a:r>
            <a:r>
              <a:rPr sz="1800" u="heavy" spc="-10" dirty="0">
                <a:solidFill>
                  <a:srgbClr val="468FCC"/>
                </a:solidFill>
                <a:latin typeface="Arial"/>
                <a:cs typeface="Arial"/>
                <a:hlinkClick r:id="rId5"/>
              </a:rPr>
              <a:t>p4hep</a:t>
            </a:r>
            <a:r>
              <a:rPr sz="1800" u="heavy" dirty="0">
                <a:solidFill>
                  <a:srgbClr val="468FCC"/>
                </a:solidFill>
                <a:latin typeface="Arial"/>
                <a:cs typeface="Arial"/>
                <a:hlinkClick r:id="rId5"/>
              </a:rPr>
              <a:t>.</a:t>
            </a:r>
            <a:r>
              <a:rPr sz="1800" u="heavy" spc="-10" dirty="0">
                <a:solidFill>
                  <a:srgbClr val="468FCC"/>
                </a:solidFill>
                <a:latin typeface="Arial"/>
                <a:cs typeface="Arial"/>
                <a:hlinkClick r:id="rId5"/>
              </a:rPr>
              <a:t>o</a:t>
            </a:r>
            <a:r>
              <a:rPr sz="1800" u="heavy" dirty="0">
                <a:solidFill>
                  <a:srgbClr val="468FCC"/>
                </a:solidFill>
                <a:latin typeface="Arial"/>
                <a:cs typeface="Arial"/>
                <a:hlinkClick r:id="rId5"/>
              </a:rPr>
              <a:t>rg</a:t>
            </a:r>
            <a:endParaRPr sz="1800">
              <a:latin typeface="Arial"/>
              <a:cs typeface="Arial"/>
            </a:endParaRPr>
          </a:p>
          <a:p>
            <a:pPr marL="12700">
              <a:lnSpc>
                <a:spcPct val="100000"/>
              </a:lnSpc>
            </a:pPr>
            <a:r>
              <a:rPr sz="1800" spc="-20" dirty="0">
                <a:solidFill>
                  <a:srgbClr val="212121"/>
                </a:solidFill>
                <a:latin typeface="Arial"/>
                <a:cs typeface="Arial"/>
              </a:rPr>
              <a:t>P</a:t>
            </a:r>
            <a:r>
              <a:rPr sz="1800" spc="-10" dirty="0">
                <a:solidFill>
                  <a:srgbClr val="212121"/>
                </a:solidFill>
                <a:latin typeface="Arial"/>
                <a:cs typeface="Arial"/>
              </a:rPr>
              <a:t>ee</a:t>
            </a:r>
            <a:r>
              <a:rPr sz="1800" dirty="0">
                <a:solidFill>
                  <a:srgbClr val="212121"/>
                </a:solidFill>
                <a:latin typeface="Arial"/>
                <a:cs typeface="Arial"/>
              </a:rPr>
              <a:t>r </a:t>
            </a:r>
            <a:r>
              <a:rPr sz="1800" spc="-10" dirty="0">
                <a:solidFill>
                  <a:srgbClr val="212121"/>
                </a:solidFill>
                <a:latin typeface="Arial"/>
                <a:cs typeface="Arial"/>
              </a:rPr>
              <a:t>ad</a:t>
            </a:r>
            <a:r>
              <a:rPr sz="1800" dirty="0">
                <a:solidFill>
                  <a:srgbClr val="212121"/>
                </a:solidFill>
                <a:latin typeface="Arial"/>
                <a:cs typeface="Arial"/>
              </a:rPr>
              <a:t>v</a:t>
            </a:r>
            <a:r>
              <a:rPr sz="1800" spc="-5" dirty="0">
                <a:solidFill>
                  <a:srgbClr val="212121"/>
                </a:solidFill>
                <a:latin typeface="Arial"/>
                <a:cs typeface="Arial"/>
              </a:rPr>
              <a:t>i</a:t>
            </a:r>
            <a:r>
              <a:rPr sz="1800" dirty="0">
                <a:solidFill>
                  <a:srgbClr val="212121"/>
                </a:solidFill>
                <a:latin typeface="Arial"/>
                <a:cs typeface="Arial"/>
              </a:rPr>
              <a:t>ce</a:t>
            </a:r>
            <a:r>
              <a:rPr sz="1800" spc="10" dirty="0">
                <a:solidFill>
                  <a:srgbClr val="212121"/>
                </a:solidFill>
                <a:latin typeface="Arial"/>
                <a:cs typeface="Arial"/>
              </a:rPr>
              <a:t> </a:t>
            </a:r>
            <a:r>
              <a:rPr sz="1800" spc="-5" dirty="0">
                <a:solidFill>
                  <a:srgbClr val="212121"/>
                </a:solidFill>
                <a:latin typeface="Arial"/>
                <a:cs typeface="Arial"/>
              </a:rPr>
              <a:t>f</a:t>
            </a:r>
            <a:r>
              <a:rPr sz="1800" spc="-10" dirty="0">
                <a:solidFill>
                  <a:srgbClr val="212121"/>
                </a:solidFill>
                <a:latin typeface="Arial"/>
                <a:cs typeface="Arial"/>
              </a:rPr>
              <a:t>o</a:t>
            </a:r>
            <a:r>
              <a:rPr sz="1800" dirty="0">
                <a:solidFill>
                  <a:srgbClr val="212121"/>
                </a:solidFill>
                <a:latin typeface="Arial"/>
                <a:cs typeface="Arial"/>
              </a:rPr>
              <a:t>r </a:t>
            </a:r>
            <a:r>
              <a:rPr sz="1800" spc="-10" dirty="0">
                <a:solidFill>
                  <a:srgbClr val="212121"/>
                </a:solidFill>
                <a:latin typeface="Arial"/>
                <a:cs typeface="Arial"/>
              </a:rPr>
              <a:t>pa</a:t>
            </a:r>
            <a:r>
              <a:rPr sz="1800" dirty="0">
                <a:solidFill>
                  <a:srgbClr val="212121"/>
                </a:solidFill>
                <a:latin typeface="Arial"/>
                <a:cs typeface="Arial"/>
              </a:rPr>
              <a:t>t</a:t>
            </a:r>
            <a:r>
              <a:rPr sz="1800" spc="-5" dirty="0">
                <a:solidFill>
                  <a:srgbClr val="212121"/>
                </a:solidFill>
                <a:latin typeface="Arial"/>
                <a:cs typeface="Arial"/>
              </a:rPr>
              <a:t>i</a:t>
            </a:r>
            <a:r>
              <a:rPr sz="1800" spc="-10" dirty="0">
                <a:solidFill>
                  <a:srgbClr val="212121"/>
                </a:solidFill>
                <a:latin typeface="Arial"/>
                <a:cs typeface="Arial"/>
              </a:rPr>
              <a:t>en</a:t>
            </a:r>
            <a:r>
              <a:rPr sz="1800" dirty="0">
                <a:solidFill>
                  <a:srgbClr val="212121"/>
                </a:solidFill>
                <a:latin typeface="Arial"/>
                <a:cs typeface="Arial"/>
              </a:rPr>
              <a:t>ts</a:t>
            </a:r>
            <a:endParaRPr sz="1800">
              <a:latin typeface="Arial"/>
              <a:cs typeface="Arial"/>
            </a:endParaRPr>
          </a:p>
        </p:txBody>
      </p:sp>
      <p:sp>
        <p:nvSpPr>
          <p:cNvPr id="8" name="object 8"/>
          <p:cNvSpPr txBox="1"/>
          <p:nvPr/>
        </p:nvSpPr>
        <p:spPr>
          <a:xfrm>
            <a:off x="4442673" y="3012136"/>
            <a:ext cx="3694429" cy="528320"/>
          </a:xfrm>
          <a:prstGeom prst="rect">
            <a:avLst/>
          </a:prstGeom>
        </p:spPr>
        <p:txBody>
          <a:bodyPr vert="horz" wrap="square" lIns="0" tIns="0" rIns="0" bIns="0" rtlCol="0">
            <a:spAutoFit/>
          </a:bodyPr>
          <a:lstStyle/>
          <a:p>
            <a:pPr marL="1205865" marR="5080" indent="-1193800">
              <a:lnSpc>
                <a:spcPct val="100000"/>
              </a:lnSpc>
            </a:pPr>
            <a:r>
              <a:rPr sz="1800" u="heavy" spc="-204" dirty="0">
                <a:solidFill>
                  <a:srgbClr val="468FCC"/>
                </a:solidFill>
                <a:latin typeface="Arial"/>
                <a:cs typeface="Arial"/>
                <a:hlinkClick r:id="rId6"/>
              </a:rPr>
              <a:t>T</a:t>
            </a:r>
            <a:r>
              <a:rPr sz="1800" u="heavy" spc="-10" dirty="0">
                <a:solidFill>
                  <a:srgbClr val="468FCC"/>
                </a:solidFill>
                <a:latin typeface="Arial"/>
                <a:cs typeface="Arial"/>
                <a:hlinkClick r:id="rId6"/>
              </a:rPr>
              <a:t>e</a:t>
            </a:r>
            <a:r>
              <a:rPr sz="1800" u="heavy" spc="-15" dirty="0">
                <a:solidFill>
                  <a:srgbClr val="468FCC"/>
                </a:solidFill>
                <a:latin typeface="Arial"/>
                <a:cs typeface="Arial"/>
                <a:hlinkClick r:id="rId6"/>
              </a:rPr>
              <a:t>x</a:t>
            </a:r>
            <a:r>
              <a:rPr sz="1800" u="heavy" spc="-10" dirty="0">
                <a:solidFill>
                  <a:srgbClr val="468FCC"/>
                </a:solidFill>
                <a:latin typeface="Arial"/>
                <a:cs typeface="Arial"/>
                <a:hlinkClick r:id="rId6"/>
              </a:rPr>
              <a:t>as</a:t>
            </a:r>
            <a:r>
              <a:rPr sz="1800" u="heavy" dirty="0">
                <a:solidFill>
                  <a:srgbClr val="468FCC"/>
                </a:solidFill>
                <a:latin typeface="Arial"/>
                <a:cs typeface="Arial"/>
                <a:hlinkClick r:id="rId6"/>
              </a:rPr>
              <a:t> </a:t>
            </a:r>
            <a:r>
              <a:rPr sz="1800" u="heavy" spc="-10" dirty="0">
                <a:solidFill>
                  <a:srgbClr val="468FCC"/>
                </a:solidFill>
                <a:latin typeface="Arial"/>
                <a:cs typeface="Arial"/>
                <a:hlinkClick r:id="rId6"/>
              </a:rPr>
              <a:t>L</a:t>
            </a:r>
            <a:r>
              <a:rPr sz="1800" u="heavy" spc="-5" dirty="0">
                <a:solidFill>
                  <a:srgbClr val="468FCC"/>
                </a:solidFill>
                <a:latin typeface="Arial"/>
                <a:cs typeface="Arial"/>
                <a:hlinkClick r:id="rId6"/>
              </a:rPr>
              <a:t>i</a:t>
            </a:r>
            <a:r>
              <a:rPr sz="1800" u="heavy" dirty="0">
                <a:solidFill>
                  <a:srgbClr val="468FCC"/>
                </a:solidFill>
                <a:latin typeface="Arial"/>
                <a:cs typeface="Arial"/>
                <a:hlinkClick r:id="rId6"/>
              </a:rPr>
              <a:t>v</a:t>
            </a:r>
            <a:r>
              <a:rPr sz="1800" u="heavy" spc="-10" dirty="0">
                <a:solidFill>
                  <a:srgbClr val="468FCC"/>
                </a:solidFill>
                <a:latin typeface="Arial"/>
                <a:cs typeface="Arial"/>
                <a:hlinkClick r:id="rId6"/>
              </a:rPr>
              <a:t>er</a:t>
            </a:r>
            <a:r>
              <a:rPr sz="1800" u="heavy" spc="10" dirty="0">
                <a:solidFill>
                  <a:srgbClr val="468FCC"/>
                </a:solidFill>
                <a:latin typeface="Arial"/>
                <a:cs typeface="Arial"/>
                <a:hlinkClick r:id="rId6"/>
              </a:rPr>
              <a:t> </a:t>
            </a:r>
            <a:r>
              <a:rPr sz="1800" u="heavy" spc="-5" dirty="0">
                <a:solidFill>
                  <a:srgbClr val="468FCC"/>
                </a:solidFill>
                <a:latin typeface="Arial"/>
                <a:cs typeface="Arial"/>
                <a:hlinkClick r:id="rId6"/>
              </a:rPr>
              <a:t>I</a:t>
            </a:r>
            <a:r>
              <a:rPr sz="1800" u="heavy" spc="-10" dirty="0">
                <a:solidFill>
                  <a:srgbClr val="468FCC"/>
                </a:solidFill>
                <a:latin typeface="Arial"/>
                <a:cs typeface="Arial"/>
                <a:hlinkClick r:id="rId6"/>
              </a:rPr>
              <a:t>n</a:t>
            </a:r>
            <a:r>
              <a:rPr sz="1800" u="heavy" dirty="0">
                <a:solidFill>
                  <a:srgbClr val="468FCC"/>
                </a:solidFill>
                <a:latin typeface="Arial"/>
                <a:cs typeface="Arial"/>
                <a:hlinkClick r:id="rId6"/>
              </a:rPr>
              <a:t>s</a:t>
            </a:r>
            <a:r>
              <a:rPr sz="1800" u="heavy" spc="-5" dirty="0">
                <a:solidFill>
                  <a:srgbClr val="468FCC"/>
                </a:solidFill>
                <a:latin typeface="Arial"/>
                <a:cs typeface="Arial"/>
                <a:hlinkClick r:id="rId6"/>
              </a:rPr>
              <a:t>tit</a:t>
            </a:r>
            <a:r>
              <a:rPr sz="1800" u="heavy" spc="-20" dirty="0">
                <a:solidFill>
                  <a:srgbClr val="468FCC"/>
                </a:solidFill>
                <a:latin typeface="Arial"/>
                <a:cs typeface="Arial"/>
                <a:hlinkClick r:id="rId6"/>
              </a:rPr>
              <a:t>u</a:t>
            </a:r>
            <a:r>
              <a:rPr sz="1800" u="heavy" spc="-5" dirty="0">
                <a:solidFill>
                  <a:srgbClr val="468FCC"/>
                </a:solidFill>
                <a:latin typeface="Arial"/>
                <a:cs typeface="Arial"/>
                <a:hlinkClick r:id="rId6"/>
              </a:rPr>
              <a:t>t</a:t>
            </a:r>
            <a:r>
              <a:rPr sz="1800" u="heavy" dirty="0">
                <a:solidFill>
                  <a:srgbClr val="468FCC"/>
                </a:solidFill>
                <a:latin typeface="Arial"/>
                <a:cs typeface="Arial"/>
                <a:hlinkClick r:id="rId6"/>
              </a:rPr>
              <a:t>e</a:t>
            </a:r>
            <a:r>
              <a:rPr sz="1800" u="heavy" spc="-10" dirty="0">
                <a:solidFill>
                  <a:srgbClr val="468FCC"/>
                </a:solidFill>
                <a:latin typeface="Arial"/>
                <a:cs typeface="Arial"/>
                <a:hlinkClick r:id="rId6"/>
              </a:rPr>
              <a:t> </a:t>
            </a:r>
            <a:r>
              <a:rPr sz="1800" u="heavy" spc="-5" dirty="0">
                <a:solidFill>
                  <a:srgbClr val="468FCC"/>
                </a:solidFill>
                <a:latin typeface="Arial"/>
                <a:cs typeface="Arial"/>
                <a:hlinkClick r:id="rId6"/>
              </a:rPr>
              <a:t>R</a:t>
            </a:r>
            <a:r>
              <a:rPr sz="1800" u="heavy" spc="-10" dirty="0">
                <a:solidFill>
                  <a:srgbClr val="468FCC"/>
                </a:solidFill>
                <a:latin typeface="Arial"/>
                <a:cs typeface="Arial"/>
                <a:hlinkClick r:id="rId6"/>
              </a:rPr>
              <a:t>e</a:t>
            </a:r>
            <a:r>
              <a:rPr sz="1800" u="heavy" dirty="0">
                <a:solidFill>
                  <a:srgbClr val="468FCC"/>
                </a:solidFill>
                <a:latin typeface="Arial"/>
                <a:cs typeface="Arial"/>
                <a:hlinkClick r:id="rId6"/>
              </a:rPr>
              <a:t>s</a:t>
            </a:r>
            <a:r>
              <a:rPr sz="1800" u="heavy" spc="-10" dirty="0">
                <a:solidFill>
                  <a:srgbClr val="468FCC"/>
                </a:solidFill>
                <a:latin typeface="Arial"/>
                <a:cs typeface="Arial"/>
                <a:hlinkClick r:id="rId6"/>
              </a:rPr>
              <a:t>ea</a:t>
            </a:r>
            <a:r>
              <a:rPr sz="1800" u="heavy" dirty="0">
                <a:solidFill>
                  <a:srgbClr val="468FCC"/>
                </a:solidFill>
                <a:latin typeface="Arial"/>
                <a:cs typeface="Arial"/>
                <a:hlinkClick r:id="rId6"/>
              </a:rPr>
              <a:t>rch</a:t>
            </a:r>
            <a:r>
              <a:rPr sz="1800" u="heavy" spc="-35" dirty="0">
                <a:solidFill>
                  <a:srgbClr val="468FCC"/>
                </a:solidFill>
                <a:latin typeface="Arial"/>
                <a:cs typeface="Arial"/>
                <a:hlinkClick r:id="rId6"/>
              </a:rPr>
              <a:t> </a:t>
            </a:r>
            <a:r>
              <a:rPr sz="1800" u="heavy" spc="-75" dirty="0">
                <a:solidFill>
                  <a:srgbClr val="468FCC"/>
                </a:solidFill>
                <a:latin typeface="Arial"/>
                <a:cs typeface="Arial"/>
                <a:hlinkClick r:id="rId6"/>
              </a:rPr>
              <a:t>T</a:t>
            </a:r>
            <a:r>
              <a:rPr sz="1800" u="heavy" dirty="0">
                <a:solidFill>
                  <a:srgbClr val="468FCC"/>
                </a:solidFill>
                <a:latin typeface="Arial"/>
                <a:cs typeface="Arial"/>
                <a:hlinkClick r:id="rId6"/>
              </a:rPr>
              <a:t>r</a:t>
            </a:r>
            <a:r>
              <a:rPr sz="1800" u="heavy" spc="-5" dirty="0">
                <a:solidFill>
                  <a:srgbClr val="468FCC"/>
                </a:solidFill>
                <a:latin typeface="Arial"/>
                <a:cs typeface="Arial"/>
                <a:hlinkClick r:id="rId6"/>
              </a:rPr>
              <a:t>i</a:t>
            </a:r>
            <a:r>
              <a:rPr sz="1800" u="heavy" spc="-10" dirty="0">
                <a:solidFill>
                  <a:srgbClr val="468FCC"/>
                </a:solidFill>
                <a:latin typeface="Arial"/>
                <a:cs typeface="Arial"/>
                <a:hlinkClick r:id="rId6"/>
              </a:rPr>
              <a:t>a</a:t>
            </a:r>
            <a:r>
              <a:rPr sz="1800" u="heavy" spc="-5" dirty="0">
                <a:solidFill>
                  <a:srgbClr val="468FCC"/>
                </a:solidFill>
                <a:latin typeface="Arial"/>
                <a:cs typeface="Arial"/>
                <a:hlinkClick r:id="rId6"/>
              </a:rPr>
              <a:t>l</a:t>
            </a:r>
            <a:r>
              <a:rPr sz="1800" u="heavy" dirty="0">
                <a:solidFill>
                  <a:srgbClr val="468FCC"/>
                </a:solidFill>
                <a:latin typeface="Arial"/>
                <a:cs typeface="Arial"/>
                <a:hlinkClick r:id="rId6"/>
              </a:rPr>
              <a:t>s</a:t>
            </a:r>
            <a:r>
              <a:rPr sz="1800" dirty="0">
                <a:solidFill>
                  <a:srgbClr val="468FCC"/>
                </a:solidFill>
                <a:latin typeface="Arial"/>
                <a:cs typeface="Arial"/>
              </a:rPr>
              <a:t> </a:t>
            </a:r>
            <a:r>
              <a:rPr sz="1800" spc="-5" dirty="0">
                <a:solidFill>
                  <a:srgbClr val="212121"/>
                </a:solidFill>
                <a:latin typeface="Arial"/>
                <a:cs typeface="Arial"/>
              </a:rPr>
              <a:t>I</a:t>
            </a:r>
            <a:r>
              <a:rPr sz="1800" spc="-20" dirty="0">
                <a:solidFill>
                  <a:srgbClr val="212121"/>
                </a:solidFill>
                <a:latin typeface="Arial"/>
                <a:cs typeface="Arial"/>
              </a:rPr>
              <a:t>n</a:t>
            </a:r>
            <a:r>
              <a:rPr sz="1800" spc="-5" dirty="0">
                <a:solidFill>
                  <a:srgbClr val="212121"/>
                </a:solidFill>
                <a:latin typeface="Arial"/>
                <a:cs typeface="Arial"/>
              </a:rPr>
              <a:t>t</a:t>
            </a:r>
            <a:r>
              <a:rPr sz="1800" spc="-10" dirty="0">
                <a:solidFill>
                  <a:srgbClr val="212121"/>
                </a:solidFill>
                <a:latin typeface="Arial"/>
                <a:cs typeface="Arial"/>
              </a:rPr>
              <a:t>e</a:t>
            </a:r>
            <a:r>
              <a:rPr sz="1800" dirty="0">
                <a:solidFill>
                  <a:srgbClr val="212121"/>
                </a:solidFill>
                <a:latin typeface="Arial"/>
                <a:cs typeface="Arial"/>
              </a:rPr>
              <a:t>r</a:t>
            </a:r>
            <a:r>
              <a:rPr sz="1800" spc="-10" dirty="0">
                <a:solidFill>
                  <a:srgbClr val="212121"/>
                </a:solidFill>
                <a:latin typeface="Arial"/>
                <a:cs typeface="Arial"/>
              </a:rPr>
              <a:t>e</a:t>
            </a:r>
            <a:r>
              <a:rPr sz="1800" dirty="0">
                <a:solidFill>
                  <a:srgbClr val="212121"/>
                </a:solidFill>
                <a:latin typeface="Arial"/>
                <a:cs typeface="Arial"/>
              </a:rPr>
              <a:t>s</a:t>
            </a:r>
            <a:r>
              <a:rPr sz="1800" spc="-5" dirty="0">
                <a:solidFill>
                  <a:srgbClr val="212121"/>
                </a:solidFill>
                <a:latin typeface="Arial"/>
                <a:cs typeface="Arial"/>
              </a:rPr>
              <a:t>t</a:t>
            </a:r>
            <a:r>
              <a:rPr sz="1800" spc="5" dirty="0">
                <a:solidFill>
                  <a:srgbClr val="212121"/>
                </a:solidFill>
                <a:latin typeface="Arial"/>
                <a:cs typeface="Arial"/>
              </a:rPr>
              <a:t> </a:t>
            </a:r>
            <a:r>
              <a:rPr sz="1800" spc="-5" dirty="0">
                <a:solidFill>
                  <a:srgbClr val="212121"/>
                </a:solidFill>
                <a:latin typeface="Arial"/>
                <a:cs typeface="Arial"/>
              </a:rPr>
              <a:t>f</a:t>
            </a:r>
            <a:r>
              <a:rPr sz="1800" spc="-10" dirty="0">
                <a:solidFill>
                  <a:srgbClr val="212121"/>
                </a:solidFill>
                <a:latin typeface="Arial"/>
                <a:cs typeface="Arial"/>
              </a:rPr>
              <a:t>o</a:t>
            </a:r>
            <a:r>
              <a:rPr sz="1800" dirty="0">
                <a:solidFill>
                  <a:srgbClr val="212121"/>
                </a:solidFill>
                <a:latin typeface="Arial"/>
                <a:cs typeface="Arial"/>
              </a:rPr>
              <a:t>rm</a:t>
            </a:r>
            <a:endParaRPr sz="1800">
              <a:latin typeface="Arial"/>
              <a:cs typeface="Arial"/>
            </a:endParaRPr>
          </a:p>
        </p:txBody>
      </p:sp>
      <p:sp>
        <p:nvSpPr>
          <p:cNvPr id="9" name="object 9"/>
          <p:cNvSpPr/>
          <p:nvPr/>
        </p:nvSpPr>
        <p:spPr>
          <a:xfrm>
            <a:off x="3933444" y="1604772"/>
            <a:ext cx="4928615" cy="1232915"/>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2827019" y="4440935"/>
            <a:ext cx="2743199" cy="996695"/>
          </a:xfrm>
          <a:prstGeom prst="rect">
            <a:avLst/>
          </a:prstGeom>
          <a:blipFill>
            <a:blip r:embed="rId8" cstate="print"/>
            <a:stretch>
              <a:fillRect/>
            </a:stretch>
          </a:blipFill>
        </p:spPr>
        <p:txBody>
          <a:bodyPr wrap="square" lIns="0" tIns="0" rIns="0" bIns="0" rtlCol="0"/>
          <a:lstStyle/>
          <a:p>
            <a:endParaRPr/>
          </a:p>
        </p:txBody>
      </p:sp>
      <p:sp>
        <p:nvSpPr>
          <p:cNvPr id="11" name="object 11"/>
          <p:cNvSpPr txBox="1"/>
          <p:nvPr/>
        </p:nvSpPr>
        <p:spPr>
          <a:xfrm>
            <a:off x="2354489" y="5588224"/>
            <a:ext cx="3642995" cy="802640"/>
          </a:xfrm>
          <a:prstGeom prst="rect">
            <a:avLst/>
          </a:prstGeom>
        </p:spPr>
        <p:txBody>
          <a:bodyPr vert="horz" wrap="square" lIns="0" tIns="0" rIns="0" bIns="0" rtlCol="0">
            <a:spAutoFit/>
          </a:bodyPr>
          <a:lstStyle/>
          <a:p>
            <a:pPr marL="12700" marR="5080" indent="444500">
              <a:lnSpc>
                <a:spcPct val="100000"/>
              </a:lnSpc>
            </a:pPr>
            <a:r>
              <a:rPr sz="1800" u="heavy" spc="-20" dirty="0">
                <a:solidFill>
                  <a:srgbClr val="468FCC"/>
                </a:solidFill>
                <a:latin typeface="Arial"/>
                <a:cs typeface="Arial"/>
                <a:hlinkClick r:id="rId9"/>
              </a:rPr>
              <a:t>A</a:t>
            </a:r>
            <a:r>
              <a:rPr sz="1800" u="heavy" dirty="0">
                <a:solidFill>
                  <a:srgbClr val="468FCC"/>
                </a:solidFill>
                <a:latin typeface="Arial"/>
                <a:cs typeface="Arial"/>
                <a:hlinkClick r:id="rId9"/>
              </a:rPr>
              <a:t>m</a:t>
            </a:r>
            <a:r>
              <a:rPr sz="1800" u="heavy" spc="-10" dirty="0">
                <a:solidFill>
                  <a:srgbClr val="468FCC"/>
                </a:solidFill>
                <a:latin typeface="Arial"/>
                <a:cs typeface="Arial"/>
                <a:hlinkClick r:id="rId9"/>
              </a:rPr>
              <a:t>e</a:t>
            </a:r>
            <a:r>
              <a:rPr sz="1800" u="heavy" dirty="0">
                <a:solidFill>
                  <a:srgbClr val="468FCC"/>
                </a:solidFill>
                <a:latin typeface="Arial"/>
                <a:cs typeface="Arial"/>
                <a:hlinkClick r:id="rId9"/>
              </a:rPr>
              <a:t>r</a:t>
            </a:r>
            <a:r>
              <a:rPr sz="1800" u="heavy" spc="-5" dirty="0">
                <a:solidFill>
                  <a:srgbClr val="468FCC"/>
                </a:solidFill>
                <a:latin typeface="Arial"/>
                <a:cs typeface="Arial"/>
                <a:hlinkClick r:id="rId9"/>
              </a:rPr>
              <a:t>i</a:t>
            </a:r>
            <a:r>
              <a:rPr sz="1800" u="heavy" dirty="0">
                <a:solidFill>
                  <a:srgbClr val="468FCC"/>
                </a:solidFill>
                <a:latin typeface="Arial"/>
                <a:cs typeface="Arial"/>
                <a:hlinkClick r:id="rId9"/>
              </a:rPr>
              <a:t>c</a:t>
            </a:r>
            <a:r>
              <a:rPr sz="1800" u="heavy" spc="-10" dirty="0">
                <a:solidFill>
                  <a:srgbClr val="468FCC"/>
                </a:solidFill>
                <a:latin typeface="Arial"/>
                <a:cs typeface="Arial"/>
                <a:hlinkClick r:id="rId9"/>
              </a:rPr>
              <a:t>an</a:t>
            </a:r>
            <a:r>
              <a:rPr sz="1800" u="heavy" spc="5" dirty="0">
                <a:solidFill>
                  <a:srgbClr val="468FCC"/>
                </a:solidFill>
                <a:latin typeface="Arial"/>
                <a:cs typeface="Arial"/>
                <a:hlinkClick r:id="rId9"/>
              </a:rPr>
              <a:t> </a:t>
            </a:r>
            <a:r>
              <a:rPr sz="1800" u="heavy" spc="-10" dirty="0">
                <a:solidFill>
                  <a:srgbClr val="468FCC"/>
                </a:solidFill>
                <a:latin typeface="Arial"/>
                <a:cs typeface="Arial"/>
                <a:hlinkClick r:id="rId9"/>
              </a:rPr>
              <a:t>L</a:t>
            </a:r>
            <a:r>
              <a:rPr sz="1800" u="heavy" spc="-5" dirty="0">
                <a:solidFill>
                  <a:srgbClr val="468FCC"/>
                </a:solidFill>
                <a:latin typeface="Arial"/>
                <a:cs typeface="Arial"/>
                <a:hlinkClick r:id="rId9"/>
              </a:rPr>
              <a:t>i</a:t>
            </a:r>
            <a:r>
              <a:rPr sz="1800" u="heavy" dirty="0">
                <a:solidFill>
                  <a:srgbClr val="468FCC"/>
                </a:solidFill>
                <a:latin typeface="Arial"/>
                <a:cs typeface="Arial"/>
                <a:hlinkClick r:id="rId9"/>
              </a:rPr>
              <a:t>v</a:t>
            </a:r>
            <a:r>
              <a:rPr sz="1800" u="heavy" spc="-10" dirty="0">
                <a:solidFill>
                  <a:srgbClr val="468FCC"/>
                </a:solidFill>
                <a:latin typeface="Arial"/>
                <a:cs typeface="Arial"/>
                <a:hlinkClick r:id="rId9"/>
              </a:rPr>
              <a:t>er</a:t>
            </a:r>
            <a:r>
              <a:rPr sz="1800" u="heavy" spc="10" dirty="0">
                <a:solidFill>
                  <a:srgbClr val="468FCC"/>
                </a:solidFill>
                <a:latin typeface="Arial"/>
                <a:cs typeface="Arial"/>
                <a:hlinkClick r:id="rId9"/>
              </a:rPr>
              <a:t> </a:t>
            </a:r>
            <a:r>
              <a:rPr sz="1800" u="heavy" spc="-15" dirty="0">
                <a:solidFill>
                  <a:srgbClr val="468FCC"/>
                </a:solidFill>
                <a:latin typeface="Arial"/>
                <a:cs typeface="Arial"/>
                <a:hlinkClick r:id="rId9"/>
              </a:rPr>
              <a:t>F</a:t>
            </a:r>
            <a:r>
              <a:rPr sz="1800" u="heavy" spc="-10" dirty="0">
                <a:solidFill>
                  <a:srgbClr val="468FCC"/>
                </a:solidFill>
                <a:latin typeface="Arial"/>
                <a:cs typeface="Arial"/>
                <a:hlinkClick r:id="rId9"/>
              </a:rPr>
              <a:t>ounda</a:t>
            </a:r>
            <a:r>
              <a:rPr sz="1800" u="heavy" dirty="0">
                <a:solidFill>
                  <a:srgbClr val="468FCC"/>
                </a:solidFill>
                <a:latin typeface="Arial"/>
                <a:cs typeface="Arial"/>
                <a:hlinkClick r:id="rId9"/>
              </a:rPr>
              <a:t>t</a:t>
            </a:r>
            <a:r>
              <a:rPr sz="1800" u="heavy" spc="-5" dirty="0">
                <a:solidFill>
                  <a:srgbClr val="468FCC"/>
                </a:solidFill>
                <a:latin typeface="Arial"/>
                <a:cs typeface="Arial"/>
                <a:hlinkClick r:id="rId9"/>
              </a:rPr>
              <a:t>i</a:t>
            </a:r>
            <a:r>
              <a:rPr sz="1800" u="heavy" spc="-10" dirty="0">
                <a:solidFill>
                  <a:srgbClr val="468FCC"/>
                </a:solidFill>
                <a:latin typeface="Arial"/>
                <a:cs typeface="Arial"/>
                <a:hlinkClick r:id="rId9"/>
              </a:rPr>
              <a:t>on</a:t>
            </a:r>
            <a:r>
              <a:rPr sz="1800" spc="-10" dirty="0">
                <a:solidFill>
                  <a:srgbClr val="468FCC"/>
                </a:solidFill>
                <a:latin typeface="Arial"/>
                <a:cs typeface="Arial"/>
              </a:rPr>
              <a:t> </a:t>
            </a:r>
            <a:r>
              <a:rPr sz="1800" spc="-20" dirty="0">
                <a:solidFill>
                  <a:srgbClr val="212121"/>
                </a:solidFill>
                <a:latin typeface="Arial"/>
                <a:cs typeface="Arial"/>
              </a:rPr>
              <a:t>S</a:t>
            </a:r>
            <a:r>
              <a:rPr sz="1800" spc="-10" dirty="0">
                <a:solidFill>
                  <a:srgbClr val="212121"/>
                </a:solidFill>
                <a:latin typeface="Arial"/>
                <a:cs typeface="Arial"/>
              </a:rPr>
              <a:t>uppo</a:t>
            </a:r>
            <a:r>
              <a:rPr sz="1800" dirty="0">
                <a:solidFill>
                  <a:srgbClr val="212121"/>
                </a:solidFill>
                <a:latin typeface="Arial"/>
                <a:cs typeface="Arial"/>
              </a:rPr>
              <a:t>r</a:t>
            </a:r>
            <a:r>
              <a:rPr sz="1800" spc="-5" dirty="0">
                <a:solidFill>
                  <a:srgbClr val="212121"/>
                </a:solidFill>
                <a:latin typeface="Arial"/>
                <a:cs typeface="Arial"/>
              </a:rPr>
              <a:t>t</a:t>
            </a:r>
            <a:r>
              <a:rPr sz="1800" spc="20" dirty="0">
                <a:solidFill>
                  <a:srgbClr val="212121"/>
                </a:solidFill>
                <a:latin typeface="Arial"/>
                <a:cs typeface="Arial"/>
              </a:rPr>
              <a:t> </a:t>
            </a:r>
            <a:r>
              <a:rPr sz="1800" spc="-5" dirty="0">
                <a:solidFill>
                  <a:srgbClr val="212121"/>
                </a:solidFill>
                <a:latin typeface="Arial"/>
                <a:cs typeface="Arial"/>
              </a:rPr>
              <a:t>f</a:t>
            </a:r>
            <a:r>
              <a:rPr sz="1800" spc="-10" dirty="0">
                <a:solidFill>
                  <a:srgbClr val="212121"/>
                </a:solidFill>
                <a:latin typeface="Arial"/>
                <a:cs typeface="Arial"/>
              </a:rPr>
              <a:t>o</a:t>
            </a:r>
            <a:r>
              <a:rPr sz="1800" dirty="0">
                <a:solidFill>
                  <a:srgbClr val="212121"/>
                </a:solidFill>
                <a:latin typeface="Arial"/>
                <a:cs typeface="Arial"/>
              </a:rPr>
              <a:t>r</a:t>
            </a:r>
            <a:r>
              <a:rPr sz="1800" spc="-10" dirty="0">
                <a:solidFill>
                  <a:srgbClr val="212121"/>
                </a:solidFill>
                <a:latin typeface="Arial"/>
                <a:cs typeface="Arial"/>
              </a:rPr>
              <a:t> pa</a:t>
            </a:r>
            <a:r>
              <a:rPr sz="1800" dirty="0">
                <a:solidFill>
                  <a:srgbClr val="212121"/>
                </a:solidFill>
                <a:latin typeface="Arial"/>
                <a:cs typeface="Arial"/>
              </a:rPr>
              <a:t>t</a:t>
            </a:r>
            <a:r>
              <a:rPr sz="1800" spc="-5" dirty="0">
                <a:solidFill>
                  <a:srgbClr val="212121"/>
                </a:solidFill>
                <a:latin typeface="Arial"/>
                <a:cs typeface="Arial"/>
              </a:rPr>
              <a:t>i</a:t>
            </a:r>
            <a:r>
              <a:rPr sz="1800" spc="-10" dirty="0">
                <a:solidFill>
                  <a:srgbClr val="212121"/>
                </a:solidFill>
                <a:latin typeface="Arial"/>
                <a:cs typeface="Arial"/>
              </a:rPr>
              <a:t>en</a:t>
            </a:r>
            <a:r>
              <a:rPr sz="1800" dirty="0">
                <a:solidFill>
                  <a:srgbClr val="212121"/>
                </a:solidFill>
                <a:latin typeface="Arial"/>
                <a:cs typeface="Arial"/>
              </a:rPr>
              <a:t>ts</a:t>
            </a:r>
            <a:r>
              <a:rPr sz="1800" spc="15" dirty="0">
                <a:solidFill>
                  <a:srgbClr val="212121"/>
                </a:solidFill>
                <a:latin typeface="Arial"/>
                <a:cs typeface="Arial"/>
              </a:rPr>
              <a:t> </a:t>
            </a:r>
            <a:r>
              <a:rPr sz="1800" spc="-40" dirty="0">
                <a:solidFill>
                  <a:srgbClr val="212121"/>
                </a:solidFill>
                <a:latin typeface="Arial"/>
                <a:cs typeface="Arial"/>
              </a:rPr>
              <a:t>w</a:t>
            </a:r>
            <a:r>
              <a:rPr sz="1800" spc="-5" dirty="0">
                <a:solidFill>
                  <a:srgbClr val="212121"/>
                </a:solidFill>
                <a:latin typeface="Arial"/>
                <a:cs typeface="Arial"/>
              </a:rPr>
              <a:t>it</a:t>
            </a:r>
            <a:r>
              <a:rPr sz="1800" dirty="0">
                <a:solidFill>
                  <a:srgbClr val="212121"/>
                </a:solidFill>
                <a:latin typeface="Arial"/>
                <a:cs typeface="Arial"/>
              </a:rPr>
              <a:t>h</a:t>
            </a:r>
            <a:r>
              <a:rPr sz="1800" spc="30" dirty="0">
                <a:solidFill>
                  <a:srgbClr val="212121"/>
                </a:solidFill>
                <a:latin typeface="Arial"/>
                <a:cs typeface="Arial"/>
              </a:rPr>
              <a:t> </a:t>
            </a:r>
            <a:r>
              <a:rPr sz="1800" spc="-5" dirty="0">
                <a:solidFill>
                  <a:srgbClr val="212121"/>
                </a:solidFill>
                <a:latin typeface="Arial"/>
                <a:cs typeface="Arial"/>
              </a:rPr>
              <a:t>H</a:t>
            </a:r>
            <a:r>
              <a:rPr sz="1800" spc="-10" dirty="0">
                <a:solidFill>
                  <a:srgbClr val="212121"/>
                </a:solidFill>
                <a:latin typeface="Arial"/>
                <a:cs typeface="Arial"/>
              </a:rPr>
              <a:t>e</a:t>
            </a:r>
            <a:r>
              <a:rPr sz="1800" dirty="0">
                <a:solidFill>
                  <a:srgbClr val="212121"/>
                </a:solidFill>
                <a:latin typeface="Arial"/>
                <a:cs typeface="Arial"/>
              </a:rPr>
              <a:t>p</a:t>
            </a:r>
            <a:r>
              <a:rPr sz="1800" spc="10" dirty="0">
                <a:solidFill>
                  <a:srgbClr val="212121"/>
                </a:solidFill>
                <a:latin typeface="Arial"/>
                <a:cs typeface="Arial"/>
              </a:rPr>
              <a:t> </a:t>
            </a:r>
            <a:r>
              <a:rPr sz="1800" dirty="0">
                <a:solidFill>
                  <a:srgbClr val="212121"/>
                </a:solidFill>
                <a:latin typeface="Arial"/>
                <a:cs typeface="Arial"/>
              </a:rPr>
              <a:t>C</a:t>
            </a:r>
            <a:r>
              <a:rPr sz="1800" spc="-5" dirty="0">
                <a:solidFill>
                  <a:srgbClr val="212121"/>
                </a:solidFill>
                <a:latin typeface="Arial"/>
                <a:cs typeface="Arial"/>
              </a:rPr>
              <a:t> </a:t>
            </a:r>
            <a:r>
              <a:rPr sz="1800" spc="-10" dirty="0">
                <a:solidFill>
                  <a:srgbClr val="212121"/>
                </a:solidFill>
                <a:latin typeface="Arial"/>
                <a:cs typeface="Arial"/>
              </a:rPr>
              <a:t>and</a:t>
            </a:r>
            <a:endParaRPr sz="1800">
              <a:latin typeface="Arial"/>
              <a:cs typeface="Arial"/>
            </a:endParaRPr>
          </a:p>
          <a:p>
            <a:pPr marL="1041400">
              <a:lnSpc>
                <a:spcPct val="100000"/>
              </a:lnSpc>
            </a:pPr>
            <a:r>
              <a:rPr sz="1800" spc="-5" dirty="0">
                <a:solidFill>
                  <a:srgbClr val="212121"/>
                </a:solidFill>
                <a:latin typeface="Arial"/>
                <a:cs typeface="Arial"/>
              </a:rPr>
              <a:t>t</a:t>
            </a:r>
            <a:r>
              <a:rPr sz="1800" spc="-10" dirty="0">
                <a:solidFill>
                  <a:srgbClr val="212121"/>
                </a:solidFill>
                <a:latin typeface="Arial"/>
                <a:cs typeface="Arial"/>
              </a:rPr>
              <a:t>he</a:t>
            </a:r>
            <a:r>
              <a:rPr sz="1800" spc="-5" dirty="0">
                <a:solidFill>
                  <a:srgbClr val="212121"/>
                </a:solidFill>
                <a:latin typeface="Arial"/>
                <a:cs typeface="Arial"/>
              </a:rPr>
              <a:t>i</a:t>
            </a:r>
            <a:r>
              <a:rPr sz="1800" dirty="0">
                <a:solidFill>
                  <a:srgbClr val="212121"/>
                </a:solidFill>
                <a:latin typeface="Arial"/>
                <a:cs typeface="Arial"/>
              </a:rPr>
              <a:t>r c</a:t>
            </a:r>
            <a:r>
              <a:rPr sz="1800" spc="-10" dirty="0">
                <a:solidFill>
                  <a:srgbClr val="212121"/>
                </a:solidFill>
                <a:latin typeface="Arial"/>
                <a:cs typeface="Arial"/>
              </a:rPr>
              <a:t>a</a:t>
            </a:r>
            <a:r>
              <a:rPr sz="1800" dirty="0">
                <a:solidFill>
                  <a:srgbClr val="212121"/>
                </a:solidFill>
                <a:latin typeface="Arial"/>
                <a:cs typeface="Arial"/>
              </a:rPr>
              <a:t>r</a:t>
            </a:r>
            <a:r>
              <a:rPr sz="1800" spc="-10" dirty="0">
                <a:solidFill>
                  <a:srgbClr val="212121"/>
                </a:solidFill>
                <a:latin typeface="Arial"/>
                <a:cs typeface="Arial"/>
              </a:rPr>
              <a:t>eg</a:t>
            </a:r>
            <a:r>
              <a:rPr sz="1800" spc="-5" dirty="0">
                <a:solidFill>
                  <a:srgbClr val="212121"/>
                </a:solidFill>
                <a:latin typeface="Arial"/>
                <a:cs typeface="Arial"/>
              </a:rPr>
              <a:t>i</a:t>
            </a:r>
            <a:r>
              <a:rPr sz="1800" dirty="0">
                <a:solidFill>
                  <a:srgbClr val="212121"/>
                </a:solidFill>
                <a:latin typeface="Arial"/>
                <a:cs typeface="Arial"/>
              </a:rPr>
              <a:t>v</a:t>
            </a:r>
            <a:r>
              <a:rPr sz="1800" spc="-10" dirty="0">
                <a:solidFill>
                  <a:srgbClr val="212121"/>
                </a:solidFill>
                <a:latin typeface="Arial"/>
                <a:cs typeface="Arial"/>
              </a:rPr>
              <a:t>e</a:t>
            </a:r>
            <a:r>
              <a:rPr sz="1800" dirty="0">
                <a:solidFill>
                  <a:srgbClr val="212121"/>
                </a:solidFill>
                <a:latin typeface="Arial"/>
                <a:cs typeface="Arial"/>
              </a:rPr>
              <a:t>rs</a:t>
            </a:r>
            <a:endParaRPr sz="1800">
              <a:latin typeface="Arial"/>
              <a:cs typeface="Arial"/>
            </a:endParaRPr>
          </a:p>
        </p:txBody>
      </p:sp>
      <p:sp>
        <p:nvSpPr>
          <p:cNvPr id="12" name="object 12"/>
          <p:cNvSpPr/>
          <p:nvPr/>
        </p:nvSpPr>
        <p:spPr>
          <a:xfrm>
            <a:off x="167639" y="5978652"/>
            <a:ext cx="1028699" cy="879347"/>
          </a:xfrm>
          <a:prstGeom prst="rect">
            <a:avLst/>
          </a:prstGeom>
          <a:blipFill>
            <a:blip r:embed="rId10" cstate="print"/>
            <a:stretch>
              <a:fillRect/>
            </a:stretch>
          </a:blipFill>
        </p:spPr>
        <p:txBody>
          <a:bodyPr wrap="square" lIns="0" tIns="0" rIns="0" bIns="0" rtlCol="0"/>
          <a:lstStyle/>
          <a:p>
            <a:endParaRPr/>
          </a:p>
        </p:txBody>
      </p:sp>
      <p:sp>
        <p:nvSpPr>
          <p:cNvPr id="13" name="object 13"/>
          <p:cNvSpPr/>
          <p:nvPr/>
        </p:nvSpPr>
        <p:spPr>
          <a:xfrm>
            <a:off x="7139940" y="4448555"/>
            <a:ext cx="2743199" cy="950975"/>
          </a:xfrm>
          <a:prstGeom prst="rect">
            <a:avLst/>
          </a:prstGeom>
          <a:blipFill>
            <a:blip r:embed="rId11" cstate="print"/>
            <a:stretch>
              <a:fillRect/>
            </a:stretch>
          </a:blipFill>
        </p:spPr>
        <p:txBody>
          <a:bodyPr wrap="square" lIns="0" tIns="0" rIns="0" bIns="0" rtlCol="0"/>
          <a:lstStyle/>
          <a:p>
            <a:endParaRPr/>
          </a:p>
        </p:txBody>
      </p:sp>
      <p:sp>
        <p:nvSpPr>
          <p:cNvPr id="14" name="object 14"/>
          <p:cNvSpPr txBox="1"/>
          <p:nvPr/>
        </p:nvSpPr>
        <p:spPr>
          <a:xfrm>
            <a:off x="7102986" y="5329430"/>
            <a:ext cx="2943225" cy="528320"/>
          </a:xfrm>
          <a:prstGeom prst="rect">
            <a:avLst/>
          </a:prstGeom>
        </p:spPr>
        <p:txBody>
          <a:bodyPr vert="horz" wrap="square" lIns="0" tIns="0" rIns="0" bIns="0" rtlCol="0">
            <a:spAutoFit/>
          </a:bodyPr>
          <a:lstStyle/>
          <a:p>
            <a:pPr marL="508000" marR="5080" indent="-495300">
              <a:lnSpc>
                <a:spcPct val="100000"/>
              </a:lnSpc>
            </a:pPr>
            <a:r>
              <a:rPr sz="1800" u="heavy" spc="-20" dirty="0">
                <a:solidFill>
                  <a:srgbClr val="468FCC"/>
                </a:solidFill>
                <a:latin typeface="Arial"/>
                <a:cs typeface="Arial"/>
                <a:hlinkClick r:id="rId12"/>
              </a:rPr>
              <a:t>Pa</a:t>
            </a:r>
            <a:r>
              <a:rPr sz="1800" u="heavy" spc="-5" dirty="0">
                <a:solidFill>
                  <a:srgbClr val="468FCC"/>
                </a:solidFill>
                <a:latin typeface="Arial"/>
                <a:cs typeface="Arial"/>
                <a:hlinkClick r:id="rId12"/>
              </a:rPr>
              <a:t>ti</a:t>
            </a:r>
            <a:r>
              <a:rPr sz="1800" u="heavy" spc="-10" dirty="0">
                <a:solidFill>
                  <a:srgbClr val="468FCC"/>
                </a:solidFill>
                <a:latin typeface="Arial"/>
                <a:cs typeface="Arial"/>
                <a:hlinkClick r:id="rId12"/>
              </a:rPr>
              <a:t>ent</a:t>
            </a:r>
            <a:r>
              <a:rPr sz="1800" u="heavy" spc="-90" dirty="0">
                <a:solidFill>
                  <a:srgbClr val="468FCC"/>
                </a:solidFill>
                <a:latin typeface="Arial"/>
                <a:cs typeface="Arial"/>
                <a:hlinkClick r:id="rId12"/>
              </a:rPr>
              <a:t> </a:t>
            </a:r>
            <a:r>
              <a:rPr sz="1800" u="heavy" spc="-20" dirty="0">
                <a:solidFill>
                  <a:srgbClr val="468FCC"/>
                </a:solidFill>
                <a:latin typeface="Arial"/>
                <a:cs typeface="Arial"/>
                <a:hlinkClick r:id="rId12"/>
              </a:rPr>
              <a:t>A</a:t>
            </a:r>
            <a:r>
              <a:rPr sz="1800" u="heavy" spc="-10" dirty="0">
                <a:solidFill>
                  <a:srgbClr val="468FCC"/>
                </a:solidFill>
                <a:latin typeface="Arial"/>
                <a:cs typeface="Arial"/>
                <a:hlinkClick r:id="rId12"/>
              </a:rPr>
              <a:t>d</a:t>
            </a:r>
            <a:r>
              <a:rPr sz="1800" u="heavy" dirty="0">
                <a:solidFill>
                  <a:srgbClr val="468FCC"/>
                </a:solidFill>
                <a:latin typeface="Arial"/>
                <a:cs typeface="Arial"/>
                <a:hlinkClick r:id="rId12"/>
              </a:rPr>
              <a:t>v</a:t>
            </a:r>
            <a:r>
              <a:rPr sz="1800" u="heavy" spc="-10" dirty="0">
                <a:solidFill>
                  <a:srgbClr val="468FCC"/>
                </a:solidFill>
                <a:latin typeface="Arial"/>
                <a:cs typeface="Arial"/>
                <a:hlinkClick r:id="rId12"/>
              </a:rPr>
              <a:t>o</a:t>
            </a:r>
            <a:r>
              <a:rPr sz="1800" u="heavy" dirty="0">
                <a:solidFill>
                  <a:srgbClr val="468FCC"/>
                </a:solidFill>
                <a:latin typeface="Arial"/>
                <a:cs typeface="Arial"/>
                <a:hlinkClick r:id="rId12"/>
              </a:rPr>
              <a:t>c</a:t>
            </a:r>
            <a:r>
              <a:rPr sz="1800" u="heavy" spc="-20" dirty="0">
                <a:solidFill>
                  <a:srgbClr val="468FCC"/>
                </a:solidFill>
                <a:latin typeface="Arial"/>
                <a:cs typeface="Arial"/>
                <a:hlinkClick r:id="rId12"/>
              </a:rPr>
              <a:t>a</a:t>
            </a:r>
            <a:r>
              <a:rPr sz="1800" u="heavy" spc="-5" dirty="0">
                <a:solidFill>
                  <a:srgbClr val="468FCC"/>
                </a:solidFill>
                <a:latin typeface="Arial"/>
                <a:cs typeface="Arial"/>
                <a:hlinkClick r:id="rId12"/>
              </a:rPr>
              <a:t>t</a:t>
            </a:r>
            <a:r>
              <a:rPr sz="1800" u="heavy" dirty="0">
                <a:solidFill>
                  <a:srgbClr val="468FCC"/>
                </a:solidFill>
                <a:latin typeface="Arial"/>
                <a:cs typeface="Arial"/>
                <a:hlinkClick r:id="rId12"/>
              </a:rPr>
              <a:t>e</a:t>
            </a:r>
            <a:r>
              <a:rPr sz="1800" u="heavy" spc="0" dirty="0">
                <a:solidFill>
                  <a:srgbClr val="468FCC"/>
                </a:solidFill>
                <a:latin typeface="Arial"/>
                <a:cs typeface="Arial"/>
                <a:hlinkClick r:id="rId12"/>
              </a:rPr>
              <a:t> </a:t>
            </a:r>
            <a:r>
              <a:rPr sz="1800" u="heavy" spc="-15" dirty="0">
                <a:solidFill>
                  <a:srgbClr val="468FCC"/>
                </a:solidFill>
                <a:latin typeface="Arial"/>
                <a:cs typeface="Arial"/>
                <a:hlinkClick r:id="rId12"/>
              </a:rPr>
              <a:t>F</a:t>
            </a:r>
            <a:r>
              <a:rPr sz="1800" u="heavy" spc="-10" dirty="0">
                <a:solidFill>
                  <a:srgbClr val="468FCC"/>
                </a:solidFill>
                <a:latin typeface="Arial"/>
                <a:cs typeface="Arial"/>
                <a:hlinkClick r:id="rId12"/>
              </a:rPr>
              <a:t>ounda</a:t>
            </a:r>
            <a:r>
              <a:rPr sz="1800" u="heavy" dirty="0">
                <a:solidFill>
                  <a:srgbClr val="468FCC"/>
                </a:solidFill>
                <a:latin typeface="Arial"/>
                <a:cs typeface="Arial"/>
                <a:hlinkClick r:id="rId12"/>
              </a:rPr>
              <a:t>t</a:t>
            </a:r>
            <a:r>
              <a:rPr sz="1800" u="heavy" spc="-5" dirty="0">
                <a:solidFill>
                  <a:srgbClr val="468FCC"/>
                </a:solidFill>
                <a:latin typeface="Arial"/>
                <a:cs typeface="Arial"/>
                <a:hlinkClick r:id="rId12"/>
              </a:rPr>
              <a:t>i</a:t>
            </a:r>
            <a:r>
              <a:rPr sz="1800" u="heavy" spc="-10" dirty="0">
                <a:solidFill>
                  <a:srgbClr val="468FCC"/>
                </a:solidFill>
                <a:latin typeface="Arial"/>
                <a:cs typeface="Arial"/>
                <a:hlinkClick r:id="rId12"/>
              </a:rPr>
              <a:t>on</a:t>
            </a:r>
            <a:r>
              <a:rPr sz="1800" spc="-10" dirty="0">
                <a:solidFill>
                  <a:srgbClr val="468FCC"/>
                </a:solidFill>
                <a:latin typeface="Arial"/>
                <a:cs typeface="Arial"/>
              </a:rPr>
              <a:t> </a:t>
            </a:r>
            <a:r>
              <a:rPr sz="1800" spc="-5" dirty="0">
                <a:solidFill>
                  <a:srgbClr val="212121"/>
                </a:solidFill>
                <a:latin typeface="Arial"/>
                <a:cs typeface="Arial"/>
              </a:rPr>
              <a:t>C</a:t>
            </a:r>
            <a:r>
              <a:rPr sz="1800" spc="-10" dirty="0">
                <a:solidFill>
                  <a:srgbClr val="212121"/>
                </a:solidFill>
                <a:latin typeface="Arial"/>
                <a:cs typeface="Arial"/>
              </a:rPr>
              <a:t>a</a:t>
            </a:r>
            <a:r>
              <a:rPr sz="1800" dirty="0">
                <a:solidFill>
                  <a:srgbClr val="212121"/>
                </a:solidFill>
                <a:latin typeface="Arial"/>
                <a:cs typeface="Arial"/>
              </a:rPr>
              <a:t>se</a:t>
            </a:r>
            <a:r>
              <a:rPr sz="1800" spc="10"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anage</a:t>
            </a:r>
            <a:r>
              <a:rPr sz="1800" dirty="0">
                <a:solidFill>
                  <a:srgbClr val="212121"/>
                </a:solidFill>
                <a:latin typeface="Arial"/>
                <a:cs typeface="Arial"/>
              </a:rPr>
              <a:t>m</a:t>
            </a:r>
            <a:r>
              <a:rPr sz="1800" spc="-10" dirty="0">
                <a:solidFill>
                  <a:srgbClr val="212121"/>
                </a:solidFill>
                <a:latin typeface="Arial"/>
                <a:cs typeface="Arial"/>
              </a:rPr>
              <a:t>ent</a:t>
            </a:r>
            <a:endParaRPr sz="1800">
              <a:latin typeface="Arial"/>
              <a:cs typeface="Arial"/>
            </a:endParaRPr>
          </a:p>
        </p:txBody>
      </p:sp>
      <p:sp>
        <p:nvSpPr>
          <p:cNvPr id="15" name="object 15"/>
          <p:cNvSpPr/>
          <p:nvPr/>
        </p:nvSpPr>
        <p:spPr>
          <a:xfrm>
            <a:off x="9654540" y="1537716"/>
            <a:ext cx="1740395" cy="1726691"/>
          </a:xfrm>
          <a:prstGeom prst="rect">
            <a:avLst/>
          </a:prstGeom>
          <a:blipFill>
            <a:blip r:embed="rId13" cstate="print"/>
            <a:stretch>
              <a:fillRect/>
            </a:stretch>
          </a:blipFill>
        </p:spPr>
        <p:txBody>
          <a:bodyPr wrap="square" lIns="0" tIns="0" rIns="0" bIns="0" rtlCol="0"/>
          <a:lstStyle/>
          <a:p>
            <a:endParaRPr/>
          </a:p>
        </p:txBody>
      </p:sp>
      <p:sp>
        <p:nvSpPr>
          <p:cNvPr id="16" name="object 16"/>
          <p:cNvSpPr txBox="1"/>
          <p:nvPr/>
        </p:nvSpPr>
        <p:spPr>
          <a:xfrm>
            <a:off x="9761099" y="2899656"/>
            <a:ext cx="1681480" cy="254000"/>
          </a:xfrm>
          <a:prstGeom prst="rect">
            <a:avLst/>
          </a:prstGeom>
        </p:spPr>
        <p:txBody>
          <a:bodyPr vert="horz" wrap="square" lIns="0" tIns="0" rIns="0" bIns="0" rtlCol="0">
            <a:spAutoFit/>
          </a:bodyPr>
          <a:lstStyle/>
          <a:p>
            <a:pPr marL="12700">
              <a:lnSpc>
                <a:spcPct val="100000"/>
              </a:lnSpc>
            </a:pPr>
            <a:r>
              <a:rPr sz="1800" spc="-150" dirty="0">
                <a:solidFill>
                  <a:srgbClr val="468FCC"/>
                </a:solidFill>
                <a:latin typeface="Arial"/>
                <a:cs typeface="Arial"/>
                <a:hlinkClick r:id="rId14"/>
              </a:rPr>
              <a:t>P</a:t>
            </a:r>
            <a:r>
              <a:rPr sz="1800" spc="-20" dirty="0">
                <a:solidFill>
                  <a:srgbClr val="468FCC"/>
                </a:solidFill>
                <a:latin typeface="Arial"/>
                <a:cs typeface="Arial"/>
                <a:hlinkClick r:id="rId14"/>
              </a:rPr>
              <a:t>A</a:t>
            </a:r>
            <a:r>
              <a:rPr sz="1800" dirty="0">
                <a:solidFill>
                  <a:srgbClr val="468FCC"/>
                </a:solidFill>
                <a:latin typeface="Arial"/>
                <a:cs typeface="Arial"/>
                <a:hlinkClick r:id="rId14"/>
              </a:rPr>
              <a:t>N</a:t>
            </a:r>
            <a:r>
              <a:rPr sz="1800" spc="-5" dirty="0">
                <a:solidFill>
                  <a:srgbClr val="468FCC"/>
                </a:solidFill>
                <a:latin typeface="Arial"/>
                <a:cs typeface="Arial"/>
                <a:hlinkClick r:id="rId14"/>
              </a:rPr>
              <a:t> </a:t>
            </a:r>
            <a:r>
              <a:rPr sz="1800" spc="-15" dirty="0">
                <a:solidFill>
                  <a:srgbClr val="468FCC"/>
                </a:solidFill>
                <a:latin typeface="Arial"/>
                <a:cs typeface="Arial"/>
                <a:hlinkClick r:id="rId14"/>
              </a:rPr>
              <a:t>F</a:t>
            </a:r>
            <a:r>
              <a:rPr sz="1800" spc="-10" dirty="0">
                <a:solidFill>
                  <a:srgbClr val="468FCC"/>
                </a:solidFill>
                <a:latin typeface="Arial"/>
                <a:cs typeface="Arial"/>
                <a:hlinkClick r:id="rId14"/>
              </a:rPr>
              <a:t>ounda</a:t>
            </a:r>
            <a:r>
              <a:rPr sz="1800" dirty="0">
                <a:solidFill>
                  <a:srgbClr val="468FCC"/>
                </a:solidFill>
                <a:latin typeface="Arial"/>
                <a:cs typeface="Arial"/>
                <a:hlinkClick r:id="rId14"/>
              </a:rPr>
              <a:t>t</a:t>
            </a:r>
            <a:r>
              <a:rPr sz="1800" spc="-5" dirty="0">
                <a:solidFill>
                  <a:srgbClr val="468FCC"/>
                </a:solidFill>
                <a:latin typeface="Arial"/>
                <a:cs typeface="Arial"/>
                <a:hlinkClick r:id="rId14"/>
              </a:rPr>
              <a:t>i</a:t>
            </a:r>
            <a:r>
              <a:rPr sz="1800" spc="-10" dirty="0">
                <a:solidFill>
                  <a:srgbClr val="468FCC"/>
                </a:solidFill>
                <a:latin typeface="Arial"/>
                <a:cs typeface="Arial"/>
                <a:hlinkClick r:id="rId14"/>
              </a:rPr>
              <a:t>on</a:t>
            </a:r>
            <a:endParaRPr sz="1800">
              <a:latin typeface="Arial"/>
              <a:cs typeface="Arial"/>
            </a:endParaRPr>
          </a:p>
        </p:txBody>
      </p:sp>
      <p:sp>
        <p:nvSpPr>
          <p:cNvPr id="17" name="object 17"/>
          <p:cNvSpPr/>
          <p:nvPr/>
        </p:nvSpPr>
        <p:spPr>
          <a:xfrm>
            <a:off x="9773799" y="3130360"/>
            <a:ext cx="1656714" cy="0"/>
          </a:xfrm>
          <a:custGeom>
            <a:avLst/>
            <a:gdLst/>
            <a:ahLst/>
            <a:cxnLst/>
            <a:rect l="l" t="t" r="r" b="b"/>
            <a:pathLst>
              <a:path w="1656715">
                <a:moveTo>
                  <a:pt x="0" y="0"/>
                </a:moveTo>
                <a:lnTo>
                  <a:pt x="1656588" y="0"/>
                </a:lnTo>
              </a:path>
            </a:pathLst>
          </a:custGeom>
          <a:ln w="18033">
            <a:solidFill>
              <a:srgbClr val="468FCC"/>
            </a:solidFill>
          </a:ln>
        </p:spPr>
        <p:txBody>
          <a:bodyPr wrap="square" lIns="0" tIns="0" rIns="0" bIns="0" rtlCol="0"/>
          <a:lstStyle/>
          <a:p>
            <a:endParaRPr/>
          </a:p>
        </p:txBody>
      </p:sp>
      <p:sp>
        <p:nvSpPr>
          <p:cNvPr id="18" name="object 18"/>
          <p:cNvSpPr txBox="1"/>
          <p:nvPr/>
        </p:nvSpPr>
        <p:spPr>
          <a:xfrm>
            <a:off x="9561455" y="3173976"/>
            <a:ext cx="2081530" cy="254000"/>
          </a:xfrm>
          <a:prstGeom prst="rect">
            <a:avLst/>
          </a:prstGeom>
        </p:spPr>
        <p:txBody>
          <a:bodyPr vert="horz" wrap="square" lIns="0" tIns="0" rIns="0" bIns="0" rtlCol="0">
            <a:spAutoFit/>
          </a:bodyPr>
          <a:lstStyle/>
          <a:p>
            <a:pPr marL="12700">
              <a:lnSpc>
                <a:spcPct val="100000"/>
              </a:lnSpc>
            </a:pPr>
            <a:r>
              <a:rPr sz="1800" spc="-15" dirty="0">
                <a:solidFill>
                  <a:srgbClr val="212121"/>
                </a:solidFill>
                <a:latin typeface="Arial"/>
                <a:cs typeface="Arial"/>
              </a:rPr>
              <a:t>F</a:t>
            </a:r>
            <a:r>
              <a:rPr sz="1800" spc="-5" dirty="0">
                <a:solidFill>
                  <a:srgbClr val="212121"/>
                </a:solidFill>
                <a:latin typeface="Arial"/>
                <a:cs typeface="Arial"/>
              </a:rPr>
              <a:t>i</a:t>
            </a:r>
            <a:r>
              <a:rPr sz="1800" spc="-10" dirty="0">
                <a:solidFill>
                  <a:srgbClr val="212121"/>
                </a:solidFill>
                <a:latin typeface="Arial"/>
                <a:cs typeface="Arial"/>
              </a:rPr>
              <a:t>nan</a:t>
            </a:r>
            <a:r>
              <a:rPr sz="1800" dirty="0">
                <a:solidFill>
                  <a:srgbClr val="212121"/>
                </a:solidFill>
                <a:latin typeface="Arial"/>
                <a:cs typeface="Arial"/>
              </a:rPr>
              <a:t>c</a:t>
            </a:r>
            <a:r>
              <a:rPr sz="1800" spc="-5" dirty="0">
                <a:solidFill>
                  <a:srgbClr val="212121"/>
                </a:solidFill>
                <a:latin typeface="Arial"/>
                <a:cs typeface="Arial"/>
              </a:rPr>
              <a:t>i</a:t>
            </a:r>
            <a:r>
              <a:rPr sz="1800" spc="-10" dirty="0">
                <a:solidFill>
                  <a:srgbClr val="212121"/>
                </a:solidFill>
                <a:latin typeface="Arial"/>
                <a:cs typeface="Arial"/>
              </a:rPr>
              <a:t>a</a:t>
            </a:r>
            <a:r>
              <a:rPr sz="1800" dirty="0">
                <a:solidFill>
                  <a:srgbClr val="212121"/>
                </a:solidFill>
                <a:latin typeface="Arial"/>
                <a:cs typeface="Arial"/>
              </a:rPr>
              <a:t>l</a:t>
            </a:r>
            <a:r>
              <a:rPr sz="1800" spc="20" dirty="0">
                <a:solidFill>
                  <a:srgbClr val="212121"/>
                </a:solidFill>
                <a:latin typeface="Arial"/>
                <a:cs typeface="Arial"/>
              </a:rPr>
              <a:t> </a:t>
            </a:r>
            <a:r>
              <a:rPr sz="1800" spc="-10" dirty="0">
                <a:solidFill>
                  <a:srgbClr val="212121"/>
                </a:solidFill>
                <a:latin typeface="Arial"/>
                <a:cs typeface="Arial"/>
              </a:rPr>
              <a:t>a</a:t>
            </a:r>
            <a:r>
              <a:rPr sz="1800" dirty="0">
                <a:solidFill>
                  <a:srgbClr val="212121"/>
                </a:solidFill>
                <a:latin typeface="Arial"/>
                <a:cs typeface="Arial"/>
              </a:rPr>
              <a:t>ss</a:t>
            </a:r>
            <a:r>
              <a:rPr sz="1800" spc="-5" dirty="0">
                <a:solidFill>
                  <a:srgbClr val="212121"/>
                </a:solidFill>
                <a:latin typeface="Arial"/>
                <a:cs typeface="Arial"/>
              </a:rPr>
              <a:t>i</a:t>
            </a:r>
            <a:r>
              <a:rPr sz="1800" dirty="0">
                <a:solidFill>
                  <a:srgbClr val="212121"/>
                </a:solidFill>
                <a:latin typeface="Arial"/>
                <a:cs typeface="Arial"/>
              </a:rPr>
              <a:t>s</a:t>
            </a:r>
            <a:r>
              <a:rPr sz="1800" spc="-5" dirty="0">
                <a:solidFill>
                  <a:srgbClr val="212121"/>
                </a:solidFill>
                <a:latin typeface="Arial"/>
                <a:cs typeface="Arial"/>
              </a:rPr>
              <a:t>t</a:t>
            </a:r>
            <a:r>
              <a:rPr sz="1800" spc="-10" dirty="0">
                <a:solidFill>
                  <a:srgbClr val="212121"/>
                </a:solidFill>
                <a:latin typeface="Arial"/>
                <a:cs typeface="Arial"/>
              </a:rPr>
              <a:t>an</a:t>
            </a:r>
            <a:r>
              <a:rPr sz="1800" dirty="0">
                <a:solidFill>
                  <a:srgbClr val="212121"/>
                </a:solidFill>
                <a:latin typeface="Arial"/>
                <a:cs typeface="Arial"/>
              </a:rPr>
              <a:t>ce</a:t>
            </a:r>
            <a:endParaRPr sz="1800">
              <a:latin typeface="Arial"/>
              <a:cs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69660" rIns="0" bIns="0" rtlCol="0">
            <a:spAutoFit/>
          </a:bodyPr>
          <a:lstStyle/>
          <a:p>
            <a:pPr marL="48895">
              <a:lnSpc>
                <a:spcPts val="4760"/>
              </a:lnSpc>
            </a:pPr>
            <a:r>
              <a:rPr spc="-130" dirty="0"/>
              <a:t>P</a:t>
            </a:r>
            <a:r>
              <a:rPr spc="-110" dirty="0"/>
              <a:t>r</a:t>
            </a:r>
            <a:r>
              <a:rPr spc="-125" dirty="0"/>
              <a:t>o</a:t>
            </a:r>
            <a:r>
              <a:rPr spc="-114" dirty="0"/>
              <a:t>v</a:t>
            </a:r>
            <a:r>
              <a:rPr spc="-120" dirty="0"/>
              <a:t>id</a:t>
            </a:r>
            <a:r>
              <a:rPr spc="-130" dirty="0"/>
              <a:t>e</a:t>
            </a:r>
            <a:r>
              <a:rPr spc="-15" dirty="0"/>
              <a:t>r</a:t>
            </a:r>
            <a:r>
              <a:rPr spc="-215" dirty="0"/>
              <a:t> </a:t>
            </a:r>
            <a:r>
              <a:rPr spc="-135" dirty="0"/>
              <a:t>Re</a:t>
            </a:r>
            <a:r>
              <a:rPr spc="-110" dirty="0"/>
              <a:t>s</a:t>
            </a:r>
            <a:r>
              <a:rPr spc="-130" dirty="0"/>
              <a:t>o</a:t>
            </a:r>
            <a:r>
              <a:rPr spc="-125" dirty="0"/>
              <a:t>u</a:t>
            </a:r>
            <a:r>
              <a:rPr spc="-114" dirty="0"/>
              <a:t>rc</a:t>
            </a:r>
            <a:r>
              <a:rPr spc="-125" dirty="0"/>
              <a:t>e</a:t>
            </a:r>
            <a:r>
              <a:rPr spc="-20" dirty="0"/>
              <a:t>s</a:t>
            </a:r>
          </a:p>
        </p:txBody>
      </p:sp>
      <p:sp>
        <p:nvSpPr>
          <p:cNvPr id="4" name="object 4"/>
          <p:cNvSpPr txBox="1"/>
          <p:nvPr/>
        </p:nvSpPr>
        <p:spPr>
          <a:xfrm>
            <a:off x="2061493" y="1311524"/>
            <a:ext cx="7666990" cy="4880610"/>
          </a:xfrm>
          <a:prstGeom prst="rect">
            <a:avLst/>
          </a:prstGeom>
        </p:spPr>
        <p:txBody>
          <a:bodyPr vert="horz" wrap="square" lIns="0" tIns="0" rIns="0" bIns="0" rtlCol="0">
            <a:spAutoFit/>
          </a:bodyPr>
          <a:lstStyle/>
          <a:p>
            <a:pPr marR="78105" algn="ctr">
              <a:lnSpc>
                <a:spcPct val="100000"/>
              </a:lnSpc>
            </a:pPr>
            <a:r>
              <a:rPr sz="2400" b="1" spc="-10" dirty="0">
                <a:solidFill>
                  <a:srgbClr val="212121"/>
                </a:solidFill>
                <a:latin typeface="Arial"/>
                <a:cs typeface="Arial"/>
              </a:rPr>
              <a:t>U</a:t>
            </a:r>
            <a:r>
              <a:rPr sz="2400" b="1" spc="-15" dirty="0">
                <a:solidFill>
                  <a:srgbClr val="212121"/>
                </a:solidFill>
                <a:latin typeface="Arial"/>
                <a:cs typeface="Arial"/>
              </a:rPr>
              <a:t>T</a:t>
            </a:r>
            <a:r>
              <a:rPr sz="2400" b="1" dirty="0">
                <a:solidFill>
                  <a:srgbClr val="212121"/>
                </a:solidFill>
                <a:latin typeface="Arial"/>
                <a:cs typeface="Arial"/>
              </a:rPr>
              <a:t> </a:t>
            </a:r>
            <a:r>
              <a:rPr sz="2400" b="1" spc="-10" dirty="0">
                <a:solidFill>
                  <a:srgbClr val="212121"/>
                </a:solidFill>
                <a:latin typeface="Arial"/>
                <a:cs typeface="Arial"/>
              </a:rPr>
              <a:t>H</a:t>
            </a:r>
            <a:r>
              <a:rPr sz="2400" b="1" spc="-5" dirty="0">
                <a:solidFill>
                  <a:srgbClr val="212121"/>
                </a:solidFill>
                <a:latin typeface="Arial"/>
                <a:cs typeface="Arial"/>
              </a:rPr>
              <a:t>ea</a:t>
            </a:r>
            <a:r>
              <a:rPr sz="2400" b="1" spc="5" dirty="0">
                <a:solidFill>
                  <a:srgbClr val="212121"/>
                </a:solidFill>
                <a:latin typeface="Arial"/>
                <a:cs typeface="Arial"/>
              </a:rPr>
              <a:t>l</a:t>
            </a:r>
            <a:r>
              <a:rPr sz="2400" b="1" dirty="0">
                <a:solidFill>
                  <a:srgbClr val="212121"/>
                </a:solidFill>
                <a:latin typeface="Arial"/>
                <a:cs typeface="Arial"/>
              </a:rPr>
              <a:t>t</a:t>
            </a:r>
            <a:r>
              <a:rPr sz="2400" b="1" spc="-15" dirty="0">
                <a:solidFill>
                  <a:srgbClr val="212121"/>
                </a:solidFill>
                <a:latin typeface="Arial"/>
                <a:cs typeface="Arial"/>
              </a:rPr>
              <a:t>h</a:t>
            </a:r>
            <a:r>
              <a:rPr sz="2400" b="1" dirty="0">
                <a:solidFill>
                  <a:srgbClr val="212121"/>
                </a:solidFill>
                <a:latin typeface="Arial"/>
                <a:cs typeface="Arial"/>
              </a:rPr>
              <a:t> </a:t>
            </a:r>
            <a:r>
              <a:rPr sz="2400" b="1" spc="-10" dirty="0">
                <a:solidFill>
                  <a:srgbClr val="212121"/>
                </a:solidFill>
                <a:latin typeface="Arial"/>
                <a:cs typeface="Arial"/>
              </a:rPr>
              <a:t>H</a:t>
            </a:r>
            <a:r>
              <a:rPr sz="2400" b="1" spc="-5" dirty="0">
                <a:solidFill>
                  <a:srgbClr val="212121"/>
                </a:solidFill>
                <a:latin typeface="Arial"/>
                <a:cs typeface="Arial"/>
              </a:rPr>
              <a:t>epa</a:t>
            </a:r>
            <a:r>
              <a:rPr sz="2400" b="1" spc="5" dirty="0">
                <a:solidFill>
                  <a:srgbClr val="212121"/>
                </a:solidFill>
                <a:latin typeface="Arial"/>
                <a:cs typeface="Arial"/>
              </a:rPr>
              <a:t>t</a:t>
            </a:r>
            <a:r>
              <a:rPr sz="2400" b="1" spc="-5" dirty="0">
                <a:solidFill>
                  <a:srgbClr val="212121"/>
                </a:solidFill>
                <a:latin typeface="Arial"/>
                <a:cs typeface="Arial"/>
              </a:rPr>
              <a:t>i</a:t>
            </a:r>
            <a:r>
              <a:rPr sz="2400" b="1" dirty="0">
                <a:solidFill>
                  <a:srgbClr val="212121"/>
                </a:solidFill>
                <a:latin typeface="Arial"/>
                <a:cs typeface="Arial"/>
              </a:rPr>
              <a:t>t</a:t>
            </a:r>
            <a:r>
              <a:rPr sz="2400" b="1" spc="-5" dirty="0">
                <a:solidFill>
                  <a:srgbClr val="212121"/>
                </a:solidFill>
                <a:latin typeface="Arial"/>
                <a:cs typeface="Arial"/>
              </a:rPr>
              <a:t>i</a:t>
            </a:r>
            <a:r>
              <a:rPr sz="2400" b="1" dirty="0">
                <a:solidFill>
                  <a:srgbClr val="212121"/>
                </a:solidFill>
                <a:latin typeface="Arial"/>
                <a:cs typeface="Arial"/>
              </a:rPr>
              <a:t>s</a:t>
            </a:r>
            <a:r>
              <a:rPr sz="2400" b="1" spc="-10" dirty="0">
                <a:solidFill>
                  <a:srgbClr val="212121"/>
                </a:solidFill>
                <a:latin typeface="Arial"/>
                <a:cs typeface="Arial"/>
              </a:rPr>
              <a:t> </a:t>
            </a:r>
            <a:r>
              <a:rPr sz="2400" b="1" dirty="0">
                <a:solidFill>
                  <a:srgbClr val="212121"/>
                </a:solidFill>
                <a:latin typeface="Arial"/>
                <a:cs typeface="Arial"/>
              </a:rPr>
              <a:t>C</a:t>
            </a:r>
            <a:r>
              <a:rPr sz="2400" b="1" spc="-5" dirty="0">
                <a:solidFill>
                  <a:srgbClr val="212121"/>
                </a:solidFill>
                <a:latin typeface="Arial"/>
                <a:cs typeface="Arial"/>
              </a:rPr>
              <a:t> </a:t>
            </a:r>
            <a:r>
              <a:rPr sz="2400" b="1" spc="-25" dirty="0">
                <a:solidFill>
                  <a:srgbClr val="212121"/>
                </a:solidFill>
                <a:latin typeface="Arial"/>
                <a:cs typeface="Arial"/>
              </a:rPr>
              <a:t>E</a:t>
            </a:r>
            <a:r>
              <a:rPr sz="2400" b="1" spc="-5" dirty="0">
                <a:solidFill>
                  <a:srgbClr val="212121"/>
                </a:solidFill>
                <a:latin typeface="Arial"/>
                <a:cs typeface="Arial"/>
              </a:rPr>
              <a:t>C</a:t>
            </a:r>
            <a:r>
              <a:rPr sz="2400" b="1" spc="-10" dirty="0">
                <a:solidFill>
                  <a:srgbClr val="212121"/>
                </a:solidFill>
                <a:latin typeface="Arial"/>
                <a:cs typeface="Arial"/>
              </a:rPr>
              <a:t>H</a:t>
            </a:r>
            <a:r>
              <a:rPr sz="2400" b="1" spc="-20" dirty="0">
                <a:solidFill>
                  <a:srgbClr val="212121"/>
                </a:solidFill>
                <a:latin typeface="Arial"/>
                <a:cs typeface="Arial"/>
              </a:rPr>
              <a:t>O</a:t>
            </a:r>
            <a:endParaRPr sz="2400">
              <a:latin typeface="Arial"/>
              <a:cs typeface="Arial"/>
            </a:endParaRPr>
          </a:p>
          <a:p>
            <a:pPr marL="12700" marR="5080" algn="ctr">
              <a:lnSpc>
                <a:spcPct val="110000"/>
              </a:lnSpc>
              <a:spcBef>
                <a:spcPts val="10"/>
              </a:spcBef>
            </a:pPr>
            <a:r>
              <a:rPr sz="1800" spc="-5" dirty="0">
                <a:solidFill>
                  <a:srgbClr val="212121"/>
                </a:solidFill>
                <a:latin typeface="Arial"/>
                <a:cs typeface="Arial"/>
              </a:rPr>
              <a:t>C</a:t>
            </a:r>
            <a:r>
              <a:rPr sz="1800" spc="-10" dirty="0">
                <a:solidFill>
                  <a:srgbClr val="212121"/>
                </a:solidFill>
                <a:latin typeface="Arial"/>
                <a:cs typeface="Arial"/>
              </a:rPr>
              <a:t>o</a:t>
            </a:r>
            <a:r>
              <a:rPr sz="1800" dirty="0">
                <a:solidFill>
                  <a:srgbClr val="212121"/>
                </a:solidFill>
                <a:latin typeface="Arial"/>
                <a:cs typeface="Arial"/>
              </a:rPr>
              <a:t>mm</a:t>
            </a:r>
            <a:r>
              <a:rPr sz="1800" spc="-10" dirty="0">
                <a:solidFill>
                  <a:srgbClr val="212121"/>
                </a:solidFill>
                <a:latin typeface="Arial"/>
                <a:cs typeface="Arial"/>
              </a:rPr>
              <a:t>un</a:t>
            </a:r>
            <a:r>
              <a:rPr sz="1800" spc="-5" dirty="0">
                <a:solidFill>
                  <a:srgbClr val="212121"/>
                </a:solidFill>
                <a:latin typeface="Arial"/>
                <a:cs typeface="Arial"/>
              </a:rPr>
              <a:t>it</a:t>
            </a:r>
            <a:r>
              <a:rPr sz="1800" dirty="0">
                <a:solidFill>
                  <a:srgbClr val="212121"/>
                </a:solidFill>
                <a:latin typeface="Arial"/>
                <a:cs typeface="Arial"/>
              </a:rPr>
              <a:t>y</a:t>
            </a:r>
            <a:r>
              <a:rPr sz="1800" spc="15" dirty="0">
                <a:solidFill>
                  <a:srgbClr val="212121"/>
                </a:solidFill>
                <a:latin typeface="Arial"/>
                <a:cs typeface="Arial"/>
              </a:rPr>
              <a:t> </a:t>
            </a:r>
            <a:r>
              <a:rPr sz="1800" spc="-20" dirty="0">
                <a:solidFill>
                  <a:srgbClr val="212121"/>
                </a:solidFill>
                <a:latin typeface="Arial"/>
                <a:cs typeface="Arial"/>
              </a:rPr>
              <a:t>o</a:t>
            </a:r>
            <a:r>
              <a:rPr sz="1800" spc="-5" dirty="0">
                <a:solidFill>
                  <a:srgbClr val="212121"/>
                </a:solidFill>
                <a:latin typeface="Arial"/>
                <a:cs typeface="Arial"/>
              </a:rPr>
              <a:t>f</a:t>
            </a:r>
            <a:r>
              <a:rPr sz="1800" spc="5" dirty="0">
                <a:solidFill>
                  <a:srgbClr val="212121"/>
                </a:solidFill>
                <a:latin typeface="Arial"/>
                <a:cs typeface="Arial"/>
              </a:rPr>
              <a:t> </a:t>
            </a:r>
            <a:r>
              <a:rPr sz="1800" spc="-5" dirty="0">
                <a:solidFill>
                  <a:srgbClr val="212121"/>
                </a:solidFill>
                <a:latin typeface="Arial"/>
                <a:cs typeface="Arial"/>
              </a:rPr>
              <a:t>l</a:t>
            </a:r>
            <a:r>
              <a:rPr sz="1800" spc="-10" dirty="0">
                <a:solidFill>
                  <a:srgbClr val="212121"/>
                </a:solidFill>
                <a:latin typeface="Arial"/>
                <a:cs typeface="Arial"/>
              </a:rPr>
              <a:t>o</a:t>
            </a:r>
            <a:r>
              <a:rPr sz="1800" dirty="0">
                <a:solidFill>
                  <a:srgbClr val="212121"/>
                </a:solidFill>
                <a:latin typeface="Arial"/>
                <a:cs typeface="Arial"/>
              </a:rPr>
              <a:t>c</a:t>
            </a:r>
            <a:r>
              <a:rPr sz="1800" spc="-10" dirty="0">
                <a:solidFill>
                  <a:srgbClr val="212121"/>
                </a:solidFill>
                <a:latin typeface="Arial"/>
                <a:cs typeface="Arial"/>
              </a:rPr>
              <a:t>a</a:t>
            </a:r>
            <a:r>
              <a:rPr sz="1800" dirty="0">
                <a:solidFill>
                  <a:srgbClr val="212121"/>
                </a:solidFill>
                <a:latin typeface="Arial"/>
                <a:cs typeface="Arial"/>
              </a:rPr>
              <a:t>l</a:t>
            </a:r>
            <a:r>
              <a:rPr sz="1800" spc="10" dirty="0">
                <a:solidFill>
                  <a:srgbClr val="212121"/>
                </a:solidFill>
                <a:latin typeface="Arial"/>
                <a:cs typeface="Arial"/>
              </a:rPr>
              <a:t> </a:t>
            </a:r>
            <a:r>
              <a:rPr sz="1800" spc="-10" dirty="0">
                <a:solidFill>
                  <a:srgbClr val="212121"/>
                </a:solidFill>
                <a:latin typeface="Arial"/>
                <a:cs typeface="Arial"/>
              </a:rPr>
              <a:t>e</a:t>
            </a:r>
            <a:r>
              <a:rPr sz="1800" spc="-15" dirty="0">
                <a:solidFill>
                  <a:srgbClr val="212121"/>
                </a:solidFill>
                <a:latin typeface="Arial"/>
                <a:cs typeface="Arial"/>
              </a:rPr>
              <a:t>x</a:t>
            </a:r>
            <a:r>
              <a:rPr sz="1800" spc="-10" dirty="0">
                <a:solidFill>
                  <a:srgbClr val="212121"/>
                </a:solidFill>
                <a:latin typeface="Arial"/>
                <a:cs typeface="Arial"/>
              </a:rPr>
              <a:t>pe</a:t>
            </a:r>
            <a:r>
              <a:rPr sz="1800" dirty="0">
                <a:solidFill>
                  <a:srgbClr val="212121"/>
                </a:solidFill>
                <a:latin typeface="Arial"/>
                <a:cs typeface="Arial"/>
              </a:rPr>
              <a:t>r</a:t>
            </a:r>
            <a:r>
              <a:rPr sz="1800" spc="-5" dirty="0">
                <a:solidFill>
                  <a:srgbClr val="212121"/>
                </a:solidFill>
                <a:latin typeface="Arial"/>
                <a:cs typeface="Arial"/>
              </a:rPr>
              <a:t>t</a:t>
            </a:r>
            <a:r>
              <a:rPr sz="1800" dirty="0">
                <a:solidFill>
                  <a:srgbClr val="212121"/>
                </a:solidFill>
                <a:latin typeface="Arial"/>
                <a:cs typeface="Arial"/>
              </a:rPr>
              <a:t>s</a:t>
            </a:r>
            <a:r>
              <a:rPr sz="1800" spc="-5" dirty="0">
                <a:solidFill>
                  <a:srgbClr val="212121"/>
                </a:solidFill>
                <a:latin typeface="Arial"/>
                <a:cs typeface="Arial"/>
              </a:rPr>
              <a:t>,</a:t>
            </a:r>
            <a:r>
              <a:rPr sz="1800" spc="15" dirty="0">
                <a:solidFill>
                  <a:srgbClr val="212121"/>
                </a:solidFill>
                <a:latin typeface="Arial"/>
                <a:cs typeface="Arial"/>
              </a:rPr>
              <a:t> </a:t>
            </a:r>
            <a:r>
              <a:rPr sz="1800" spc="-5" dirty="0">
                <a:solidFill>
                  <a:srgbClr val="212121"/>
                </a:solidFill>
                <a:latin typeface="Arial"/>
                <a:cs typeface="Arial"/>
              </a:rPr>
              <a:t>f</a:t>
            </a:r>
            <a:r>
              <a:rPr sz="1800" dirty="0">
                <a:solidFill>
                  <a:srgbClr val="212121"/>
                </a:solidFill>
                <a:latin typeface="Arial"/>
                <a:cs typeface="Arial"/>
              </a:rPr>
              <a:t>r</a:t>
            </a:r>
            <a:r>
              <a:rPr sz="1800" spc="-10" dirty="0">
                <a:solidFill>
                  <a:srgbClr val="212121"/>
                </a:solidFill>
                <a:latin typeface="Arial"/>
                <a:cs typeface="Arial"/>
              </a:rPr>
              <a:t>e</a:t>
            </a:r>
            <a:r>
              <a:rPr sz="1800" dirty="0">
                <a:solidFill>
                  <a:srgbClr val="212121"/>
                </a:solidFill>
                <a:latin typeface="Arial"/>
                <a:cs typeface="Arial"/>
              </a:rPr>
              <a:t>e</a:t>
            </a:r>
            <a:r>
              <a:rPr sz="1800" spc="-5" dirty="0">
                <a:solidFill>
                  <a:srgbClr val="212121"/>
                </a:solidFill>
                <a:latin typeface="Arial"/>
                <a:cs typeface="Arial"/>
              </a:rPr>
              <a:t> C</a:t>
            </a:r>
            <a:r>
              <a:rPr sz="1800" dirty="0">
                <a:solidFill>
                  <a:srgbClr val="212121"/>
                </a:solidFill>
                <a:latin typeface="Arial"/>
                <a:cs typeface="Arial"/>
              </a:rPr>
              <a:t>M</a:t>
            </a:r>
            <a:r>
              <a:rPr sz="1800" spc="-20" dirty="0">
                <a:solidFill>
                  <a:srgbClr val="212121"/>
                </a:solidFill>
                <a:latin typeface="Arial"/>
                <a:cs typeface="Arial"/>
              </a:rPr>
              <a:t>E</a:t>
            </a:r>
            <a:r>
              <a:rPr sz="1800" spc="-5" dirty="0">
                <a:solidFill>
                  <a:srgbClr val="212121"/>
                </a:solidFill>
                <a:latin typeface="Arial"/>
                <a:cs typeface="Arial"/>
              </a:rPr>
              <a:t>, </a:t>
            </a:r>
            <a:r>
              <a:rPr sz="1800" dirty="0">
                <a:solidFill>
                  <a:srgbClr val="212121"/>
                </a:solidFill>
                <a:latin typeface="Arial"/>
                <a:cs typeface="Arial"/>
              </a:rPr>
              <a:t>m</a:t>
            </a:r>
            <a:r>
              <a:rPr sz="1800" spc="-10" dirty="0">
                <a:solidFill>
                  <a:srgbClr val="212121"/>
                </a:solidFill>
                <a:latin typeface="Arial"/>
                <a:cs typeface="Arial"/>
              </a:rPr>
              <a:t>on</a:t>
            </a:r>
            <a:r>
              <a:rPr sz="1800" dirty="0">
                <a:solidFill>
                  <a:srgbClr val="212121"/>
                </a:solidFill>
                <a:latin typeface="Arial"/>
                <a:cs typeface="Arial"/>
              </a:rPr>
              <a:t>t</a:t>
            </a:r>
            <a:r>
              <a:rPr sz="1800" spc="-10" dirty="0">
                <a:solidFill>
                  <a:srgbClr val="212121"/>
                </a:solidFill>
                <a:latin typeface="Arial"/>
                <a:cs typeface="Arial"/>
              </a:rPr>
              <a:t>h</a:t>
            </a:r>
            <a:r>
              <a:rPr sz="1800" spc="-5" dirty="0">
                <a:solidFill>
                  <a:srgbClr val="212121"/>
                </a:solidFill>
                <a:latin typeface="Arial"/>
                <a:cs typeface="Arial"/>
              </a:rPr>
              <a:t>l</a:t>
            </a:r>
            <a:r>
              <a:rPr sz="1800" dirty="0">
                <a:solidFill>
                  <a:srgbClr val="212121"/>
                </a:solidFill>
                <a:latin typeface="Arial"/>
                <a:cs typeface="Arial"/>
              </a:rPr>
              <a:t>y</a:t>
            </a:r>
            <a:r>
              <a:rPr sz="1800" spc="15"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e</a:t>
            </a:r>
            <a:r>
              <a:rPr sz="1800" dirty="0">
                <a:solidFill>
                  <a:srgbClr val="212121"/>
                </a:solidFill>
                <a:latin typeface="Arial"/>
                <a:cs typeface="Arial"/>
              </a:rPr>
              <a:t>ss</a:t>
            </a:r>
            <a:r>
              <a:rPr sz="1800" spc="-5" dirty="0">
                <a:solidFill>
                  <a:srgbClr val="212121"/>
                </a:solidFill>
                <a:latin typeface="Arial"/>
                <a:cs typeface="Arial"/>
              </a:rPr>
              <a:t>i</a:t>
            </a:r>
            <a:r>
              <a:rPr sz="1800" spc="-10" dirty="0">
                <a:solidFill>
                  <a:srgbClr val="212121"/>
                </a:solidFill>
                <a:latin typeface="Arial"/>
                <a:cs typeface="Arial"/>
              </a:rPr>
              <a:t>on</a:t>
            </a:r>
            <a:r>
              <a:rPr sz="1800" dirty="0">
                <a:solidFill>
                  <a:srgbClr val="212121"/>
                </a:solidFill>
                <a:latin typeface="Arial"/>
                <a:cs typeface="Arial"/>
              </a:rPr>
              <a:t>s</a:t>
            </a:r>
            <a:r>
              <a:rPr sz="1800" spc="-5" dirty="0">
                <a:solidFill>
                  <a:srgbClr val="212121"/>
                </a:solidFill>
                <a:latin typeface="Arial"/>
                <a:cs typeface="Arial"/>
              </a:rPr>
              <a:t>,</a:t>
            </a:r>
            <a:r>
              <a:rPr sz="1800" spc="15" dirty="0">
                <a:solidFill>
                  <a:srgbClr val="212121"/>
                </a:solidFill>
                <a:latin typeface="Arial"/>
                <a:cs typeface="Arial"/>
              </a:rPr>
              <a:t> </a:t>
            </a:r>
            <a:r>
              <a:rPr sz="1800" dirty="0">
                <a:solidFill>
                  <a:srgbClr val="212121"/>
                </a:solidFill>
                <a:latin typeface="Arial"/>
                <a:cs typeface="Arial"/>
              </a:rPr>
              <a:t>s</a:t>
            </a:r>
            <a:r>
              <a:rPr sz="1800" spc="-10" dirty="0">
                <a:solidFill>
                  <a:srgbClr val="212121"/>
                </a:solidFill>
                <a:latin typeface="Arial"/>
                <a:cs typeface="Arial"/>
              </a:rPr>
              <a:t>ub</a:t>
            </a:r>
            <a:r>
              <a:rPr sz="1800" dirty="0">
                <a:solidFill>
                  <a:srgbClr val="212121"/>
                </a:solidFill>
                <a:latin typeface="Arial"/>
                <a:cs typeface="Arial"/>
              </a:rPr>
              <a:t>m</a:t>
            </a:r>
            <a:r>
              <a:rPr sz="1800" spc="-5" dirty="0">
                <a:solidFill>
                  <a:srgbClr val="212121"/>
                </a:solidFill>
                <a:latin typeface="Arial"/>
                <a:cs typeface="Arial"/>
              </a:rPr>
              <a:t>it</a:t>
            </a:r>
            <a:r>
              <a:rPr sz="1800" spc="5" dirty="0">
                <a:solidFill>
                  <a:srgbClr val="212121"/>
                </a:solidFill>
                <a:latin typeface="Arial"/>
                <a:cs typeface="Arial"/>
              </a:rPr>
              <a:t> </a:t>
            </a:r>
            <a:r>
              <a:rPr sz="1800" spc="-25" dirty="0">
                <a:solidFill>
                  <a:srgbClr val="212121"/>
                </a:solidFill>
                <a:latin typeface="Arial"/>
                <a:cs typeface="Arial"/>
              </a:rPr>
              <a:t>y</a:t>
            </a:r>
            <a:r>
              <a:rPr sz="1800" spc="-10" dirty="0">
                <a:solidFill>
                  <a:srgbClr val="212121"/>
                </a:solidFill>
                <a:latin typeface="Arial"/>
                <a:cs typeface="Arial"/>
              </a:rPr>
              <a:t>ou</a:t>
            </a:r>
            <a:r>
              <a:rPr sz="1800" dirty="0">
                <a:solidFill>
                  <a:srgbClr val="212121"/>
                </a:solidFill>
                <a:latin typeface="Arial"/>
                <a:cs typeface="Arial"/>
              </a:rPr>
              <a:t>r</a:t>
            </a:r>
            <a:r>
              <a:rPr sz="1800" spc="25" dirty="0">
                <a:solidFill>
                  <a:srgbClr val="212121"/>
                </a:solidFill>
                <a:latin typeface="Arial"/>
                <a:cs typeface="Arial"/>
              </a:rPr>
              <a:t> </a:t>
            </a:r>
            <a:r>
              <a:rPr sz="1800" dirty="0">
                <a:solidFill>
                  <a:srgbClr val="212121"/>
                </a:solidFill>
                <a:latin typeface="Arial"/>
                <a:cs typeface="Arial"/>
              </a:rPr>
              <a:t>c</a:t>
            </a:r>
            <a:r>
              <a:rPr sz="1800" spc="-10" dirty="0">
                <a:solidFill>
                  <a:srgbClr val="212121"/>
                </a:solidFill>
                <a:latin typeface="Arial"/>
                <a:cs typeface="Arial"/>
              </a:rPr>
              <a:t>a</a:t>
            </a:r>
            <a:r>
              <a:rPr sz="1800" dirty="0">
                <a:solidFill>
                  <a:srgbClr val="212121"/>
                </a:solidFill>
                <a:latin typeface="Arial"/>
                <a:cs typeface="Arial"/>
              </a:rPr>
              <a:t>s</a:t>
            </a:r>
            <a:r>
              <a:rPr sz="1800" spc="-20" dirty="0">
                <a:solidFill>
                  <a:srgbClr val="212121"/>
                </a:solidFill>
                <a:latin typeface="Arial"/>
                <a:cs typeface="Arial"/>
              </a:rPr>
              <a:t>e!</a:t>
            </a:r>
            <a:r>
              <a:rPr sz="1800" spc="-15" dirty="0">
                <a:solidFill>
                  <a:srgbClr val="212121"/>
                </a:solidFill>
                <a:latin typeface="Arial"/>
                <a:cs typeface="Arial"/>
              </a:rPr>
              <a:t> </a:t>
            </a:r>
            <a:r>
              <a:rPr sz="1800" u="heavy" spc="-20" dirty="0">
                <a:solidFill>
                  <a:srgbClr val="468FCC"/>
                </a:solidFill>
                <a:latin typeface="Arial"/>
                <a:cs typeface="Arial"/>
                <a:hlinkClick r:id="rId4"/>
              </a:rPr>
              <a:t>h</a:t>
            </a:r>
            <a:r>
              <a:rPr sz="1800" u="heavy" spc="-5" dirty="0">
                <a:solidFill>
                  <a:srgbClr val="468FCC"/>
                </a:solidFill>
                <a:latin typeface="Arial"/>
                <a:cs typeface="Arial"/>
                <a:hlinkClick r:id="rId4"/>
              </a:rPr>
              <a:t>tt</a:t>
            </a:r>
            <a:r>
              <a:rPr sz="1800" u="heavy" spc="-10" dirty="0">
                <a:solidFill>
                  <a:srgbClr val="468FCC"/>
                </a:solidFill>
                <a:latin typeface="Arial"/>
                <a:cs typeface="Arial"/>
                <a:hlinkClick r:id="rId4"/>
              </a:rPr>
              <a:t>p</a:t>
            </a:r>
            <a:r>
              <a:rPr sz="1800" u="heavy" dirty="0">
                <a:solidFill>
                  <a:srgbClr val="468FCC"/>
                </a:solidFill>
                <a:latin typeface="Arial"/>
                <a:cs typeface="Arial"/>
                <a:hlinkClick r:id="rId4"/>
              </a:rPr>
              <a:t>s</a:t>
            </a:r>
            <a:r>
              <a:rPr sz="1800" u="heavy" spc="-5" dirty="0">
                <a:solidFill>
                  <a:srgbClr val="468FCC"/>
                </a:solidFill>
                <a:latin typeface="Arial"/>
                <a:cs typeface="Arial"/>
                <a:hlinkClick r:id="rId4"/>
              </a:rPr>
              <a:t>://</a:t>
            </a:r>
            <a:r>
              <a:rPr sz="1800" u="heavy" spc="-40" dirty="0">
                <a:solidFill>
                  <a:srgbClr val="468FCC"/>
                </a:solidFill>
                <a:latin typeface="Arial"/>
                <a:cs typeface="Arial"/>
                <a:hlinkClick r:id="rId4"/>
              </a:rPr>
              <a:t>w</a:t>
            </a:r>
            <a:r>
              <a:rPr sz="1800" u="heavy" spc="-20" dirty="0">
                <a:solidFill>
                  <a:srgbClr val="468FCC"/>
                </a:solidFill>
                <a:latin typeface="Arial"/>
                <a:cs typeface="Arial"/>
                <a:hlinkClick r:id="rId4"/>
              </a:rPr>
              <a:t>p</a:t>
            </a:r>
            <a:r>
              <a:rPr sz="1800" u="heavy" spc="-5" dirty="0">
                <a:solidFill>
                  <a:srgbClr val="468FCC"/>
                </a:solidFill>
                <a:latin typeface="Arial"/>
                <a:cs typeface="Arial"/>
                <a:hlinkClick r:id="rId4"/>
              </a:rPr>
              <a:t>.</a:t>
            </a:r>
            <a:r>
              <a:rPr sz="1800" u="heavy" spc="-20" dirty="0">
                <a:solidFill>
                  <a:srgbClr val="468FCC"/>
                </a:solidFill>
                <a:latin typeface="Arial"/>
                <a:cs typeface="Arial"/>
                <a:hlinkClick r:id="rId4"/>
              </a:rPr>
              <a:t>u</a:t>
            </a:r>
            <a:r>
              <a:rPr sz="1800" u="heavy" spc="-5" dirty="0">
                <a:solidFill>
                  <a:srgbClr val="468FCC"/>
                </a:solidFill>
                <a:latin typeface="Arial"/>
                <a:cs typeface="Arial"/>
                <a:hlinkClick r:id="rId4"/>
              </a:rPr>
              <a:t>t</a:t>
            </a:r>
            <a:r>
              <a:rPr sz="1800" u="heavy" spc="-10" dirty="0">
                <a:solidFill>
                  <a:srgbClr val="468FCC"/>
                </a:solidFill>
                <a:latin typeface="Arial"/>
                <a:cs typeface="Arial"/>
                <a:hlinkClick r:id="rId4"/>
              </a:rPr>
              <a:t>h</a:t>
            </a:r>
            <a:r>
              <a:rPr sz="1800" u="heavy" dirty="0">
                <a:solidFill>
                  <a:srgbClr val="468FCC"/>
                </a:solidFill>
                <a:latin typeface="Arial"/>
                <a:cs typeface="Arial"/>
                <a:hlinkClick r:id="rId4"/>
              </a:rPr>
              <a:t>scs</a:t>
            </a:r>
            <a:r>
              <a:rPr sz="1800" u="heavy" spc="-20" dirty="0">
                <a:solidFill>
                  <a:srgbClr val="468FCC"/>
                </a:solidFill>
                <a:latin typeface="Arial"/>
                <a:cs typeface="Arial"/>
                <a:hlinkClick r:id="rId4"/>
              </a:rPr>
              <a:t>a</a:t>
            </a:r>
            <a:r>
              <a:rPr sz="1800" u="heavy" spc="-5" dirty="0">
                <a:solidFill>
                  <a:srgbClr val="468FCC"/>
                </a:solidFill>
                <a:latin typeface="Arial"/>
                <a:cs typeface="Arial"/>
                <a:hlinkClick r:id="rId4"/>
              </a:rPr>
              <a:t>.</a:t>
            </a:r>
            <a:r>
              <a:rPr sz="1800" u="heavy" spc="-10" dirty="0">
                <a:solidFill>
                  <a:srgbClr val="468FCC"/>
                </a:solidFill>
                <a:latin typeface="Arial"/>
                <a:cs typeface="Arial"/>
                <a:hlinkClick r:id="rId4"/>
              </a:rPr>
              <a:t>edu</a:t>
            </a:r>
            <a:r>
              <a:rPr sz="1800" u="heavy" dirty="0">
                <a:solidFill>
                  <a:srgbClr val="468FCC"/>
                </a:solidFill>
                <a:latin typeface="Arial"/>
                <a:cs typeface="Arial"/>
                <a:hlinkClick r:id="rId4"/>
              </a:rPr>
              <a:t>/</a:t>
            </a:r>
            <a:r>
              <a:rPr sz="1800" u="heavy" spc="-10" dirty="0">
                <a:solidFill>
                  <a:srgbClr val="468FCC"/>
                </a:solidFill>
                <a:latin typeface="Arial"/>
                <a:cs typeface="Arial"/>
                <a:hlinkClick r:id="rId4"/>
              </a:rPr>
              <a:t>e</a:t>
            </a:r>
            <a:r>
              <a:rPr sz="1800" u="heavy" dirty="0">
                <a:solidFill>
                  <a:srgbClr val="468FCC"/>
                </a:solidFill>
                <a:latin typeface="Arial"/>
                <a:cs typeface="Arial"/>
                <a:hlinkClick r:id="rId4"/>
              </a:rPr>
              <a:t>c</a:t>
            </a:r>
            <a:r>
              <a:rPr sz="1800" u="heavy" spc="-10" dirty="0">
                <a:solidFill>
                  <a:srgbClr val="468FCC"/>
                </a:solidFill>
                <a:latin typeface="Arial"/>
                <a:cs typeface="Arial"/>
                <a:hlinkClick r:id="rId4"/>
              </a:rPr>
              <a:t>ho</a:t>
            </a:r>
            <a:r>
              <a:rPr sz="1800" u="heavy" dirty="0">
                <a:solidFill>
                  <a:srgbClr val="468FCC"/>
                </a:solidFill>
                <a:latin typeface="Arial"/>
                <a:cs typeface="Arial"/>
                <a:hlinkClick r:id="rId4"/>
              </a:rPr>
              <a:t>/</a:t>
            </a:r>
            <a:r>
              <a:rPr sz="1800" u="heavy" spc="-10" dirty="0">
                <a:solidFill>
                  <a:srgbClr val="468FCC"/>
                </a:solidFill>
                <a:latin typeface="Arial"/>
                <a:cs typeface="Arial"/>
                <a:hlinkClick r:id="rId4"/>
              </a:rPr>
              <a:t>hepa</a:t>
            </a:r>
            <a:r>
              <a:rPr sz="1800" u="heavy" dirty="0">
                <a:solidFill>
                  <a:srgbClr val="468FCC"/>
                </a:solidFill>
                <a:latin typeface="Arial"/>
                <a:cs typeface="Arial"/>
                <a:hlinkClick r:id="rId4"/>
              </a:rPr>
              <a:t>t</a:t>
            </a:r>
            <a:r>
              <a:rPr sz="1800" u="heavy" spc="-5" dirty="0">
                <a:solidFill>
                  <a:srgbClr val="468FCC"/>
                </a:solidFill>
                <a:latin typeface="Arial"/>
                <a:cs typeface="Arial"/>
                <a:hlinkClick r:id="rId4"/>
              </a:rPr>
              <a:t>iti</a:t>
            </a:r>
            <a:r>
              <a:rPr sz="1800" u="heavy" spc="5" dirty="0">
                <a:solidFill>
                  <a:srgbClr val="468FCC"/>
                </a:solidFill>
                <a:latin typeface="Arial"/>
                <a:cs typeface="Arial"/>
                <a:hlinkClick r:id="rId4"/>
              </a:rPr>
              <a:t>s</a:t>
            </a:r>
            <a:r>
              <a:rPr sz="1800" u="heavy" dirty="0">
                <a:solidFill>
                  <a:srgbClr val="468FCC"/>
                </a:solidFill>
                <a:latin typeface="Arial"/>
                <a:cs typeface="Arial"/>
                <a:hlinkClick r:id="rId4"/>
              </a:rPr>
              <a:t>-c-</a:t>
            </a:r>
            <a:r>
              <a:rPr sz="1800" u="heavy" spc="10" dirty="0">
                <a:solidFill>
                  <a:srgbClr val="468FCC"/>
                </a:solidFill>
                <a:latin typeface="Arial"/>
                <a:cs typeface="Arial"/>
                <a:hlinkClick r:id="rId4"/>
              </a:rPr>
              <a:t>v</a:t>
            </a:r>
            <a:r>
              <a:rPr sz="1800" u="heavy" spc="-5" dirty="0">
                <a:solidFill>
                  <a:srgbClr val="468FCC"/>
                </a:solidFill>
                <a:latin typeface="Arial"/>
                <a:cs typeface="Arial"/>
                <a:hlinkClick r:id="rId4"/>
              </a:rPr>
              <a:t>i</a:t>
            </a:r>
            <a:r>
              <a:rPr sz="1800" u="heavy" dirty="0">
                <a:solidFill>
                  <a:srgbClr val="468FCC"/>
                </a:solidFill>
                <a:latin typeface="Arial"/>
                <a:cs typeface="Arial"/>
                <a:hlinkClick r:id="rId4"/>
              </a:rPr>
              <a:t>r</a:t>
            </a:r>
            <a:r>
              <a:rPr sz="1800" u="heavy" spc="-10" dirty="0">
                <a:solidFill>
                  <a:srgbClr val="468FCC"/>
                </a:solidFill>
                <a:latin typeface="Arial"/>
                <a:cs typeface="Arial"/>
                <a:hlinkClick r:id="rId4"/>
              </a:rPr>
              <a:t>u</a:t>
            </a:r>
            <a:r>
              <a:rPr sz="1800" u="heavy" dirty="0">
                <a:solidFill>
                  <a:srgbClr val="468FCC"/>
                </a:solidFill>
                <a:latin typeface="Arial"/>
                <a:cs typeface="Arial"/>
                <a:hlinkClick r:id="rId4"/>
              </a:rPr>
              <a:t>s-</a:t>
            </a:r>
            <a:r>
              <a:rPr sz="1800" u="heavy" spc="-10" dirty="0">
                <a:solidFill>
                  <a:srgbClr val="468FCC"/>
                </a:solidFill>
                <a:latin typeface="Arial"/>
                <a:cs typeface="Arial"/>
                <a:hlinkClick r:id="rId4"/>
              </a:rPr>
              <a:t>e</a:t>
            </a:r>
            <a:r>
              <a:rPr sz="1800" u="heavy" spc="10" dirty="0">
                <a:solidFill>
                  <a:srgbClr val="468FCC"/>
                </a:solidFill>
                <a:latin typeface="Arial"/>
                <a:cs typeface="Arial"/>
                <a:hlinkClick r:id="rId4"/>
              </a:rPr>
              <a:t>c</a:t>
            </a:r>
            <a:r>
              <a:rPr sz="1800" u="heavy" spc="-10" dirty="0">
                <a:solidFill>
                  <a:srgbClr val="468FCC"/>
                </a:solidFill>
                <a:latin typeface="Arial"/>
                <a:cs typeface="Arial"/>
                <a:hlinkClick r:id="rId4"/>
              </a:rPr>
              <a:t>ho/</a:t>
            </a:r>
            <a:endParaRPr sz="1800">
              <a:latin typeface="Arial"/>
              <a:cs typeface="Arial"/>
            </a:endParaRPr>
          </a:p>
          <a:p>
            <a:pPr>
              <a:lnSpc>
                <a:spcPct val="100000"/>
              </a:lnSpc>
              <a:spcBef>
                <a:spcPts val="36"/>
              </a:spcBef>
            </a:pPr>
            <a:endParaRPr sz="2250">
              <a:latin typeface="Times New Roman"/>
              <a:cs typeface="Times New Roman"/>
            </a:endParaRPr>
          </a:p>
          <a:p>
            <a:pPr algn="ctr">
              <a:lnSpc>
                <a:spcPct val="100000"/>
              </a:lnSpc>
            </a:pPr>
            <a:r>
              <a:rPr sz="2200" b="1" spc="-185" dirty="0">
                <a:solidFill>
                  <a:srgbClr val="212121"/>
                </a:solidFill>
                <a:latin typeface="Arial"/>
                <a:cs typeface="Arial"/>
              </a:rPr>
              <a:t>T</a:t>
            </a:r>
            <a:r>
              <a:rPr sz="2200" b="1" spc="-15" dirty="0">
                <a:solidFill>
                  <a:srgbClr val="212121"/>
                </a:solidFill>
                <a:latin typeface="Arial"/>
                <a:cs typeface="Arial"/>
              </a:rPr>
              <a:t>exas</a:t>
            </a:r>
            <a:r>
              <a:rPr sz="2200" b="1" spc="15" dirty="0">
                <a:solidFill>
                  <a:srgbClr val="212121"/>
                </a:solidFill>
                <a:latin typeface="Arial"/>
                <a:cs typeface="Arial"/>
              </a:rPr>
              <a:t> </a:t>
            </a:r>
            <a:r>
              <a:rPr sz="2200" b="1" spc="-15" dirty="0">
                <a:solidFill>
                  <a:srgbClr val="212121"/>
                </a:solidFill>
                <a:latin typeface="Arial"/>
                <a:cs typeface="Arial"/>
              </a:rPr>
              <a:t>Liver</a:t>
            </a:r>
            <a:r>
              <a:rPr sz="2200" b="1" spc="5" dirty="0">
                <a:solidFill>
                  <a:srgbClr val="212121"/>
                </a:solidFill>
                <a:latin typeface="Arial"/>
                <a:cs typeface="Arial"/>
              </a:rPr>
              <a:t> </a:t>
            </a:r>
            <a:r>
              <a:rPr sz="2200" b="1" spc="-10" dirty="0">
                <a:solidFill>
                  <a:srgbClr val="212121"/>
                </a:solidFill>
                <a:latin typeface="Arial"/>
                <a:cs typeface="Arial"/>
              </a:rPr>
              <a:t>Institute</a:t>
            </a:r>
            <a:r>
              <a:rPr sz="2200" b="1" spc="40" dirty="0">
                <a:solidFill>
                  <a:srgbClr val="212121"/>
                </a:solidFill>
                <a:latin typeface="Arial"/>
                <a:cs typeface="Arial"/>
              </a:rPr>
              <a:t> </a:t>
            </a:r>
            <a:r>
              <a:rPr sz="2200" spc="-10" dirty="0">
                <a:solidFill>
                  <a:srgbClr val="212121"/>
                </a:solidFill>
                <a:latin typeface="Arial"/>
                <a:cs typeface="Arial"/>
              </a:rPr>
              <a:t>(clinical</a:t>
            </a:r>
            <a:r>
              <a:rPr sz="2200" spc="-20" dirty="0">
                <a:solidFill>
                  <a:srgbClr val="212121"/>
                </a:solidFill>
                <a:latin typeface="Arial"/>
                <a:cs typeface="Arial"/>
              </a:rPr>
              <a:t> </a:t>
            </a:r>
            <a:r>
              <a:rPr sz="2200" spc="-10" dirty="0">
                <a:solidFill>
                  <a:srgbClr val="212121"/>
                </a:solidFill>
                <a:latin typeface="Arial"/>
                <a:cs typeface="Arial"/>
              </a:rPr>
              <a:t>trials)</a:t>
            </a:r>
            <a:endParaRPr sz="2200">
              <a:latin typeface="Arial"/>
              <a:cs typeface="Arial"/>
            </a:endParaRPr>
          </a:p>
          <a:p>
            <a:pPr algn="ctr">
              <a:lnSpc>
                <a:spcPct val="100000"/>
              </a:lnSpc>
              <a:spcBef>
                <a:spcPts val="225"/>
              </a:spcBef>
            </a:pPr>
            <a:r>
              <a:rPr sz="1700" spc="-5" dirty="0">
                <a:solidFill>
                  <a:srgbClr val="212121"/>
                </a:solidFill>
                <a:latin typeface="Arial"/>
                <a:cs typeface="Arial"/>
              </a:rPr>
              <a:t>60</a:t>
            </a:r>
            <a:r>
              <a:rPr sz="1700" dirty="0">
                <a:solidFill>
                  <a:srgbClr val="212121"/>
                </a:solidFill>
                <a:latin typeface="Arial"/>
                <a:cs typeface="Arial"/>
              </a:rPr>
              <a:t>7</a:t>
            </a:r>
            <a:r>
              <a:rPr sz="1700" spc="5" dirty="0">
                <a:solidFill>
                  <a:srgbClr val="212121"/>
                </a:solidFill>
                <a:latin typeface="Arial"/>
                <a:cs typeface="Arial"/>
              </a:rPr>
              <a:t> C</a:t>
            </a:r>
            <a:r>
              <a:rPr sz="1700" spc="-5" dirty="0">
                <a:solidFill>
                  <a:srgbClr val="212121"/>
                </a:solidFill>
                <a:latin typeface="Arial"/>
                <a:cs typeface="Arial"/>
              </a:rPr>
              <a:t>amde</a:t>
            </a:r>
            <a:r>
              <a:rPr sz="1700" dirty="0">
                <a:solidFill>
                  <a:srgbClr val="212121"/>
                </a:solidFill>
                <a:latin typeface="Arial"/>
                <a:cs typeface="Arial"/>
              </a:rPr>
              <a:t>n</a:t>
            </a:r>
            <a:r>
              <a:rPr sz="1700" spc="-5" dirty="0">
                <a:solidFill>
                  <a:srgbClr val="212121"/>
                </a:solidFill>
                <a:latin typeface="Arial"/>
                <a:cs typeface="Arial"/>
              </a:rPr>
              <a:t> </a:t>
            </a:r>
            <a:r>
              <a:rPr sz="1700" dirty="0">
                <a:solidFill>
                  <a:srgbClr val="212121"/>
                </a:solidFill>
                <a:latin typeface="Arial"/>
                <a:cs typeface="Arial"/>
              </a:rPr>
              <a:t>S</a:t>
            </a:r>
            <a:r>
              <a:rPr sz="1700" spc="-10" dirty="0">
                <a:solidFill>
                  <a:srgbClr val="212121"/>
                </a:solidFill>
                <a:latin typeface="Arial"/>
                <a:cs typeface="Arial"/>
              </a:rPr>
              <a:t>t</a:t>
            </a:r>
            <a:r>
              <a:rPr sz="1700" dirty="0">
                <a:solidFill>
                  <a:srgbClr val="212121"/>
                </a:solidFill>
                <a:latin typeface="Arial"/>
                <a:cs typeface="Arial"/>
              </a:rPr>
              <a:t>,</a:t>
            </a:r>
            <a:r>
              <a:rPr sz="1700" spc="10" dirty="0">
                <a:solidFill>
                  <a:srgbClr val="212121"/>
                </a:solidFill>
                <a:latin typeface="Arial"/>
                <a:cs typeface="Arial"/>
              </a:rPr>
              <a:t> </a:t>
            </a:r>
            <a:r>
              <a:rPr sz="1700" dirty="0">
                <a:solidFill>
                  <a:srgbClr val="212121"/>
                </a:solidFill>
                <a:latin typeface="Arial"/>
                <a:cs typeface="Arial"/>
              </a:rPr>
              <a:t>S</a:t>
            </a:r>
            <a:r>
              <a:rPr sz="1700" spc="-5" dirty="0">
                <a:solidFill>
                  <a:srgbClr val="212121"/>
                </a:solidFill>
                <a:latin typeface="Arial"/>
                <a:cs typeface="Arial"/>
              </a:rPr>
              <a:t>a</a:t>
            </a:r>
            <a:r>
              <a:rPr sz="1700" dirty="0">
                <a:solidFill>
                  <a:srgbClr val="212121"/>
                </a:solidFill>
                <a:latin typeface="Arial"/>
                <a:cs typeface="Arial"/>
              </a:rPr>
              <a:t>n</a:t>
            </a:r>
            <a:r>
              <a:rPr sz="1700" spc="-90" dirty="0">
                <a:solidFill>
                  <a:srgbClr val="212121"/>
                </a:solidFill>
                <a:latin typeface="Arial"/>
                <a:cs typeface="Arial"/>
              </a:rPr>
              <a:t> </a:t>
            </a:r>
            <a:r>
              <a:rPr sz="1700" dirty="0">
                <a:solidFill>
                  <a:srgbClr val="212121"/>
                </a:solidFill>
                <a:latin typeface="Arial"/>
                <a:cs typeface="Arial"/>
              </a:rPr>
              <a:t>A</a:t>
            </a:r>
            <a:r>
              <a:rPr sz="1700" spc="-5" dirty="0">
                <a:solidFill>
                  <a:srgbClr val="212121"/>
                </a:solidFill>
                <a:latin typeface="Arial"/>
                <a:cs typeface="Arial"/>
              </a:rPr>
              <a:t>n</a:t>
            </a:r>
            <a:r>
              <a:rPr sz="1700" spc="-10" dirty="0">
                <a:solidFill>
                  <a:srgbClr val="212121"/>
                </a:solidFill>
                <a:latin typeface="Arial"/>
                <a:cs typeface="Arial"/>
              </a:rPr>
              <a:t>t</a:t>
            </a:r>
            <a:r>
              <a:rPr sz="1700" spc="-5" dirty="0">
                <a:solidFill>
                  <a:srgbClr val="212121"/>
                </a:solidFill>
                <a:latin typeface="Arial"/>
                <a:cs typeface="Arial"/>
              </a:rPr>
              <a:t>on</a:t>
            </a:r>
            <a:r>
              <a:rPr sz="1700" spc="5" dirty="0">
                <a:solidFill>
                  <a:srgbClr val="212121"/>
                </a:solidFill>
                <a:latin typeface="Arial"/>
                <a:cs typeface="Arial"/>
              </a:rPr>
              <a:t>i</a:t>
            </a:r>
            <a:r>
              <a:rPr sz="1700" spc="-5" dirty="0">
                <a:solidFill>
                  <a:srgbClr val="212121"/>
                </a:solidFill>
                <a:latin typeface="Arial"/>
                <a:cs typeface="Arial"/>
              </a:rPr>
              <a:t>o</a:t>
            </a:r>
            <a:r>
              <a:rPr sz="1700" dirty="0">
                <a:solidFill>
                  <a:srgbClr val="212121"/>
                </a:solidFill>
                <a:latin typeface="Arial"/>
                <a:cs typeface="Arial"/>
              </a:rPr>
              <a:t>,</a:t>
            </a:r>
            <a:r>
              <a:rPr sz="1700" spc="-35" dirty="0">
                <a:solidFill>
                  <a:srgbClr val="212121"/>
                </a:solidFill>
                <a:latin typeface="Arial"/>
                <a:cs typeface="Arial"/>
              </a:rPr>
              <a:t> </a:t>
            </a:r>
            <a:r>
              <a:rPr sz="1700" spc="15" dirty="0">
                <a:solidFill>
                  <a:srgbClr val="212121"/>
                </a:solidFill>
                <a:latin typeface="Arial"/>
                <a:cs typeface="Arial"/>
              </a:rPr>
              <a:t>T</a:t>
            </a:r>
            <a:r>
              <a:rPr sz="1700" dirty="0">
                <a:solidFill>
                  <a:srgbClr val="212121"/>
                </a:solidFill>
                <a:latin typeface="Arial"/>
                <a:cs typeface="Arial"/>
              </a:rPr>
              <a:t>X</a:t>
            </a:r>
            <a:r>
              <a:rPr sz="1700" spc="-15" dirty="0">
                <a:solidFill>
                  <a:srgbClr val="212121"/>
                </a:solidFill>
                <a:latin typeface="Arial"/>
                <a:cs typeface="Arial"/>
              </a:rPr>
              <a:t> </a:t>
            </a:r>
            <a:r>
              <a:rPr sz="1700" spc="-5" dirty="0">
                <a:solidFill>
                  <a:srgbClr val="212121"/>
                </a:solidFill>
                <a:latin typeface="Arial"/>
                <a:cs typeface="Arial"/>
              </a:rPr>
              <a:t>78215</a:t>
            </a:r>
            <a:r>
              <a:rPr sz="1700" dirty="0">
                <a:solidFill>
                  <a:srgbClr val="212121"/>
                </a:solidFill>
                <a:latin typeface="Arial"/>
                <a:cs typeface="Arial"/>
              </a:rPr>
              <a:t>,</a:t>
            </a:r>
            <a:r>
              <a:rPr sz="1700" spc="10" dirty="0">
                <a:solidFill>
                  <a:srgbClr val="212121"/>
                </a:solidFill>
                <a:latin typeface="Arial"/>
                <a:cs typeface="Arial"/>
              </a:rPr>
              <a:t> </a:t>
            </a:r>
            <a:r>
              <a:rPr sz="1700" spc="-5" dirty="0">
                <a:solidFill>
                  <a:srgbClr val="212121"/>
                </a:solidFill>
                <a:latin typeface="Arial"/>
                <a:cs typeface="Arial"/>
              </a:rPr>
              <a:t>210</a:t>
            </a:r>
            <a:r>
              <a:rPr sz="1700" spc="5" dirty="0">
                <a:solidFill>
                  <a:srgbClr val="212121"/>
                </a:solidFill>
                <a:latin typeface="Arial"/>
                <a:cs typeface="Arial"/>
              </a:rPr>
              <a:t>-</a:t>
            </a:r>
            <a:r>
              <a:rPr sz="1700" spc="-5" dirty="0">
                <a:solidFill>
                  <a:srgbClr val="212121"/>
                </a:solidFill>
                <a:latin typeface="Arial"/>
                <a:cs typeface="Arial"/>
              </a:rPr>
              <a:t>253-3426</a:t>
            </a:r>
            <a:endParaRPr sz="1700">
              <a:latin typeface="Arial"/>
              <a:cs typeface="Arial"/>
            </a:endParaRPr>
          </a:p>
          <a:p>
            <a:pPr>
              <a:lnSpc>
                <a:spcPct val="100000"/>
              </a:lnSpc>
              <a:spcBef>
                <a:spcPts val="15"/>
              </a:spcBef>
            </a:pPr>
            <a:endParaRPr sz="2150">
              <a:latin typeface="Times New Roman"/>
              <a:cs typeface="Times New Roman"/>
            </a:endParaRPr>
          </a:p>
          <a:p>
            <a:pPr algn="ctr">
              <a:lnSpc>
                <a:spcPct val="100000"/>
              </a:lnSpc>
            </a:pPr>
            <a:r>
              <a:rPr sz="2200" b="1" spc="-25" dirty="0">
                <a:solidFill>
                  <a:srgbClr val="212121"/>
                </a:solidFill>
                <a:latin typeface="Arial"/>
                <a:cs typeface="Arial"/>
              </a:rPr>
              <a:t>N</a:t>
            </a:r>
            <a:r>
              <a:rPr sz="2200" b="1" spc="-15" dirty="0">
                <a:solidFill>
                  <a:srgbClr val="212121"/>
                </a:solidFill>
                <a:latin typeface="Arial"/>
                <a:cs typeface="Arial"/>
              </a:rPr>
              <a:t>ational</a:t>
            </a:r>
            <a:r>
              <a:rPr sz="2200" b="1" spc="25" dirty="0">
                <a:solidFill>
                  <a:srgbClr val="212121"/>
                </a:solidFill>
                <a:latin typeface="Arial"/>
                <a:cs typeface="Arial"/>
              </a:rPr>
              <a:t> </a:t>
            </a:r>
            <a:r>
              <a:rPr sz="2200" b="1" spc="-25" dirty="0">
                <a:solidFill>
                  <a:srgbClr val="212121"/>
                </a:solidFill>
                <a:latin typeface="Arial"/>
                <a:cs typeface="Arial"/>
              </a:rPr>
              <a:t>C</a:t>
            </a:r>
            <a:r>
              <a:rPr sz="2200" b="1" spc="-10" dirty="0">
                <a:solidFill>
                  <a:srgbClr val="212121"/>
                </a:solidFill>
                <a:latin typeface="Arial"/>
                <a:cs typeface="Arial"/>
              </a:rPr>
              <a:t>linician</a:t>
            </a:r>
            <a:r>
              <a:rPr sz="2200" b="1" spc="20" dirty="0">
                <a:solidFill>
                  <a:srgbClr val="212121"/>
                </a:solidFill>
                <a:latin typeface="Arial"/>
                <a:cs typeface="Arial"/>
              </a:rPr>
              <a:t> </a:t>
            </a:r>
            <a:r>
              <a:rPr sz="2200" b="1" spc="-25" dirty="0">
                <a:solidFill>
                  <a:srgbClr val="212121"/>
                </a:solidFill>
                <a:latin typeface="Arial"/>
                <a:cs typeface="Arial"/>
              </a:rPr>
              <a:t>C</a:t>
            </a:r>
            <a:r>
              <a:rPr sz="2200" b="1" spc="-15" dirty="0">
                <a:solidFill>
                  <a:srgbClr val="212121"/>
                </a:solidFill>
                <a:latin typeface="Arial"/>
                <a:cs typeface="Arial"/>
              </a:rPr>
              <a:t>onsultation</a:t>
            </a:r>
            <a:r>
              <a:rPr sz="2200" b="1" spc="50" dirty="0">
                <a:solidFill>
                  <a:srgbClr val="212121"/>
                </a:solidFill>
                <a:latin typeface="Arial"/>
                <a:cs typeface="Arial"/>
              </a:rPr>
              <a:t> </a:t>
            </a:r>
            <a:r>
              <a:rPr sz="2200" b="1" spc="-25" dirty="0">
                <a:solidFill>
                  <a:srgbClr val="212121"/>
                </a:solidFill>
                <a:latin typeface="Arial"/>
                <a:cs typeface="Arial"/>
              </a:rPr>
              <a:t>C</a:t>
            </a:r>
            <a:r>
              <a:rPr sz="2200" b="1" spc="-15" dirty="0">
                <a:solidFill>
                  <a:srgbClr val="212121"/>
                </a:solidFill>
                <a:latin typeface="Arial"/>
                <a:cs typeface="Arial"/>
              </a:rPr>
              <a:t>enter</a:t>
            </a:r>
            <a:endParaRPr sz="2200">
              <a:latin typeface="Arial"/>
              <a:cs typeface="Arial"/>
            </a:endParaRPr>
          </a:p>
          <a:p>
            <a:pPr algn="ctr">
              <a:lnSpc>
                <a:spcPct val="100000"/>
              </a:lnSpc>
              <a:spcBef>
                <a:spcPts val="220"/>
              </a:spcBef>
            </a:pPr>
            <a:r>
              <a:rPr sz="1700" u="heavy" spc="-5" dirty="0">
                <a:solidFill>
                  <a:srgbClr val="468FCC"/>
                </a:solidFill>
                <a:latin typeface="Arial"/>
                <a:cs typeface="Arial"/>
                <a:hlinkClick r:id="rId5"/>
              </a:rPr>
              <a:t>h</a:t>
            </a:r>
            <a:r>
              <a:rPr sz="1700" u="heavy" spc="-10" dirty="0">
                <a:solidFill>
                  <a:srgbClr val="468FCC"/>
                </a:solidFill>
                <a:latin typeface="Arial"/>
                <a:cs typeface="Arial"/>
                <a:hlinkClick r:id="rId5"/>
              </a:rPr>
              <a:t>tt</a:t>
            </a:r>
            <a:r>
              <a:rPr sz="1700" u="heavy" spc="-5" dirty="0">
                <a:solidFill>
                  <a:srgbClr val="468FCC"/>
                </a:solidFill>
                <a:latin typeface="Arial"/>
                <a:cs typeface="Arial"/>
                <a:hlinkClick r:id="rId5"/>
              </a:rPr>
              <a:t>ps</a:t>
            </a:r>
            <a:r>
              <a:rPr sz="1700" u="heavy" spc="-10" dirty="0">
                <a:solidFill>
                  <a:srgbClr val="468FCC"/>
                </a:solidFill>
                <a:latin typeface="Arial"/>
                <a:cs typeface="Arial"/>
                <a:hlinkClick r:id="rId5"/>
              </a:rPr>
              <a:t>://</a:t>
            </a:r>
            <a:r>
              <a:rPr sz="1700" u="heavy" spc="-5" dirty="0">
                <a:solidFill>
                  <a:srgbClr val="468FCC"/>
                </a:solidFill>
                <a:latin typeface="Arial"/>
                <a:cs typeface="Arial"/>
                <a:hlinkClick r:id="rId5"/>
              </a:rPr>
              <a:t>nccc.ucsf</a:t>
            </a:r>
            <a:r>
              <a:rPr sz="1700" u="heavy" spc="-10" dirty="0">
                <a:solidFill>
                  <a:srgbClr val="468FCC"/>
                </a:solidFill>
                <a:latin typeface="Arial"/>
                <a:cs typeface="Arial"/>
                <a:hlinkClick r:id="rId5"/>
              </a:rPr>
              <a:t>.</a:t>
            </a:r>
            <a:r>
              <a:rPr sz="1700" u="heavy" spc="-5" dirty="0">
                <a:solidFill>
                  <a:srgbClr val="468FCC"/>
                </a:solidFill>
                <a:latin typeface="Arial"/>
                <a:cs typeface="Arial"/>
                <a:hlinkClick r:id="rId5"/>
              </a:rPr>
              <a:t>edu</a:t>
            </a:r>
            <a:r>
              <a:rPr sz="1700" u="heavy" spc="-10" dirty="0">
                <a:solidFill>
                  <a:srgbClr val="468FCC"/>
                </a:solidFill>
                <a:latin typeface="Arial"/>
                <a:cs typeface="Arial"/>
                <a:hlinkClick r:id="rId5"/>
              </a:rPr>
              <a:t>/</a:t>
            </a:r>
            <a:r>
              <a:rPr sz="1700" u="heavy" dirty="0">
                <a:solidFill>
                  <a:srgbClr val="468FCC"/>
                </a:solidFill>
                <a:latin typeface="Arial"/>
                <a:cs typeface="Arial"/>
                <a:hlinkClick r:id="rId5"/>
              </a:rPr>
              <a:t>c</a:t>
            </a:r>
            <a:r>
              <a:rPr sz="1700" u="heavy" spc="5" dirty="0">
                <a:solidFill>
                  <a:srgbClr val="468FCC"/>
                </a:solidFill>
                <a:latin typeface="Arial"/>
                <a:cs typeface="Arial"/>
                <a:hlinkClick r:id="rId5"/>
              </a:rPr>
              <a:t>li</a:t>
            </a:r>
            <a:r>
              <a:rPr sz="1700" u="heavy" spc="-5" dirty="0">
                <a:solidFill>
                  <a:srgbClr val="468FCC"/>
                </a:solidFill>
                <a:latin typeface="Arial"/>
                <a:cs typeface="Arial"/>
                <a:hlinkClick r:id="rId5"/>
              </a:rPr>
              <a:t>n</a:t>
            </a:r>
            <a:r>
              <a:rPr sz="1700" u="heavy" spc="5" dirty="0">
                <a:solidFill>
                  <a:srgbClr val="468FCC"/>
                </a:solidFill>
                <a:latin typeface="Arial"/>
                <a:cs typeface="Arial"/>
                <a:hlinkClick r:id="rId5"/>
              </a:rPr>
              <a:t>i</a:t>
            </a:r>
            <a:r>
              <a:rPr sz="1700" u="heavy" dirty="0">
                <a:solidFill>
                  <a:srgbClr val="468FCC"/>
                </a:solidFill>
                <a:latin typeface="Arial"/>
                <a:cs typeface="Arial"/>
                <a:hlinkClick r:id="rId5"/>
              </a:rPr>
              <a:t>c</a:t>
            </a:r>
            <a:r>
              <a:rPr sz="1700" u="heavy" spc="5" dirty="0">
                <a:solidFill>
                  <a:srgbClr val="468FCC"/>
                </a:solidFill>
                <a:latin typeface="Arial"/>
                <a:cs typeface="Arial"/>
                <a:hlinkClick r:id="rId5"/>
              </a:rPr>
              <a:t>i</a:t>
            </a:r>
            <a:r>
              <a:rPr sz="1700" u="heavy" spc="-5" dirty="0">
                <a:solidFill>
                  <a:srgbClr val="468FCC"/>
                </a:solidFill>
                <a:latin typeface="Arial"/>
                <a:cs typeface="Arial"/>
                <a:hlinkClick r:id="rId5"/>
              </a:rPr>
              <a:t>an</a:t>
            </a:r>
            <a:r>
              <a:rPr sz="1700" u="heavy" dirty="0">
                <a:solidFill>
                  <a:srgbClr val="468FCC"/>
                </a:solidFill>
                <a:latin typeface="Arial"/>
                <a:cs typeface="Arial"/>
                <a:hlinkClick r:id="rId5"/>
              </a:rPr>
              <a:t>-consul</a:t>
            </a:r>
            <a:r>
              <a:rPr sz="1700" u="heavy" spc="-10" dirty="0">
                <a:solidFill>
                  <a:srgbClr val="468FCC"/>
                </a:solidFill>
                <a:latin typeface="Arial"/>
                <a:cs typeface="Arial"/>
                <a:hlinkClick r:id="rId5"/>
              </a:rPr>
              <a:t>t</a:t>
            </a:r>
            <a:r>
              <a:rPr sz="1700" u="heavy" spc="-5" dirty="0">
                <a:solidFill>
                  <a:srgbClr val="468FCC"/>
                </a:solidFill>
                <a:latin typeface="Arial"/>
                <a:cs typeface="Arial"/>
                <a:hlinkClick r:id="rId5"/>
              </a:rPr>
              <a:t>a</a:t>
            </a:r>
            <a:r>
              <a:rPr sz="1700" u="heavy" spc="-10" dirty="0">
                <a:solidFill>
                  <a:srgbClr val="468FCC"/>
                </a:solidFill>
                <a:latin typeface="Arial"/>
                <a:cs typeface="Arial"/>
                <a:hlinkClick r:id="rId5"/>
              </a:rPr>
              <a:t>t</a:t>
            </a:r>
            <a:r>
              <a:rPr sz="1700" u="heavy" spc="5" dirty="0">
                <a:solidFill>
                  <a:srgbClr val="468FCC"/>
                </a:solidFill>
                <a:latin typeface="Arial"/>
                <a:cs typeface="Arial"/>
                <a:hlinkClick r:id="rId5"/>
              </a:rPr>
              <a:t>i</a:t>
            </a:r>
            <a:r>
              <a:rPr sz="1700" u="heavy" spc="-5" dirty="0">
                <a:solidFill>
                  <a:srgbClr val="468FCC"/>
                </a:solidFill>
                <a:latin typeface="Arial"/>
                <a:cs typeface="Arial"/>
                <a:hlinkClick r:id="rId5"/>
              </a:rPr>
              <a:t>on</a:t>
            </a:r>
            <a:r>
              <a:rPr sz="1700" u="heavy" spc="-10" dirty="0">
                <a:solidFill>
                  <a:srgbClr val="468FCC"/>
                </a:solidFill>
                <a:latin typeface="Arial"/>
                <a:cs typeface="Arial"/>
                <a:hlinkClick r:id="rId5"/>
              </a:rPr>
              <a:t>/</a:t>
            </a:r>
            <a:r>
              <a:rPr sz="1700" u="heavy" spc="-5" dirty="0">
                <a:solidFill>
                  <a:srgbClr val="468FCC"/>
                </a:solidFill>
                <a:latin typeface="Arial"/>
                <a:cs typeface="Arial"/>
                <a:hlinkClick r:id="rId5"/>
              </a:rPr>
              <a:t>hepa</a:t>
            </a:r>
            <a:r>
              <a:rPr sz="1700" u="heavy" spc="-10" dirty="0">
                <a:solidFill>
                  <a:srgbClr val="468FCC"/>
                </a:solidFill>
                <a:latin typeface="Arial"/>
                <a:cs typeface="Arial"/>
                <a:hlinkClick r:id="rId5"/>
              </a:rPr>
              <a:t>t</a:t>
            </a:r>
            <a:r>
              <a:rPr sz="1700" u="heavy" spc="5" dirty="0">
                <a:solidFill>
                  <a:srgbClr val="468FCC"/>
                </a:solidFill>
                <a:latin typeface="Arial"/>
                <a:cs typeface="Arial"/>
                <a:hlinkClick r:id="rId5"/>
              </a:rPr>
              <a:t>i</a:t>
            </a:r>
            <a:r>
              <a:rPr sz="1700" u="heavy" spc="-10" dirty="0">
                <a:solidFill>
                  <a:srgbClr val="468FCC"/>
                </a:solidFill>
                <a:latin typeface="Arial"/>
                <a:cs typeface="Arial"/>
                <a:hlinkClick r:id="rId5"/>
              </a:rPr>
              <a:t>t</a:t>
            </a:r>
            <a:r>
              <a:rPr sz="1700" u="heavy" spc="5" dirty="0">
                <a:solidFill>
                  <a:srgbClr val="468FCC"/>
                </a:solidFill>
                <a:latin typeface="Arial"/>
                <a:cs typeface="Arial"/>
                <a:hlinkClick r:id="rId5"/>
              </a:rPr>
              <a:t>i</a:t>
            </a:r>
            <a:r>
              <a:rPr sz="1700" u="heavy" dirty="0">
                <a:solidFill>
                  <a:srgbClr val="468FCC"/>
                </a:solidFill>
                <a:latin typeface="Arial"/>
                <a:cs typeface="Arial"/>
                <a:hlinkClick r:id="rId5"/>
              </a:rPr>
              <a:t>s-c</a:t>
            </a:r>
            <a:r>
              <a:rPr sz="1700" u="heavy" spc="-5" dirty="0">
                <a:solidFill>
                  <a:srgbClr val="468FCC"/>
                </a:solidFill>
                <a:latin typeface="Arial"/>
                <a:cs typeface="Arial"/>
                <a:hlinkClick r:id="rId5"/>
              </a:rPr>
              <a:t>-managemen</a:t>
            </a:r>
            <a:r>
              <a:rPr sz="1700" u="heavy" spc="-10" dirty="0">
                <a:solidFill>
                  <a:srgbClr val="468FCC"/>
                </a:solidFill>
                <a:latin typeface="Arial"/>
                <a:cs typeface="Arial"/>
                <a:hlinkClick r:id="rId5"/>
              </a:rPr>
              <a:t>t</a:t>
            </a:r>
            <a:r>
              <a:rPr sz="1700" u="heavy" dirty="0">
                <a:solidFill>
                  <a:srgbClr val="468FCC"/>
                </a:solidFill>
                <a:latin typeface="Arial"/>
                <a:cs typeface="Arial"/>
                <a:hlinkClick r:id="rId5"/>
              </a:rPr>
              <a:t>/</a:t>
            </a:r>
            <a:endParaRPr sz="1700">
              <a:latin typeface="Arial"/>
              <a:cs typeface="Arial"/>
            </a:endParaRPr>
          </a:p>
          <a:p>
            <a:pPr algn="ctr">
              <a:lnSpc>
                <a:spcPct val="100000"/>
              </a:lnSpc>
              <a:spcBef>
                <a:spcPts val="240"/>
              </a:spcBef>
            </a:pPr>
            <a:r>
              <a:rPr sz="2200" spc="-25" dirty="0">
                <a:solidFill>
                  <a:srgbClr val="212121"/>
                </a:solidFill>
                <a:latin typeface="Arial"/>
                <a:cs typeface="Arial"/>
              </a:rPr>
              <a:t>C</a:t>
            </a:r>
            <a:r>
              <a:rPr sz="2200" spc="-10" dirty="0">
                <a:solidFill>
                  <a:srgbClr val="212121"/>
                </a:solidFill>
                <a:latin typeface="Arial"/>
                <a:cs typeface="Arial"/>
              </a:rPr>
              <a:t>all</a:t>
            </a:r>
            <a:r>
              <a:rPr sz="2200" spc="5"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15" dirty="0">
                <a:solidFill>
                  <a:srgbClr val="212121"/>
                </a:solidFill>
                <a:latin typeface="Arial"/>
                <a:cs typeface="Arial"/>
              </a:rPr>
              <a:t>a</a:t>
            </a:r>
            <a:r>
              <a:rPr sz="2200" dirty="0">
                <a:solidFill>
                  <a:srgbClr val="212121"/>
                </a:solidFill>
                <a:latin typeface="Arial"/>
                <a:cs typeface="Arial"/>
              </a:rPr>
              <a:t> </a:t>
            </a:r>
            <a:r>
              <a:rPr sz="2200" spc="-20" dirty="0">
                <a:solidFill>
                  <a:srgbClr val="212121"/>
                </a:solidFill>
                <a:latin typeface="Arial"/>
                <a:cs typeface="Arial"/>
              </a:rPr>
              <a:t>P</a:t>
            </a:r>
            <a:r>
              <a:rPr sz="2200" spc="-15" dirty="0">
                <a:solidFill>
                  <a:srgbClr val="212121"/>
                </a:solidFill>
                <a:latin typeface="Arial"/>
                <a:cs typeface="Arial"/>
              </a:rPr>
              <a:t>hone</a:t>
            </a:r>
            <a:r>
              <a:rPr sz="2200" spc="15" dirty="0">
                <a:solidFill>
                  <a:srgbClr val="212121"/>
                </a:solidFill>
                <a:latin typeface="Arial"/>
                <a:cs typeface="Arial"/>
              </a:rPr>
              <a:t> </a:t>
            </a:r>
            <a:r>
              <a:rPr sz="2200" spc="-25" dirty="0">
                <a:solidFill>
                  <a:srgbClr val="212121"/>
                </a:solidFill>
                <a:latin typeface="Arial"/>
                <a:cs typeface="Arial"/>
              </a:rPr>
              <a:t>C</a:t>
            </a:r>
            <a:r>
              <a:rPr sz="2200" spc="-15" dirty="0">
                <a:solidFill>
                  <a:srgbClr val="212121"/>
                </a:solidFill>
                <a:latin typeface="Arial"/>
                <a:cs typeface="Arial"/>
              </a:rPr>
              <a:t>on</a:t>
            </a:r>
            <a:r>
              <a:rPr sz="2200" spc="-10" dirty="0">
                <a:solidFill>
                  <a:srgbClr val="212121"/>
                </a:solidFill>
                <a:latin typeface="Arial"/>
                <a:cs typeface="Arial"/>
              </a:rPr>
              <a:t>sultation</a:t>
            </a:r>
            <a:endParaRPr sz="2200">
              <a:latin typeface="Arial"/>
              <a:cs typeface="Arial"/>
            </a:endParaRPr>
          </a:p>
          <a:p>
            <a:pPr algn="ctr">
              <a:lnSpc>
                <a:spcPts val="2510"/>
              </a:lnSpc>
              <a:spcBef>
                <a:spcPts val="265"/>
              </a:spcBef>
            </a:pPr>
            <a:r>
              <a:rPr sz="2200" b="1" spc="-15" dirty="0">
                <a:solidFill>
                  <a:srgbClr val="212121"/>
                </a:solidFill>
                <a:latin typeface="Arial"/>
                <a:cs typeface="Arial"/>
              </a:rPr>
              <a:t>(844)</a:t>
            </a:r>
            <a:r>
              <a:rPr sz="2200" b="1" spc="10" dirty="0">
                <a:solidFill>
                  <a:srgbClr val="212121"/>
                </a:solidFill>
                <a:latin typeface="Arial"/>
                <a:cs typeface="Arial"/>
              </a:rPr>
              <a:t> </a:t>
            </a:r>
            <a:r>
              <a:rPr sz="2200" b="1" spc="-25" dirty="0">
                <a:solidFill>
                  <a:srgbClr val="212121"/>
                </a:solidFill>
                <a:latin typeface="Arial"/>
                <a:cs typeface="Arial"/>
              </a:rPr>
              <a:t>H</a:t>
            </a:r>
            <a:r>
              <a:rPr sz="2200" b="1" spc="-15" dirty="0">
                <a:solidFill>
                  <a:srgbClr val="212121"/>
                </a:solidFill>
                <a:latin typeface="Arial"/>
                <a:cs typeface="Arial"/>
              </a:rPr>
              <a:t>EP</a:t>
            </a:r>
            <a:r>
              <a:rPr sz="2200" b="1" spc="5" dirty="0">
                <a:solidFill>
                  <a:srgbClr val="212121"/>
                </a:solidFill>
                <a:latin typeface="Cambria Math"/>
                <a:cs typeface="Cambria Math"/>
              </a:rPr>
              <a:t>‐</a:t>
            </a:r>
            <a:r>
              <a:rPr sz="2200" b="1" spc="-10" dirty="0">
                <a:solidFill>
                  <a:srgbClr val="212121"/>
                </a:solidFill>
                <a:latin typeface="Arial"/>
                <a:cs typeface="Arial"/>
              </a:rPr>
              <a:t>I</a:t>
            </a:r>
            <a:r>
              <a:rPr sz="2200" b="1" spc="-25" dirty="0">
                <a:solidFill>
                  <a:srgbClr val="212121"/>
                </a:solidFill>
                <a:latin typeface="Arial"/>
                <a:cs typeface="Arial"/>
              </a:rPr>
              <a:t>N</a:t>
            </a:r>
            <a:r>
              <a:rPr sz="2200" b="1" spc="-20" dirty="0">
                <a:solidFill>
                  <a:srgbClr val="212121"/>
                </a:solidFill>
                <a:latin typeface="Arial"/>
                <a:cs typeface="Arial"/>
              </a:rPr>
              <a:t>FO</a:t>
            </a:r>
            <a:r>
              <a:rPr sz="2200" b="1" spc="-5" dirty="0">
                <a:solidFill>
                  <a:srgbClr val="212121"/>
                </a:solidFill>
                <a:latin typeface="Arial"/>
                <a:cs typeface="Arial"/>
              </a:rPr>
              <a:t> </a:t>
            </a:r>
            <a:r>
              <a:rPr sz="2200" b="1" spc="-15" dirty="0">
                <a:solidFill>
                  <a:srgbClr val="212121"/>
                </a:solidFill>
                <a:latin typeface="Arial"/>
                <a:cs typeface="Arial"/>
              </a:rPr>
              <a:t>or</a:t>
            </a:r>
            <a:r>
              <a:rPr sz="2200" b="1" spc="5" dirty="0">
                <a:solidFill>
                  <a:srgbClr val="212121"/>
                </a:solidFill>
                <a:latin typeface="Arial"/>
                <a:cs typeface="Arial"/>
              </a:rPr>
              <a:t> </a:t>
            </a:r>
            <a:r>
              <a:rPr sz="2200" b="1" spc="-15" dirty="0">
                <a:solidFill>
                  <a:srgbClr val="212121"/>
                </a:solidFill>
                <a:latin typeface="Arial"/>
                <a:cs typeface="Arial"/>
              </a:rPr>
              <a:t>(844)</a:t>
            </a:r>
            <a:r>
              <a:rPr sz="2200" b="1" spc="10" dirty="0">
                <a:solidFill>
                  <a:srgbClr val="212121"/>
                </a:solidFill>
                <a:latin typeface="Arial"/>
                <a:cs typeface="Arial"/>
              </a:rPr>
              <a:t> </a:t>
            </a:r>
            <a:r>
              <a:rPr sz="2200" b="1" spc="-15" dirty="0">
                <a:solidFill>
                  <a:srgbClr val="212121"/>
                </a:solidFill>
                <a:latin typeface="Arial"/>
                <a:cs typeface="Arial"/>
              </a:rPr>
              <a:t>437-4636</a:t>
            </a:r>
            <a:endParaRPr sz="2200">
              <a:latin typeface="Arial"/>
              <a:cs typeface="Arial"/>
            </a:endParaRPr>
          </a:p>
          <a:p>
            <a:pPr algn="ctr">
              <a:lnSpc>
                <a:spcPts val="2510"/>
              </a:lnSpc>
            </a:pPr>
            <a:r>
              <a:rPr sz="2200" spc="-30" dirty="0">
                <a:solidFill>
                  <a:srgbClr val="212121"/>
                </a:solidFill>
                <a:latin typeface="Arial"/>
                <a:cs typeface="Arial"/>
              </a:rPr>
              <a:t>M</a:t>
            </a:r>
            <a:r>
              <a:rPr sz="2200" spc="-15" dirty="0">
                <a:solidFill>
                  <a:srgbClr val="212121"/>
                </a:solidFill>
                <a:latin typeface="Arial"/>
                <a:cs typeface="Arial"/>
              </a:rPr>
              <a:t>onday</a:t>
            </a:r>
            <a:r>
              <a:rPr sz="2200" spc="20" dirty="0">
                <a:solidFill>
                  <a:srgbClr val="212121"/>
                </a:solidFill>
                <a:latin typeface="Arial"/>
                <a:cs typeface="Arial"/>
              </a:rPr>
              <a:t> </a:t>
            </a:r>
            <a:r>
              <a:rPr sz="2200" spc="-15" dirty="0">
                <a:solidFill>
                  <a:srgbClr val="212121"/>
                </a:solidFill>
                <a:latin typeface="Arial"/>
                <a:cs typeface="Arial"/>
              </a:rPr>
              <a:t>–</a:t>
            </a:r>
            <a:r>
              <a:rPr sz="2200" dirty="0">
                <a:solidFill>
                  <a:srgbClr val="212121"/>
                </a:solidFill>
                <a:latin typeface="Arial"/>
                <a:cs typeface="Arial"/>
              </a:rPr>
              <a:t> </a:t>
            </a:r>
            <a:r>
              <a:rPr sz="2200" spc="-10" dirty="0">
                <a:solidFill>
                  <a:srgbClr val="212121"/>
                </a:solidFill>
                <a:latin typeface="Arial"/>
                <a:cs typeface="Arial"/>
              </a:rPr>
              <a:t>Frida</a:t>
            </a:r>
            <a:r>
              <a:rPr sz="2200" spc="-190" dirty="0">
                <a:solidFill>
                  <a:srgbClr val="212121"/>
                </a:solidFill>
                <a:latin typeface="Arial"/>
                <a:cs typeface="Arial"/>
              </a:rPr>
              <a:t>y</a:t>
            </a:r>
            <a:r>
              <a:rPr sz="2200" spc="-10" dirty="0">
                <a:solidFill>
                  <a:srgbClr val="212121"/>
                </a:solidFill>
                <a:latin typeface="Arial"/>
                <a:cs typeface="Arial"/>
              </a:rPr>
              <a:t>,</a:t>
            </a:r>
            <a:r>
              <a:rPr sz="2200" spc="25" dirty="0">
                <a:solidFill>
                  <a:srgbClr val="212121"/>
                </a:solidFill>
                <a:latin typeface="Arial"/>
                <a:cs typeface="Arial"/>
              </a:rPr>
              <a:t> </a:t>
            </a:r>
            <a:r>
              <a:rPr sz="2200" spc="-15" dirty="0">
                <a:solidFill>
                  <a:srgbClr val="212121"/>
                </a:solidFill>
                <a:latin typeface="Arial"/>
                <a:cs typeface="Arial"/>
              </a:rPr>
              <a:t>9</a:t>
            </a:r>
            <a:r>
              <a:rPr sz="2200" dirty="0">
                <a:solidFill>
                  <a:srgbClr val="212121"/>
                </a:solidFill>
                <a:latin typeface="Arial"/>
                <a:cs typeface="Arial"/>
              </a:rPr>
              <a:t> </a:t>
            </a:r>
            <a:r>
              <a:rPr sz="2200" spc="-10" dirty="0">
                <a:solidFill>
                  <a:srgbClr val="212121"/>
                </a:solidFill>
                <a:latin typeface="Arial"/>
                <a:cs typeface="Arial"/>
              </a:rPr>
              <a:t>a.</a:t>
            </a:r>
            <a:r>
              <a:rPr sz="2200" spc="-25" dirty="0">
                <a:solidFill>
                  <a:srgbClr val="212121"/>
                </a:solidFill>
                <a:latin typeface="Arial"/>
                <a:cs typeface="Arial"/>
              </a:rPr>
              <a:t>m</a:t>
            </a:r>
            <a:r>
              <a:rPr sz="2200" spc="-10" dirty="0">
                <a:solidFill>
                  <a:srgbClr val="212121"/>
                </a:solidFill>
                <a:latin typeface="Arial"/>
                <a:cs typeface="Arial"/>
              </a:rPr>
              <a:t>.</a:t>
            </a:r>
            <a:r>
              <a:rPr sz="2200" spc="25" dirty="0">
                <a:solidFill>
                  <a:srgbClr val="212121"/>
                </a:solidFill>
                <a:latin typeface="Arial"/>
                <a:cs typeface="Arial"/>
              </a:rPr>
              <a:t> </a:t>
            </a:r>
            <a:r>
              <a:rPr sz="2200" spc="-15" dirty="0">
                <a:solidFill>
                  <a:srgbClr val="212121"/>
                </a:solidFill>
                <a:latin typeface="Arial"/>
                <a:cs typeface="Arial"/>
              </a:rPr>
              <a:t>–</a:t>
            </a:r>
            <a:r>
              <a:rPr sz="2200" dirty="0">
                <a:solidFill>
                  <a:srgbClr val="212121"/>
                </a:solidFill>
                <a:latin typeface="Arial"/>
                <a:cs typeface="Arial"/>
              </a:rPr>
              <a:t> </a:t>
            </a:r>
            <a:r>
              <a:rPr sz="2200" spc="-15" dirty="0">
                <a:solidFill>
                  <a:srgbClr val="212121"/>
                </a:solidFill>
                <a:latin typeface="Arial"/>
                <a:cs typeface="Arial"/>
              </a:rPr>
              <a:t>8</a:t>
            </a:r>
            <a:r>
              <a:rPr sz="2200" dirty="0">
                <a:solidFill>
                  <a:srgbClr val="212121"/>
                </a:solidFill>
                <a:latin typeface="Arial"/>
                <a:cs typeface="Arial"/>
              </a:rPr>
              <a:t> </a:t>
            </a:r>
            <a:r>
              <a:rPr sz="2200" spc="-10" dirty="0">
                <a:solidFill>
                  <a:srgbClr val="212121"/>
                </a:solidFill>
                <a:latin typeface="Arial"/>
                <a:cs typeface="Arial"/>
              </a:rPr>
              <a:t>p.</a:t>
            </a:r>
            <a:r>
              <a:rPr sz="2200" spc="-25" dirty="0">
                <a:solidFill>
                  <a:srgbClr val="212121"/>
                </a:solidFill>
                <a:latin typeface="Arial"/>
                <a:cs typeface="Arial"/>
              </a:rPr>
              <a:t>m</a:t>
            </a:r>
            <a:r>
              <a:rPr sz="2200" spc="-10" dirty="0">
                <a:solidFill>
                  <a:srgbClr val="212121"/>
                </a:solidFill>
                <a:latin typeface="Arial"/>
                <a:cs typeface="Arial"/>
              </a:rPr>
              <a:t>.</a:t>
            </a:r>
            <a:r>
              <a:rPr sz="2200" spc="10" dirty="0">
                <a:solidFill>
                  <a:srgbClr val="212121"/>
                </a:solidFill>
                <a:latin typeface="Arial"/>
                <a:cs typeface="Arial"/>
              </a:rPr>
              <a:t> </a:t>
            </a:r>
            <a:r>
              <a:rPr sz="2200" spc="-20" dirty="0">
                <a:solidFill>
                  <a:srgbClr val="212121"/>
                </a:solidFill>
                <a:latin typeface="Arial"/>
                <a:cs typeface="Arial"/>
              </a:rPr>
              <a:t>E</a:t>
            </a:r>
            <a:r>
              <a:rPr sz="2200" spc="-15" dirty="0">
                <a:solidFill>
                  <a:srgbClr val="212121"/>
                </a:solidFill>
                <a:latin typeface="Arial"/>
                <a:cs typeface="Arial"/>
              </a:rPr>
              <a:t>T</a:t>
            </a:r>
            <a:endParaRPr sz="2200">
              <a:latin typeface="Arial"/>
              <a:cs typeface="Arial"/>
            </a:endParaRPr>
          </a:p>
          <a:p>
            <a:pPr>
              <a:lnSpc>
                <a:spcPct val="100000"/>
              </a:lnSpc>
              <a:spcBef>
                <a:spcPts val="5"/>
              </a:spcBef>
            </a:pPr>
            <a:endParaRPr sz="2750">
              <a:latin typeface="Times New Roman"/>
              <a:cs typeface="Times New Roman"/>
            </a:endParaRPr>
          </a:p>
          <a:p>
            <a:pPr algn="ctr">
              <a:lnSpc>
                <a:spcPct val="100000"/>
              </a:lnSpc>
            </a:pPr>
            <a:r>
              <a:rPr sz="2200" b="1" spc="-25" dirty="0">
                <a:solidFill>
                  <a:srgbClr val="212121"/>
                </a:solidFill>
                <a:latin typeface="Arial"/>
                <a:cs typeface="Arial"/>
              </a:rPr>
              <a:t>H</a:t>
            </a:r>
            <a:r>
              <a:rPr sz="2200" b="1" spc="-15" dirty="0">
                <a:solidFill>
                  <a:srgbClr val="212121"/>
                </a:solidFill>
                <a:latin typeface="Arial"/>
                <a:cs typeface="Arial"/>
              </a:rPr>
              <a:t>ep</a:t>
            </a:r>
            <a:r>
              <a:rPr sz="2200" b="1" spc="15" dirty="0">
                <a:solidFill>
                  <a:srgbClr val="212121"/>
                </a:solidFill>
                <a:latin typeface="Arial"/>
                <a:cs typeface="Arial"/>
              </a:rPr>
              <a:t> </a:t>
            </a:r>
            <a:r>
              <a:rPr sz="2200" b="1" spc="-20" dirty="0">
                <a:solidFill>
                  <a:srgbClr val="212121"/>
                </a:solidFill>
                <a:latin typeface="Arial"/>
                <a:cs typeface="Arial"/>
              </a:rPr>
              <a:t>C</a:t>
            </a:r>
            <a:r>
              <a:rPr sz="2200" b="1" spc="-5" dirty="0">
                <a:solidFill>
                  <a:srgbClr val="212121"/>
                </a:solidFill>
                <a:latin typeface="Arial"/>
                <a:cs typeface="Arial"/>
              </a:rPr>
              <a:t> </a:t>
            </a:r>
            <a:r>
              <a:rPr sz="2200" b="1" spc="-25" dirty="0">
                <a:solidFill>
                  <a:srgbClr val="212121"/>
                </a:solidFill>
                <a:latin typeface="Arial"/>
                <a:cs typeface="Arial"/>
              </a:rPr>
              <a:t>O</a:t>
            </a:r>
            <a:r>
              <a:rPr sz="2200" b="1" spc="-15" dirty="0">
                <a:solidFill>
                  <a:srgbClr val="212121"/>
                </a:solidFill>
                <a:latin typeface="Arial"/>
                <a:cs typeface="Arial"/>
              </a:rPr>
              <a:t>nline</a:t>
            </a:r>
            <a:r>
              <a:rPr sz="2200" b="1" spc="20" dirty="0">
                <a:solidFill>
                  <a:srgbClr val="212121"/>
                </a:solidFill>
                <a:latin typeface="Arial"/>
                <a:cs typeface="Arial"/>
              </a:rPr>
              <a:t> </a:t>
            </a:r>
            <a:r>
              <a:rPr sz="2200" b="1" spc="-20" dirty="0">
                <a:solidFill>
                  <a:srgbClr val="212121"/>
                </a:solidFill>
                <a:latin typeface="Arial"/>
                <a:cs typeface="Arial"/>
              </a:rPr>
              <a:t>E</a:t>
            </a:r>
            <a:r>
              <a:rPr sz="2200" b="1" spc="-15" dirty="0">
                <a:solidFill>
                  <a:srgbClr val="212121"/>
                </a:solidFill>
                <a:latin typeface="Arial"/>
                <a:cs typeface="Arial"/>
              </a:rPr>
              <a:t>xper</a:t>
            </a:r>
            <a:r>
              <a:rPr sz="2200" b="1" spc="-10" dirty="0">
                <a:solidFill>
                  <a:srgbClr val="212121"/>
                </a:solidFill>
                <a:latin typeface="Arial"/>
                <a:cs typeface="Arial"/>
              </a:rPr>
              <a:t>t</a:t>
            </a:r>
            <a:r>
              <a:rPr sz="2200" b="1" spc="10" dirty="0">
                <a:solidFill>
                  <a:srgbClr val="212121"/>
                </a:solidFill>
                <a:latin typeface="Arial"/>
                <a:cs typeface="Arial"/>
              </a:rPr>
              <a:t> </a:t>
            </a:r>
            <a:r>
              <a:rPr sz="2200" b="1" spc="-25" dirty="0">
                <a:solidFill>
                  <a:srgbClr val="212121"/>
                </a:solidFill>
                <a:latin typeface="Arial"/>
                <a:cs typeface="Arial"/>
              </a:rPr>
              <a:t>O</a:t>
            </a:r>
            <a:r>
              <a:rPr sz="2200" b="1" spc="-15" dirty="0">
                <a:solidFill>
                  <a:srgbClr val="212121"/>
                </a:solidFill>
                <a:latin typeface="Arial"/>
                <a:cs typeface="Arial"/>
              </a:rPr>
              <a:t>pinions</a:t>
            </a:r>
            <a:r>
              <a:rPr sz="2200" b="1" spc="35" dirty="0">
                <a:solidFill>
                  <a:srgbClr val="212121"/>
                </a:solidFill>
                <a:latin typeface="Arial"/>
                <a:cs typeface="Arial"/>
              </a:rPr>
              <a:t> </a:t>
            </a:r>
            <a:r>
              <a:rPr sz="2200" b="1" spc="-10" dirty="0">
                <a:solidFill>
                  <a:srgbClr val="212121"/>
                </a:solidFill>
                <a:latin typeface="Arial"/>
                <a:cs typeface="Arial"/>
              </a:rPr>
              <a:t>for</a:t>
            </a:r>
            <a:r>
              <a:rPr sz="2200" b="1" spc="5" dirty="0">
                <a:solidFill>
                  <a:srgbClr val="212121"/>
                </a:solidFill>
                <a:latin typeface="Arial"/>
                <a:cs typeface="Arial"/>
              </a:rPr>
              <a:t> </a:t>
            </a:r>
            <a:r>
              <a:rPr sz="2200" b="1" spc="-25" dirty="0">
                <a:solidFill>
                  <a:srgbClr val="212121"/>
                </a:solidFill>
                <a:latin typeface="Arial"/>
                <a:cs typeface="Arial"/>
              </a:rPr>
              <a:t>C</a:t>
            </a:r>
            <a:r>
              <a:rPr sz="2200" b="1" spc="-15" dirty="0">
                <a:solidFill>
                  <a:srgbClr val="212121"/>
                </a:solidFill>
                <a:latin typeface="Arial"/>
                <a:cs typeface="Arial"/>
              </a:rPr>
              <a:t>hallenging</a:t>
            </a:r>
            <a:r>
              <a:rPr sz="2200" b="1" spc="30" dirty="0">
                <a:solidFill>
                  <a:srgbClr val="212121"/>
                </a:solidFill>
                <a:latin typeface="Arial"/>
                <a:cs typeface="Arial"/>
              </a:rPr>
              <a:t> </a:t>
            </a:r>
            <a:r>
              <a:rPr sz="2200" b="1" spc="-25" dirty="0">
                <a:solidFill>
                  <a:srgbClr val="212121"/>
                </a:solidFill>
                <a:latin typeface="Arial"/>
                <a:cs typeface="Arial"/>
              </a:rPr>
              <a:t>C</a:t>
            </a:r>
            <a:r>
              <a:rPr sz="2200" b="1" spc="-15" dirty="0">
                <a:solidFill>
                  <a:srgbClr val="212121"/>
                </a:solidFill>
                <a:latin typeface="Arial"/>
                <a:cs typeface="Arial"/>
              </a:rPr>
              <a:t>ases</a:t>
            </a:r>
            <a:endParaRPr sz="2200">
              <a:latin typeface="Arial"/>
              <a:cs typeface="Arial"/>
            </a:endParaRPr>
          </a:p>
          <a:p>
            <a:pPr algn="ctr">
              <a:lnSpc>
                <a:spcPct val="100000"/>
              </a:lnSpc>
              <a:spcBef>
                <a:spcPts val="220"/>
              </a:spcBef>
            </a:pPr>
            <a:r>
              <a:rPr sz="1700" u="heavy" spc="-5" dirty="0">
                <a:solidFill>
                  <a:srgbClr val="468FCC"/>
                </a:solidFill>
                <a:latin typeface="Arial"/>
                <a:cs typeface="Arial"/>
                <a:hlinkClick r:id="rId6"/>
              </a:rPr>
              <a:t>h</a:t>
            </a:r>
            <a:r>
              <a:rPr sz="1700" u="heavy" spc="-10" dirty="0">
                <a:solidFill>
                  <a:srgbClr val="468FCC"/>
                </a:solidFill>
                <a:latin typeface="Arial"/>
                <a:cs typeface="Arial"/>
                <a:hlinkClick r:id="rId6"/>
              </a:rPr>
              <a:t>tt</a:t>
            </a:r>
            <a:r>
              <a:rPr sz="1700" u="heavy" spc="-5" dirty="0">
                <a:solidFill>
                  <a:srgbClr val="468FCC"/>
                </a:solidFill>
                <a:latin typeface="Arial"/>
                <a:cs typeface="Arial"/>
                <a:hlinkClick r:id="rId6"/>
              </a:rPr>
              <a:t>ps</a:t>
            </a:r>
            <a:r>
              <a:rPr sz="1700" u="heavy" spc="-10" dirty="0">
                <a:solidFill>
                  <a:srgbClr val="468FCC"/>
                </a:solidFill>
                <a:latin typeface="Arial"/>
                <a:cs typeface="Arial"/>
                <a:hlinkClick r:id="rId6"/>
              </a:rPr>
              <a:t>://</a:t>
            </a:r>
            <a:r>
              <a:rPr sz="1700" u="heavy" spc="-20" dirty="0">
                <a:solidFill>
                  <a:srgbClr val="468FCC"/>
                </a:solidFill>
                <a:latin typeface="Arial"/>
                <a:cs typeface="Arial"/>
                <a:hlinkClick r:id="rId6"/>
              </a:rPr>
              <a:t>w</a:t>
            </a:r>
            <a:r>
              <a:rPr sz="1700" u="heavy" spc="-10" dirty="0">
                <a:solidFill>
                  <a:srgbClr val="468FCC"/>
                </a:solidFill>
                <a:latin typeface="Arial"/>
                <a:cs typeface="Arial"/>
                <a:hlinkClick r:id="rId6"/>
              </a:rPr>
              <a:t>w</a:t>
            </a:r>
            <a:r>
              <a:rPr sz="1700" u="heavy" spc="-105" dirty="0">
                <a:solidFill>
                  <a:srgbClr val="468FCC"/>
                </a:solidFill>
                <a:latin typeface="Arial"/>
                <a:cs typeface="Arial"/>
                <a:hlinkClick r:id="rId6"/>
              </a:rPr>
              <a:t>w</a:t>
            </a:r>
            <a:r>
              <a:rPr sz="1700" u="heavy" spc="-10" dirty="0">
                <a:solidFill>
                  <a:srgbClr val="468FCC"/>
                </a:solidFill>
                <a:latin typeface="Arial"/>
                <a:cs typeface="Arial"/>
                <a:hlinkClick r:id="rId6"/>
              </a:rPr>
              <a:t>.</a:t>
            </a:r>
            <a:r>
              <a:rPr sz="1700" u="heavy" spc="-5" dirty="0">
                <a:solidFill>
                  <a:srgbClr val="468FCC"/>
                </a:solidFill>
                <a:latin typeface="Arial"/>
                <a:cs typeface="Arial"/>
                <a:hlinkClick r:id="rId6"/>
              </a:rPr>
              <a:t>h</a:t>
            </a:r>
            <a:r>
              <a:rPr sz="1700" u="heavy" spc="10" dirty="0">
                <a:solidFill>
                  <a:srgbClr val="468FCC"/>
                </a:solidFill>
                <a:latin typeface="Arial"/>
                <a:cs typeface="Arial"/>
                <a:hlinkClick r:id="rId6"/>
              </a:rPr>
              <a:t>e</a:t>
            </a:r>
            <a:r>
              <a:rPr sz="1700" u="heavy" spc="-5" dirty="0">
                <a:solidFill>
                  <a:srgbClr val="468FCC"/>
                </a:solidFill>
                <a:latin typeface="Arial"/>
                <a:cs typeface="Arial"/>
                <a:hlinkClick r:id="rId6"/>
              </a:rPr>
              <a:t>pa</a:t>
            </a:r>
            <a:r>
              <a:rPr sz="1700" u="heavy" spc="-10" dirty="0">
                <a:solidFill>
                  <a:srgbClr val="468FCC"/>
                </a:solidFill>
                <a:latin typeface="Arial"/>
                <a:cs typeface="Arial"/>
                <a:hlinkClick r:id="rId6"/>
              </a:rPr>
              <a:t>t</a:t>
            </a:r>
            <a:r>
              <a:rPr sz="1700" u="heavy" spc="5" dirty="0">
                <a:solidFill>
                  <a:srgbClr val="468FCC"/>
                </a:solidFill>
                <a:latin typeface="Arial"/>
                <a:cs typeface="Arial"/>
                <a:hlinkClick r:id="rId6"/>
              </a:rPr>
              <a:t>i</a:t>
            </a:r>
            <a:r>
              <a:rPr sz="1700" u="heavy" spc="-10" dirty="0">
                <a:solidFill>
                  <a:srgbClr val="468FCC"/>
                </a:solidFill>
                <a:latin typeface="Arial"/>
                <a:cs typeface="Arial"/>
                <a:hlinkClick r:id="rId6"/>
              </a:rPr>
              <a:t>t</a:t>
            </a:r>
            <a:r>
              <a:rPr sz="1700" u="heavy" spc="5" dirty="0">
                <a:solidFill>
                  <a:srgbClr val="468FCC"/>
                </a:solidFill>
                <a:latin typeface="Arial"/>
                <a:cs typeface="Arial"/>
                <a:hlinkClick r:id="rId6"/>
              </a:rPr>
              <a:t>i</a:t>
            </a:r>
            <a:r>
              <a:rPr sz="1700" u="heavy" dirty="0">
                <a:solidFill>
                  <a:srgbClr val="468FCC"/>
                </a:solidFill>
                <a:latin typeface="Arial"/>
                <a:cs typeface="Arial"/>
                <a:hlinkClick r:id="rId6"/>
              </a:rPr>
              <a:t>sc</a:t>
            </a:r>
            <a:r>
              <a:rPr sz="1700" u="heavy" spc="-10" dirty="0">
                <a:solidFill>
                  <a:srgbClr val="468FCC"/>
                </a:solidFill>
                <a:latin typeface="Arial"/>
                <a:cs typeface="Arial"/>
                <a:hlinkClick r:id="rId6"/>
              </a:rPr>
              <a:t>.</a:t>
            </a:r>
            <a:r>
              <a:rPr sz="1700" u="heavy" spc="10" dirty="0">
                <a:solidFill>
                  <a:srgbClr val="468FCC"/>
                </a:solidFill>
                <a:latin typeface="Arial"/>
                <a:cs typeface="Arial"/>
                <a:hlinkClick r:id="rId6"/>
              </a:rPr>
              <a:t>u</a:t>
            </a:r>
            <a:r>
              <a:rPr sz="1700" u="heavy" spc="-105" dirty="0">
                <a:solidFill>
                  <a:srgbClr val="468FCC"/>
                </a:solidFill>
                <a:latin typeface="Arial"/>
                <a:cs typeface="Arial"/>
                <a:hlinkClick r:id="rId6"/>
              </a:rPr>
              <a:t>w</a:t>
            </a:r>
            <a:r>
              <a:rPr sz="1700" u="heavy" spc="-10" dirty="0">
                <a:solidFill>
                  <a:srgbClr val="468FCC"/>
                </a:solidFill>
                <a:latin typeface="Arial"/>
                <a:cs typeface="Arial"/>
                <a:hlinkClick r:id="rId6"/>
              </a:rPr>
              <a:t>.</a:t>
            </a:r>
            <a:r>
              <a:rPr sz="1700" u="heavy" spc="-5" dirty="0">
                <a:solidFill>
                  <a:srgbClr val="468FCC"/>
                </a:solidFill>
                <a:latin typeface="Arial"/>
                <a:cs typeface="Arial"/>
                <a:hlinkClick r:id="rId6"/>
              </a:rPr>
              <a:t>ed</a:t>
            </a:r>
            <a:r>
              <a:rPr sz="1700" u="heavy" spc="10" dirty="0">
                <a:solidFill>
                  <a:srgbClr val="468FCC"/>
                </a:solidFill>
                <a:latin typeface="Arial"/>
                <a:cs typeface="Arial"/>
                <a:hlinkClick r:id="rId6"/>
              </a:rPr>
              <a:t>u</a:t>
            </a:r>
            <a:r>
              <a:rPr sz="1700" u="heavy" spc="-10" dirty="0">
                <a:solidFill>
                  <a:srgbClr val="468FCC"/>
                </a:solidFill>
                <a:latin typeface="Arial"/>
                <a:cs typeface="Arial"/>
                <a:hlinkClick r:id="rId6"/>
              </a:rPr>
              <a:t>/</a:t>
            </a:r>
            <a:r>
              <a:rPr sz="1700" u="heavy" spc="-5" dirty="0">
                <a:solidFill>
                  <a:srgbClr val="468FCC"/>
                </a:solidFill>
                <a:latin typeface="Arial"/>
                <a:cs typeface="Arial"/>
                <a:hlinkClick r:id="rId6"/>
              </a:rPr>
              <a:t>pag</a:t>
            </a:r>
            <a:r>
              <a:rPr sz="1700" u="heavy" spc="10" dirty="0">
                <a:solidFill>
                  <a:srgbClr val="468FCC"/>
                </a:solidFill>
                <a:latin typeface="Arial"/>
                <a:cs typeface="Arial"/>
                <a:hlinkClick r:id="rId6"/>
              </a:rPr>
              <a:t>e</a:t>
            </a:r>
            <a:r>
              <a:rPr sz="1700" u="heavy" spc="-10" dirty="0">
                <a:solidFill>
                  <a:srgbClr val="468FCC"/>
                </a:solidFill>
                <a:latin typeface="Arial"/>
                <a:cs typeface="Arial"/>
                <a:hlinkClick r:id="rId6"/>
              </a:rPr>
              <a:t>/</a:t>
            </a:r>
            <a:r>
              <a:rPr sz="1700" u="heavy" dirty="0">
                <a:solidFill>
                  <a:srgbClr val="468FCC"/>
                </a:solidFill>
                <a:latin typeface="Arial"/>
                <a:cs typeface="Arial"/>
                <a:hlinkClick r:id="rId6"/>
              </a:rPr>
              <a:t>chal</a:t>
            </a:r>
            <a:r>
              <a:rPr sz="1700" u="heavy" spc="5" dirty="0">
                <a:solidFill>
                  <a:srgbClr val="468FCC"/>
                </a:solidFill>
                <a:latin typeface="Arial"/>
                <a:cs typeface="Arial"/>
                <a:hlinkClick r:id="rId6"/>
              </a:rPr>
              <a:t>l</a:t>
            </a:r>
            <a:r>
              <a:rPr sz="1700" u="heavy" spc="-5" dirty="0">
                <a:solidFill>
                  <a:srgbClr val="468FCC"/>
                </a:solidFill>
                <a:latin typeface="Arial"/>
                <a:cs typeface="Arial"/>
                <a:hlinkClick r:id="rId6"/>
              </a:rPr>
              <a:t>enges/</a:t>
            </a:r>
            <a:r>
              <a:rPr sz="1700" u="heavy" spc="10" dirty="0">
                <a:solidFill>
                  <a:srgbClr val="468FCC"/>
                </a:solidFill>
                <a:latin typeface="Arial"/>
                <a:cs typeface="Arial"/>
                <a:hlinkClick r:id="rId6"/>
              </a:rPr>
              <a:t>e</a:t>
            </a:r>
            <a:r>
              <a:rPr sz="1700" u="heavy" spc="-15" dirty="0">
                <a:solidFill>
                  <a:srgbClr val="468FCC"/>
                </a:solidFill>
                <a:latin typeface="Arial"/>
                <a:cs typeface="Arial"/>
                <a:hlinkClick r:id="rId6"/>
              </a:rPr>
              <a:t>x</a:t>
            </a:r>
            <a:r>
              <a:rPr sz="1700" u="heavy" spc="-5" dirty="0">
                <a:solidFill>
                  <a:srgbClr val="468FCC"/>
                </a:solidFill>
                <a:latin typeface="Arial"/>
                <a:cs typeface="Arial"/>
                <a:hlinkClick r:id="rId6"/>
              </a:rPr>
              <a:t>pe</a:t>
            </a:r>
            <a:r>
              <a:rPr sz="1700" u="heavy" spc="5" dirty="0">
                <a:solidFill>
                  <a:srgbClr val="468FCC"/>
                </a:solidFill>
                <a:latin typeface="Arial"/>
                <a:cs typeface="Arial"/>
                <a:hlinkClick r:id="rId6"/>
              </a:rPr>
              <a:t>rt</a:t>
            </a:r>
            <a:r>
              <a:rPr sz="1700" u="heavy" spc="-5" dirty="0">
                <a:solidFill>
                  <a:srgbClr val="468FCC"/>
                </a:solidFill>
                <a:latin typeface="Arial"/>
                <a:cs typeface="Arial"/>
                <a:hlinkClick r:id="rId6"/>
              </a:rPr>
              <a:t>-op</a:t>
            </a:r>
            <a:r>
              <a:rPr sz="1700" u="heavy" spc="5" dirty="0">
                <a:solidFill>
                  <a:srgbClr val="468FCC"/>
                </a:solidFill>
                <a:latin typeface="Arial"/>
                <a:cs typeface="Arial"/>
                <a:hlinkClick r:id="rId6"/>
              </a:rPr>
              <a:t>i</a:t>
            </a:r>
            <a:r>
              <a:rPr sz="1700" u="heavy" spc="-5" dirty="0">
                <a:solidFill>
                  <a:srgbClr val="468FCC"/>
                </a:solidFill>
                <a:latin typeface="Arial"/>
                <a:cs typeface="Arial"/>
                <a:hlinkClick r:id="rId6"/>
              </a:rPr>
              <a:t>n</a:t>
            </a:r>
            <a:r>
              <a:rPr sz="1700" u="heavy" spc="5" dirty="0">
                <a:solidFill>
                  <a:srgbClr val="468FCC"/>
                </a:solidFill>
                <a:latin typeface="Arial"/>
                <a:cs typeface="Arial"/>
                <a:hlinkClick r:id="rId6"/>
              </a:rPr>
              <a:t>i</a:t>
            </a:r>
            <a:r>
              <a:rPr sz="1700" u="heavy" spc="-5" dirty="0">
                <a:solidFill>
                  <a:srgbClr val="468FCC"/>
                </a:solidFill>
                <a:latin typeface="Arial"/>
                <a:cs typeface="Arial"/>
                <a:hlinkClick r:id="rId6"/>
              </a:rPr>
              <a:t>ons</a:t>
            </a:r>
            <a:endParaRPr sz="17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41179" rIns="0" bIns="0" rtlCol="0">
            <a:spAutoFit/>
          </a:bodyPr>
          <a:lstStyle/>
          <a:p>
            <a:pPr marL="198120">
              <a:lnSpc>
                <a:spcPct val="100000"/>
              </a:lnSpc>
            </a:pPr>
            <a:r>
              <a:rPr sz="5400" spc="-100" dirty="0">
                <a:solidFill>
                  <a:srgbClr val="C00000"/>
                </a:solidFill>
              </a:rPr>
              <a:t>Etiolog</a:t>
            </a:r>
            <a:r>
              <a:rPr sz="5400" dirty="0">
                <a:solidFill>
                  <a:srgbClr val="C00000"/>
                </a:solidFill>
              </a:rPr>
              <a:t>y</a:t>
            </a:r>
            <a:r>
              <a:rPr sz="5400" spc="-235" dirty="0">
                <a:solidFill>
                  <a:srgbClr val="C00000"/>
                </a:solidFill>
              </a:rPr>
              <a:t> </a:t>
            </a:r>
            <a:r>
              <a:rPr sz="5400" spc="-40" dirty="0">
                <a:solidFill>
                  <a:srgbClr val="C00000"/>
                </a:solidFill>
              </a:rPr>
              <a:t>&amp;</a:t>
            </a:r>
            <a:r>
              <a:rPr sz="5400" spc="-210" dirty="0">
                <a:solidFill>
                  <a:srgbClr val="C00000"/>
                </a:solidFill>
              </a:rPr>
              <a:t> </a:t>
            </a:r>
            <a:r>
              <a:rPr sz="5400" spc="-100" dirty="0">
                <a:solidFill>
                  <a:srgbClr val="C00000"/>
                </a:solidFill>
              </a:rPr>
              <a:t>Epidemiology</a:t>
            </a:r>
            <a:endParaRPr sz="5400"/>
          </a:p>
        </p:txBody>
      </p:sp>
      <p:sp>
        <p:nvSpPr>
          <p:cNvPr id="4" name="object 4"/>
          <p:cNvSpPr/>
          <p:nvPr/>
        </p:nvSpPr>
        <p:spPr>
          <a:xfrm>
            <a:off x="1196339" y="2258568"/>
            <a:ext cx="9593567" cy="287883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2220344" y="5242642"/>
            <a:ext cx="8295256" cy="153888"/>
          </a:xfrm>
          <a:prstGeom prst="rect">
            <a:avLst/>
          </a:prstGeom>
        </p:spPr>
        <p:txBody>
          <a:bodyPr vert="horz" wrap="square" lIns="0" tIns="0" rIns="0" bIns="0" rtlCol="0">
            <a:spAutoFit/>
          </a:bodyPr>
          <a:lstStyle/>
          <a:p>
            <a:pPr marL="12700">
              <a:lnSpc>
                <a:spcPct val="100000"/>
              </a:lnSpc>
            </a:pPr>
            <a:r>
              <a:rPr sz="1000" spc="-10" dirty="0">
                <a:solidFill>
                  <a:srgbClr val="212121"/>
                </a:solidFill>
                <a:latin typeface="Arial"/>
                <a:cs typeface="Arial"/>
              </a:rPr>
              <a:t>I</a:t>
            </a:r>
            <a:r>
              <a:rPr sz="1000" spc="5" dirty="0">
                <a:solidFill>
                  <a:srgbClr val="212121"/>
                </a:solidFill>
                <a:latin typeface="Arial"/>
                <a:cs typeface="Arial"/>
              </a:rPr>
              <a:t>m</a:t>
            </a:r>
            <a:r>
              <a:rPr sz="1000" spc="-15" dirty="0">
                <a:solidFill>
                  <a:srgbClr val="212121"/>
                </a:solidFill>
                <a:latin typeface="Arial"/>
                <a:cs typeface="Arial"/>
              </a:rPr>
              <a:t>ag</a:t>
            </a:r>
            <a:r>
              <a:rPr sz="1000" spc="-10" dirty="0">
                <a:solidFill>
                  <a:srgbClr val="212121"/>
                </a:solidFill>
                <a:latin typeface="Arial"/>
                <a:cs typeface="Arial"/>
              </a:rPr>
              <a:t>e</a:t>
            </a:r>
            <a:r>
              <a:rPr sz="1000" spc="-30" dirty="0">
                <a:solidFill>
                  <a:srgbClr val="212121"/>
                </a:solidFill>
                <a:latin typeface="Arial"/>
                <a:cs typeface="Arial"/>
              </a:rPr>
              <a:t> </a:t>
            </a:r>
            <a:r>
              <a:rPr sz="1000" spc="-15" dirty="0">
                <a:solidFill>
                  <a:srgbClr val="212121"/>
                </a:solidFill>
                <a:latin typeface="Arial"/>
                <a:cs typeface="Arial"/>
              </a:rPr>
              <a:t>Sou</a:t>
            </a:r>
            <a:r>
              <a:rPr sz="1000" spc="-5" dirty="0">
                <a:solidFill>
                  <a:srgbClr val="212121"/>
                </a:solidFill>
                <a:latin typeface="Arial"/>
                <a:cs typeface="Arial"/>
              </a:rPr>
              <a:t>r</a:t>
            </a:r>
            <a:r>
              <a:rPr sz="1000" dirty="0">
                <a:solidFill>
                  <a:srgbClr val="212121"/>
                </a:solidFill>
                <a:latin typeface="Arial"/>
                <a:cs typeface="Arial"/>
              </a:rPr>
              <a:t>c</a:t>
            </a:r>
            <a:r>
              <a:rPr sz="1000" spc="-15" dirty="0">
                <a:solidFill>
                  <a:srgbClr val="212121"/>
                </a:solidFill>
                <a:latin typeface="Arial"/>
                <a:cs typeface="Arial"/>
              </a:rPr>
              <a:t>e</a:t>
            </a:r>
            <a:r>
              <a:rPr sz="1000" spc="-5" dirty="0">
                <a:solidFill>
                  <a:srgbClr val="212121"/>
                </a:solidFill>
                <a:latin typeface="Arial"/>
                <a:cs typeface="Arial"/>
              </a:rPr>
              <a:t>:</a:t>
            </a:r>
            <a:r>
              <a:rPr sz="1000" spc="-15" dirty="0">
                <a:solidFill>
                  <a:srgbClr val="212121"/>
                </a:solidFill>
                <a:latin typeface="Arial"/>
                <a:cs typeface="Arial"/>
              </a:rPr>
              <a:t> </a:t>
            </a:r>
            <a:r>
              <a:rPr sz="1000" spc="-5" dirty="0">
                <a:solidFill>
                  <a:srgbClr val="212121"/>
                </a:solidFill>
                <a:latin typeface="Arial"/>
                <a:cs typeface="Arial"/>
              </a:rPr>
              <a:t>Fr</a:t>
            </a:r>
            <a:r>
              <a:rPr sz="1000" spc="-10" dirty="0">
                <a:solidFill>
                  <a:srgbClr val="212121"/>
                </a:solidFill>
                <a:latin typeface="Arial"/>
                <a:cs typeface="Arial"/>
              </a:rPr>
              <a:t>ont</a:t>
            </a:r>
            <a:r>
              <a:rPr sz="1000" spc="-15" dirty="0">
                <a:solidFill>
                  <a:srgbClr val="212121"/>
                </a:solidFill>
                <a:latin typeface="Arial"/>
                <a:cs typeface="Arial"/>
              </a:rPr>
              <a:t>ie</a:t>
            </a:r>
            <a:r>
              <a:rPr sz="1000" spc="-5" dirty="0">
                <a:solidFill>
                  <a:srgbClr val="212121"/>
                </a:solidFill>
                <a:latin typeface="Arial"/>
                <a:cs typeface="Arial"/>
              </a:rPr>
              <a:t>rs</a:t>
            </a:r>
            <a:r>
              <a:rPr sz="1000" dirty="0">
                <a:solidFill>
                  <a:srgbClr val="212121"/>
                </a:solidFill>
                <a:latin typeface="Arial"/>
                <a:cs typeface="Arial"/>
              </a:rPr>
              <a:t> </a:t>
            </a:r>
            <a:r>
              <a:rPr sz="1000" spc="-15" dirty="0">
                <a:solidFill>
                  <a:srgbClr val="212121"/>
                </a:solidFill>
                <a:latin typeface="Arial"/>
                <a:cs typeface="Arial"/>
              </a:rPr>
              <a:t>i</a:t>
            </a:r>
            <a:r>
              <a:rPr sz="1000" spc="-10" dirty="0">
                <a:solidFill>
                  <a:srgbClr val="212121"/>
                </a:solidFill>
                <a:latin typeface="Arial"/>
                <a:cs typeface="Arial"/>
              </a:rPr>
              <a:t>n</a:t>
            </a:r>
            <a:r>
              <a:rPr sz="1000" spc="5" dirty="0">
                <a:solidFill>
                  <a:srgbClr val="212121"/>
                </a:solidFill>
                <a:latin typeface="Arial"/>
                <a:cs typeface="Arial"/>
              </a:rPr>
              <a:t> </a:t>
            </a:r>
            <a:r>
              <a:rPr sz="1000" spc="-15" dirty="0">
                <a:solidFill>
                  <a:srgbClr val="212121"/>
                </a:solidFill>
                <a:latin typeface="Arial"/>
                <a:cs typeface="Arial"/>
              </a:rPr>
              <a:t>Mi</a:t>
            </a:r>
            <a:r>
              <a:rPr sz="1000" dirty="0">
                <a:solidFill>
                  <a:srgbClr val="212121"/>
                </a:solidFill>
                <a:latin typeface="Arial"/>
                <a:cs typeface="Arial"/>
              </a:rPr>
              <a:t>c</a:t>
            </a:r>
            <a:r>
              <a:rPr sz="1000" spc="-5" dirty="0">
                <a:solidFill>
                  <a:srgbClr val="212121"/>
                </a:solidFill>
                <a:latin typeface="Arial"/>
                <a:cs typeface="Arial"/>
              </a:rPr>
              <a:t>r</a:t>
            </a:r>
            <a:r>
              <a:rPr sz="1000" spc="-15" dirty="0">
                <a:solidFill>
                  <a:srgbClr val="212121"/>
                </a:solidFill>
                <a:latin typeface="Arial"/>
                <a:cs typeface="Arial"/>
              </a:rPr>
              <a:t>obiolog</a:t>
            </a:r>
            <a:r>
              <a:rPr sz="1000" spc="-5" dirty="0">
                <a:solidFill>
                  <a:srgbClr val="212121"/>
                </a:solidFill>
                <a:latin typeface="Arial"/>
                <a:cs typeface="Arial"/>
              </a:rPr>
              <a:t>y</a:t>
            </a:r>
            <a:r>
              <a:rPr sz="1000" spc="30" dirty="0">
                <a:solidFill>
                  <a:srgbClr val="212121"/>
                </a:solidFill>
                <a:latin typeface="Arial"/>
                <a:cs typeface="Arial"/>
              </a:rPr>
              <a:t> </a:t>
            </a:r>
            <a:r>
              <a:rPr sz="1000" spc="-10" dirty="0">
                <a:solidFill>
                  <a:srgbClr val="212121"/>
                </a:solidFill>
                <a:latin typeface="Arial"/>
                <a:cs typeface="Arial"/>
              </a:rPr>
              <a:t>http</a:t>
            </a:r>
            <a:r>
              <a:rPr sz="1000" dirty="0">
                <a:solidFill>
                  <a:srgbClr val="212121"/>
                </a:solidFill>
                <a:latin typeface="Arial"/>
                <a:cs typeface="Arial"/>
              </a:rPr>
              <a:t>s</a:t>
            </a:r>
            <a:r>
              <a:rPr sz="1000" spc="-10" dirty="0">
                <a:solidFill>
                  <a:srgbClr val="212121"/>
                </a:solidFill>
                <a:latin typeface="Arial"/>
                <a:cs typeface="Arial"/>
              </a:rPr>
              <a:t>://</a:t>
            </a:r>
            <a:r>
              <a:rPr sz="1000" spc="-25" dirty="0">
                <a:solidFill>
                  <a:srgbClr val="212121"/>
                </a:solidFill>
                <a:latin typeface="Arial"/>
                <a:cs typeface="Arial"/>
                <a:hlinkClick r:id="rId6"/>
              </a:rPr>
              <a:t>www</a:t>
            </a:r>
            <a:r>
              <a:rPr sz="1000" spc="-10" dirty="0">
                <a:solidFill>
                  <a:srgbClr val="212121"/>
                </a:solidFill>
                <a:latin typeface="Arial"/>
                <a:cs typeface="Arial"/>
                <a:hlinkClick r:id="rId6"/>
              </a:rPr>
              <a:t>.</a:t>
            </a:r>
            <a:r>
              <a:rPr sz="1000" spc="0" dirty="0">
                <a:solidFill>
                  <a:srgbClr val="212121"/>
                </a:solidFill>
                <a:latin typeface="Arial"/>
                <a:cs typeface="Arial"/>
                <a:hlinkClick r:id="rId6"/>
              </a:rPr>
              <a:t>f</a:t>
            </a:r>
            <a:r>
              <a:rPr sz="1000" spc="-5" dirty="0">
                <a:solidFill>
                  <a:srgbClr val="212121"/>
                </a:solidFill>
                <a:latin typeface="Arial"/>
                <a:cs typeface="Arial"/>
                <a:hlinkClick r:id="rId6"/>
              </a:rPr>
              <a:t>r</a:t>
            </a:r>
            <a:r>
              <a:rPr sz="1000" spc="-10" dirty="0">
                <a:solidFill>
                  <a:srgbClr val="212121"/>
                </a:solidFill>
                <a:latin typeface="Arial"/>
                <a:cs typeface="Arial"/>
                <a:hlinkClick r:id="rId6"/>
              </a:rPr>
              <a:t>ont</a:t>
            </a:r>
            <a:r>
              <a:rPr sz="1000" spc="-15" dirty="0">
                <a:solidFill>
                  <a:srgbClr val="212121"/>
                </a:solidFill>
                <a:latin typeface="Arial"/>
                <a:cs typeface="Arial"/>
                <a:hlinkClick r:id="rId6"/>
              </a:rPr>
              <a:t>ie</a:t>
            </a:r>
            <a:r>
              <a:rPr sz="1000" spc="-5" dirty="0">
                <a:solidFill>
                  <a:srgbClr val="212121"/>
                </a:solidFill>
                <a:latin typeface="Arial"/>
                <a:cs typeface="Arial"/>
                <a:hlinkClick r:id="rId6"/>
              </a:rPr>
              <a:t>r</a:t>
            </a:r>
            <a:r>
              <a:rPr sz="1000" dirty="0">
                <a:solidFill>
                  <a:srgbClr val="212121"/>
                </a:solidFill>
                <a:latin typeface="Arial"/>
                <a:cs typeface="Arial"/>
                <a:hlinkClick r:id="rId6"/>
              </a:rPr>
              <a:t>s</a:t>
            </a:r>
            <a:r>
              <a:rPr sz="1000" spc="-15" dirty="0">
                <a:solidFill>
                  <a:srgbClr val="212121"/>
                </a:solidFill>
                <a:latin typeface="Arial"/>
                <a:cs typeface="Arial"/>
                <a:hlinkClick r:id="rId6"/>
              </a:rPr>
              <a:t>i</a:t>
            </a:r>
            <a:r>
              <a:rPr sz="1000" spc="-10" dirty="0">
                <a:solidFill>
                  <a:srgbClr val="212121"/>
                </a:solidFill>
                <a:latin typeface="Arial"/>
                <a:cs typeface="Arial"/>
                <a:hlinkClick r:id="rId6"/>
              </a:rPr>
              <a:t>n.o</a:t>
            </a:r>
            <a:r>
              <a:rPr sz="1000" spc="-5" dirty="0">
                <a:solidFill>
                  <a:srgbClr val="212121"/>
                </a:solidFill>
                <a:latin typeface="Arial"/>
                <a:cs typeface="Arial"/>
                <a:hlinkClick r:id="rId6"/>
              </a:rPr>
              <a:t>r</a:t>
            </a:r>
            <a:r>
              <a:rPr sz="1000" spc="-10" dirty="0">
                <a:solidFill>
                  <a:srgbClr val="212121"/>
                </a:solidFill>
                <a:latin typeface="Arial"/>
                <a:cs typeface="Arial"/>
                <a:hlinkClick r:id="rId6"/>
              </a:rPr>
              <a:t>g/</a:t>
            </a:r>
            <a:r>
              <a:rPr sz="1000" spc="0" dirty="0">
                <a:solidFill>
                  <a:srgbClr val="212121"/>
                </a:solidFill>
                <a:latin typeface="Arial"/>
                <a:cs typeface="Arial"/>
                <a:hlinkClick r:id="rId6"/>
              </a:rPr>
              <a:t>f</a:t>
            </a:r>
            <a:r>
              <a:rPr sz="1000" spc="-15" dirty="0">
                <a:solidFill>
                  <a:srgbClr val="212121"/>
                </a:solidFill>
                <a:latin typeface="Arial"/>
                <a:cs typeface="Arial"/>
                <a:hlinkClick r:id="rId6"/>
              </a:rPr>
              <a:t>ile</a:t>
            </a:r>
            <a:r>
              <a:rPr sz="1000" dirty="0">
                <a:solidFill>
                  <a:srgbClr val="212121"/>
                </a:solidFill>
                <a:latin typeface="Arial"/>
                <a:cs typeface="Arial"/>
                <a:hlinkClick r:id="rId6"/>
              </a:rPr>
              <a:t>s</a:t>
            </a:r>
            <a:r>
              <a:rPr sz="1000" spc="-10" dirty="0">
                <a:solidFill>
                  <a:srgbClr val="212121"/>
                </a:solidFill>
                <a:latin typeface="Arial"/>
                <a:cs typeface="Arial"/>
                <a:hlinkClick r:id="rId6"/>
              </a:rPr>
              <a:t>/A</a:t>
            </a:r>
            <a:r>
              <a:rPr sz="1000" spc="-5" dirty="0">
                <a:solidFill>
                  <a:srgbClr val="212121"/>
                </a:solidFill>
                <a:latin typeface="Arial"/>
                <a:cs typeface="Arial"/>
                <a:hlinkClick r:id="rId6"/>
              </a:rPr>
              <a:t>r</a:t>
            </a:r>
            <a:r>
              <a:rPr sz="1000" spc="-10" dirty="0">
                <a:solidFill>
                  <a:srgbClr val="212121"/>
                </a:solidFill>
                <a:latin typeface="Arial"/>
                <a:cs typeface="Arial"/>
                <a:hlinkClick r:id="rId6"/>
              </a:rPr>
              <a:t>t</a:t>
            </a:r>
            <a:r>
              <a:rPr sz="1000" spc="-15" dirty="0">
                <a:solidFill>
                  <a:srgbClr val="212121"/>
                </a:solidFill>
                <a:latin typeface="Arial"/>
                <a:cs typeface="Arial"/>
                <a:hlinkClick r:id="rId6"/>
              </a:rPr>
              <a:t>i</a:t>
            </a:r>
            <a:r>
              <a:rPr sz="1000" dirty="0">
                <a:solidFill>
                  <a:srgbClr val="212121"/>
                </a:solidFill>
                <a:latin typeface="Arial"/>
                <a:cs typeface="Arial"/>
                <a:hlinkClick r:id="rId6"/>
              </a:rPr>
              <a:t>c</a:t>
            </a:r>
            <a:r>
              <a:rPr sz="1000" spc="-15" dirty="0">
                <a:solidFill>
                  <a:srgbClr val="212121"/>
                </a:solidFill>
                <a:latin typeface="Arial"/>
                <a:cs typeface="Arial"/>
                <a:hlinkClick r:id="rId6"/>
              </a:rPr>
              <a:t>le</a:t>
            </a:r>
            <a:r>
              <a:rPr sz="1000" dirty="0">
                <a:solidFill>
                  <a:srgbClr val="212121"/>
                </a:solidFill>
                <a:latin typeface="Arial"/>
                <a:cs typeface="Arial"/>
                <a:hlinkClick r:id="rId6"/>
              </a:rPr>
              <a:t>s</a:t>
            </a:r>
            <a:r>
              <a:rPr sz="1000" spc="-10" dirty="0">
                <a:solidFill>
                  <a:srgbClr val="212121"/>
                </a:solidFill>
                <a:latin typeface="Arial"/>
                <a:cs typeface="Arial"/>
                <a:hlinkClick r:id="rId6"/>
              </a:rPr>
              <a:t>/291467/</a:t>
            </a:r>
            <a:r>
              <a:rPr sz="1000" spc="0" dirty="0">
                <a:solidFill>
                  <a:srgbClr val="212121"/>
                </a:solidFill>
                <a:latin typeface="Arial"/>
                <a:cs typeface="Arial"/>
                <a:hlinkClick r:id="rId6"/>
              </a:rPr>
              <a:t>f</a:t>
            </a:r>
            <a:r>
              <a:rPr sz="1000" spc="5" dirty="0">
                <a:solidFill>
                  <a:srgbClr val="212121"/>
                </a:solidFill>
                <a:latin typeface="Arial"/>
                <a:cs typeface="Arial"/>
                <a:hlinkClick r:id="rId6"/>
              </a:rPr>
              <a:t>m</a:t>
            </a:r>
            <a:r>
              <a:rPr sz="1000" spc="-15" dirty="0">
                <a:solidFill>
                  <a:srgbClr val="212121"/>
                </a:solidFill>
                <a:latin typeface="Arial"/>
                <a:cs typeface="Arial"/>
                <a:hlinkClick r:id="rId6"/>
              </a:rPr>
              <a:t>i</a:t>
            </a:r>
            <a:r>
              <a:rPr sz="1000" dirty="0">
                <a:solidFill>
                  <a:srgbClr val="212121"/>
                </a:solidFill>
                <a:latin typeface="Arial"/>
                <a:cs typeface="Arial"/>
                <a:hlinkClick r:id="rId6"/>
              </a:rPr>
              <a:t>c</a:t>
            </a:r>
            <a:r>
              <a:rPr sz="1000" spc="-15" dirty="0">
                <a:solidFill>
                  <a:srgbClr val="212121"/>
                </a:solidFill>
                <a:latin typeface="Arial"/>
                <a:cs typeface="Arial"/>
                <a:hlinkClick r:id="rId6"/>
              </a:rPr>
              <a:t>b</a:t>
            </a:r>
            <a:r>
              <a:rPr sz="1000" dirty="0">
                <a:solidFill>
                  <a:srgbClr val="212121"/>
                </a:solidFill>
                <a:latin typeface="Arial"/>
                <a:cs typeface="Arial"/>
                <a:hlinkClick r:id="rId6"/>
              </a:rPr>
              <a:t>-</a:t>
            </a:r>
            <a:r>
              <a:rPr sz="1000" spc="-15" dirty="0">
                <a:solidFill>
                  <a:srgbClr val="212121"/>
                </a:solidFill>
                <a:latin typeface="Arial"/>
                <a:cs typeface="Arial"/>
                <a:hlinkClick r:id="rId6"/>
              </a:rPr>
              <a:t>08</a:t>
            </a:r>
            <a:r>
              <a:rPr sz="1000" dirty="0">
                <a:solidFill>
                  <a:srgbClr val="212121"/>
                </a:solidFill>
                <a:latin typeface="Arial"/>
                <a:cs typeface="Arial"/>
                <a:hlinkClick r:id="rId6"/>
              </a:rPr>
              <a:t>-</a:t>
            </a:r>
            <a:r>
              <a:rPr sz="1000" spc="-15" dirty="0">
                <a:solidFill>
                  <a:srgbClr val="212121"/>
                </a:solidFill>
                <a:latin typeface="Arial"/>
                <a:cs typeface="Arial"/>
                <a:hlinkClick r:id="rId6"/>
              </a:rPr>
              <a:t>01833</a:t>
            </a:r>
            <a:r>
              <a:rPr sz="1000" dirty="0">
                <a:solidFill>
                  <a:srgbClr val="212121"/>
                </a:solidFill>
                <a:latin typeface="Arial"/>
                <a:cs typeface="Arial"/>
                <a:hlinkClick r:id="rId6"/>
              </a:rPr>
              <a:t>-</a:t>
            </a:r>
            <a:r>
              <a:rPr sz="1000" spc="-10" dirty="0">
                <a:solidFill>
                  <a:srgbClr val="212121"/>
                </a:solidFill>
                <a:latin typeface="Arial"/>
                <a:cs typeface="Arial"/>
                <a:hlinkClick r:id="rId6"/>
              </a:rPr>
              <a:t>H</a:t>
            </a:r>
            <a:r>
              <a:rPr sz="1000" spc="0" dirty="0">
                <a:solidFill>
                  <a:srgbClr val="212121"/>
                </a:solidFill>
                <a:latin typeface="Arial"/>
                <a:cs typeface="Arial"/>
                <a:hlinkClick r:id="rId6"/>
              </a:rPr>
              <a:t>T</a:t>
            </a:r>
            <a:r>
              <a:rPr sz="1000" spc="-15" dirty="0">
                <a:solidFill>
                  <a:srgbClr val="212121"/>
                </a:solidFill>
                <a:latin typeface="Arial"/>
                <a:cs typeface="Arial"/>
                <a:hlinkClick r:id="rId6"/>
              </a:rPr>
              <a:t>ML/i</a:t>
            </a:r>
            <a:r>
              <a:rPr sz="1000" spc="5" dirty="0">
                <a:solidFill>
                  <a:srgbClr val="212121"/>
                </a:solidFill>
                <a:latin typeface="Arial"/>
                <a:cs typeface="Arial"/>
                <a:hlinkClick r:id="rId6"/>
              </a:rPr>
              <a:t>m</a:t>
            </a:r>
            <a:r>
              <a:rPr sz="1000" spc="-15" dirty="0">
                <a:solidFill>
                  <a:srgbClr val="212121"/>
                </a:solidFill>
                <a:latin typeface="Arial"/>
                <a:cs typeface="Arial"/>
                <a:hlinkClick r:id="rId6"/>
              </a:rPr>
              <a:t>age_</a:t>
            </a:r>
            <a:r>
              <a:rPr sz="1000" dirty="0">
                <a:solidFill>
                  <a:srgbClr val="212121"/>
                </a:solidFill>
                <a:latin typeface="Arial"/>
                <a:cs typeface="Arial"/>
                <a:hlinkClick r:id="rId6"/>
              </a:rPr>
              <a:t>m</a:t>
            </a:r>
            <a:r>
              <a:rPr sz="1000" spc="-10" dirty="0">
                <a:solidFill>
                  <a:srgbClr val="212121"/>
                </a:solidFill>
                <a:latin typeface="Arial"/>
                <a:cs typeface="Arial"/>
                <a:hlinkClick r:id="rId6"/>
              </a:rPr>
              <a:t>/f</a:t>
            </a:r>
            <a:r>
              <a:rPr sz="1000" dirty="0">
                <a:solidFill>
                  <a:srgbClr val="212121"/>
                </a:solidFill>
                <a:latin typeface="Arial"/>
                <a:cs typeface="Arial"/>
                <a:hlinkClick r:id="rId6"/>
              </a:rPr>
              <a:t>m</a:t>
            </a:r>
            <a:r>
              <a:rPr sz="1000" spc="-15" dirty="0">
                <a:solidFill>
                  <a:srgbClr val="212121"/>
                </a:solidFill>
                <a:latin typeface="Arial"/>
                <a:cs typeface="Arial"/>
                <a:hlinkClick r:id="rId6"/>
              </a:rPr>
              <a:t>i</a:t>
            </a:r>
            <a:r>
              <a:rPr sz="1000" dirty="0">
                <a:solidFill>
                  <a:srgbClr val="212121"/>
                </a:solidFill>
                <a:latin typeface="Arial"/>
                <a:cs typeface="Arial"/>
                <a:hlinkClick r:id="rId6"/>
              </a:rPr>
              <a:t>c</a:t>
            </a:r>
            <a:r>
              <a:rPr sz="1000" spc="-15" dirty="0">
                <a:solidFill>
                  <a:srgbClr val="212121"/>
                </a:solidFill>
                <a:latin typeface="Arial"/>
                <a:cs typeface="Arial"/>
                <a:hlinkClick r:id="rId6"/>
              </a:rPr>
              <a:t>b</a:t>
            </a:r>
            <a:r>
              <a:rPr sz="1000" dirty="0">
                <a:solidFill>
                  <a:srgbClr val="212121"/>
                </a:solidFill>
                <a:latin typeface="Arial"/>
                <a:cs typeface="Arial"/>
                <a:hlinkClick r:id="rId6"/>
              </a:rPr>
              <a:t>-</a:t>
            </a:r>
            <a:r>
              <a:rPr sz="1000" spc="-15" dirty="0">
                <a:solidFill>
                  <a:srgbClr val="212121"/>
                </a:solidFill>
                <a:latin typeface="Arial"/>
                <a:cs typeface="Arial"/>
                <a:hlinkClick r:id="rId6"/>
              </a:rPr>
              <a:t>08</a:t>
            </a:r>
            <a:r>
              <a:rPr sz="1000" dirty="0">
                <a:solidFill>
                  <a:srgbClr val="212121"/>
                </a:solidFill>
                <a:latin typeface="Arial"/>
                <a:cs typeface="Arial"/>
                <a:hlinkClick r:id="rId6"/>
              </a:rPr>
              <a:t>-</a:t>
            </a:r>
            <a:r>
              <a:rPr sz="1000" spc="-15" dirty="0">
                <a:solidFill>
                  <a:srgbClr val="212121"/>
                </a:solidFill>
                <a:latin typeface="Arial"/>
                <a:cs typeface="Arial"/>
                <a:hlinkClick r:id="rId6"/>
              </a:rPr>
              <a:t>018</a:t>
            </a:r>
            <a:r>
              <a:rPr sz="1000" spc="-25" dirty="0">
                <a:solidFill>
                  <a:srgbClr val="212121"/>
                </a:solidFill>
                <a:latin typeface="Arial"/>
                <a:cs typeface="Arial"/>
                <a:hlinkClick r:id="rId6"/>
              </a:rPr>
              <a:t>3</a:t>
            </a:r>
            <a:r>
              <a:rPr sz="1000" spc="-15" dirty="0">
                <a:solidFill>
                  <a:srgbClr val="212121"/>
                </a:solidFill>
                <a:latin typeface="Arial"/>
                <a:cs typeface="Arial"/>
                <a:hlinkClick r:id="rId6"/>
              </a:rPr>
              <a:t>3</a:t>
            </a:r>
            <a:r>
              <a:rPr sz="1000" spc="-5" dirty="0">
                <a:solidFill>
                  <a:srgbClr val="212121"/>
                </a:solidFill>
                <a:latin typeface="Arial"/>
                <a:cs typeface="Arial"/>
                <a:hlinkClick r:id="rId6"/>
              </a:rPr>
              <a:t>-</a:t>
            </a:r>
            <a:r>
              <a:rPr sz="1000" spc="-10" dirty="0">
                <a:solidFill>
                  <a:srgbClr val="212121"/>
                </a:solidFill>
                <a:latin typeface="Arial"/>
                <a:cs typeface="Arial"/>
                <a:hlinkClick r:id="rId6"/>
              </a:rPr>
              <a:t>g001.</a:t>
            </a:r>
            <a:r>
              <a:rPr sz="1000" spc="-15" dirty="0">
                <a:solidFill>
                  <a:srgbClr val="212121"/>
                </a:solidFill>
                <a:latin typeface="Arial"/>
                <a:cs typeface="Arial"/>
                <a:hlinkClick r:id="rId6"/>
              </a:rPr>
              <a:t>jpg</a:t>
            </a:r>
            <a:endParaRPr sz="1000">
              <a:latin typeface="Arial"/>
              <a:cs typeface="Arial"/>
            </a:endParaRPr>
          </a:p>
        </p:txBody>
      </p:sp>
      <p:sp>
        <p:nvSpPr>
          <p:cNvPr id="9" name="TextBox 8">
            <a:extLst>
              <a:ext uri="{FF2B5EF4-FFF2-40B4-BE49-F238E27FC236}">
                <a16:creationId xmlns:a16="http://schemas.microsoft.com/office/drawing/2014/main" id="{97CC3744-8972-5A3F-4197-328899A02222}"/>
              </a:ext>
            </a:extLst>
          </p:cNvPr>
          <p:cNvSpPr txBox="1"/>
          <p:nvPr/>
        </p:nvSpPr>
        <p:spPr>
          <a:xfrm>
            <a:off x="2895600" y="6172961"/>
            <a:ext cx="5029200" cy="369332"/>
          </a:xfrm>
          <a:prstGeom prst="rect">
            <a:avLst/>
          </a:prstGeom>
          <a:noFill/>
        </p:spPr>
        <p:txBody>
          <a:bodyPr wrap="square" rtlCol="0">
            <a:spAutoFit/>
          </a:bodyPr>
          <a:lstStyle/>
          <a:p>
            <a:pPr algn="ctr"/>
            <a:r>
              <a:rPr lang="en-US" dirty="0"/>
              <a:t>HCC=hepatocellular carcinoma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8193" y="611186"/>
            <a:ext cx="2625090" cy="533400"/>
          </a:xfrm>
          <a:prstGeom prst="rect">
            <a:avLst/>
          </a:prstGeom>
        </p:spPr>
        <p:txBody>
          <a:bodyPr vert="horz" wrap="square" lIns="0" tIns="0" rIns="0" bIns="0" rtlCol="0">
            <a:spAutoFit/>
          </a:bodyPr>
          <a:lstStyle/>
          <a:p>
            <a:pPr marL="12700">
              <a:lnSpc>
                <a:spcPct val="100000"/>
              </a:lnSpc>
            </a:pPr>
            <a:r>
              <a:rPr sz="4000" spc="-125" dirty="0">
                <a:solidFill>
                  <a:srgbClr val="D51F1A"/>
                </a:solidFill>
                <a:latin typeface="Arial"/>
                <a:cs typeface="Arial"/>
              </a:rPr>
              <a:t>Po</a:t>
            </a:r>
            <a:r>
              <a:rPr sz="4000" spc="-114" dirty="0">
                <a:solidFill>
                  <a:srgbClr val="D51F1A"/>
                </a:solidFill>
                <a:latin typeface="Arial"/>
                <a:cs typeface="Arial"/>
              </a:rPr>
              <a:t>s</a:t>
            </a:r>
            <a:r>
              <a:rPr sz="4000" spc="-15" dirty="0">
                <a:solidFill>
                  <a:srgbClr val="D51F1A"/>
                </a:solidFill>
                <a:latin typeface="Arial"/>
                <a:cs typeface="Arial"/>
              </a:rPr>
              <a:t>t</a:t>
            </a:r>
            <a:r>
              <a:rPr sz="4000" spc="-210" dirty="0">
                <a:solidFill>
                  <a:srgbClr val="D51F1A"/>
                </a:solidFill>
                <a:latin typeface="Arial"/>
                <a:cs typeface="Arial"/>
              </a:rPr>
              <a:t> </a:t>
            </a:r>
            <a:r>
              <a:rPr sz="4000" spc="-130" dirty="0">
                <a:solidFill>
                  <a:srgbClr val="D51F1A"/>
                </a:solidFill>
                <a:latin typeface="Arial"/>
                <a:cs typeface="Arial"/>
              </a:rPr>
              <a:t>Su</a:t>
            </a:r>
            <a:r>
              <a:rPr sz="4000" spc="-110" dirty="0">
                <a:solidFill>
                  <a:srgbClr val="D51F1A"/>
                </a:solidFill>
                <a:latin typeface="Arial"/>
                <a:cs typeface="Arial"/>
              </a:rPr>
              <a:t>rv</a:t>
            </a:r>
            <a:r>
              <a:rPr sz="4000" spc="-130" dirty="0">
                <a:solidFill>
                  <a:srgbClr val="D51F1A"/>
                </a:solidFill>
                <a:latin typeface="Arial"/>
                <a:cs typeface="Arial"/>
              </a:rPr>
              <a:t>ey</a:t>
            </a:r>
            <a:endParaRPr sz="4000">
              <a:latin typeface="Arial"/>
              <a:cs typeface="Arial"/>
            </a:endParaRPr>
          </a:p>
        </p:txBody>
      </p:sp>
      <p:sp>
        <p:nvSpPr>
          <p:cNvPr id="3" name="object 3"/>
          <p:cNvSpPr/>
          <p:nvPr/>
        </p:nvSpPr>
        <p:spPr>
          <a:xfrm>
            <a:off x="3970020" y="1600200"/>
            <a:ext cx="4366259" cy="436778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5" name="object 5"/>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6" name="object 6"/>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
        <p:nvSpPr>
          <p:cNvPr id="7" name="object 7"/>
          <p:cNvSpPr txBox="1"/>
          <p:nvPr/>
        </p:nvSpPr>
        <p:spPr>
          <a:xfrm>
            <a:off x="4134775" y="1341476"/>
            <a:ext cx="3893185" cy="254000"/>
          </a:xfrm>
          <a:prstGeom prst="rect">
            <a:avLst/>
          </a:prstGeom>
        </p:spPr>
        <p:txBody>
          <a:bodyPr vert="horz" wrap="square" lIns="0" tIns="0" rIns="0" bIns="0" rtlCol="0">
            <a:spAutoFit/>
          </a:bodyPr>
          <a:lstStyle/>
          <a:p>
            <a:pPr marL="12700">
              <a:lnSpc>
                <a:spcPct val="100000"/>
              </a:lnSpc>
            </a:pPr>
            <a:r>
              <a:rPr sz="1800" u="heavy" spc="-20" dirty="0">
                <a:solidFill>
                  <a:srgbClr val="468FCC"/>
                </a:solidFill>
                <a:latin typeface="Arial"/>
                <a:cs typeface="Arial"/>
                <a:hlinkClick r:id="rId5"/>
              </a:rPr>
              <a:t>h</a:t>
            </a:r>
            <a:r>
              <a:rPr sz="1800" u="heavy" spc="-5" dirty="0">
                <a:solidFill>
                  <a:srgbClr val="468FCC"/>
                </a:solidFill>
                <a:latin typeface="Arial"/>
                <a:cs typeface="Arial"/>
                <a:hlinkClick r:id="rId5"/>
              </a:rPr>
              <a:t>tt</a:t>
            </a:r>
            <a:r>
              <a:rPr sz="1800" u="heavy" spc="-10" dirty="0">
                <a:solidFill>
                  <a:srgbClr val="468FCC"/>
                </a:solidFill>
                <a:latin typeface="Arial"/>
                <a:cs typeface="Arial"/>
                <a:hlinkClick r:id="rId5"/>
              </a:rPr>
              <a:t>p</a:t>
            </a:r>
            <a:r>
              <a:rPr sz="1800" u="heavy" dirty="0">
                <a:solidFill>
                  <a:srgbClr val="468FCC"/>
                </a:solidFill>
                <a:latin typeface="Arial"/>
                <a:cs typeface="Arial"/>
                <a:hlinkClick r:id="rId5"/>
              </a:rPr>
              <a:t>s</a:t>
            </a:r>
            <a:r>
              <a:rPr sz="1800" u="heavy" spc="-5" dirty="0">
                <a:solidFill>
                  <a:srgbClr val="468FCC"/>
                </a:solidFill>
                <a:latin typeface="Arial"/>
                <a:cs typeface="Arial"/>
                <a:hlinkClick r:id="rId5"/>
              </a:rPr>
              <a:t>://f</a:t>
            </a:r>
            <a:r>
              <a:rPr sz="1800" u="heavy" spc="-10" dirty="0">
                <a:solidFill>
                  <a:srgbClr val="468FCC"/>
                </a:solidFill>
                <a:latin typeface="Arial"/>
                <a:cs typeface="Arial"/>
                <a:hlinkClick r:id="rId5"/>
              </a:rPr>
              <a:t>o</a:t>
            </a:r>
            <a:r>
              <a:rPr sz="1800" u="heavy" dirty="0">
                <a:solidFill>
                  <a:srgbClr val="468FCC"/>
                </a:solidFill>
                <a:latin typeface="Arial"/>
                <a:cs typeface="Arial"/>
                <a:hlinkClick r:id="rId5"/>
              </a:rPr>
              <a:t>rms</a:t>
            </a:r>
            <a:r>
              <a:rPr sz="1800" u="heavy" spc="-5" dirty="0">
                <a:solidFill>
                  <a:srgbClr val="468FCC"/>
                </a:solidFill>
                <a:latin typeface="Arial"/>
                <a:cs typeface="Arial"/>
                <a:hlinkClick r:id="rId5"/>
              </a:rPr>
              <a:t>.</a:t>
            </a:r>
            <a:r>
              <a:rPr sz="1800" u="heavy" spc="-20" dirty="0">
                <a:solidFill>
                  <a:srgbClr val="468FCC"/>
                </a:solidFill>
                <a:latin typeface="Arial"/>
                <a:cs typeface="Arial"/>
                <a:hlinkClick r:id="rId5"/>
              </a:rPr>
              <a:t>o</a:t>
            </a:r>
            <a:r>
              <a:rPr sz="1800" u="heavy" spc="-40" dirty="0">
                <a:solidFill>
                  <a:srgbClr val="468FCC"/>
                </a:solidFill>
                <a:latin typeface="Arial"/>
                <a:cs typeface="Arial"/>
                <a:hlinkClick r:id="rId5"/>
              </a:rPr>
              <a:t>f</a:t>
            </a:r>
            <a:r>
              <a:rPr sz="1800" u="heavy" spc="-5" dirty="0">
                <a:solidFill>
                  <a:srgbClr val="468FCC"/>
                </a:solidFill>
                <a:latin typeface="Arial"/>
                <a:cs typeface="Arial"/>
                <a:hlinkClick r:id="rId5"/>
              </a:rPr>
              <a:t>fi</a:t>
            </a:r>
            <a:r>
              <a:rPr sz="1800" u="heavy" dirty="0">
                <a:solidFill>
                  <a:srgbClr val="468FCC"/>
                </a:solidFill>
                <a:latin typeface="Arial"/>
                <a:cs typeface="Arial"/>
                <a:hlinkClick r:id="rId5"/>
              </a:rPr>
              <a:t>c</a:t>
            </a:r>
            <a:r>
              <a:rPr sz="1800" u="heavy" spc="-20" dirty="0">
                <a:solidFill>
                  <a:srgbClr val="468FCC"/>
                </a:solidFill>
                <a:latin typeface="Arial"/>
                <a:cs typeface="Arial"/>
                <a:hlinkClick r:id="rId5"/>
              </a:rPr>
              <a:t>e</a:t>
            </a:r>
            <a:r>
              <a:rPr sz="1800" u="heavy" spc="-5" dirty="0">
                <a:solidFill>
                  <a:srgbClr val="468FCC"/>
                </a:solidFill>
                <a:latin typeface="Arial"/>
                <a:cs typeface="Arial"/>
                <a:hlinkClick r:id="rId5"/>
              </a:rPr>
              <a:t>.</a:t>
            </a:r>
            <a:r>
              <a:rPr sz="1800" u="heavy" dirty="0">
                <a:solidFill>
                  <a:srgbClr val="468FCC"/>
                </a:solidFill>
                <a:latin typeface="Arial"/>
                <a:cs typeface="Arial"/>
                <a:hlinkClick r:id="rId5"/>
              </a:rPr>
              <a:t>c</a:t>
            </a:r>
            <a:r>
              <a:rPr sz="1800" u="heavy" spc="-10" dirty="0">
                <a:solidFill>
                  <a:srgbClr val="468FCC"/>
                </a:solidFill>
                <a:latin typeface="Arial"/>
                <a:cs typeface="Arial"/>
                <a:hlinkClick r:id="rId5"/>
              </a:rPr>
              <a:t>o</a:t>
            </a:r>
            <a:r>
              <a:rPr sz="1800" u="heavy" dirty="0">
                <a:solidFill>
                  <a:srgbClr val="468FCC"/>
                </a:solidFill>
                <a:latin typeface="Arial"/>
                <a:cs typeface="Arial"/>
                <a:hlinkClick r:id="rId5"/>
              </a:rPr>
              <a:t>m</a:t>
            </a:r>
            <a:r>
              <a:rPr sz="1800" u="heavy" spc="-5" dirty="0">
                <a:solidFill>
                  <a:srgbClr val="468FCC"/>
                </a:solidFill>
                <a:latin typeface="Arial"/>
                <a:cs typeface="Arial"/>
                <a:hlinkClick r:id="rId5"/>
              </a:rPr>
              <a:t>/</a:t>
            </a:r>
            <a:r>
              <a:rPr sz="1800" u="heavy" spc="-20" dirty="0">
                <a:solidFill>
                  <a:srgbClr val="468FCC"/>
                </a:solidFill>
                <a:latin typeface="Arial"/>
                <a:cs typeface="Arial"/>
                <a:hlinkClick r:id="rId5"/>
              </a:rPr>
              <a:t>g</a:t>
            </a:r>
            <a:r>
              <a:rPr sz="1800" u="heavy" spc="-5" dirty="0">
                <a:solidFill>
                  <a:srgbClr val="468FCC"/>
                </a:solidFill>
                <a:latin typeface="Arial"/>
                <a:cs typeface="Arial"/>
                <a:hlinkClick r:id="rId5"/>
              </a:rPr>
              <a:t>/</a:t>
            </a:r>
            <a:r>
              <a:rPr sz="1800" u="heavy" spc="-10" dirty="0">
                <a:solidFill>
                  <a:srgbClr val="468FCC"/>
                </a:solidFill>
                <a:latin typeface="Arial"/>
                <a:cs typeface="Arial"/>
                <a:hlinkClick r:id="rId5"/>
              </a:rPr>
              <a:t>6hn</a:t>
            </a:r>
            <a:r>
              <a:rPr sz="1800" u="heavy" dirty="0">
                <a:solidFill>
                  <a:srgbClr val="468FCC"/>
                </a:solidFill>
                <a:latin typeface="Arial"/>
                <a:cs typeface="Arial"/>
                <a:hlinkClick r:id="rId5"/>
              </a:rPr>
              <a:t>r</a:t>
            </a:r>
            <a:r>
              <a:rPr sz="1800" u="heavy" spc="-10" dirty="0">
                <a:solidFill>
                  <a:srgbClr val="468FCC"/>
                </a:solidFill>
                <a:latin typeface="Arial"/>
                <a:cs typeface="Arial"/>
                <a:hlinkClick r:id="rId5"/>
              </a:rPr>
              <a:t>608</a:t>
            </a:r>
            <a:r>
              <a:rPr sz="1800" u="heavy" dirty="0">
                <a:solidFill>
                  <a:srgbClr val="468FCC"/>
                </a:solidFill>
                <a:latin typeface="Arial"/>
                <a:cs typeface="Arial"/>
                <a:hlinkClick r:id="rId5"/>
              </a:rPr>
              <a:t>k</a:t>
            </a:r>
            <a:r>
              <a:rPr sz="1800" u="heavy" spc="-20" dirty="0">
                <a:solidFill>
                  <a:srgbClr val="468FCC"/>
                </a:solidFill>
                <a:latin typeface="Arial"/>
                <a:cs typeface="Arial"/>
                <a:hlinkClick r:id="rId5"/>
              </a:rPr>
              <a:t>A</a:t>
            </a:r>
            <a:r>
              <a:rPr sz="1800" u="heavy" spc="-15" dirty="0">
                <a:solidFill>
                  <a:srgbClr val="468FCC"/>
                </a:solidFill>
                <a:latin typeface="Arial"/>
                <a:cs typeface="Arial"/>
                <a:hlinkClick r:id="rId5"/>
              </a:rPr>
              <a:t>K</a:t>
            </a:r>
            <a:endParaRPr sz="1800">
              <a:latin typeface="Arial"/>
              <a:cs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91745" rIns="0" bIns="0" rtlCol="0">
            <a:spAutoFit/>
          </a:bodyPr>
          <a:lstStyle/>
          <a:p>
            <a:pPr marL="184150">
              <a:lnSpc>
                <a:spcPts val="4760"/>
              </a:lnSpc>
            </a:pPr>
            <a:r>
              <a:rPr spc="-135" dirty="0"/>
              <a:t>Re</a:t>
            </a:r>
            <a:r>
              <a:rPr spc="-110" dirty="0"/>
              <a:t>s</a:t>
            </a:r>
            <a:r>
              <a:rPr spc="-130" dirty="0"/>
              <a:t>ou</a:t>
            </a:r>
            <a:r>
              <a:rPr spc="-110" dirty="0"/>
              <a:t>rc</a:t>
            </a:r>
            <a:r>
              <a:rPr spc="-130" dirty="0"/>
              <a:t>e</a:t>
            </a:r>
            <a:r>
              <a:rPr spc="-20" dirty="0"/>
              <a:t>s</a:t>
            </a:r>
            <a:r>
              <a:rPr spc="-210" dirty="0"/>
              <a:t> </a:t>
            </a:r>
            <a:r>
              <a:rPr spc="-30" dirty="0"/>
              <a:t>&amp;</a:t>
            </a:r>
            <a:r>
              <a:rPr spc="-204" dirty="0"/>
              <a:t> </a:t>
            </a:r>
            <a:r>
              <a:rPr spc="-135" dirty="0"/>
              <a:t>Re</a:t>
            </a:r>
            <a:r>
              <a:rPr spc="-105" dirty="0"/>
              <a:t>f</a:t>
            </a:r>
            <a:r>
              <a:rPr spc="-130" dirty="0"/>
              <a:t>e</a:t>
            </a:r>
            <a:r>
              <a:rPr spc="-110" dirty="0"/>
              <a:t>r</a:t>
            </a:r>
            <a:r>
              <a:rPr spc="-125" dirty="0"/>
              <a:t>e</a:t>
            </a:r>
            <a:r>
              <a:rPr spc="-130" dirty="0"/>
              <a:t>n</a:t>
            </a:r>
            <a:r>
              <a:rPr spc="-114" dirty="0"/>
              <a:t>c</a:t>
            </a:r>
            <a:r>
              <a:rPr spc="-125" dirty="0"/>
              <a:t>e</a:t>
            </a:r>
            <a:r>
              <a:rPr spc="-20" dirty="0"/>
              <a:t>s</a:t>
            </a:r>
          </a:p>
        </p:txBody>
      </p:sp>
      <p:sp>
        <p:nvSpPr>
          <p:cNvPr id="4" name="object 4"/>
          <p:cNvSpPr txBox="1"/>
          <p:nvPr/>
        </p:nvSpPr>
        <p:spPr>
          <a:xfrm>
            <a:off x="501106" y="1413227"/>
            <a:ext cx="9677400" cy="4534535"/>
          </a:xfrm>
          <a:prstGeom prst="rect">
            <a:avLst/>
          </a:prstGeom>
        </p:spPr>
        <p:txBody>
          <a:bodyPr vert="horz" wrap="square" lIns="0" tIns="0" rIns="0" bIns="0" rtlCol="0">
            <a:spAutoFit/>
          </a:bodyPr>
          <a:lstStyle/>
          <a:p>
            <a:pPr marL="12700">
              <a:lnSpc>
                <a:spcPct val="100000"/>
              </a:lnSpc>
            </a:pPr>
            <a:r>
              <a:rPr sz="2000" dirty="0">
                <a:solidFill>
                  <a:srgbClr val="212121"/>
                </a:solidFill>
                <a:latin typeface="Arial"/>
                <a:cs typeface="Arial"/>
              </a:rPr>
              <a:t>Na</a:t>
            </a:r>
            <a:r>
              <a:rPr sz="2000" spc="-5" dirty="0">
                <a:solidFill>
                  <a:srgbClr val="212121"/>
                </a:solidFill>
                <a:latin typeface="Arial"/>
                <a:cs typeface="Arial"/>
              </a:rPr>
              <a:t>ti</a:t>
            </a:r>
            <a:r>
              <a:rPr sz="2000" dirty="0">
                <a:solidFill>
                  <a:srgbClr val="212121"/>
                </a:solidFill>
                <a:latin typeface="Arial"/>
                <a:cs typeface="Arial"/>
              </a:rPr>
              <a:t>onal</a:t>
            </a:r>
            <a:r>
              <a:rPr sz="2000" spc="-20" dirty="0">
                <a:solidFill>
                  <a:srgbClr val="212121"/>
                </a:solidFill>
                <a:latin typeface="Arial"/>
                <a:cs typeface="Arial"/>
              </a:rPr>
              <a:t> </a:t>
            </a:r>
            <a:r>
              <a:rPr sz="2000" dirty="0">
                <a:solidFill>
                  <a:srgbClr val="212121"/>
                </a:solidFill>
                <a:latin typeface="Arial"/>
                <a:cs typeface="Arial"/>
              </a:rPr>
              <a:t>C</a:t>
            </a:r>
            <a:r>
              <a:rPr sz="2000" spc="-5" dirty="0">
                <a:solidFill>
                  <a:srgbClr val="212121"/>
                </a:solidFill>
                <a:latin typeface="Arial"/>
                <a:cs typeface="Arial"/>
              </a:rPr>
              <a:t>li</a:t>
            </a:r>
            <a:r>
              <a:rPr sz="2000" dirty="0">
                <a:solidFill>
                  <a:srgbClr val="212121"/>
                </a:solidFill>
                <a:latin typeface="Arial"/>
                <a:cs typeface="Arial"/>
              </a:rPr>
              <a:t>n</a:t>
            </a:r>
            <a:r>
              <a:rPr sz="2000" spc="-5" dirty="0">
                <a:solidFill>
                  <a:srgbClr val="212121"/>
                </a:solidFill>
                <a:latin typeface="Arial"/>
                <a:cs typeface="Arial"/>
              </a:rPr>
              <a:t>i</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an</a:t>
            </a:r>
            <a:r>
              <a:rPr sz="2000" spc="-5" dirty="0">
                <a:solidFill>
                  <a:srgbClr val="212121"/>
                </a:solidFill>
                <a:latin typeface="Arial"/>
                <a:cs typeface="Arial"/>
              </a:rPr>
              <a:t> </a:t>
            </a:r>
            <a:r>
              <a:rPr sz="2000" dirty="0">
                <a:solidFill>
                  <a:srgbClr val="212121"/>
                </a:solidFill>
                <a:latin typeface="Arial"/>
                <a:cs typeface="Arial"/>
              </a:rPr>
              <a:t>Con</a:t>
            </a:r>
            <a:r>
              <a:rPr sz="2000" spc="5" dirty="0">
                <a:solidFill>
                  <a:srgbClr val="212121"/>
                </a:solidFill>
                <a:latin typeface="Arial"/>
                <a:cs typeface="Arial"/>
              </a:rPr>
              <a:t>s</a:t>
            </a:r>
            <a:r>
              <a:rPr sz="2000" dirty="0">
                <a:solidFill>
                  <a:srgbClr val="212121"/>
                </a:solidFill>
                <a:latin typeface="Arial"/>
                <a:cs typeface="Arial"/>
              </a:rPr>
              <a:t>u</a:t>
            </a:r>
            <a:r>
              <a:rPr sz="2000" spc="-5" dirty="0">
                <a:solidFill>
                  <a:srgbClr val="212121"/>
                </a:solidFill>
                <a:latin typeface="Arial"/>
                <a:cs typeface="Arial"/>
              </a:rPr>
              <a:t>lt</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a:t>
            </a:r>
            <a:r>
              <a:rPr sz="2000" spc="-30" dirty="0">
                <a:solidFill>
                  <a:srgbClr val="212121"/>
                </a:solidFill>
                <a:latin typeface="Arial"/>
                <a:cs typeface="Arial"/>
              </a:rPr>
              <a:t> </a:t>
            </a:r>
            <a:r>
              <a:rPr sz="2000" dirty="0">
                <a:solidFill>
                  <a:srgbClr val="212121"/>
                </a:solidFill>
                <a:latin typeface="Arial"/>
                <a:cs typeface="Arial"/>
              </a:rPr>
              <a:t>Cen</a:t>
            </a:r>
            <a:r>
              <a:rPr sz="2000" spc="-5" dirty="0">
                <a:solidFill>
                  <a:srgbClr val="212121"/>
                </a:solidFill>
                <a:latin typeface="Arial"/>
                <a:cs typeface="Arial"/>
              </a:rPr>
              <a:t>t</a:t>
            </a:r>
            <a:r>
              <a:rPr sz="2000" dirty="0">
                <a:solidFill>
                  <a:srgbClr val="212121"/>
                </a:solidFill>
                <a:latin typeface="Arial"/>
                <a:cs typeface="Arial"/>
              </a:rPr>
              <a:t>er</a:t>
            </a:r>
            <a:endParaRPr sz="2000">
              <a:latin typeface="Arial"/>
              <a:cs typeface="Arial"/>
            </a:endParaRPr>
          </a:p>
          <a:p>
            <a:pPr marL="355600" indent="-228600">
              <a:lnSpc>
                <a:spcPct val="100000"/>
              </a:lnSpc>
              <a:spcBef>
                <a:spcPts val="480"/>
              </a:spcBef>
              <a:buClr>
                <a:srgbClr val="D51F1A"/>
              </a:buClr>
              <a:buFont typeface="Wingdings"/>
              <a:buChar char=""/>
              <a:tabLst>
                <a:tab pos="355600" algn="l"/>
              </a:tabLst>
            </a:pPr>
            <a:r>
              <a:rPr sz="2000" u="heavy" dirty="0">
                <a:solidFill>
                  <a:srgbClr val="468FCC"/>
                </a:solidFill>
                <a:latin typeface="Arial"/>
                <a:cs typeface="Arial"/>
                <a:hlinkClick r:id="rId4"/>
              </a:rPr>
              <a:t>h</a:t>
            </a:r>
            <a:r>
              <a:rPr sz="2000" u="heavy" spc="-5" dirty="0">
                <a:solidFill>
                  <a:srgbClr val="468FCC"/>
                </a:solidFill>
                <a:latin typeface="Arial"/>
                <a:cs typeface="Arial"/>
                <a:hlinkClick r:id="rId4"/>
              </a:rPr>
              <a:t>tt</a:t>
            </a:r>
            <a:r>
              <a:rPr sz="2000" u="heavy" dirty="0">
                <a:solidFill>
                  <a:srgbClr val="468FCC"/>
                </a:solidFill>
                <a:latin typeface="Arial"/>
                <a:cs typeface="Arial"/>
                <a:hlinkClick r:id="rId4"/>
              </a:rPr>
              <a:t>p</a:t>
            </a:r>
            <a:r>
              <a:rPr sz="2000" u="heavy" spc="5" dirty="0">
                <a:solidFill>
                  <a:srgbClr val="468FCC"/>
                </a:solidFill>
                <a:latin typeface="Arial"/>
                <a:cs typeface="Arial"/>
                <a:hlinkClick r:id="rId4"/>
              </a:rPr>
              <a:t>s</a:t>
            </a:r>
            <a:r>
              <a:rPr sz="2000" u="heavy" spc="-5" dirty="0">
                <a:solidFill>
                  <a:srgbClr val="468FCC"/>
                </a:solidFill>
                <a:latin typeface="Arial"/>
                <a:cs typeface="Arial"/>
                <a:hlinkClick r:id="rId4"/>
              </a:rPr>
              <a:t>://</a:t>
            </a:r>
            <a:r>
              <a:rPr sz="2000" u="heavy" dirty="0">
                <a:solidFill>
                  <a:srgbClr val="468FCC"/>
                </a:solidFill>
                <a:latin typeface="Arial"/>
                <a:cs typeface="Arial"/>
                <a:hlinkClick r:id="rId4"/>
              </a:rPr>
              <a:t>n</a:t>
            </a:r>
            <a:r>
              <a:rPr sz="2000" u="heavy" spc="5" dirty="0">
                <a:solidFill>
                  <a:srgbClr val="468FCC"/>
                </a:solidFill>
                <a:latin typeface="Arial"/>
                <a:cs typeface="Arial"/>
                <a:hlinkClick r:id="rId4"/>
              </a:rPr>
              <a:t>c</a:t>
            </a:r>
            <a:r>
              <a:rPr sz="2000" u="heavy" spc="-10" dirty="0">
                <a:solidFill>
                  <a:srgbClr val="468FCC"/>
                </a:solidFill>
                <a:latin typeface="Arial"/>
                <a:cs typeface="Arial"/>
                <a:hlinkClick r:id="rId4"/>
              </a:rPr>
              <a:t>c</a:t>
            </a:r>
            <a:r>
              <a:rPr sz="2000" u="heavy" spc="5" dirty="0">
                <a:solidFill>
                  <a:srgbClr val="468FCC"/>
                </a:solidFill>
                <a:latin typeface="Arial"/>
                <a:cs typeface="Arial"/>
                <a:hlinkClick r:id="rId4"/>
              </a:rPr>
              <a:t>c</a:t>
            </a:r>
            <a:r>
              <a:rPr sz="2000" u="heavy" spc="-20" dirty="0">
                <a:solidFill>
                  <a:srgbClr val="468FCC"/>
                </a:solidFill>
                <a:latin typeface="Arial"/>
                <a:cs typeface="Arial"/>
                <a:hlinkClick r:id="rId4"/>
              </a:rPr>
              <a:t>.</a:t>
            </a:r>
            <a:r>
              <a:rPr sz="2000" u="heavy" dirty="0">
                <a:solidFill>
                  <a:srgbClr val="468FCC"/>
                </a:solidFill>
                <a:latin typeface="Arial"/>
                <a:cs typeface="Arial"/>
                <a:hlinkClick r:id="rId4"/>
              </a:rPr>
              <a:t>u</a:t>
            </a:r>
            <a:r>
              <a:rPr sz="2000" u="heavy" spc="5" dirty="0">
                <a:solidFill>
                  <a:srgbClr val="468FCC"/>
                </a:solidFill>
                <a:latin typeface="Arial"/>
                <a:cs typeface="Arial"/>
                <a:hlinkClick r:id="rId4"/>
              </a:rPr>
              <a:t>c</a:t>
            </a:r>
            <a:r>
              <a:rPr sz="2000" u="heavy" spc="-10" dirty="0">
                <a:solidFill>
                  <a:srgbClr val="468FCC"/>
                </a:solidFill>
                <a:latin typeface="Arial"/>
                <a:cs typeface="Arial"/>
                <a:hlinkClick r:id="rId4"/>
              </a:rPr>
              <a:t>s</a:t>
            </a:r>
            <a:r>
              <a:rPr sz="2000" u="heavy" spc="-5" dirty="0">
                <a:solidFill>
                  <a:srgbClr val="468FCC"/>
                </a:solidFill>
                <a:latin typeface="Arial"/>
                <a:cs typeface="Arial"/>
                <a:hlinkClick r:id="rId4"/>
              </a:rPr>
              <a:t>f.</a:t>
            </a:r>
            <a:r>
              <a:rPr sz="2000" u="heavy" spc="-15" dirty="0">
                <a:solidFill>
                  <a:srgbClr val="468FCC"/>
                </a:solidFill>
                <a:latin typeface="Arial"/>
                <a:cs typeface="Arial"/>
                <a:hlinkClick r:id="rId4"/>
              </a:rPr>
              <a:t>e</a:t>
            </a:r>
            <a:r>
              <a:rPr sz="2000" u="heavy" dirty="0">
                <a:solidFill>
                  <a:srgbClr val="468FCC"/>
                </a:solidFill>
                <a:latin typeface="Arial"/>
                <a:cs typeface="Arial"/>
                <a:hlinkClick r:id="rId4"/>
              </a:rPr>
              <a:t>du</a:t>
            </a:r>
            <a:r>
              <a:rPr sz="2000" u="heavy" spc="-20" dirty="0">
                <a:solidFill>
                  <a:srgbClr val="468FCC"/>
                </a:solidFill>
                <a:latin typeface="Arial"/>
                <a:cs typeface="Arial"/>
                <a:hlinkClick r:id="rId4"/>
              </a:rPr>
              <a:t>/</a:t>
            </a:r>
            <a:r>
              <a:rPr sz="2000" u="heavy" spc="5" dirty="0">
                <a:solidFill>
                  <a:srgbClr val="468FCC"/>
                </a:solidFill>
                <a:latin typeface="Arial"/>
                <a:cs typeface="Arial"/>
                <a:hlinkClick r:id="rId4"/>
              </a:rPr>
              <a:t>c</a:t>
            </a:r>
            <a:r>
              <a:rPr sz="2000" u="heavy" spc="-5" dirty="0">
                <a:solidFill>
                  <a:srgbClr val="468FCC"/>
                </a:solidFill>
                <a:latin typeface="Arial"/>
                <a:cs typeface="Arial"/>
                <a:hlinkClick r:id="rId4"/>
              </a:rPr>
              <a:t>li</a:t>
            </a:r>
            <a:r>
              <a:rPr sz="2000" u="heavy" dirty="0">
                <a:solidFill>
                  <a:srgbClr val="468FCC"/>
                </a:solidFill>
                <a:latin typeface="Arial"/>
                <a:cs typeface="Arial"/>
                <a:hlinkClick r:id="rId4"/>
              </a:rPr>
              <a:t>n</a:t>
            </a:r>
            <a:r>
              <a:rPr sz="2000" u="heavy" spc="-5" dirty="0">
                <a:solidFill>
                  <a:srgbClr val="468FCC"/>
                </a:solidFill>
                <a:latin typeface="Arial"/>
                <a:cs typeface="Arial"/>
                <a:hlinkClick r:id="rId4"/>
              </a:rPr>
              <a:t>i</a:t>
            </a:r>
            <a:r>
              <a:rPr sz="2000" u="heavy" spc="5" dirty="0">
                <a:solidFill>
                  <a:srgbClr val="468FCC"/>
                </a:solidFill>
                <a:latin typeface="Arial"/>
                <a:cs typeface="Arial"/>
                <a:hlinkClick r:id="rId4"/>
              </a:rPr>
              <a:t>c</a:t>
            </a:r>
            <a:r>
              <a:rPr sz="2000" u="heavy" spc="-5" dirty="0">
                <a:solidFill>
                  <a:srgbClr val="468FCC"/>
                </a:solidFill>
                <a:latin typeface="Arial"/>
                <a:cs typeface="Arial"/>
                <a:hlinkClick r:id="rId4"/>
              </a:rPr>
              <a:t>i</a:t>
            </a:r>
            <a:r>
              <a:rPr sz="2000" u="heavy" dirty="0">
                <a:solidFill>
                  <a:srgbClr val="468FCC"/>
                </a:solidFill>
                <a:latin typeface="Arial"/>
                <a:cs typeface="Arial"/>
                <a:hlinkClick r:id="rId4"/>
              </a:rPr>
              <a:t>an</a:t>
            </a:r>
            <a:r>
              <a:rPr sz="2000" u="heavy" spc="-15" dirty="0">
                <a:solidFill>
                  <a:srgbClr val="468FCC"/>
                </a:solidFill>
                <a:latin typeface="Arial"/>
                <a:cs typeface="Arial"/>
                <a:hlinkClick r:id="rId4"/>
              </a:rPr>
              <a:t>-</a:t>
            </a:r>
            <a:r>
              <a:rPr sz="2000" u="heavy" spc="5" dirty="0">
                <a:solidFill>
                  <a:srgbClr val="468FCC"/>
                </a:solidFill>
                <a:latin typeface="Arial"/>
                <a:cs typeface="Arial"/>
                <a:hlinkClick r:id="rId4"/>
              </a:rPr>
              <a:t>c</a:t>
            </a:r>
            <a:r>
              <a:rPr sz="2000" u="heavy" dirty="0">
                <a:solidFill>
                  <a:srgbClr val="468FCC"/>
                </a:solidFill>
                <a:latin typeface="Arial"/>
                <a:cs typeface="Arial"/>
                <a:hlinkClick r:id="rId4"/>
              </a:rPr>
              <a:t>o</a:t>
            </a:r>
            <a:r>
              <a:rPr sz="2000" u="heavy" spc="-15" dirty="0">
                <a:solidFill>
                  <a:srgbClr val="468FCC"/>
                </a:solidFill>
                <a:latin typeface="Arial"/>
                <a:cs typeface="Arial"/>
                <a:hlinkClick r:id="rId4"/>
              </a:rPr>
              <a:t>n</a:t>
            </a:r>
            <a:r>
              <a:rPr sz="2000" u="heavy" spc="5" dirty="0">
                <a:solidFill>
                  <a:srgbClr val="468FCC"/>
                </a:solidFill>
                <a:latin typeface="Arial"/>
                <a:cs typeface="Arial"/>
                <a:hlinkClick r:id="rId4"/>
              </a:rPr>
              <a:t>s</a:t>
            </a:r>
            <a:r>
              <a:rPr sz="2000" u="heavy" spc="-15" dirty="0">
                <a:solidFill>
                  <a:srgbClr val="468FCC"/>
                </a:solidFill>
                <a:latin typeface="Arial"/>
                <a:cs typeface="Arial"/>
                <a:hlinkClick r:id="rId4"/>
              </a:rPr>
              <a:t>u</a:t>
            </a:r>
            <a:r>
              <a:rPr sz="2000" u="heavy" spc="-5" dirty="0">
                <a:solidFill>
                  <a:srgbClr val="468FCC"/>
                </a:solidFill>
                <a:latin typeface="Arial"/>
                <a:cs typeface="Arial"/>
                <a:hlinkClick r:id="rId4"/>
              </a:rPr>
              <a:t>lt</a:t>
            </a:r>
            <a:r>
              <a:rPr sz="2000" u="heavy" dirty="0">
                <a:solidFill>
                  <a:srgbClr val="468FCC"/>
                </a:solidFill>
                <a:latin typeface="Arial"/>
                <a:cs typeface="Arial"/>
                <a:hlinkClick r:id="rId4"/>
              </a:rPr>
              <a:t>a</a:t>
            </a:r>
            <a:r>
              <a:rPr sz="2000" u="heavy" spc="-5" dirty="0">
                <a:solidFill>
                  <a:srgbClr val="468FCC"/>
                </a:solidFill>
                <a:latin typeface="Arial"/>
                <a:cs typeface="Arial"/>
                <a:hlinkClick r:id="rId4"/>
              </a:rPr>
              <a:t>ti</a:t>
            </a:r>
            <a:r>
              <a:rPr sz="2000" u="heavy" dirty="0">
                <a:solidFill>
                  <a:srgbClr val="468FCC"/>
                </a:solidFill>
                <a:latin typeface="Arial"/>
                <a:cs typeface="Arial"/>
                <a:hlinkClick r:id="rId4"/>
              </a:rPr>
              <a:t>on</a:t>
            </a:r>
            <a:r>
              <a:rPr sz="2000" u="heavy" spc="-5" dirty="0">
                <a:solidFill>
                  <a:srgbClr val="468FCC"/>
                </a:solidFill>
                <a:latin typeface="Arial"/>
                <a:cs typeface="Arial"/>
                <a:hlinkClick r:id="rId4"/>
              </a:rPr>
              <a:t>/</a:t>
            </a:r>
            <a:r>
              <a:rPr sz="2000" u="heavy" dirty="0">
                <a:solidFill>
                  <a:srgbClr val="468FCC"/>
                </a:solidFill>
                <a:latin typeface="Arial"/>
                <a:cs typeface="Arial"/>
                <a:hlinkClick r:id="rId4"/>
              </a:rPr>
              <a:t>h</a:t>
            </a:r>
            <a:r>
              <a:rPr sz="2000" u="heavy" spc="-15" dirty="0">
                <a:solidFill>
                  <a:srgbClr val="468FCC"/>
                </a:solidFill>
                <a:latin typeface="Arial"/>
                <a:cs typeface="Arial"/>
                <a:hlinkClick r:id="rId4"/>
              </a:rPr>
              <a:t>e</a:t>
            </a:r>
            <a:r>
              <a:rPr sz="2000" u="heavy" dirty="0">
                <a:solidFill>
                  <a:srgbClr val="468FCC"/>
                </a:solidFill>
                <a:latin typeface="Arial"/>
                <a:cs typeface="Arial"/>
                <a:hlinkClick r:id="rId4"/>
              </a:rPr>
              <a:t>pa</a:t>
            </a:r>
            <a:r>
              <a:rPr sz="2000" u="heavy" spc="-5" dirty="0">
                <a:solidFill>
                  <a:srgbClr val="468FCC"/>
                </a:solidFill>
                <a:latin typeface="Arial"/>
                <a:cs typeface="Arial"/>
                <a:hlinkClick r:id="rId4"/>
              </a:rPr>
              <a:t>titi</a:t>
            </a:r>
            <a:r>
              <a:rPr sz="2000" u="heavy" dirty="0">
                <a:solidFill>
                  <a:srgbClr val="468FCC"/>
                </a:solidFill>
                <a:latin typeface="Arial"/>
                <a:cs typeface="Arial"/>
                <a:hlinkClick r:id="rId4"/>
              </a:rPr>
              <a:t>s</a:t>
            </a:r>
            <a:r>
              <a:rPr sz="2000" u="heavy" spc="-10" dirty="0">
                <a:solidFill>
                  <a:srgbClr val="468FCC"/>
                </a:solidFill>
                <a:latin typeface="Arial"/>
                <a:cs typeface="Arial"/>
                <a:hlinkClick r:id="rId4"/>
              </a:rPr>
              <a:t>-c-</a:t>
            </a:r>
            <a:r>
              <a:rPr sz="2000" u="heavy" spc="-5" dirty="0">
                <a:solidFill>
                  <a:srgbClr val="468FCC"/>
                </a:solidFill>
                <a:latin typeface="Arial"/>
                <a:cs typeface="Arial"/>
                <a:hlinkClick r:id="rId4"/>
              </a:rPr>
              <a:t>m</a:t>
            </a:r>
            <a:r>
              <a:rPr sz="2000" u="heavy" dirty="0">
                <a:solidFill>
                  <a:srgbClr val="468FCC"/>
                </a:solidFill>
                <a:latin typeface="Arial"/>
                <a:cs typeface="Arial"/>
                <a:hlinkClick r:id="rId4"/>
              </a:rPr>
              <a:t>a</a:t>
            </a:r>
            <a:r>
              <a:rPr sz="2000" u="heavy" spc="-15" dirty="0">
                <a:solidFill>
                  <a:srgbClr val="468FCC"/>
                </a:solidFill>
                <a:latin typeface="Arial"/>
                <a:cs typeface="Arial"/>
                <a:hlinkClick r:id="rId4"/>
              </a:rPr>
              <a:t>n</a:t>
            </a:r>
            <a:r>
              <a:rPr sz="2000" u="heavy" dirty="0">
                <a:solidFill>
                  <a:srgbClr val="468FCC"/>
                </a:solidFill>
                <a:latin typeface="Arial"/>
                <a:cs typeface="Arial"/>
                <a:hlinkClick r:id="rId4"/>
              </a:rPr>
              <a:t>age</a:t>
            </a:r>
            <a:r>
              <a:rPr sz="2000" u="heavy" spc="-15" dirty="0">
                <a:solidFill>
                  <a:srgbClr val="468FCC"/>
                </a:solidFill>
                <a:latin typeface="Arial"/>
                <a:cs typeface="Arial"/>
                <a:hlinkClick r:id="rId4"/>
              </a:rPr>
              <a:t>m</a:t>
            </a:r>
            <a:r>
              <a:rPr sz="2000" u="heavy" dirty="0">
                <a:solidFill>
                  <a:srgbClr val="468FCC"/>
                </a:solidFill>
                <a:latin typeface="Arial"/>
                <a:cs typeface="Arial"/>
                <a:hlinkClick r:id="rId4"/>
              </a:rPr>
              <a:t>en</a:t>
            </a:r>
            <a:r>
              <a:rPr sz="2000" u="heavy" spc="-20" dirty="0">
                <a:solidFill>
                  <a:srgbClr val="468FCC"/>
                </a:solidFill>
                <a:latin typeface="Arial"/>
                <a:cs typeface="Arial"/>
                <a:hlinkClick r:id="rId4"/>
              </a:rPr>
              <a:t>t</a:t>
            </a:r>
            <a:r>
              <a:rPr sz="2000" u="heavy" dirty="0">
                <a:solidFill>
                  <a:srgbClr val="468FCC"/>
                </a:solidFill>
                <a:latin typeface="Arial"/>
                <a:cs typeface="Arial"/>
                <a:hlinkClick r:id="rId4"/>
              </a:rPr>
              <a:t>/</a:t>
            </a:r>
            <a:endParaRPr sz="2000">
              <a:latin typeface="Arial"/>
              <a:cs typeface="Arial"/>
            </a:endParaRPr>
          </a:p>
          <a:p>
            <a:pPr>
              <a:lnSpc>
                <a:spcPct val="100000"/>
              </a:lnSpc>
              <a:spcBef>
                <a:spcPts val="25"/>
              </a:spcBef>
              <a:buClr>
                <a:srgbClr val="D51F1A"/>
              </a:buClr>
              <a:buFont typeface="Wingdings"/>
              <a:buChar char=""/>
            </a:pPr>
            <a:endParaRPr sz="2900">
              <a:latin typeface="Times New Roman"/>
              <a:cs typeface="Times New Roman"/>
            </a:endParaRPr>
          </a:p>
          <a:p>
            <a:pPr marL="12700" marR="5080">
              <a:lnSpc>
                <a:spcPct val="100000"/>
              </a:lnSpc>
            </a:pPr>
            <a:r>
              <a:rPr sz="2000" spc="-5" dirty="0">
                <a:solidFill>
                  <a:srgbClr val="212121"/>
                </a:solidFill>
                <a:latin typeface="Arial"/>
                <a:cs typeface="Arial"/>
              </a:rPr>
              <a:t>Am</a:t>
            </a:r>
            <a:r>
              <a:rPr sz="2000" dirty="0">
                <a:solidFill>
                  <a:srgbClr val="212121"/>
                </a:solidFill>
                <a:latin typeface="Arial"/>
                <a:cs typeface="Arial"/>
              </a:rPr>
              <a:t>er</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an</a:t>
            </a:r>
            <a:r>
              <a:rPr sz="2000" spc="-135" dirty="0">
                <a:solidFill>
                  <a:srgbClr val="212121"/>
                </a:solidFill>
                <a:latin typeface="Arial"/>
                <a:cs typeface="Arial"/>
              </a:rPr>
              <a:t> </a:t>
            </a:r>
            <a:r>
              <a:rPr sz="2000" spc="-5" dirty="0">
                <a:solidFill>
                  <a:srgbClr val="212121"/>
                </a:solidFill>
                <a:latin typeface="Arial"/>
                <a:cs typeface="Arial"/>
              </a:rPr>
              <a:t>A</a:t>
            </a:r>
            <a:r>
              <a:rPr sz="2000" spc="5" dirty="0">
                <a:solidFill>
                  <a:srgbClr val="212121"/>
                </a:solidFill>
                <a:latin typeface="Arial"/>
                <a:cs typeface="Arial"/>
              </a:rPr>
              <a:t>ss</a:t>
            </a:r>
            <a:r>
              <a:rPr sz="2000" dirty="0">
                <a:solidFill>
                  <a:srgbClr val="212121"/>
                </a:solidFill>
                <a:latin typeface="Arial"/>
                <a:cs typeface="Arial"/>
              </a:rPr>
              <a:t>o</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a:t>
            </a:r>
            <a:r>
              <a:rPr sz="2000" spc="-3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25" dirty="0">
                <a:solidFill>
                  <a:srgbClr val="212121"/>
                </a:solidFill>
                <a:latin typeface="Arial"/>
                <a:cs typeface="Arial"/>
              </a:rPr>
              <a:t> </a:t>
            </a:r>
            <a:r>
              <a:rPr sz="2000" spc="-5" dirty="0">
                <a:solidFill>
                  <a:srgbClr val="212121"/>
                </a:solidFill>
                <a:latin typeface="Arial"/>
                <a:cs typeface="Arial"/>
              </a:rPr>
              <a:t>t</a:t>
            </a:r>
            <a:r>
              <a:rPr sz="2000" dirty="0">
                <a:solidFill>
                  <a:srgbClr val="212121"/>
                </a:solidFill>
                <a:latin typeface="Arial"/>
                <a:cs typeface="Arial"/>
              </a:rPr>
              <a:t>he</a:t>
            </a:r>
            <a:r>
              <a:rPr sz="2000" spc="-15" dirty="0">
                <a:solidFill>
                  <a:srgbClr val="212121"/>
                </a:solidFill>
                <a:latin typeface="Arial"/>
                <a:cs typeface="Arial"/>
              </a:rPr>
              <a:t> </a:t>
            </a:r>
            <a:r>
              <a:rPr sz="2000" spc="-5" dirty="0">
                <a:solidFill>
                  <a:srgbClr val="212121"/>
                </a:solidFill>
                <a:latin typeface="Arial"/>
                <a:cs typeface="Arial"/>
              </a:rPr>
              <a:t>St</a:t>
            </a:r>
            <a:r>
              <a:rPr sz="2000" dirty="0">
                <a:solidFill>
                  <a:srgbClr val="212121"/>
                </a:solidFill>
                <a:latin typeface="Arial"/>
                <a:cs typeface="Arial"/>
              </a:rPr>
              <a:t>udy</a:t>
            </a:r>
            <a:r>
              <a:rPr sz="2000" spc="-10" dirty="0">
                <a:solidFill>
                  <a:srgbClr val="212121"/>
                </a:solidFill>
                <a:latin typeface="Arial"/>
                <a:cs typeface="Arial"/>
              </a:rPr>
              <a:t> </a:t>
            </a:r>
            <a:r>
              <a:rPr sz="2000" dirty="0">
                <a:solidFill>
                  <a:srgbClr val="212121"/>
                </a:solidFill>
                <a:latin typeface="Arial"/>
                <a:cs typeface="Arial"/>
              </a:rPr>
              <a:t>of</a:t>
            </a:r>
            <a:r>
              <a:rPr sz="2000" spc="-10" dirty="0">
                <a:solidFill>
                  <a:srgbClr val="212121"/>
                </a:solidFill>
                <a:latin typeface="Arial"/>
                <a:cs typeface="Arial"/>
              </a:rPr>
              <a:t> </a:t>
            </a:r>
            <a:r>
              <a:rPr sz="2000" dirty="0">
                <a:solidFill>
                  <a:srgbClr val="212121"/>
                </a:solidFill>
                <a:latin typeface="Arial"/>
                <a:cs typeface="Arial"/>
              </a:rPr>
              <a:t>L</a:t>
            </a:r>
            <a:r>
              <a:rPr sz="2000" spc="-5" dirty="0">
                <a:solidFill>
                  <a:srgbClr val="212121"/>
                </a:solidFill>
                <a:latin typeface="Arial"/>
                <a:cs typeface="Arial"/>
              </a:rPr>
              <a:t>i</a:t>
            </a:r>
            <a:r>
              <a:rPr sz="2000" spc="-10" dirty="0">
                <a:solidFill>
                  <a:srgbClr val="212121"/>
                </a:solidFill>
                <a:latin typeface="Arial"/>
                <a:cs typeface="Arial"/>
              </a:rPr>
              <a:t>v</a:t>
            </a:r>
            <a:r>
              <a:rPr sz="2000" dirty="0">
                <a:solidFill>
                  <a:srgbClr val="212121"/>
                </a:solidFill>
                <a:latin typeface="Arial"/>
                <a:cs typeface="Arial"/>
              </a:rPr>
              <a:t>er</a:t>
            </a:r>
            <a:r>
              <a:rPr sz="2000" spc="-1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ea</a:t>
            </a:r>
            <a:r>
              <a:rPr sz="2000" spc="5" dirty="0">
                <a:solidFill>
                  <a:srgbClr val="212121"/>
                </a:solidFill>
                <a:latin typeface="Arial"/>
                <a:cs typeface="Arial"/>
              </a:rPr>
              <a:t>s</a:t>
            </a:r>
            <a:r>
              <a:rPr sz="2000" dirty="0">
                <a:solidFill>
                  <a:srgbClr val="212121"/>
                </a:solidFill>
                <a:latin typeface="Arial"/>
                <a:cs typeface="Arial"/>
              </a:rPr>
              <a:t>es</a:t>
            </a:r>
            <a:r>
              <a:rPr sz="2000" spc="-35" dirty="0">
                <a:solidFill>
                  <a:srgbClr val="212121"/>
                </a:solidFill>
                <a:latin typeface="Arial"/>
                <a:cs typeface="Arial"/>
              </a:rPr>
              <a:t> </a:t>
            </a:r>
            <a:r>
              <a:rPr sz="2000" dirty="0">
                <a:solidFill>
                  <a:srgbClr val="212121"/>
                </a:solidFill>
                <a:latin typeface="Arial"/>
                <a:cs typeface="Arial"/>
              </a:rPr>
              <a:t>&amp;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f</a:t>
            </a:r>
            <a:r>
              <a:rPr sz="2000" dirty="0">
                <a:solidFill>
                  <a:srgbClr val="212121"/>
                </a:solidFill>
                <a:latin typeface="Arial"/>
                <a:cs typeface="Arial"/>
              </a:rPr>
              <a:t>e</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ous</a:t>
            </a:r>
            <a:r>
              <a:rPr sz="2000" spc="-3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ea</a:t>
            </a:r>
            <a:r>
              <a:rPr sz="2000" spc="5" dirty="0">
                <a:solidFill>
                  <a:srgbClr val="212121"/>
                </a:solidFill>
                <a:latin typeface="Arial"/>
                <a:cs typeface="Arial"/>
              </a:rPr>
              <a:t>s</a:t>
            </a:r>
            <a:r>
              <a:rPr sz="2000" dirty="0">
                <a:solidFill>
                  <a:srgbClr val="212121"/>
                </a:solidFill>
                <a:latin typeface="Arial"/>
                <a:cs typeface="Arial"/>
              </a:rPr>
              <a:t>es</a:t>
            </a:r>
            <a:r>
              <a:rPr sz="2000" spc="-35" dirty="0">
                <a:solidFill>
                  <a:srgbClr val="212121"/>
                </a:solidFill>
                <a:latin typeface="Arial"/>
                <a:cs typeface="Arial"/>
              </a:rPr>
              <a:t> </a:t>
            </a:r>
            <a:r>
              <a:rPr sz="2000" spc="-5" dirty="0">
                <a:solidFill>
                  <a:srgbClr val="212121"/>
                </a:solidFill>
                <a:latin typeface="Arial"/>
                <a:cs typeface="Arial"/>
              </a:rPr>
              <a:t>S</a:t>
            </a:r>
            <a:r>
              <a:rPr sz="2000" dirty="0">
                <a:solidFill>
                  <a:srgbClr val="212121"/>
                </a:solidFill>
                <a:latin typeface="Arial"/>
                <a:cs typeface="Arial"/>
              </a:rPr>
              <a:t>o</a:t>
            </a:r>
            <a:r>
              <a:rPr sz="2000" spc="5"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e</a:t>
            </a:r>
            <a:r>
              <a:rPr sz="2000" spc="-5" dirty="0">
                <a:solidFill>
                  <a:srgbClr val="212121"/>
                </a:solidFill>
                <a:latin typeface="Arial"/>
                <a:cs typeface="Arial"/>
              </a:rPr>
              <a:t>t</a:t>
            </a:r>
            <a:r>
              <a:rPr sz="2000" dirty="0">
                <a:solidFill>
                  <a:srgbClr val="212121"/>
                </a:solidFill>
                <a:latin typeface="Arial"/>
                <a:cs typeface="Arial"/>
              </a:rPr>
              <a:t>y</a:t>
            </a:r>
            <a:r>
              <a:rPr sz="2000" spc="-15" dirty="0">
                <a:solidFill>
                  <a:srgbClr val="212121"/>
                </a:solidFill>
                <a:latin typeface="Arial"/>
                <a:cs typeface="Arial"/>
              </a:rPr>
              <a:t> </a:t>
            </a:r>
            <a:r>
              <a:rPr sz="2000" dirty="0">
                <a:solidFill>
                  <a:srgbClr val="212121"/>
                </a:solidFill>
                <a:latin typeface="Arial"/>
                <a:cs typeface="Arial"/>
              </a:rPr>
              <a:t>of </a:t>
            </a:r>
            <a:r>
              <a:rPr sz="2000" spc="-5" dirty="0">
                <a:solidFill>
                  <a:srgbClr val="212121"/>
                </a:solidFill>
                <a:latin typeface="Arial"/>
                <a:cs typeface="Arial"/>
              </a:rPr>
              <a:t>Am</a:t>
            </a:r>
            <a:r>
              <a:rPr sz="2000" dirty="0">
                <a:solidFill>
                  <a:srgbClr val="212121"/>
                </a:solidFill>
                <a:latin typeface="Arial"/>
                <a:cs typeface="Arial"/>
              </a:rPr>
              <a:t>er</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a</a:t>
            </a:r>
            <a:r>
              <a:rPr sz="2000" spc="-30" dirty="0">
                <a:solidFill>
                  <a:srgbClr val="212121"/>
                </a:solidFill>
                <a:latin typeface="Arial"/>
                <a:cs typeface="Arial"/>
              </a:rPr>
              <a:t> </a:t>
            </a:r>
            <a:r>
              <a:rPr sz="2000" dirty="0">
                <a:solidFill>
                  <a:srgbClr val="212121"/>
                </a:solidFill>
                <a:latin typeface="Arial"/>
                <a:cs typeface="Arial"/>
              </a:rPr>
              <a:t>Hepa</a:t>
            </a:r>
            <a:r>
              <a:rPr sz="2000" spc="-5" dirty="0">
                <a:solidFill>
                  <a:srgbClr val="212121"/>
                </a:solidFill>
                <a:latin typeface="Arial"/>
                <a:cs typeface="Arial"/>
              </a:rPr>
              <a:t>titi</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C Gu</a:t>
            </a:r>
            <a:r>
              <a:rPr sz="2000" spc="-5" dirty="0">
                <a:solidFill>
                  <a:srgbClr val="212121"/>
                </a:solidFill>
                <a:latin typeface="Arial"/>
                <a:cs typeface="Arial"/>
              </a:rPr>
              <a:t>i</a:t>
            </a:r>
            <a:r>
              <a:rPr sz="2000" dirty="0">
                <a:solidFill>
                  <a:srgbClr val="212121"/>
                </a:solidFill>
                <a:latin typeface="Arial"/>
                <a:cs typeface="Arial"/>
              </a:rPr>
              <a:t>dan</a:t>
            </a:r>
            <a:r>
              <a:rPr sz="2000" spc="5" dirty="0">
                <a:solidFill>
                  <a:srgbClr val="212121"/>
                </a:solidFill>
                <a:latin typeface="Arial"/>
                <a:cs typeface="Arial"/>
              </a:rPr>
              <a:t>c</a:t>
            </a:r>
            <a:r>
              <a:rPr sz="2000" dirty="0">
                <a:solidFill>
                  <a:srgbClr val="212121"/>
                </a:solidFill>
                <a:latin typeface="Arial"/>
                <a:cs typeface="Arial"/>
              </a:rPr>
              <a:t>e</a:t>
            </a:r>
            <a:endParaRPr sz="2000">
              <a:latin typeface="Arial"/>
              <a:cs typeface="Arial"/>
            </a:endParaRPr>
          </a:p>
          <a:p>
            <a:pPr marL="354965" indent="-227965">
              <a:lnSpc>
                <a:spcPct val="100000"/>
              </a:lnSpc>
              <a:spcBef>
                <a:spcPts val="480"/>
              </a:spcBef>
              <a:buClr>
                <a:srgbClr val="D51F1A"/>
              </a:buClr>
              <a:buFont typeface="Wingdings"/>
              <a:buChar char=""/>
              <a:tabLst>
                <a:tab pos="355600" algn="l"/>
              </a:tabLst>
            </a:pPr>
            <a:r>
              <a:rPr sz="2000" u="heavy" dirty="0">
                <a:solidFill>
                  <a:srgbClr val="468FCC"/>
                </a:solidFill>
                <a:latin typeface="Arial"/>
                <a:cs typeface="Arial"/>
                <a:hlinkClick r:id="rId5"/>
              </a:rPr>
              <a:t>h</a:t>
            </a:r>
            <a:r>
              <a:rPr sz="2000" u="heavy" spc="-5" dirty="0">
                <a:solidFill>
                  <a:srgbClr val="468FCC"/>
                </a:solidFill>
                <a:latin typeface="Arial"/>
                <a:cs typeface="Arial"/>
                <a:hlinkClick r:id="rId5"/>
              </a:rPr>
              <a:t>tt</a:t>
            </a:r>
            <a:r>
              <a:rPr sz="2000" u="heavy" dirty="0">
                <a:solidFill>
                  <a:srgbClr val="468FCC"/>
                </a:solidFill>
                <a:latin typeface="Arial"/>
                <a:cs typeface="Arial"/>
                <a:hlinkClick r:id="rId5"/>
              </a:rPr>
              <a:t>p</a:t>
            </a:r>
            <a:r>
              <a:rPr sz="2000" u="heavy" spc="5" dirty="0">
                <a:solidFill>
                  <a:srgbClr val="468FCC"/>
                </a:solidFill>
                <a:latin typeface="Arial"/>
                <a:cs typeface="Arial"/>
                <a:hlinkClick r:id="rId5"/>
              </a:rPr>
              <a:t>s</a:t>
            </a:r>
            <a:r>
              <a:rPr sz="2000" u="heavy" spc="-5" dirty="0">
                <a:solidFill>
                  <a:srgbClr val="468FCC"/>
                </a:solidFill>
                <a:latin typeface="Arial"/>
                <a:cs typeface="Arial"/>
                <a:hlinkClick r:id="rId5"/>
              </a:rPr>
              <a:t>://</a:t>
            </a:r>
            <a:r>
              <a:rPr sz="2000" u="heavy" dirty="0">
                <a:solidFill>
                  <a:srgbClr val="468FCC"/>
                </a:solidFill>
                <a:latin typeface="Arial"/>
                <a:cs typeface="Arial"/>
                <a:hlinkClick r:id="rId5"/>
              </a:rPr>
              <a:t>ww</a:t>
            </a:r>
            <a:r>
              <a:rPr sz="2000" u="heavy" spc="-105" dirty="0">
                <a:solidFill>
                  <a:srgbClr val="468FCC"/>
                </a:solidFill>
                <a:latin typeface="Arial"/>
                <a:cs typeface="Arial"/>
                <a:hlinkClick r:id="rId5"/>
              </a:rPr>
              <a:t>w</a:t>
            </a:r>
            <a:r>
              <a:rPr sz="2000" u="heavy" spc="-5" dirty="0">
                <a:solidFill>
                  <a:srgbClr val="468FCC"/>
                </a:solidFill>
                <a:latin typeface="Arial"/>
                <a:cs typeface="Arial"/>
                <a:hlinkClick r:id="rId5"/>
              </a:rPr>
              <a:t>.</a:t>
            </a:r>
            <a:r>
              <a:rPr sz="2000" u="heavy" dirty="0">
                <a:solidFill>
                  <a:srgbClr val="468FCC"/>
                </a:solidFill>
                <a:latin typeface="Arial"/>
                <a:cs typeface="Arial"/>
                <a:hlinkClick r:id="rId5"/>
              </a:rPr>
              <a:t>h</a:t>
            </a:r>
            <a:r>
              <a:rPr sz="2000" u="heavy" spc="-10" dirty="0">
                <a:solidFill>
                  <a:srgbClr val="468FCC"/>
                </a:solidFill>
                <a:latin typeface="Arial"/>
                <a:cs typeface="Arial"/>
                <a:hlinkClick r:id="rId5"/>
              </a:rPr>
              <a:t>cv</a:t>
            </a:r>
            <a:r>
              <a:rPr sz="2000" u="heavy" dirty="0">
                <a:solidFill>
                  <a:srgbClr val="468FCC"/>
                </a:solidFill>
                <a:latin typeface="Arial"/>
                <a:cs typeface="Arial"/>
                <a:hlinkClick r:id="rId5"/>
              </a:rPr>
              <a:t>gu</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de</a:t>
            </a:r>
            <a:r>
              <a:rPr sz="2000" u="heavy" spc="-5" dirty="0">
                <a:solidFill>
                  <a:srgbClr val="468FCC"/>
                </a:solidFill>
                <a:latin typeface="Arial"/>
                <a:cs typeface="Arial"/>
                <a:hlinkClick r:id="rId5"/>
              </a:rPr>
              <a:t>li</a:t>
            </a:r>
            <a:r>
              <a:rPr sz="2000" u="heavy" dirty="0">
                <a:solidFill>
                  <a:srgbClr val="468FCC"/>
                </a:solidFill>
                <a:latin typeface="Arial"/>
                <a:cs typeface="Arial"/>
                <a:hlinkClick r:id="rId5"/>
              </a:rPr>
              <a:t>ne</a:t>
            </a:r>
            <a:r>
              <a:rPr sz="2000" u="heavy" spc="5" dirty="0">
                <a:solidFill>
                  <a:srgbClr val="468FCC"/>
                </a:solidFill>
                <a:latin typeface="Arial"/>
                <a:cs typeface="Arial"/>
                <a:hlinkClick r:id="rId5"/>
              </a:rPr>
              <a:t>s</a:t>
            </a:r>
            <a:r>
              <a:rPr sz="2000" u="heavy" spc="-20" dirty="0">
                <a:solidFill>
                  <a:srgbClr val="468FCC"/>
                </a:solidFill>
                <a:latin typeface="Arial"/>
                <a:cs typeface="Arial"/>
                <a:hlinkClick r:id="rId5"/>
              </a:rPr>
              <a:t>.</a:t>
            </a:r>
            <a:r>
              <a:rPr sz="2000" u="heavy" dirty="0">
                <a:solidFill>
                  <a:srgbClr val="468FCC"/>
                </a:solidFill>
                <a:latin typeface="Arial"/>
                <a:cs typeface="Arial"/>
                <a:hlinkClick r:id="rId5"/>
              </a:rPr>
              <a:t>o</a:t>
            </a:r>
            <a:r>
              <a:rPr sz="2000" u="heavy" spc="-10" dirty="0">
                <a:solidFill>
                  <a:srgbClr val="468FCC"/>
                </a:solidFill>
                <a:latin typeface="Arial"/>
                <a:cs typeface="Arial"/>
                <a:hlinkClick r:id="rId5"/>
              </a:rPr>
              <a:t>r</a:t>
            </a:r>
            <a:r>
              <a:rPr sz="2000" u="heavy" dirty="0">
                <a:solidFill>
                  <a:srgbClr val="468FCC"/>
                </a:solidFill>
                <a:latin typeface="Arial"/>
                <a:cs typeface="Arial"/>
                <a:hlinkClick r:id="rId5"/>
              </a:rPr>
              <a:t>g/</a:t>
            </a:r>
            <a:endParaRPr sz="2000">
              <a:latin typeface="Arial"/>
              <a:cs typeface="Arial"/>
            </a:endParaRPr>
          </a:p>
          <a:p>
            <a:pPr>
              <a:lnSpc>
                <a:spcPct val="100000"/>
              </a:lnSpc>
              <a:spcBef>
                <a:spcPts val="25"/>
              </a:spcBef>
              <a:buClr>
                <a:srgbClr val="D51F1A"/>
              </a:buClr>
              <a:buFont typeface="Wingdings"/>
              <a:buChar char=""/>
            </a:pPr>
            <a:endParaRPr sz="2900">
              <a:latin typeface="Times New Roman"/>
              <a:cs typeface="Times New Roman"/>
            </a:endParaRPr>
          </a:p>
          <a:p>
            <a:pPr marL="12700" marR="620395">
              <a:lnSpc>
                <a:spcPct val="100000"/>
              </a:lnSpc>
            </a:pPr>
            <a:r>
              <a:rPr sz="2000" dirty="0">
                <a:solidFill>
                  <a:srgbClr val="212121"/>
                </a:solidFill>
                <a:latin typeface="Arial"/>
                <a:cs typeface="Arial"/>
              </a:rPr>
              <a:t>Un</a:t>
            </a:r>
            <a:r>
              <a:rPr sz="2000" spc="-5" dirty="0">
                <a:solidFill>
                  <a:srgbClr val="212121"/>
                </a:solidFill>
                <a:latin typeface="Arial"/>
                <a:cs typeface="Arial"/>
              </a:rPr>
              <a:t>i</a:t>
            </a:r>
            <a:r>
              <a:rPr sz="2000" spc="-10" dirty="0">
                <a:solidFill>
                  <a:srgbClr val="212121"/>
                </a:solidFill>
                <a:latin typeface="Arial"/>
                <a:cs typeface="Arial"/>
              </a:rPr>
              <a:t>v</a:t>
            </a:r>
            <a:r>
              <a:rPr sz="2000" dirty="0">
                <a:solidFill>
                  <a:srgbClr val="212121"/>
                </a:solidFill>
                <a:latin typeface="Arial"/>
                <a:cs typeface="Arial"/>
              </a:rPr>
              <a:t>er</a:t>
            </a:r>
            <a:r>
              <a:rPr sz="2000" spc="5" dirty="0">
                <a:solidFill>
                  <a:srgbClr val="212121"/>
                </a:solidFill>
                <a:latin typeface="Arial"/>
                <a:cs typeface="Arial"/>
              </a:rPr>
              <a:t>s</a:t>
            </a:r>
            <a:r>
              <a:rPr sz="2000" spc="-5" dirty="0">
                <a:solidFill>
                  <a:srgbClr val="212121"/>
                </a:solidFill>
                <a:latin typeface="Arial"/>
                <a:cs typeface="Arial"/>
              </a:rPr>
              <a:t>it</a:t>
            </a:r>
            <a:r>
              <a:rPr sz="2000" dirty="0">
                <a:solidFill>
                  <a:srgbClr val="212121"/>
                </a:solidFill>
                <a:latin typeface="Arial"/>
                <a:cs typeface="Arial"/>
              </a:rPr>
              <a:t>y</a:t>
            </a:r>
            <a:r>
              <a:rPr sz="2000" spc="-25" dirty="0">
                <a:solidFill>
                  <a:srgbClr val="212121"/>
                </a:solidFill>
                <a:latin typeface="Arial"/>
                <a:cs typeface="Arial"/>
              </a:rPr>
              <a:t> </a:t>
            </a:r>
            <a:r>
              <a:rPr sz="2000" dirty="0">
                <a:solidFill>
                  <a:srgbClr val="212121"/>
                </a:solidFill>
                <a:latin typeface="Arial"/>
                <a:cs typeface="Arial"/>
              </a:rPr>
              <a:t>of</a:t>
            </a:r>
            <a:r>
              <a:rPr sz="2000" spc="-25" dirty="0">
                <a:solidFill>
                  <a:srgbClr val="212121"/>
                </a:solidFill>
                <a:latin typeface="Arial"/>
                <a:cs typeface="Arial"/>
              </a:rPr>
              <a:t> </a:t>
            </a:r>
            <a:r>
              <a:rPr sz="2000" spc="-70" dirty="0">
                <a:solidFill>
                  <a:srgbClr val="212121"/>
                </a:solidFill>
                <a:latin typeface="Arial"/>
                <a:cs typeface="Arial"/>
              </a:rPr>
              <a:t>W</a:t>
            </a:r>
            <a:r>
              <a:rPr sz="2000" dirty="0">
                <a:solidFill>
                  <a:srgbClr val="212121"/>
                </a:solidFill>
                <a:latin typeface="Arial"/>
                <a:cs typeface="Arial"/>
              </a:rPr>
              <a:t>a</a:t>
            </a:r>
            <a:r>
              <a:rPr sz="2000" spc="5" dirty="0">
                <a:solidFill>
                  <a:srgbClr val="212121"/>
                </a:solidFill>
                <a:latin typeface="Arial"/>
                <a:cs typeface="Arial"/>
              </a:rPr>
              <a:t>s</a:t>
            </a:r>
            <a:r>
              <a:rPr sz="2000" dirty="0">
                <a:solidFill>
                  <a:srgbClr val="212121"/>
                </a:solidFill>
                <a:latin typeface="Arial"/>
                <a:cs typeface="Arial"/>
              </a:rPr>
              <a:t>h</a:t>
            </a:r>
            <a:r>
              <a:rPr sz="2000" spc="-5" dirty="0">
                <a:solidFill>
                  <a:srgbClr val="212121"/>
                </a:solidFill>
                <a:latin typeface="Arial"/>
                <a:cs typeface="Arial"/>
              </a:rPr>
              <a:t>i</a:t>
            </a:r>
            <a:r>
              <a:rPr sz="2000" dirty="0">
                <a:solidFill>
                  <a:srgbClr val="212121"/>
                </a:solidFill>
                <a:latin typeface="Arial"/>
                <a:cs typeface="Arial"/>
              </a:rPr>
              <a:t>ng</a:t>
            </a:r>
            <a:r>
              <a:rPr sz="2000" spc="-5" dirty="0">
                <a:solidFill>
                  <a:srgbClr val="212121"/>
                </a:solidFill>
                <a:latin typeface="Arial"/>
                <a:cs typeface="Arial"/>
              </a:rPr>
              <a:t>t</a:t>
            </a:r>
            <a:r>
              <a:rPr sz="2000" dirty="0">
                <a:solidFill>
                  <a:srgbClr val="212121"/>
                </a:solidFill>
                <a:latin typeface="Arial"/>
                <a:cs typeface="Arial"/>
              </a:rPr>
              <a:t>on</a:t>
            </a:r>
            <a:r>
              <a:rPr sz="2000" spc="-40"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f</a:t>
            </a:r>
            <a:r>
              <a:rPr sz="2000" dirty="0">
                <a:solidFill>
                  <a:srgbClr val="212121"/>
                </a:solidFill>
                <a:latin typeface="Arial"/>
                <a:cs typeface="Arial"/>
              </a:rPr>
              <a:t>e</a:t>
            </a:r>
            <a:r>
              <a:rPr sz="2000" spc="5" dirty="0">
                <a:solidFill>
                  <a:srgbClr val="212121"/>
                </a:solidFill>
                <a:latin typeface="Arial"/>
                <a:cs typeface="Arial"/>
              </a:rPr>
              <a:t>c</a:t>
            </a:r>
            <a:r>
              <a:rPr sz="2000" spc="-5" dirty="0">
                <a:solidFill>
                  <a:srgbClr val="212121"/>
                </a:solidFill>
                <a:latin typeface="Arial"/>
                <a:cs typeface="Arial"/>
              </a:rPr>
              <a:t>ti</a:t>
            </a:r>
            <a:r>
              <a:rPr sz="2000" dirty="0">
                <a:solidFill>
                  <a:srgbClr val="212121"/>
                </a:solidFill>
                <a:latin typeface="Arial"/>
                <a:cs typeface="Arial"/>
              </a:rPr>
              <a:t>ous</a:t>
            </a:r>
            <a:r>
              <a:rPr sz="2000" spc="-25" dirty="0">
                <a:solidFill>
                  <a:srgbClr val="212121"/>
                </a:solidFill>
                <a:latin typeface="Arial"/>
                <a:cs typeface="Arial"/>
              </a:rPr>
              <a:t> </a:t>
            </a:r>
            <a:r>
              <a:rPr sz="2000" dirty="0">
                <a:solidFill>
                  <a:srgbClr val="212121"/>
                </a:solidFill>
                <a:latin typeface="Arial"/>
                <a:cs typeface="Arial"/>
              </a:rPr>
              <a:t>D</a:t>
            </a:r>
            <a:r>
              <a:rPr sz="2000" spc="-5" dirty="0">
                <a:solidFill>
                  <a:srgbClr val="212121"/>
                </a:solidFill>
                <a:latin typeface="Arial"/>
                <a:cs typeface="Arial"/>
              </a:rPr>
              <a:t>i</a:t>
            </a:r>
            <a:r>
              <a:rPr sz="2000" spc="5" dirty="0">
                <a:solidFill>
                  <a:srgbClr val="212121"/>
                </a:solidFill>
                <a:latin typeface="Arial"/>
                <a:cs typeface="Arial"/>
              </a:rPr>
              <a:t>s</a:t>
            </a:r>
            <a:r>
              <a:rPr sz="2000" dirty="0">
                <a:solidFill>
                  <a:srgbClr val="212121"/>
                </a:solidFill>
                <a:latin typeface="Arial"/>
                <a:cs typeface="Arial"/>
              </a:rPr>
              <a:t>ea</a:t>
            </a:r>
            <a:r>
              <a:rPr sz="2000" spc="5" dirty="0">
                <a:solidFill>
                  <a:srgbClr val="212121"/>
                </a:solidFill>
                <a:latin typeface="Arial"/>
                <a:cs typeface="Arial"/>
              </a:rPr>
              <a:t>s</a:t>
            </a:r>
            <a:r>
              <a:rPr sz="2000" dirty="0">
                <a:solidFill>
                  <a:srgbClr val="212121"/>
                </a:solidFill>
                <a:latin typeface="Arial"/>
                <a:cs typeface="Arial"/>
              </a:rPr>
              <a:t>es</a:t>
            </a:r>
            <a:r>
              <a:rPr sz="2000" spc="-35" dirty="0">
                <a:solidFill>
                  <a:srgbClr val="212121"/>
                </a:solidFill>
                <a:latin typeface="Arial"/>
                <a:cs typeface="Arial"/>
              </a:rPr>
              <a:t> </a:t>
            </a:r>
            <a:r>
              <a:rPr sz="2000" spc="-5" dirty="0">
                <a:solidFill>
                  <a:srgbClr val="212121"/>
                </a:solidFill>
                <a:latin typeface="Arial"/>
                <a:cs typeface="Arial"/>
              </a:rPr>
              <a:t>E</a:t>
            </a:r>
            <a:r>
              <a:rPr sz="2000" dirty="0">
                <a:solidFill>
                  <a:srgbClr val="212121"/>
                </a:solidFill>
                <a:latin typeface="Arial"/>
                <a:cs typeface="Arial"/>
              </a:rPr>
              <a:t>du</a:t>
            </a:r>
            <a:r>
              <a:rPr sz="2000" spc="5" dirty="0">
                <a:solidFill>
                  <a:srgbClr val="212121"/>
                </a:solidFill>
                <a:latin typeface="Arial"/>
                <a:cs typeface="Arial"/>
              </a:rPr>
              <a:t>c</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a:t>
            </a:r>
            <a:r>
              <a:rPr sz="2000" spc="-15" dirty="0">
                <a:solidFill>
                  <a:srgbClr val="212121"/>
                </a:solidFill>
                <a:latin typeface="Arial"/>
                <a:cs typeface="Arial"/>
              </a:rPr>
              <a:t> </a:t>
            </a:r>
            <a:r>
              <a:rPr sz="2000" dirty="0">
                <a:solidFill>
                  <a:srgbClr val="212121"/>
                </a:solidFill>
                <a:latin typeface="Arial"/>
                <a:cs typeface="Arial"/>
              </a:rPr>
              <a:t>and</a:t>
            </a:r>
            <a:r>
              <a:rPr sz="2000" spc="-135" dirty="0">
                <a:solidFill>
                  <a:srgbClr val="212121"/>
                </a:solidFill>
                <a:latin typeface="Arial"/>
                <a:cs typeface="Arial"/>
              </a:rPr>
              <a:t> </a:t>
            </a:r>
            <a:r>
              <a:rPr sz="2000" spc="-5" dirty="0">
                <a:solidFill>
                  <a:srgbClr val="212121"/>
                </a:solidFill>
                <a:latin typeface="Arial"/>
                <a:cs typeface="Arial"/>
              </a:rPr>
              <a:t>A</a:t>
            </a:r>
            <a:r>
              <a:rPr sz="2000" spc="5" dirty="0">
                <a:solidFill>
                  <a:srgbClr val="212121"/>
                </a:solidFill>
                <a:latin typeface="Arial"/>
                <a:cs typeface="Arial"/>
              </a:rPr>
              <a:t>ss</a:t>
            </a:r>
            <a:r>
              <a:rPr sz="2000" dirty="0">
                <a:solidFill>
                  <a:srgbClr val="212121"/>
                </a:solidFill>
                <a:latin typeface="Arial"/>
                <a:cs typeface="Arial"/>
              </a:rPr>
              <a:t>e</a:t>
            </a:r>
            <a:r>
              <a:rPr sz="2000" spc="5" dirty="0">
                <a:solidFill>
                  <a:srgbClr val="212121"/>
                </a:solidFill>
                <a:latin typeface="Arial"/>
                <a:cs typeface="Arial"/>
              </a:rPr>
              <a:t>ss</a:t>
            </a:r>
            <a:r>
              <a:rPr sz="2000" spc="-5" dirty="0">
                <a:solidFill>
                  <a:srgbClr val="212121"/>
                </a:solidFill>
                <a:latin typeface="Arial"/>
                <a:cs typeface="Arial"/>
              </a:rPr>
              <a:t>m</a:t>
            </a:r>
            <a:r>
              <a:rPr sz="2000" dirty="0">
                <a:solidFill>
                  <a:srgbClr val="212121"/>
                </a:solidFill>
                <a:latin typeface="Arial"/>
                <a:cs typeface="Arial"/>
              </a:rPr>
              <a:t>ent</a:t>
            </a:r>
            <a:r>
              <a:rPr sz="2000" spc="-60" dirty="0">
                <a:solidFill>
                  <a:srgbClr val="212121"/>
                </a:solidFill>
                <a:latin typeface="Arial"/>
                <a:cs typeface="Arial"/>
              </a:rPr>
              <a:t> </a:t>
            </a:r>
            <a:r>
              <a:rPr sz="2000" dirty="0">
                <a:solidFill>
                  <a:srgbClr val="212121"/>
                </a:solidFill>
                <a:latin typeface="Arial"/>
                <a:cs typeface="Arial"/>
              </a:rPr>
              <a:t>(</a:t>
            </a:r>
            <a:r>
              <a:rPr sz="2000" spc="-5" dirty="0">
                <a:solidFill>
                  <a:srgbClr val="212121"/>
                </a:solidFill>
                <a:latin typeface="Arial"/>
                <a:cs typeface="Arial"/>
              </a:rPr>
              <a:t>I</a:t>
            </a:r>
            <a:r>
              <a:rPr sz="2000" dirty="0">
                <a:solidFill>
                  <a:srgbClr val="212121"/>
                </a:solidFill>
                <a:latin typeface="Arial"/>
                <a:cs typeface="Arial"/>
              </a:rPr>
              <a:t>D</a:t>
            </a:r>
            <a:r>
              <a:rPr sz="2000" spc="-5" dirty="0">
                <a:solidFill>
                  <a:srgbClr val="212121"/>
                </a:solidFill>
                <a:latin typeface="Arial"/>
                <a:cs typeface="Arial"/>
              </a:rPr>
              <a:t>EA</a:t>
            </a:r>
            <a:r>
              <a:rPr sz="2000" dirty="0">
                <a:solidFill>
                  <a:srgbClr val="212121"/>
                </a:solidFill>
                <a:latin typeface="Arial"/>
                <a:cs typeface="Arial"/>
              </a:rPr>
              <a:t>) </a:t>
            </a:r>
            <a:r>
              <a:rPr sz="2000" spc="-5" dirty="0">
                <a:solidFill>
                  <a:srgbClr val="212121"/>
                </a:solidFill>
                <a:latin typeface="Arial"/>
                <a:cs typeface="Arial"/>
              </a:rPr>
              <a:t>P</a:t>
            </a:r>
            <a:r>
              <a:rPr sz="2000" dirty="0">
                <a:solidFill>
                  <a:srgbClr val="212121"/>
                </a:solidFill>
                <a:latin typeface="Arial"/>
                <a:cs typeface="Arial"/>
              </a:rPr>
              <a:t>rogram</a:t>
            </a:r>
            <a:r>
              <a:rPr sz="2000" spc="-45" dirty="0">
                <a:solidFill>
                  <a:srgbClr val="212121"/>
                </a:solidFill>
                <a:latin typeface="Arial"/>
                <a:cs typeface="Arial"/>
              </a:rPr>
              <a:t> </a:t>
            </a:r>
            <a:r>
              <a:rPr sz="2000" dirty="0">
                <a:solidFill>
                  <a:srgbClr val="212121"/>
                </a:solidFill>
                <a:latin typeface="Arial"/>
                <a:cs typeface="Arial"/>
              </a:rPr>
              <a:t>Hepa</a:t>
            </a:r>
            <a:r>
              <a:rPr sz="2000" spc="-5" dirty="0">
                <a:solidFill>
                  <a:srgbClr val="212121"/>
                </a:solidFill>
                <a:latin typeface="Arial"/>
                <a:cs typeface="Arial"/>
              </a:rPr>
              <a:t>titi</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C On</a:t>
            </a:r>
            <a:r>
              <a:rPr sz="2000" spc="-5" dirty="0">
                <a:solidFill>
                  <a:srgbClr val="212121"/>
                </a:solidFill>
                <a:latin typeface="Arial"/>
                <a:cs typeface="Arial"/>
              </a:rPr>
              <a:t>li</a:t>
            </a:r>
            <a:r>
              <a:rPr sz="2000" dirty="0">
                <a:solidFill>
                  <a:srgbClr val="212121"/>
                </a:solidFill>
                <a:latin typeface="Arial"/>
                <a:cs typeface="Arial"/>
              </a:rPr>
              <a:t>ne</a:t>
            </a:r>
            <a:r>
              <a:rPr sz="2000" spc="-15" dirty="0">
                <a:solidFill>
                  <a:srgbClr val="212121"/>
                </a:solidFill>
                <a:latin typeface="Arial"/>
                <a:cs typeface="Arial"/>
              </a:rPr>
              <a:t> </a:t>
            </a:r>
            <a:r>
              <a:rPr sz="2000" spc="-5" dirty="0">
                <a:solidFill>
                  <a:srgbClr val="212121"/>
                </a:solidFill>
                <a:latin typeface="Arial"/>
                <a:cs typeface="Arial"/>
              </a:rPr>
              <a:t>M</a:t>
            </a:r>
            <a:r>
              <a:rPr sz="2000" dirty="0">
                <a:solidFill>
                  <a:srgbClr val="212121"/>
                </a:solidFill>
                <a:latin typeface="Arial"/>
                <a:cs typeface="Arial"/>
              </a:rPr>
              <a:t>odu</a:t>
            </a:r>
            <a:r>
              <a:rPr sz="2000" spc="-5" dirty="0">
                <a:solidFill>
                  <a:srgbClr val="212121"/>
                </a:solidFill>
                <a:latin typeface="Arial"/>
                <a:cs typeface="Arial"/>
              </a:rPr>
              <a:t>l</a:t>
            </a:r>
            <a:r>
              <a:rPr sz="2000" dirty="0">
                <a:solidFill>
                  <a:srgbClr val="212121"/>
                </a:solidFill>
                <a:latin typeface="Arial"/>
                <a:cs typeface="Arial"/>
              </a:rPr>
              <a:t>es</a:t>
            </a:r>
            <a:endParaRPr sz="2000">
              <a:latin typeface="Arial"/>
              <a:cs typeface="Arial"/>
            </a:endParaRPr>
          </a:p>
          <a:p>
            <a:pPr marL="354965" indent="-227965">
              <a:lnSpc>
                <a:spcPct val="100000"/>
              </a:lnSpc>
              <a:spcBef>
                <a:spcPts val="480"/>
              </a:spcBef>
              <a:buClr>
                <a:srgbClr val="D51F1A"/>
              </a:buClr>
              <a:buFont typeface="Wingdings"/>
              <a:buChar char=""/>
              <a:tabLst>
                <a:tab pos="355600" algn="l"/>
              </a:tabLst>
            </a:pPr>
            <a:r>
              <a:rPr sz="2000" u="heavy" dirty="0">
                <a:solidFill>
                  <a:srgbClr val="468FCC"/>
                </a:solidFill>
                <a:latin typeface="Arial"/>
                <a:cs typeface="Arial"/>
                <a:hlinkClick r:id="rId6"/>
              </a:rPr>
              <a:t>h</a:t>
            </a:r>
            <a:r>
              <a:rPr sz="2000" u="heavy" spc="-5" dirty="0">
                <a:solidFill>
                  <a:srgbClr val="468FCC"/>
                </a:solidFill>
                <a:latin typeface="Arial"/>
                <a:cs typeface="Arial"/>
                <a:hlinkClick r:id="rId6"/>
              </a:rPr>
              <a:t>tt</a:t>
            </a:r>
            <a:r>
              <a:rPr sz="2000" u="heavy" dirty="0">
                <a:solidFill>
                  <a:srgbClr val="468FCC"/>
                </a:solidFill>
                <a:latin typeface="Arial"/>
                <a:cs typeface="Arial"/>
                <a:hlinkClick r:id="rId6"/>
              </a:rPr>
              <a:t>p</a:t>
            </a:r>
            <a:r>
              <a:rPr sz="2000" u="heavy" spc="5" dirty="0">
                <a:solidFill>
                  <a:srgbClr val="468FCC"/>
                </a:solidFill>
                <a:latin typeface="Arial"/>
                <a:cs typeface="Arial"/>
                <a:hlinkClick r:id="rId6"/>
              </a:rPr>
              <a:t>s</a:t>
            </a:r>
            <a:r>
              <a:rPr sz="2000" u="heavy" spc="-5" dirty="0">
                <a:solidFill>
                  <a:srgbClr val="468FCC"/>
                </a:solidFill>
                <a:latin typeface="Arial"/>
                <a:cs typeface="Arial"/>
                <a:hlinkClick r:id="rId6"/>
              </a:rPr>
              <a:t>://</a:t>
            </a:r>
            <a:r>
              <a:rPr sz="2000" u="heavy" dirty="0">
                <a:solidFill>
                  <a:srgbClr val="468FCC"/>
                </a:solidFill>
                <a:latin typeface="Arial"/>
                <a:cs typeface="Arial"/>
                <a:hlinkClick r:id="rId6"/>
              </a:rPr>
              <a:t>ww</a:t>
            </a:r>
            <a:r>
              <a:rPr sz="2000" u="heavy" spc="-105" dirty="0">
                <a:solidFill>
                  <a:srgbClr val="468FCC"/>
                </a:solidFill>
                <a:latin typeface="Arial"/>
                <a:cs typeface="Arial"/>
                <a:hlinkClick r:id="rId6"/>
              </a:rPr>
              <a:t>w</a:t>
            </a:r>
            <a:r>
              <a:rPr sz="2000" u="heavy" spc="-5" dirty="0">
                <a:solidFill>
                  <a:srgbClr val="468FCC"/>
                </a:solidFill>
                <a:latin typeface="Arial"/>
                <a:cs typeface="Arial"/>
                <a:hlinkClick r:id="rId6"/>
              </a:rPr>
              <a:t>.</a:t>
            </a:r>
            <a:r>
              <a:rPr sz="2000" u="heavy" dirty="0">
                <a:solidFill>
                  <a:srgbClr val="468FCC"/>
                </a:solidFill>
                <a:latin typeface="Arial"/>
                <a:cs typeface="Arial"/>
                <a:hlinkClick r:id="rId6"/>
              </a:rPr>
              <a:t>h</a:t>
            </a:r>
            <a:r>
              <a:rPr sz="2000" u="heavy" spc="-15" dirty="0">
                <a:solidFill>
                  <a:srgbClr val="468FCC"/>
                </a:solidFill>
                <a:latin typeface="Arial"/>
                <a:cs typeface="Arial"/>
                <a:hlinkClick r:id="rId6"/>
              </a:rPr>
              <a:t>e</a:t>
            </a:r>
            <a:r>
              <a:rPr sz="2000" u="heavy" dirty="0">
                <a:solidFill>
                  <a:srgbClr val="468FCC"/>
                </a:solidFill>
                <a:latin typeface="Arial"/>
                <a:cs typeface="Arial"/>
                <a:hlinkClick r:id="rId6"/>
              </a:rPr>
              <a:t>pa</a:t>
            </a:r>
            <a:r>
              <a:rPr sz="2000" u="heavy" spc="-5" dirty="0">
                <a:solidFill>
                  <a:srgbClr val="468FCC"/>
                </a:solidFill>
                <a:latin typeface="Arial"/>
                <a:cs typeface="Arial"/>
                <a:hlinkClick r:id="rId6"/>
              </a:rPr>
              <a:t>titi</a:t>
            </a:r>
            <a:r>
              <a:rPr sz="2000" u="heavy" spc="5" dirty="0">
                <a:solidFill>
                  <a:srgbClr val="468FCC"/>
                </a:solidFill>
                <a:latin typeface="Arial"/>
                <a:cs typeface="Arial"/>
                <a:hlinkClick r:id="rId6"/>
              </a:rPr>
              <a:t>s</a:t>
            </a:r>
            <a:r>
              <a:rPr sz="2000" u="heavy" spc="-10" dirty="0">
                <a:solidFill>
                  <a:srgbClr val="468FCC"/>
                </a:solidFill>
                <a:latin typeface="Arial"/>
                <a:cs typeface="Arial"/>
                <a:hlinkClick r:id="rId6"/>
              </a:rPr>
              <a:t>c</a:t>
            </a:r>
            <a:r>
              <a:rPr sz="2000" u="heavy" spc="-5" dirty="0">
                <a:solidFill>
                  <a:srgbClr val="468FCC"/>
                </a:solidFill>
                <a:latin typeface="Arial"/>
                <a:cs typeface="Arial"/>
                <a:hlinkClick r:id="rId6"/>
              </a:rPr>
              <a:t>.</a:t>
            </a:r>
            <a:r>
              <a:rPr sz="2000" u="heavy" dirty="0">
                <a:solidFill>
                  <a:srgbClr val="468FCC"/>
                </a:solidFill>
                <a:latin typeface="Arial"/>
                <a:cs typeface="Arial"/>
                <a:hlinkClick r:id="rId6"/>
              </a:rPr>
              <a:t>u</a:t>
            </a:r>
            <a:r>
              <a:rPr sz="2000" u="heavy" spc="-120" dirty="0">
                <a:solidFill>
                  <a:srgbClr val="468FCC"/>
                </a:solidFill>
                <a:latin typeface="Arial"/>
                <a:cs typeface="Arial"/>
                <a:hlinkClick r:id="rId6"/>
              </a:rPr>
              <a:t>w</a:t>
            </a:r>
            <a:r>
              <a:rPr sz="2000" u="heavy" spc="-5" dirty="0">
                <a:solidFill>
                  <a:srgbClr val="468FCC"/>
                </a:solidFill>
                <a:latin typeface="Arial"/>
                <a:cs typeface="Arial"/>
                <a:hlinkClick r:id="rId6"/>
              </a:rPr>
              <a:t>.</a:t>
            </a:r>
            <a:r>
              <a:rPr sz="2000" u="heavy" dirty="0">
                <a:solidFill>
                  <a:srgbClr val="468FCC"/>
                </a:solidFill>
                <a:latin typeface="Arial"/>
                <a:cs typeface="Arial"/>
                <a:hlinkClick r:id="rId6"/>
              </a:rPr>
              <a:t>ed</a:t>
            </a:r>
            <a:r>
              <a:rPr sz="2000" u="heavy" spc="-15" dirty="0">
                <a:solidFill>
                  <a:srgbClr val="468FCC"/>
                </a:solidFill>
                <a:latin typeface="Arial"/>
                <a:cs typeface="Arial"/>
                <a:hlinkClick r:id="rId6"/>
              </a:rPr>
              <a:t>u</a:t>
            </a:r>
            <a:r>
              <a:rPr sz="2000" u="heavy" dirty="0">
                <a:solidFill>
                  <a:srgbClr val="468FCC"/>
                </a:solidFill>
                <a:latin typeface="Arial"/>
                <a:cs typeface="Arial"/>
                <a:hlinkClick r:id="rId6"/>
              </a:rPr>
              <a:t>/</a:t>
            </a:r>
            <a:endParaRPr sz="2000">
              <a:latin typeface="Arial"/>
              <a:cs typeface="Arial"/>
            </a:endParaRPr>
          </a:p>
          <a:p>
            <a:pPr>
              <a:lnSpc>
                <a:spcPct val="100000"/>
              </a:lnSpc>
              <a:spcBef>
                <a:spcPts val="25"/>
              </a:spcBef>
              <a:buClr>
                <a:srgbClr val="D51F1A"/>
              </a:buClr>
              <a:buFont typeface="Wingdings"/>
              <a:buChar char=""/>
            </a:pPr>
            <a:endParaRPr sz="2900">
              <a:latin typeface="Times New Roman"/>
              <a:cs typeface="Times New Roman"/>
            </a:endParaRPr>
          </a:p>
          <a:p>
            <a:pPr marL="12700">
              <a:lnSpc>
                <a:spcPct val="100000"/>
              </a:lnSpc>
            </a:pPr>
            <a:r>
              <a:rPr sz="2000" dirty="0">
                <a:solidFill>
                  <a:srgbClr val="212121"/>
                </a:solidFill>
                <a:latin typeface="Arial"/>
                <a:cs typeface="Arial"/>
              </a:rPr>
              <a:t>CDC's</a:t>
            </a:r>
            <a:r>
              <a:rPr sz="2000" spc="-10" dirty="0">
                <a:solidFill>
                  <a:srgbClr val="212121"/>
                </a:solidFill>
                <a:latin typeface="Arial"/>
                <a:cs typeface="Arial"/>
              </a:rPr>
              <a:t> </a:t>
            </a:r>
            <a:r>
              <a:rPr sz="2000" dirty="0">
                <a:solidFill>
                  <a:srgbClr val="212121"/>
                </a:solidFill>
                <a:latin typeface="Arial"/>
                <a:cs typeface="Arial"/>
              </a:rPr>
              <a:t>Hepa</a:t>
            </a:r>
            <a:r>
              <a:rPr sz="2000" spc="-5" dirty="0">
                <a:solidFill>
                  <a:srgbClr val="212121"/>
                </a:solidFill>
                <a:latin typeface="Arial"/>
                <a:cs typeface="Arial"/>
              </a:rPr>
              <a:t>titi</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C</a:t>
            </a:r>
            <a:r>
              <a:rPr sz="2000" spc="-15" dirty="0">
                <a:solidFill>
                  <a:srgbClr val="212121"/>
                </a:solidFill>
                <a:latin typeface="Arial"/>
                <a:cs typeface="Arial"/>
              </a:rPr>
              <a:t> </a:t>
            </a:r>
            <a:r>
              <a:rPr sz="2000" spc="-5" dirty="0">
                <a:solidFill>
                  <a:srgbClr val="212121"/>
                </a:solidFill>
                <a:latin typeface="Arial"/>
                <a:cs typeface="Arial"/>
              </a:rPr>
              <a:t>I</a:t>
            </a:r>
            <a:r>
              <a:rPr sz="2000" dirty="0">
                <a:solidFill>
                  <a:srgbClr val="212121"/>
                </a:solidFill>
                <a:latin typeface="Arial"/>
                <a:cs typeface="Arial"/>
              </a:rPr>
              <a:t>n</a:t>
            </a:r>
            <a:r>
              <a:rPr sz="2000" spc="-5" dirty="0">
                <a:solidFill>
                  <a:srgbClr val="212121"/>
                </a:solidFill>
                <a:latin typeface="Arial"/>
                <a:cs typeface="Arial"/>
              </a:rPr>
              <a:t>f</a:t>
            </a:r>
            <a:r>
              <a:rPr sz="2000" dirty="0">
                <a:solidFill>
                  <a:srgbClr val="212121"/>
                </a:solidFill>
                <a:latin typeface="Arial"/>
                <a:cs typeface="Arial"/>
              </a:rPr>
              <a:t>or</a:t>
            </a:r>
            <a:r>
              <a:rPr sz="2000" spc="-5" dirty="0">
                <a:solidFill>
                  <a:srgbClr val="212121"/>
                </a:solidFill>
                <a:latin typeface="Arial"/>
                <a:cs typeface="Arial"/>
              </a:rPr>
              <a:t>m</a:t>
            </a:r>
            <a:r>
              <a:rPr sz="2000" dirty="0">
                <a:solidFill>
                  <a:srgbClr val="212121"/>
                </a:solidFill>
                <a:latin typeface="Arial"/>
                <a:cs typeface="Arial"/>
              </a:rPr>
              <a:t>a</a:t>
            </a:r>
            <a:r>
              <a:rPr sz="2000" spc="-5" dirty="0">
                <a:solidFill>
                  <a:srgbClr val="212121"/>
                </a:solidFill>
                <a:latin typeface="Arial"/>
                <a:cs typeface="Arial"/>
              </a:rPr>
              <a:t>ti</a:t>
            </a:r>
            <a:r>
              <a:rPr sz="2000" dirty="0">
                <a:solidFill>
                  <a:srgbClr val="212121"/>
                </a:solidFill>
                <a:latin typeface="Arial"/>
                <a:cs typeface="Arial"/>
              </a:rPr>
              <a:t>on</a:t>
            </a:r>
            <a:endParaRPr sz="2000">
              <a:latin typeface="Arial"/>
              <a:cs typeface="Arial"/>
            </a:endParaRPr>
          </a:p>
          <a:p>
            <a:pPr marL="354965" indent="-227965">
              <a:lnSpc>
                <a:spcPct val="100000"/>
              </a:lnSpc>
              <a:spcBef>
                <a:spcPts val="480"/>
              </a:spcBef>
              <a:buClr>
                <a:srgbClr val="D51F1A"/>
              </a:buClr>
              <a:buFont typeface="Wingdings"/>
              <a:buChar char=""/>
              <a:tabLst>
                <a:tab pos="355600" algn="l"/>
              </a:tabLst>
            </a:pPr>
            <a:r>
              <a:rPr sz="2000" u="heavy" dirty="0">
                <a:solidFill>
                  <a:srgbClr val="468FCC"/>
                </a:solidFill>
                <a:latin typeface="Arial"/>
                <a:cs typeface="Arial"/>
                <a:hlinkClick r:id="rId7"/>
              </a:rPr>
              <a:t>h</a:t>
            </a:r>
            <a:r>
              <a:rPr sz="2000" u="heavy" spc="-5" dirty="0">
                <a:solidFill>
                  <a:srgbClr val="468FCC"/>
                </a:solidFill>
                <a:latin typeface="Arial"/>
                <a:cs typeface="Arial"/>
                <a:hlinkClick r:id="rId7"/>
              </a:rPr>
              <a:t>tt</a:t>
            </a:r>
            <a:r>
              <a:rPr sz="2000" u="heavy" dirty="0">
                <a:solidFill>
                  <a:srgbClr val="468FCC"/>
                </a:solidFill>
                <a:latin typeface="Arial"/>
                <a:cs typeface="Arial"/>
                <a:hlinkClick r:id="rId7"/>
              </a:rPr>
              <a:t>p</a:t>
            </a:r>
            <a:r>
              <a:rPr sz="2000" u="heavy" spc="5" dirty="0">
                <a:solidFill>
                  <a:srgbClr val="468FCC"/>
                </a:solidFill>
                <a:latin typeface="Arial"/>
                <a:cs typeface="Arial"/>
                <a:hlinkClick r:id="rId7"/>
              </a:rPr>
              <a:t>s</a:t>
            </a:r>
            <a:r>
              <a:rPr sz="2000" u="heavy" spc="-5" dirty="0">
                <a:solidFill>
                  <a:srgbClr val="468FCC"/>
                </a:solidFill>
                <a:latin typeface="Arial"/>
                <a:cs typeface="Arial"/>
                <a:hlinkClick r:id="rId7"/>
              </a:rPr>
              <a:t>://</a:t>
            </a:r>
            <a:r>
              <a:rPr sz="2000" u="heavy" dirty="0">
                <a:solidFill>
                  <a:srgbClr val="468FCC"/>
                </a:solidFill>
                <a:latin typeface="Arial"/>
                <a:cs typeface="Arial"/>
                <a:hlinkClick r:id="rId7"/>
              </a:rPr>
              <a:t>ww</a:t>
            </a:r>
            <a:r>
              <a:rPr sz="2000" u="heavy" spc="-105" dirty="0">
                <a:solidFill>
                  <a:srgbClr val="468FCC"/>
                </a:solidFill>
                <a:latin typeface="Arial"/>
                <a:cs typeface="Arial"/>
                <a:hlinkClick r:id="rId7"/>
              </a:rPr>
              <a:t>w</a:t>
            </a:r>
            <a:r>
              <a:rPr sz="2000" u="heavy" spc="-5" dirty="0">
                <a:solidFill>
                  <a:srgbClr val="468FCC"/>
                </a:solidFill>
                <a:latin typeface="Arial"/>
                <a:cs typeface="Arial"/>
                <a:hlinkClick r:id="rId7"/>
              </a:rPr>
              <a:t>.</a:t>
            </a:r>
            <a:r>
              <a:rPr sz="2000" u="heavy" spc="-10" dirty="0">
                <a:solidFill>
                  <a:srgbClr val="468FCC"/>
                </a:solidFill>
                <a:latin typeface="Arial"/>
                <a:cs typeface="Arial"/>
                <a:hlinkClick r:id="rId7"/>
              </a:rPr>
              <a:t>c</a:t>
            </a:r>
            <a:r>
              <a:rPr sz="2000" u="heavy" dirty="0">
                <a:solidFill>
                  <a:srgbClr val="468FCC"/>
                </a:solidFill>
                <a:latin typeface="Arial"/>
                <a:cs typeface="Arial"/>
                <a:hlinkClick r:id="rId7"/>
              </a:rPr>
              <a:t>d</a:t>
            </a:r>
            <a:r>
              <a:rPr sz="2000" u="heavy" spc="-10" dirty="0">
                <a:solidFill>
                  <a:srgbClr val="468FCC"/>
                </a:solidFill>
                <a:latin typeface="Arial"/>
                <a:cs typeface="Arial"/>
                <a:hlinkClick r:id="rId7"/>
              </a:rPr>
              <a:t>c</a:t>
            </a:r>
            <a:r>
              <a:rPr sz="2000" u="heavy" spc="-5" dirty="0">
                <a:solidFill>
                  <a:srgbClr val="468FCC"/>
                </a:solidFill>
                <a:latin typeface="Arial"/>
                <a:cs typeface="Arial"/>
                <a:hlinkClick r:id="rId7"/>
              </a:rPr>
              <a:t>.</a:t>
            </a:r>
            <a:r>
              <a:rPr sz="2000" u="heavy" dirty="0">
                <a:solidFill>
                  <a:srgbClr val="468FCC"/>
                </a:solidFill>
                <a:latin typeface="Arial"/>
                <a:cs typeface="Arial"/>
                <a:hlinkClick r:id="rId7"/>
              </a:rPr>
              <a:t>go</a:t>
            </a:r>
            <a:r>
              <a:rPr sz="2000" u="heavy" spc="-10" dirty="0">
                <a:solidFill>
                  <a:srgbClr val="468FCC"/>
                </a:solidFill>
                <a:latin typeface="Arial"/>
                <a:cs typeface="Arial"/>
                <a:hlinkClick r:id="rId7"/>
              </a:rPr>
              <a:t>v</a:t>
            </a:r>
            <a:r>
              <a:rPr sz="2000" u="heavy" spc="-5" dirty="0">
                <a:solidFill>
                  <a:srgbClr val="468FCC"/>
                </a:solidFill>
                <a:latin typeface="Arial"/>
                <a:cs typeface="Arial"/>
                <a:hlinkClick r:id="rId7"/>
              </a:rPr>
              <a:t>/</a:t>
            </a:r>
            <a:r>
              <a:rPr sz="2000" u="heavy" dirty="0">
                <a:solidFill>
                  <a:srgbClr val="468FCC"/>
                </a:solidFill>
                <a:latin typeface="Arial"/>
                <a:cs typeface="Arial"/>
                <a:hlinkClick r:id="rId7"/>
              </a:rPr>
              <a:t>h</a:t>
            </a:r>
            <a:r>
              <a:rPr sz="2000" u="heavy" spc="-15" dirty="0">
                <a:solidFill>
                  <a:srgbClr val="468FCC"/>
                </a:solidFill>
                <a:latin typeface="Arial"/>
                <a:cs typeface="Arial"/>
                <a:hlinkClick r:id="rId7"/>
              </a:rPr>
              <a:t>e</a:t>
            </a:r>
            <a:r>
              <a:rPr sz="2000" u="heavy" dirty="0">
                <a:solidFill>
                  <a:srgbClr val="468FCC"/>
                </a:solidFill>
                <a:latin typeface="Arial"/>
                <a:cs typeface="Arial"/>
                <a:hlinkClick r:id="rId7"/>
              </a:rPr>
              <a:t>pa</a:t>
            </a:r>
            <a:r>
              <a:rPr sz="2000" u="heavy" spc="-5" dirty="0">
                <a:solidFill>
                  <a:srgbClr val="468FCC"/>
                </a:solidFill>
                <a:latin typeface="Arial"/>
                <a:cs typeface="Arial"/>
                <a:hlinkClick r:id="rId7"/>
              </a:rPr>
              <a:t>titi</a:t>
            </a:r>
            <a:r>
              <a:rPr sz="2000" u="heavy" spc="5" dirty="0">
                <a:solidFill>
                  <a:srgbClr val="468FCC"/>
                </a:solidFill>
                <a:latin typeface="Arial"/>
                <a:cs typeface="Arial"/>
                <a:hlinkClick r:id="rId7"/>
              </a:rPr>
              <a:t>s</a:t>
            </a:r>
            <a:r>
              <a:rPr sz="2000" u="heavy" spc="-5" dirty="0">
                <a:solidFill>
                  <a:srgbClr val="468FCC"/>
                </a:solidFill>
                <a:latin typeface="Arial"/>
                <a:cs typeface="Arial"/>
                <a:hlinkClick r:id="rId7"/>
              </a:rPr>
              <a:t>/</a:t>
            </a:r>
            <a:r>
              <a:rPr sz="2000" u="heavy" spc="-15" dirty="0">
                <a:solidFill>
                  <a:srgbClr val="468FCC"/>
                </a:solidFill>
                <a:latin typeface="Arial"/>
                <a:cs typeface="Arial"/>
                <a:hlinkClick r:id="rId7"/>
              </a:rPr>
              <a:t>h</a:t>
            </a:r>
            <a:r>
              <a:rPr sz="2000" u="heavy" spc="5" dirty="0">
                <a:solidFill>
                  <a:srgbClr val="468FCC"/>
                </a:solidFill>
                <a:latin typeface="Arial"/>
                <a:cs typeface="Arial"/>
                <a:hlinkClick r:id="rId7"/>
              </a:rPr>
              <a:t>c</a:t>
            </a:r>
            <a:r>
              <a:rPr sz="2000" u="heavy" spc="-10" dirty="0">
                <a:solidFill>
                  <a:srgbClr val="468FCC"/>
                </a:solidFill>
                <a:latin typeface="Arial"/>
                <a:cs typeface="Arial"/>
                <a:hlinkClick r:id="rId7"/>
              </a:rPr>
              <a:t>v</a:t>
            </a:r>
            <a:r>
              <a:rPr sz="2000" u="heavy" spc="-5" dirty="0">
                <a:solidFill>
                  <a:srgbClr val="468FCC"/>
                </a:solidFill>
                <a:latin typeface="Arial"/>
                <a:cs typeface="Arial"/>
                <a:hlinkClick r:id="rId7"/>
              </a:rPr>
              <a:t>/i</a:t>
            </a:r>
            <a:r>
              <a:rPr sz="2000" u="heavy" dirty="0">
                <a:solidFill>
                  <a:srgbClr val="468FCC"/>
                </a:solidFill>
                <a:latin typeface="Arial"/>
                <a:cs typeface="Arial"/>
                <a:hlinkClick r:id="rId7"/>
              </a:rPr>
              <a:t>nd</a:t>
            </a:r>
            <a:r>
              <a:rPr sz="2000" u="heavy" spc="-15" dirty="0">
                <a:solidFill>
                  <a:srgbClr val="468FCC"/>
                </a:solidFill>
                <a:latin typeface="Arial"/>
                <a:cs typeface="Arial"/>
                <a:hlinkClick r:id="rId7"/>
              </a:rPr>
              <a:t>e</a:t>
            </a:r>
            <a:r>
              <a:rPr sz="2000" u="heavy" spc="-10" dirty="0">
                <a:solidFill>
                  <a:srgbClr val="468FCC"/>
                </a:solidFill>
                <a:latin typeface="Arial"/>
                <a:cs typeface="Arial"/>
                <a:hlinkClick r:id="rId7"/>
              </a:rPr>
              <a:t>x</a:t>
            </a:r>
            <a:r>
              <a:rPr sz="2000" u="heavy" spc="-5" dirty="0">
                <a:solidFill>
                  <a:srgbClr val="468FCC"/>
                </a:solidFill>
                <a:latin typeface="Arial"/>
                <a:cs typeface="Arial"/>
                <a:hlinkClick r:id="rId7"/>
              </a:rPr>
              <a:t>.</a:t>
            </a:r>
            <a:r>
              <a:rPr sz="2000" u="heavy" dirty="0">
                <a:solidFill>
                  <a:srgbClr val="468FCC"/>
                </a:solidFill>
                <a:latin typeface="Arial"/>
                <a:cs typeface="Arial"/>
                <a:hlinkClick r:id="rId7"/>
              </a:rPr>
              <a:t>h</a:t>
            </a:r>
            <a:r>
              <a:rPr sz="2000" u="heavy" spc="-5" dirty="0">
                <a:solidFill>
                  <a:srgbClr val="468FCC"/>
                </a:solidFill>
                <a:latin typeface="Arial"/>
                <a:cs typeface="Arial"/>
                <a:hlinkClick r:id="rId7"/>
              </a:rPr>
              <a:t>t</a:t>
            </a:r>
            <a:r>
              <a:rPr sz="2000" u="heavy" dirty="0">
                <a:solidFill>
                  <a:srgbClr val="468FCC"/>
                </a:solidFill>
                <a:latin typeface="Arial"/>
                <a:cs typeface="Arial"/>
                <a:hlinkClick r:id="rId7"/>
              </a:rPr>
              <a:t>m</a:t>
            </a:r>
            <a:endParaRPr sz="20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8" cstate="print"/>
            <a:stretch>
              <a:fillRect/>
            </a:stretch>
          </a:blipFill>
        </p:spPr>
        <p:txBody>
          <a:bodyPr wrap="square" lIns="0" tIns="0" rIns="0" bIns="0" rtlCol="0"/>
          <a:lstStyle/>
          <a:p>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268765" y="679963"/>
            <a:ext cx="5405755" cy="508000"/>
          </a:xfrm>
          <a:prstGeom prst="rect">
            <a:avLst/>
          </a:prstGeom>
        </p:spPr>
        <p:txBody>
          <a:bodyPr vert="horz" wrap="square" lIns="0" tIns="0" rIns="0" bIns="0" rtlCol="0">
            <a:spAutoFit/>
          </a:bodyPr>
          <a:lstStyle/>
          <a:p>
            <a:pPr marL="12700">
              <a:lnSpc>
                <a:spcPts val="4760"/>
              </a:lnSpc>
            </a:pPr>
            <a:r>
              <a:rPr sz="4000" spc="-135" dirty="0">
                <a:solidFill>
                  <a:srgbClr val="C00000"/>
                </a:solidFill>
                <a:latin typeface="Arial"/>
                <a:cs typeface="Arial"/>
              </a:rPr>
              <a:t>Re</a:t>
            </a:r>
            <a:r>
              <a:rPr sz="4000" spc="-110" dirty="0">
                <a:solidFill>
                  <a:srgbClr val="C00000"/>
                </a:solidFill>
                <a:latin typeface="Arial"/>
                <a:cs typeface="Arial"/>
              </a:rPr>
              <a:t>s</a:t>
            </a:r>
            <a:r>
              <a:rPr sz="4000" spc="-130" dirty="0">
                <a:solidFill>
                  <a:srgbClr val="C00000"/>
                </a:solidFill>
                <a:latin typeface="Arial"/>
                <a:cs typeface="Arial"/>
              </a:rPr>
              <a:t>ou</a:t>
            </a:r>
            <a:r>
              <a:rPr sz="4000" spc="-110" dirty="0">
                <a:solidFill>
                  <a:srgbClr val="C00000"/>
                </a:solidFill>
                <a:latin typeface="Arial"/>
                <a:cs typeface="Arial"/>
              </a:rPr>
              <a:t>rc</a:t>
            </a:r>
            <a:r>
              <a:rPr sz="4000" spc="-130" dirty="0">
                <a:solidFill>
                  <a:srgbClr val="C00000"/>
                </a:solidFill>
                <a:latin typeface="Arial"/>
                <a:cs typeface="Arial"/>
              </a:rPr>
              <a:t>e</a:t>
            </a:r>
            <a:r>
              <a:rPr sz="4000" spc="-20" dirty="0">
                <a:solidFill>
                  <a:srgbClr val="C00000"/>
                </a:solidFill>
                <a:latin typeface="Arial"/>
                <a:cs typeface="Arial"/>
              </a:rPr>
              <a:t>s</a:t>
            </a:r>
            <a:r>
              <a:rPr sz="4000" spc="-210" dirty="0">
                <a:solidFill>
                  <a:srgbClr val="C00000"/>
                </a:solidFill>
                <a:latin typeface="Arial"/>
                <a:cs typeface="Arial"/>
              </a:rPr>
              <a:t> </a:t>
            </a:r>
            <a:r>
              <a:rPr sz="4000" spc="-30" dirty="0">
                <a:solidFill>
                  <a:srgbClr val="C00000"/>
                </a:solidFill>
                <a:latin typeface="Arial"/>
                <a:cs typeface="Arial"/>
              </a:rPr>
              <a:t>&amp;</a:t>
            </a:r>
            <a:r>
              <a:rPr sz="4000" spc="-204" dirty="0">
                <a:solidFill>
                  <a:srgbClr val="C00000"/>
                </a:solidFill>
                <a:latin typeface="Arial"/>
                <a:cs typeface="Arial"/>
              </a:rPr>
              <a:t> </a:t>
            </a:r>
            <a:r>
              <a:rPr sz="4000" spc="-135" dirty="0">
                <a:solidFill>
                  <a:srgbClr val="C00000"/>
                </a:solidFill>
                <a:latin typeface="Arial"/>
                <a:cs typeface="Arial"/>
              </a:rPr>
              <a:t>Re</a:t>
            </a:r>
            <a:r>
              <a:rPr sz="4000" spc="-105" dirty="0">
                <a:solidFill>
                  <a:srgbClr val="C00000"/>
                </a:solidFill>
                <a:latin typeface="Arial"/>
                <a:cs typeface="Arial"/>
              </a:rPr>
              <a:t>f</a:t>
            </a:r>
            <a:r>
              <a:rPr sz="4000" spc="-130" dirty="0">
                <a:solidFill>
                  <a:srgbClr val="C00000"/>
                </a:solidFill>
                <a:latin typeface="Arial"/>
                <a:cs typeface="Arial"/>
              </a:rPr>
              <a:t>e</a:t>
            </a:r>
            <a:r>
              <a:rPr sz="4000" spc="-110" dirty="0">
                <a:solidFill>
                  <a:srgbClr val="C00000"/>
                </a:solidFill>
                <a:latin typeface="Arial"/>
                <a:cs typeface="Arial"/>
              </a:rPr>
              <a:t>r</a:t>
            </a:r>
            <a:r>
              <a:rPr sz="4000" spc="-125" dirty="0">
                <a:solidFill>
                  <a:srgbClr val="C00000"/>
                </a:solidFill>
                <a:latin typeface="Arial"/>
                <a:cs typeface="Arial"/>
              </a:rPr>
              <a:t>e</a:t>
            </a:r>
            <a:r>
              <a:rPr sz="4000" spc="-130" dirty="0">
                <a:solidFill>
                  <a:srgbClr val="C00000"/>
                </a:solidFill>
                <a:latin typeface="Arial"/>
                <a:cs typeface="Arial"/>
              </a:rPr>
              <a:t>n</a:t>
            </a:r>
            <a:r>
              <a:rPr sz="4000" spc="-114" dirty="0">
                <a:solidFill>
                  <a:srgbClr val="C00000"/>
                </a:solidFill>
                <a:latin typeface="Arial"/>
                <a:cs typeface="Arial"/>
              </a:rPr>
              <a:t>c</a:t>
            </a:r>
            <a:r>
              <a:rPr sz="4000" spc="-125" dirty="0">
                <a:solidFill>
                  <a:srgbClr val="C00000"/>
                </a:solidFill>
                <a:latin typeface="Arial"/>
                <a:cs typeface="Arial"/>
              </a:rPr>
              <a:t>e</a:t>
            </a:r>
            <a:r>
              <a:rPr sz="4000" spc="-20" dirty="0">
                <a:solidFill>
                  <a:srgbClr val="C00000"/>
                </a:solidFill>
                <a:latin typeface="Arial"/>
                <a:cs typeface="Arial"/>
              </a:rPr>
              <a:t>s</a:t>
            </a:r>
            <a:endParaRPr sz="4000">
              <a:latin typeface="Arial"/>
              <a:cs typeface="Arial"/>
            </a:endParaRPr>
          </a:p>
        </p:txBody>
      </p:sp>
      <p:sp>
        <p:nvSpPr>
          <p:cNvPr id="4" name="object 4"/>
          <p:cNvSpPr txBox="1"/>
          <p:nvPr/>
        </p:nvSpPr>
        <p:spPr>
          <a:xfrm>
            <a:off x="760390" y="1555210"/>
            <a:ext cx="9681845" cy="4229735"/>
          </a:xfrm>
          <a:prstGeom prst="rect">
            <a:avLst/>
          </a:prstGeom>
        </p:spPr>
        <p:txBody>
          <a:bodyPr vert="horz" wrap="square" lIns="0" tIns="0" rIns="0" bIns="0" rtlCol="0">
            <a:spAutoFit/>
          </a:bodyPr>
          <a:lstStyle/>
          <a:p>
            <a:pPr marL="12700">
              <a:lnSpc>
                <a:spcPct val="100000"/>
              </a:lnSpc>
            </a:pPr>
            <a:r>
              <a:rPr sz="2000" spc="-5" dirty="0">
                <a:solidFill>
                  <a:srgbClr val="212121"/>
                </a:solidFill>
                <a:latin typeface="Arial"/>
                <a:cs typeface="Arial"/>
              </a:rPr>
              <a:t>St</a:t>
            </a:r>
            <a:r>
              <a:rPr sz="2000" dirty="0">
                <a:solidFill>
                  <a:srgbClr val="212121"/>
                </a:solidFill>
                <a:latin typeface="Arial"/>
                <a:cs typeface="Arial"/>
              </a:rPr>
              <a:t>ophepa</a:t>
            </a:r>
            <a:r>
              <a:rPr sz="2000" spc="-5" dirty="0">
                <a:solidFill>
                  <a:srgbClr val="212121"/>
                </a:solidFill>
                <a:latin typeface="Arial"/>
                <a:cs typeface="Arial"/>
              </a:rPr>
              <a:t>titi</a:t>
            </a:r>
            <a:r>
              <a:rPr sz="2000" spc="5" dirty="0">
                <a:solidFill>
                  <a:srgbClr val="212121"/>
                </a:solidFill>
                <a:latin typeface="Arial"/>
                <a:cs typeface="Arial"/>
              </a:rPr>
              <a:t>sc</a:t>
            </a:r>
            <a:r>
              <a:rPr sz="2000" spc="-5" dirty="0">
                <a:solidFill>
                  <a:srgbClr val="212121"/>
                </a:solidFill>
                <a:latin typeface="Arial"/>
                <a:cs typeface="Arial"/>
              </a:rPr>
              <a:t>.</a:t>
            </a:r>
            <a:r>
              <a:rPr sz="2000" spc="5" dirty="0">
                <a:solidFill>
                  <a:srgbClr val="212121"/>
                </a:solidFill>
                <a:latin typeface="Arial"/>
                <a:cs typeface="Arial"/>
              </a:rPr>
              <a:t>c</a:t>
            </a:r>
            <a:r>
              <a:rPr sz="2000" dirty="0">
                <a:solidFill>
                  <a:srgbClr val="212121"/>
                </a:solidFill>
                <a:latin typeface="Arial"/>
                <a:cs typeface="Arial"/>
              </a:rPr>
              <a:t>om</a:t>
            </a:r>
            <a:endParaRPr sz="2000">
              <a:latin typeface="Arial"/>
              <a:cs typeface="Arial"/>
            </a:endParaRPr>
          </a:p>
          <a:p>
            <a:pPr marL="355600" indent="-342900">
              <a:lnSpc>
                <a:spcPct val="100000"/>
              </a:lnSpc>
              <a:buClr>
                <a:srgbClr val="D51F1A"/>
              </a:buClr>
              <a:buFont typeface="Wingdings"/>
              <a:buChar char=""/>
              <a:tabLst>
                <a:tab pos="356235" algn="l"/>
              </a:tabLst>
            </a:pPr>
            <a:r>
              <a:rPr sz="2000" u="heavy" dirty="0">
                <a:solidFill>
                  <a:srgbClr val="468FCC"/>
                </a:solidFill>
                <a:latin typeface="Arial"/>
                <a:cs typeface="Arial"/>
                <a:hlinkClick r:id="rId4"/>
              </a:rPr>
              <a:t>h</a:t>
            </a:r>
            <a:r>
              <a:rPr sz="2000" u="heavy" spc="-5" dirty="0">
                <a:solidFill>
                  <a:srgbClr val="468FCC"/>
                </a:solidFill>
                <a:latin typeface="Arial"/>
                <a:cs typeface="Arial"/>
                <a:hlinkClick r:id="rId4"/>
              </a:rPr>
              <a:t>tt</a:t>
            </a:r>
            <a:r>
              <a:rPr sz="2000" u="heavy" dirty="0">
                <a:solidFill>
                  <a:srgbClr val="468FCC"/>
                </a:solidFill>
                <a:latin typeface="Arial"/>
                <a:cs typeface="Arial"/>
                <a:hlinkClick r:id="rId4"/>
              </a:rPr>
              <a:t>p</a:t>
            </a:r>
            <a:r>
              <a:rPr sz="2000" u="heavy" spc="5" dirty="0">
                <a:solidFill>
                  <a:srgbClr val="468FCC"/>
                </a:solidFill>
                <a:latin typeface="Arial"/>
                <a:cs typeface="Arial"/>
                <a:hlinkClick r:id="rId4"/>
              </a:rPr>
              <a:t>s</a:t>
            </a:r>
            <a:r>
              <a:rPr sz="2000" u="heavy" spc="-5" dirty="0">
                <a:solidFill>
                  <a:srgbClr val="468FCC"/>
                </a:solidFill>
                <a:latin typeface="Arial"/>
                <a:cs typeface="Arial"/>
                <a:hlinkClick r:id="rId4"/>
              </a:rPr>
              <a:t>://</a:t>
            </a:r>
            <a:r>
              <a:rPr sz="2000" u="heavy" dirty="0">
                <a:solidFill>
                  <a:srgbClr val="468FCC"/>
                </a:solidFill>
                <a:latin typeface="Arial"/>
                <a:cs typeface="Arial"/>
                <a:hlinkClick r:id="rId4"/>
              </a:rPr>
              <a:t>ww</a:t>
            </a:r>
            <a:r>
              <a:rPr sz="2000" u="heavy" spc="-105" dirty="0">
                <a:solidFill>
                  <a:srgbClr val="468FCC"/>
                </a:solidFill>
                <a:latin typeface="Arial"/>
                <a:cs typeface="Arial"/>
                <a:hlinkClick r:id="rId4"/>
              </a:rPr>
              <a:t>w</a:t>
            </a:r>
            <a:r>
              <a:rPr sz="2000" u="heavy" spc="-5" dirty="0">
                <a:solidFill>
                  <a:srgbClr val="468FCC"/>
                </a:solidFill>
                <a:latin typeface="Arial"/>
                <a:cs typeface="Arial"/>
                <a:hlinkClick r:id="rId4"/>
              </a:rPr>
              <a:t>.</a:t>
            </a:r>
            <a:r>
              <a:rPr sz="2000" u="heavy" spc="-10" dirty="0">
                <a:solidFill>
                  <a:srgbClr val="468FCC"/>
                </a:solidFill>
                <a:latin typeface="Arial"/>
                <a:cs typeface="Arial"/>
                <a:hlinkClick r:id="rId4"/>
              </a:rPr>
              <a:t>s</a:t>
            </a:r>
            <a:r>
              <a:rPr sz="2000" u="heavy" spc="-5" dirty="0">
                <a:solidFill>
                  <a:srgbClr val="468FCC"/>
                </a:solidFill>
                <a:latin typeface="Arial"/>
                <a:cs typeface="Arial"/>
                <a:hlinkClick r:id="rId4"/>
              </a:rPr>
              <a:t>t</a:t>
            </a:r>
            <a:r>
              <a:rPr sz="2000" u="heavy" dirty="0">
                <a:solidFill>
                  <a:srgbClr val="468FCC"/>
                </a:solidFill>
                <a:latin typeface="Arial"/>
                <a:cs typeface="Arial"/>
                <a:hlinkClick r:id="rId4"/>
              </a:rPr>
              <a:t>op</a:t>
            </a:r>
            <a:r>
              <a:rPr sz="2000" u="heavy" spc="-15" dirty="0">
                <a:solidFill>
                  <a:srgbClr val="468FCC"/>
                </a:solidFill>
                <a:latin typeface="Arial"/>
                <a:cs typeface="Arial"/>
                <a:hlinkClick r:id="rId4"/>
              </a:rPr>
              <a:t>h</a:t>
            </a:r>
            <a:r>
              <a:rPr sz="2000" u="heavy" dirty="0">
                <a:solidFill>
                  <a:srgbClr val="468FCC"/>
                </a:solidFill>
                <a:latin typeface="Arial"/>
                <a:cs typeface="Arial"/>
                <a:hlinkClick r:id="rId4"/>
              </a:rPr>
              <a:t>ep</a:t>
            </a:r>
            <a:r>
              <a:rPr sz="2000" u="heavy" spc="-15" dirty="0">
                <a:solidFill>
                  <a:srgbClr val="468FCC"/>
                </a:solidFill>
                <a:latin typeface="Arial"/>
                <a:cs typeface="Arial"/>
                <a:hlinkClick r:id="rId4"/>
              </a:rPr>
              <a:t>a</a:t>
            </a:r>
            <a:r>
              <a:rPr sz="2000" u="heavy" spc="-5" dirty="0">
                <a:solidFill>
                  <a:srgbClr val="468FCC"/>
                </a:solidFill>
                <a:latin typeface="Arial"/>
                <a:cs typeface="Arial"/>
                <a:hlinkClick r:id="rId4"/>
              </a:rPr>
              <a:t>titi</a:t>
            </a:r>
            <a:r>
              <a:rPr sz="2000" u="heavy" spc="5" dirty="0">
                <a:solidFill>
                  <a:srgbClr val="468FCC"/>
                </a:solidFill>
                <a:latin typeface="Arial"/>
                <a:cs typeface="Arial"/>
                <a:hlinkClick r:id="rId4"/>
              </a:rPr>
              <a:t>sc</a:t>
            </a:r>
            <a:r>
              <a:rPr sz="2000" u="heavy" spc="-5" dirty="0">
                <a:solidFill>
                  <a:srgbClr val="468FCC"/>
                </a:solidFill>
                <a:latin typeface="Arial"/>
                <a:cs typeface="Arial"/>
                <a:hlinkClick r:id="rId4"/>
              </a:rPr>
              <a:t>.</a:t>
            </a:r>
            <a:r>
              <a:rPr sz="2000" u="heavy" spc="-10" dirty="0">
                <a:solidFill>
                  <a:srgbClr val="468FCC"/>
                </a:solidFill>
                <a:latin typeface="Arial"/>
                <a:cs typeface="Arial"/>
                <a:hlinkClick r:id="rId4"/>
              </a:rPr>
              <a:t>c</a:t>
            </a:r>
            <a:r>
              <a:rPr sz="2000" u="heavy" dirty="0">
                <a:solidFill>
                  <a:srgbClr val="468FCC"/>
                </a:solidFill>
                <a:latin typeface="Arial"/>
                <a:cs typeface="Arial"/>
                <a:hlinkClick r:id="rId4"/>
              </a:rPr>
              <a:t>o</a:t>
            </a:r>
            <a:r>
              <a:rPr sz="2000" u="heavy" spc="-15" dirty="0">
                <a:solidFill>
                  <a:srgbClr val="468FCC"/>
                </a:solidFill>
                <a:latin typeface="Arial"/>
                <a:cs typeface="Arial"/>
                <a:hlinkClick r:id="rId4"/>
              </a:rPr>
              <a:t>m</a:t>
            </a:r>
            <a:r>
              <a:rPr sz="2000" u="heavy" dirty="0">
                <a:solidFill>
                  <a:srgbClr val="468FCC"/>
                </a:solidFill>
                <a:latin typeface="Arial"/>
                <a:cs typeface="Arial"/>
                <a:hlinkClick r:id="rId4"/>
              </a:rPr>
              <a:t>/</a:t>
            </a:r>
            <a:endParaRPr sz="2000">
              <a:latin typeface="Arial"/>
              <a:cs typeface="Arial"/>
            </a:endParaRPr>
          </a:p>
          <a:p>
            <a:pPr>
              <a:lnSpc>
                <a:spcPct val="100000"/>
              </a:lnSpc>
              <a:spcBef>
                <a:spcPts val="42"/>
              </a:spcBef>
              <a:buClr>
                <a:srgbClr val="D51F1A"/>
              </a:buClr>
              <a:buFont typeface="Wingdings"/>
              <a:buChar char=""/>
            </a:pPr>
            <a:endParaRPr sz="2050">
              <a:latin typeface="Times New Roman"/>
              <a:cs typeface="Times New Roman"/>
            </a:endParaRPr>
          </a:p>
          <a:p>
            <a:pPr marL="12700">
              <a:lnSpc>
                <a:spcPct val="100000"/>
              </a:lnSpc>
            </a:pPr>
            <a:r>
              <a:rPr sz="2000" spc="-5" dirty="0">
                <a:solidFill>
                  <a:srgbClr val="212121"/>
                </a:solidFill>
                <a:latin typeface="Arial"/>
                <a:cs typeface="Arial"/>
              </a:rPr>
              <a:t>AAS</a:t>
            </a:r>
            <a:r>
              <a:rPr sz="2000" dirty="0">
                <a:solidFill>
                  <a:srgbClr val="212121"/>
                </a:solidFill>
                <a:latin typeface="Arial"/>
                <a:cs typeface="Arial"/>
              </a:rPr>
              <a:t>LD</a:t>
            </a:r>
            <a:r>
              <a:rPr sz="2000" spc="-5" dirty="0">
                <a:solidFill>
                  <a:srgbClr val="212121"/>
                </a:solidFill>
                <a:latin typeface="Arial"/>
                <a:cs typeface="Arial"/>
              </a:rPr>
              <a:t>/I</a:t>
            </a:r>
            <a:r>
              <a:rPr sz="2000" dirty="0">
                <a:solidFill>
                  <a:srgbClr val="212121"/>
                </a:solidFill>
                <a:latin typeface="Arial"/>
                <a:cs typeface="Arial"/>
              </a:rPr>
              <a:t>D</a:t>
            </a:r>
            <a:r>
              <a:rPr sz="2000" spc="-5" dirty="0">
                <a:solidFill>
                  <a:srgbClr val="212121"/>
                </a:solidFill>
                <a:latin typeface="Arial"/>
                <a:cs typeface="Arial"/>
              </a:rPr>
              <a:t>S</a:t>
            </a:r>
            <a:r>
              <a:rPr sz="2000" dirty="0">
                <a:solidFill>
                  <a:srgbClr val="212121"/>
                </a:solidFill>
                <a:latin typeface="Arial"/>
                <a:cs typeface="Arial"/>
              </a:rPr>
              <a:t>A</a:t>
            </a:r>
            <a:r>
              <a:rPr sz="2000" spc="-105" dirty="0">
                <a:solidFill>
                  <a:srgbClr val="212121"/>
                </a:solidFill>
                <a:latin typeface="Arial"/>
                <a:cs typeface="Arial"/>
              </a:rPr>
              <a:t> </a:t>
            </a:r>
            <a:r>
              <a:rPr sz="2000" spc="-5" dirty="0">
                <a:solidFill>
                  <a:srgbClr val="212121"/>
                </a:solidFill>
                <a:latin typeface="Arial"/>
                <a:cs typeface="Arial"/>
              </a:rPr>
              <a:t>Sim</a:t>
            </a:r>
            <a:r>
              <a:rPr sz="2000" dirty="0">
                <a:solidFill>
                  <a:srgbClr val="212121"/>
                </a:solidFill>
                <a:latin typeface="Arial"/>
                <a:cs typeface="Arial"/>
              </a:rPr>
              <a:t>p</a:t>
            </a:r>
            <a:r>
              <a:rPr sz="2000" spc="-5" dirty="0">
                <a:solidFill>
                  <a:srgbClr val="212121"/>
                </a:solidFill>
                <a:latin typeface="Arial"/>
                <a:cs typeface="Arial"/>
              </a:rPr>
              <a:t>lifi</a:t>
            </a:r>
            <a:r>
              <a:rPr sz="2000" dirty="0">
                <a:solidFill>
                  <a:srgbClr val="212121"/>
                </a:solidFill>
                <a:latin typeface="Arial"/>
                <a:cs typeface="Arial"/>
              </a:rPr>
              <a:t>ed</a:t>
            </a:r>
            <a:r>
              <a:rPr sz="2000" spc="10" dirty="0">
                <a:solidFill>
                  <a:srgbClr val="212121"/>
                </a:solidFill>
                <a:latin typeface="Arial"/>
                <a:cs typeface="Arial"/>
              </a:rPr>
              <a:t> </a:t>
            </a:r>
            <a:r>
              <a:rPr sz="2000" dirty="0">
                <a:solidFill>
                  <a:srgbClr val="212121"/>
                </a:solidFill>
                <a:latin typeface="Arial"/>
                <a:cs typeface="Arial"/>
              </a:rPr>
              <a:t>HCV</a:t>
            </a:r>
            <a:r>
              <a:rPr sz="2000" spc="-45" dirty="0">
                <a:solidFill>
                  <a:srgbClr val="212121"/>
                </a:solidFill>
                <a:latin typeface="Arial"/>
                <a:cs typeface="Arial"/>
              </a:rPr>
              <a:t> </a:t>
            </a:r>
            <a:r>
              <a:rPr sz="2000" spc="-7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a:t>
            </a:r>
            <a:r>
              <a:rPr sz="2000" spc="-5" dirty="0">
                <a:solidFill>
                  <a:srgbClr val="212121"/>
                </a:solidFill>
                <a:latin typeface="Arial"/>
                <a:cs typeface="Arial"/>
              </a:rPr>
              <a:t>t</a:t>
            </a:r>
            <a:r>
              <a:rPr sz="2000" dirty="0">
                <a:solidFill>
                  <a:srgbClr val="212121"/>
                </a:solidFill>
                <a:latin typeface="Arial"/>
                <a:cs typeface="Arial"/>
              </a:rPr>
              <a:t>*</a:t>
            </a:r>
            <a:r>
              <a:rPr sz="2000" spc="-55"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50" dirty="0">
                <a:solidFill>
                  <a:srgbClr val="212121"/>
                </a:solidFill>
                <a:latin typeface="Arial"/>
                <a:cs typeface="Arial"/>
              </a:rPr>
              <a:t> </a:t>
            </a:r>
            <a:r>
              <a:rPr sz="2000" spc="-7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ent</a:t>
            </a:r>
            <a:r>
              <a:rPr sz="2000" spc="-45" dirty="0">
                <a:solidFill>
                  <a:srgbClr val="212121"/>
                </a:solidFill>
                <a:latin typeface="Arial"/>
                <a:cs typeface="Arial"/>
              </a:rPr>
              <a:t> </a:t>
            </a:r>
            <a:r>
              <a:rPr sz="2000" dirty="0">
                <a:solidFill>
                  <a:srgbClr val="212121"/>
                </a:solidFill>
                <a:latin typeface="Arial"/>
                <a:cs typeface="Arial"/>
              </a:rPr>
              <a:t>Na</a:t>
            </a:r>
            <a:r>
              <a:rPr sz="2000" spc="-5" dirty="0">
                <a:solidFill>
                  <a:srgbClr val="212121"/>
                </a:solidFill>
                <a:latin typeface="Arial"/>
                <a:cs typeface="Arial"/>
              </a:rPr>
              <a:t>ï</a:t>
            </a:r>
            <a:r>
              <a:rPr sz="2000" spc="-10" dirty="0">
                <a:solidFill>
                  <a:srgbClr val="212121"/>
                </a:solidFill>
                <a:latin typeface="Arial"/>
                <a:cs typeface="Arial"/>
              </a:rPr>
              <a:t>v</a:t>
            </a:r>
            <a:r>
              <a:rPr sz="2000" dirty="0">
                <a:solidFill>
                  <a:srgbClr val="212121"/>
                </a:solidFill>
                <a:latin typeface="Arial"/>
                <a:cs typeface="Arial"/>
              </a:rPr>
              <a:t>e</a:t>
            </a:r>
            <a:r>
              <a:rPr sz="2000" spc="-125" dirty="0">
                <a:solidFill>
                  <a:srgbClr val="212121"/>
                </a:solidFill>
                <a:latin typeface="Arial"/>
                <a:cs typeface="Arial"/>
              </a:rPr>
              <a:t> </a:t>
            </a:r>
            <a:r>
              <a:rPr sz="2000" spc="-5" dirty="0">
                <a:solidFill>
                  <a:srgbClr val="212121"/>
                </a:solidFill>
                <a:latin typeface="Arial"/>
                <a:cs typeface="Arial"/>
              </a:rPr>
              <a:t>A</a:t>
            </a:r>
            <a:r>
              <a:rPr sz="2000" dirty="0">
                <a:solidFill>
                  <a:srgbClr val="212121"/>
                </a:solidFill>
                <a:latin typeface="Arial"/>
                <a:cs typeface="Arial"/>
              </a:rPr>
              <a:t>du</a:t>
            </a:r>
            <a:r>
              <a:rPr sz="2000" spc="-5" dirty="0">
                <a:solidFill>
                  <a:srgbClr val="212121"/>
                </a:solidFill>
                <a:latin typeface="Arial"/>
                <a:cs typeface="Arial"/>
              </a:rPr>
              <a:t>lt</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W</a:t>
            </a:r>
            <a:r>
              <a:rPr sz="2000" spc="-5" dirty="0">
                <a:solidFill>
                  <a:srgbClr val="212121"/>
                </a:solidFill>
                <a:latin typeface="Arial"/>
                <a:cs typeface="Arial"/>
              </a:rPr>
              <a:t>it</a:t>
            </a:r>
            <a:r>
              <a:rPr sz="2000" dirty="0">
                <a:solidFill>
                  <a:srgbClr val="212121"/>
                </a:solidFill>
                <a:latin typeface="Arial"/>
                <a:cs typeface="Arial"/>
              </a:rPr>
              <a:t>hout</a:t>
            </a:r>
            <a:r>
              <a:rPr sz="2000" spc="-25" dirty="0">
                <a:solidFill>
                  <a:srgbClr val="212121"/>
                </a:solidFill>
                <a:latin typeface="Arial"/>
                <a:cs typeface="Arial"/>
              </a:rPr>
              <a:t> </a:t>
            </a:r>
            <a:r>
              <a:rPr sz="2000"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rrho</a:t>
            </a:r>
            <a:r>
              <a:rPr sz="2000" spc="5" dirty="0">
                <a:solidFill>
                  <a:srgbClr val="212121"/>
                </a:solidFill>
                <a:latin typeface="Arial"/>
                <a:cs typeface="Arial"/>
              </a:rPr>
              <a:t>s</a:t>
            </a:r>
            <a:r>
              <a:rPr sz="2000" spc="-5" dirty="0">
                <a:solidFill>
                  <a:srgbClr val="212121"/>
                </a:solidFill>
                <a:latin typeface="Arial"/>
                <a:cs typeface="Arial"/>
              </a:rPr>
              <a:t>i</a:t>
            </a:r>
            <a:r>
              <a:rPr sz="2000" dirty="0">
                <a:solidFill>
                  <a:srgbClr val="212121"/>
                </a:solidFill>
                <a:latin typeface="Arial"/>
                <a:cs typeface="Arial"/>
              </a:rPr>
              <a:t>s</a:t>
            </a:r>
            <a:endParaRPr sz="2000">
              <a:latin typeface="Arial"/>
              <a:cs typeface="Arial"/>
            </a:endParaRPr>
          </a:p>
          <a:p>
            <a:pPr marL="355600" lvl="1" indent="-228600">
              <a:lnSpc>
                <a:spcPct val="100000"/>
              </a:lnSpc>
              <a:buClr>
                <a:srgbClr val="D51F1A"/>
              </a:buClr>
              <a:buFont typeface="Wingdings"/>
              <a:buChar char=""/>
              <a:tabLst>
                <a:tab pos="356235" algn="l"/>
              </a:tabLst>
            </a:pPr>
            <a:r>
              <a:rPr sz="2000" u="heavy" dirty="0">
                <a:solidFill>
                  <a:srgbClr val="468FCC"/>
                </a:solidFill>
                <a:latin typeface="Arial"/>
                <a:cs typeface="Arial"/>
                <a:hlinkClick r:id="rId5"/>
              </a:rPr>
              <a:t>h</a:t>
            </a:r>
            <a:r>
              <a:rPr sz="2000" u="heavy" spc="-5" dirty="0">
                <a:solidFill>
                  <a:srgbClr val="468FCC"/>
                </a:solidFill>
                <a:latin typeface="Arial"/>
                <a:cs typeface="Arial"/>
                <a:hlinkClick r:id="rId5"/>
              </a:rPr>
              <a:t>tt</a:t>
            </a:r>
            <a:r>
              <a:rPr sz="2000" u="heavy" dirty="0">
                <a:solidFill>
                  <a:srgbClr val="468FCC"/>
                </a:solidFill>
                <a:latin typeface="Arial"/>
                <a:cs typeface="Arial"/>
                <a:hlinkClick r:id="rId5"/>
              </a:rPr>
              <a:t>p</a:t>
            </a:r>
            <a:r>
              <a:rPr sz="2000" u="heavy" spc="5" dirty="0">
                <a:solidFill>
                  <a:srgbClr val="468FCC"/>
                </a:solidFill>
                <a:latin typeface="Arial"/>
                <a:cs typeface="Arial"/>
                <a:hlinkClick r:id="rId5"/>
              </a:rPr>
              <a:t>s</a:t>
            </a:r>
            <a:r>
              <a:rPr sz="2000" u="heavy" spc="-5" dirty="0">
                <a:solidFill>
                  <a:srgbClr val="468FCC"/>
                </a:solidFill>
                <a:latin typeface="Arial"/>
                <a:cs typeface="Arial"/>
                <a:hlinkClick r:id="rId5"/>
              </a:rPr>
              <a:t>://</a:t>
            </a:r>
            <a:r>
              <a:rPr sz="2000" u="heavy" dirty="0">
                <a:solidFill>
                  <a:srgbClr val="468FCC"/>
                </a:solidFill>
                <a:latin typeface="Arial"/>
                <a:cs typeface="Arial"/>
                <a:hlinkClick r:id="rId5"/>
              </a:rPr>
              <a:t>ww</a:t>
            </a:r>
            <a:r>
              <a:rPr sz="2000" u="heavy" spc="-105" dirty="0">
                <a:solidFill>
                  <a:srgbClr val="468FCC"/>
                </a:solidFill>
                <a:latin typeface="Arial"/>
                <a:cs typeface="Arial"/>
                <a:hlinkClick r:id="rId5"/>
              </a:rPr>
              <a:t>w</a:t>
            </a:r>
            <a:r>
              <a:rPr sz="2000" u="heavy" spc="-5" dirty="0">
                <a:solidFill>
                  <a:srgbClr val="468FCC"/>
                </a:solidFill>
                <a:latin typeface="Arial"/>
                <a:cs typeface="Arial"/>
                <a:hlinkClick r:id="rId5"/>
              </a:rPr>
              <a:t>.</a:t>
            </a:r>
            <a:r>
              <a:rPr sz="2000" u="heavy" dirty="0">
                <a:solidFill>
                  <a:srgbClr val="468FCC"/>
                </a:solidFill>
                <a:latin typeface="Arial"/>
                <a:cs typeface="Arial"/>
                <a:hlinkClick r:id="rId5"/>
              </a:rPr>
              <a:t>h</a:t>
            </a:r>
            <a:r>
              <a:rPr sz="2000" u="heavy" spc="-10" dirty="0">
                <a:solidFill>
                  <a:srgbClr val="468FCC"/>
                </a:solidFill>
                <a:latin typeface="Arial"/>
                <a:cs typeface="Arial"/>
                <a:hlinkClick r:id="rId5"/>
              </a:rPr>
              <a:t>cv</a:t>
            </a:r>
            <a:r>
              <a:rPr sz="2000" u="heavy" dirty="0">
                <a:solidFill>
                  <a:srgbClr val="468FCC"/>
                </a:solidFill>
                <a:latin typeface="Arial"/>
                <a:cs typeface="Arial"/>
                <a:hlinkClick r:id="rId5"/>
              </a:rPr>
              <a:t>gu</a:t>
            </a:r>
            <a:r>
              <a:rPr sz="2000" u="heavy" spc="-5" dirty="0">
                <a:solidFill>
                  <a:srgbClr val="468FCC"/>
                </a:solidFill>
                <a:latin typeface="Arial"/>
                <a:cs typeface="Arial"/>
                <a:hlinkClick r:id="rId5"/>
              </a:rPr>
              <a:t>i</a:t>
            </a:r>
            <a:r>
              <a:rPr sz="2000" u="heavy" dirty="0">
                <a:solidFill>
                  <a:srgbClr val="468FCC"/>
                </a:solidFill>
                <a:latin typeface="Arial"/>
                <a:cs typeface="Arial"/>
                <a:hlinkClick r:id="rId5"/>
              </a:rPr>
              <a:t>de</a:t>
            </a:r>
            <a:r>
              <a:rPr sz="2000" u="heavy" spc="-5" dirty="0">
                <a:solidFill>
                  <a:srgbClr val="468FCC"/>
                </a:solidFill>
                <a:latin typeface="Arial"/>
                <a:cs typeface="Arial"/>
                <a:hlinkClick r:id="rId5"/>
              </a:rPr>
              <a:t>li</a:t>
            </a:r>
            <a:r>
              <a:rPr sz="2000" u="heavy" dirty="0">
                <a:solidFill>
                  <a:srgbClr val="468FCC"/>
                </a:solidFill>
                <a:latin typeface="Arial"/>
                <a:cs typeface="Arial"/>
                <a:hlinkClick r:id="rId5"/>
              </a:rPr>
              <a:t>ne</a:t>
            </a:r>
            <a:r>
              <a:rPr sz="2000" u="heavy" spc="5" dirty="0">
                <a:solidFill>
                  <a:srgbClr val="468FCC"/>
                </a:solidFill>
                <a:latin typeface="Arial"/>
                <a:cs typeface="Arial"/>
                <a:hlinkClick r:id="rId5"/>
              </a:rPr>
              <a:t>s</a:t>
            </a:r>
            <a:r>
              <a:rPr sz="2000" u="heavy" spc="-20" dirty="0">
                <a:solidFill>
                  <a:srgbClr val="468FCC"/>
                </a:solidFill>
                <a:latin typeface="Arial"/>
                <a:cs typeface="Arial"/>
                <a:hlinkClick r:id="rId5"/>
              </a:rPr>
              <a:t>.</a:t>
            </a:r>
            <a:r>
              <a:rPr sz="2000" u="heavy" dirty="0">
                <a:solidFill>
                  <a:srgbClr val="468FCC"/>
                </a:solidFill>
                <a:latin typeface="Arial"/>
                <a:cs typeface="Arial"/>
                <a:hlinkClick r:id="rId5"/>
              </a:rPr>
              <a:t>o</a:t>
            </a:r>
            <a:r>
              <a:rPr sz="2000" u="heavy" spc="-10" dirty="0">
                <a:solidFill>
                  <a:srgbClr val="468FCC"/>
                </a:solidFill>
                <a:latin typeface="Arial"/>
                <a:cs typeface="Arial"/>
                <a:hlinkClick r:id="rId5"/>
              </a:rPr>
              <a:t>r</a:t>
            </a:r>
            <a:r>
              <a:rPr sz="2000" u="heavy" dirty="0">
                <a:solidFill>
                  <a:srgbClr val="468FCC"/>
                </a:solidFill>
                <a:latin typeface="Arial"/>
                <a:cs typeface="Arial"/>
                <a:hlinkClick r:id="rId5"/>
              </a:rPr>
              <a:t>g</a:t>
            </a:r>
            <a:r>
              <a:rPr sz="2000" u="heavy" spc="-5" dirty="0">
                <a:solidFill>
                  <a:srgbClr val="468FCC"/>
                </a:solidFill>
                <a:latin typeface="Arial"/>
                <a:cs typeface="Arial"/>
                <a:hlinkClick r:id="rId5"/>
              </a:rPr>
              <a:t>/t</a:t>
            </a:r>
            <a:r>
              <a:rPr sz="2000" u="heavy" spc="-10" dirty="0">
                <a:solidFill>
                  <a:srgbClr val="468FCC"/>
                </a:solidFill>
                <a:latin typeface="Arial"/>
                <a:cs typeface="Arial"/>
                <a:hlinkClick r:id="rId5"/>
              </a:rPr>
              <a:t>r</a:t>
            </a:r>
            <a:r>
              <a:rPr sz="2000" u="heavy" dirty="0">
                <a:solidFill>
                  <a:srgbClr val="468FCC"/>
                </a:solidFill>
                <a:latin typeface="Arial"/>
                <a:cs typeface="Arial"/>
                <a:hlinkClick r:id="rId5"/>
              </a:rPr>
              <a:t>e</a:t>
            </a:r>
            <a:r>
              <a:rPr sz="2000" u="heavy" spc="-15" dirty="0">
                <a:solidFill>
                  <a:srgbClr val="468FCC"/>
                </a:solidFill>
                <a:latin typeface="Arial"/>
                <a:cs typeface="Arial"/>
                <a:hlinkClick r:id="rId5"/>
              </a:rPr>
              <a:t>a</a:t>
            </a:r>
            <a:r>
              <a:rPr sz="2000" u="heavy" spc="-5" dirty="0">
                <a:solidFill>
                  <a:srgbClr val="468FCC"/>
                </a:solidFill>
                <a:latin typeface="Arial"/>
                <a:cs typeface="Arial"/>
                <a:hlinkClick r:id="rId5"/>
              </a:rPr>
              <a:t>tm</a:t>
            </a:r>
            <a:r>
              <a:rPr sz="2000" u="heavy" spc="-15" dirty="0">
                <a:solidFill>
                  <a:srgbClr val="468FCC"/>
                </a:solidFill>
                <a:latin typeface="Arial"/>
                <a:cs typeface="Arial"/>
                <a:hlinkClick r:id="rId5"/>
              </a:rPr>
              <a:t>e</a:t>
            </a:r>
            <a:r>
              <a:rPr sz="2000" u="heavy" dirty="0">
                <a:solidFill>
                  <a:srgbClr val="468FCC"/>
                </a:solidFill>
                <a:latin typeface="Arial"/>
                <a:cs typeface="Arial"/>
                <a:hlinkClick r:id="rId5"/>
              </a:rPr>
              <a:t>n</a:t>
            </a:r>
            <a:r>
              <a:rPr sz="2000" u="heavy" spc="-10" dirty="0">
                <a:solidFill>
                  <a:srgbClr val="468FCC"/>
                </a:solidFill>
                <a:latin typeface="Arial"/>
                <a:cs typeface="Arial"/>
                <a:hlinkClick r:id="rId5"/>
              </a:rPr>
              <a:t>t-</a:t>
            </a:r>
            <a:r>
              <a:rPr sz="2000" u="heavy" dirty="0">
                <a:solidFill>
                  <a:srgbClr val="468FCC"/>
                </a:solidFill>
                <a:latin typeface="Arial"/>
                <a:cs typeface="Arial"/>
                <a:hlinkClick r:id="rId5"/>
              </a:rPr>
              <a:t>na</a:t>
            </a:r>
            <a:r>
              <a:rPr sz="2000" u="heavy" spc="-5" dirty="0">
                <a:solidFill>
                  <a:srgbClr val="468FCC"/>
                </a:solidFill>
                <a:latin typeface="Arial"/>
                <a:cs typeface="Arial"/>
                <a:hlinkClick r:id="rId5"/>
              </a:rPr>
              <a:t>i</a:t>
            </a:r>
            <a:r>
              <a:rPr sz="2000" u="heavy" spc="-10" dirty="0">
                <a:solidFill>
                  <a:srgbClr val="468FCC"/>
                </a:solidFill>
                <a:latin typeface="Arial"/>
                <a:cs typeface="Arial"/>
                <a:hlinkClick r:id="rId5"/>
              </a:rPr>
              <a:t>v</a:t>
            </a:r>
            <a:r>
              <a:rPr sz="2000" u="heavy" dirty="0">
                <a:solidFill>
                  <a:srgbClr val="468FCC"/>
                </a:solidFill>
                <a:latin typeface="Arial"/>
                <a:cs typeface="Arial"/>
                <a:hlinkClick r:id="rId5"/>
              </a:rPr>
              <a:t>e</a:t>
            </a:r>
            <a:r>
              <a:rPr sz="2000" u="heavy" spc="-5" dirty="0">
                <a:solidFill>
                  <a:srgbClr val="468FCC"/>
                </a:solidFill>
                <a:latin typeface="Arial"/>
                <a:cs typeface="Arial"/>
                <a:hlinkClick r:id="rId5"/>
              </a:rPr>
              <a:t>/</a:t>
            </a:r>
            <a:r>
              <a:rPr sz="2000" u="heavy" spc="-10" dirty="0">
                <a:solidFill>
                  <a:srgbClr val="468FCC"/>
                </a:solidFill>
                <a:latin typeface="Arial"/>
                <a:cs typeface="Arial"/>
                <a:hlinkClick r:id="rId5"/>
              </a:rPr>
              <a:t>s</a:t>
            </a:r>
            <a:r>
              <a:rPr sz="2000" u="heavy" spc="-5" dirty="0">
                <a:solidFill>
                  <a:srgbClr val="468FCC"/>
                </a:solidFill>
                <a:latin typeface="Arial"/>
                <a:cs typeface="Arial"/>
                <a:hlinkClick r:id="rId5"/>
              </a:rPr>
              <a:t>im</a:t>
            </a:r>
            <a:r>
              <a:rPr sz="2000" u="heavy" dirty="0">
                <a:solidFill>
                  <a:srgbClr val="468FCC"/>
                </a:solidFill>
                <a:latin typeface="Arial"/>
                <a:cs typeface="Arial"/>
                <a:hlinkClick r:id="rId5"/>
              </a:rPr>
              <a:t>p</a:t>
            </a:r>
            <a:r>
              <a:rPr sz="2000" u="heavy" spc="-5" dirty="0">
                <a:solidFill>
                  <a:srgbClr val="468FCC"/>
                </a:solidFill>
                <a:latin typeface="Arial"/>
                <a:cs typeface="Arial"/>
                <a:hlinkClick r:id="rId5"/>
              </a:rPr>
              <a:t>lifi</a:t>
            </a:r>
            <a:r>
              <a:rPr sz="2000" u="heavy" dirty="0">
                <a:solidFill>
                  <a:srgbClr val="468FCC"/>
                </a:solidFill>
                <a:latin typeface="Arial"/>
                <a:cs typeface="Arial"/>
                <a:hlinkClick r:id="rId5"/>
              </a:rPr>
              <a:t>ed-</a:t>
            </a:r>
            <a:r>
              <a:rPr sz="2000" u="heavy" spc="-5" dirty="0">
                <a:solidFill>
                  <a:srgbClr val="468FCC"/>
                </a:solidFill>
                <a:latin typeface="Arial"/>
                <a:cs typeface="Arial"/>
                <a:hlinkClick r:id="rId5"/>
              </a:rPr>
              <a:t>t</a:t>
            </a:r>
            <a:r>
              <a:rPr sz="2000" u="heavy" spc="-10" dirty="0">
                <a:solidFill>
                  <a:srgbClr val="468FCC"/>
                </a:solidFill>
                <a:latin typeface="Arial"/>
                <a:cs typeface="Arial"/>
                <a:hlinkClick r:id="rId5"/>
              </a:rPr>
              <a:t>r</a:t>
            </a:r>
            <a:r>
              <a:rPr sz="2000" u="heavy" dirty="0">
                <a:solidFill>
                  <a:srgbClr val="468FCC"/>
                </a:solidFill>
                <a:latin typeface="Arial"/>
                <a:cs typeface="Arial"/>
                <a:hlinkClick r:id="rId5"/>
              </a:rPr>
              <a:t>e</a:t>
            </a:r>
            <a:r>
              <a:rPr sz="2000" u="heavy" spc="-15" dirty="0">
                <a:solidFill>
                  <a:srgbClr val="468FCC"/>
                </a:solidFill>
                <a:latin typeface="Arial"/>
                <a:cs typeface="Arial"/>
                <a:hlinkClick r:id="rId5"/>
              </a:rPr>
              <a:t>a</a:t>
            </a:r>
            <a:r>
              <a:rPr sz="2000" u="heavy" spc="-5" dirty="0">
                <a:solidFill>
                  <a:srgbClr val="468FCC"/>
                </a:solidFill>
                <a:latin typeface="Arial"/>
                <a:cs typeface="Arial"/>
                <a:hlinkClick r:id="rId5"/>
              </a:rPr>
              <a:t>tm</a:t>
            </a:r>
            <a:r>
              <a:rPr sz="2000" u="heavy" spc="-15" dirty="0">
                <a:solidFill>
                  <a:srgbClr val="468FCC"/>
                </a:solidFill>
                <a:latin typeface="Arial"/>
                <a:cs typeface="Arial"/>
                <a:hlinkClick r:id="rId5"/>
              </a:rPr>
              <a:t>e</a:t>
            </a:r>
            <a:r>
              <a:rPr sz="2000" u="heavy" dirty="0">
                <a:solidFill>
                  <a:srgbClr val="468FCC"/>
                </a:solidFill>
                <a:latin typeface="Arial"/>
                <a:cs typeface="Arial"/>
                <a:hlinkClick r:id="rId5"/>
              </a:rPr>
              <a:t>nt</a:t>
            </a:r>
            <a:endParaRPr sz="2000">
              <a:latin typeface="Arial"/>
              <a:cs typeface="Arial"/>
            </a:endParaRPr>
          </a:p>
          <a:p>
            <a:pPr lvl="1">
              <a:lnSpc>
                <a:spcPct val="100000"/>
              </a:lnSpc>
              <a:spcBef>
                <a:spcPts val="5"/>
              </a:spcBef>
              <a:buClr>
                <a:srgbClr val="D51F1A"/>
              </a:buClr>
              <a:buFont typeface="Wingdings"/>
              <a:buChar char=""/>
            </a:pPr>
            <a:endParaRPr sz="2500">
              <a:latin typeface="Times New Roman"/>
              <a:cs typeface="Times New Roman"/>
            </a:endParaRPr>
          </a:p>
          <a:p>
            <a:pPr marL="12700" marR="996950">
              <a:lnSpc>
                <a:spcPct val="80000"/>
              </a:lnSpc>
            </a:pPr>
            <a:r>
              <a:rPr sz="2000" spc="-5" dirty="0">
                <a:solidFill>
                  <a:srgbClr val="212121"/>
                </a:solidFill>
                <a:latin typeface="Arial"/>
                <a:cs typeface="Arial"/>
              </a:rPr>
              <a:t>AAS</a:t>
            </a:r>
            <a:r>
              <a:rPr sz="2000" dirty="0">
                <a:solidFill>
                  <a:srgbClr val="212121"/>
                </a:solidFill>
                <a:latin typeface="Arial"/>
                <a:cs typeface="Arial"/>
              </a:rPr>
              <a:t>LD</a:t>
            </a:r>
            <a:r>
              <a:rPr sz="2000" spc="-5" dirty="0">
                <a:solidFill>
                  <a:srgbClr val="212121"/>
                </a:solidFill>
                <a:latin typeface="Arial"/>
                <a:cs typeface="Arial"/>
              </a:rPr>
              <a:t>/I</a:t>
            </a:r>
            <a:r>
              <a:rPr sz="2000" dirty="0">
                <a:solidFill>
                  <a:srgbClr val="212121"/>
                </a:solidFill>
                <a:latin typeface="Arial"/>
                <a:cs typeface="Arial"/>
              </a:rPr>
              <a:t>D</a:t>
            </a:r>
            <a:r>
              <a:rPr sz="2000" spc="-5" dirty="0">
                <a:solidFill>
                  <a:srgbClr val="212121"/>
                </a:solidFill>
                <a:latin typeface="Arial"/>
                <a:cs typeface="Arial"/>
              </a:rPr>
              <a:t>S</a:t>
            </a:r>
            <a:r>
              <a:rPr sz="2000" dirty="0">
                <a:solidFill>
                  <a:srgbClr val="212121"/>
                </a:solidFill>
                <a:latin typeface="Arial"/>
                <a:cs typeface="Arial"/>
              </a:rPr>
              <a:t>A</a:t>
            </a:r>
            <a:r>
              <a:rPr sz="2000" spc="-105" dirty="0">
                <a:solidFill>
                  <a:srgbClr val="212121"/>
                </a:solidFill>
                <a:latin typeface="Arial"/>
                <a:cs typeface="Arial"/>
              </a:rPr>
              <a:t> </a:t>
            </a:r>
            <a:r>
              <a:rPr sz="2000" spc="-5" dirty="0">
                <a:solidFill>
                  <a:srgbClr val="212121"/>
                </a:solidFill>
                <a:latin typeface="Arial"/>
                <a:cs typeface="Arial"/>
              </a:rPr>
              <a:t>Sim</a:t>
            </a:r>
            <a:r>
              <a:rPr sz="2000" dirty="0">
                <a:solidFill>
                  <a:srgbClr val="212121"/>
                </a:solidFill>
                <a:latin typeface="Arial"/>
                <a:cs typeface="Arial"/>
              </a:rPr>
              <a:t>p</a:t>
            </a:r>
            <a:r>
              <a:rPr sz="2000" spc="-5" dirty="0">
                <a:solidFill>
                  <a:srgbClr val="212121"/>
                </a:solidFill>
                <a:latin typeface="Arial"/>
                <a:cs typeface="Arial"/>
              </a:rPr>
              <a:t>lifi</a:t>
            </a:r>
            <a:r>
              <a:rPr sz="2000" dirty="0">
                <a:solidFill>
                  <a:srgbClr val="212121"/>
                </a:solidFill>
                <a:latin typeface="Arial"/>
                <a:cs typeface="Arial"/>
              </a:rPr>
              <a:t>ed</a:t>
            </a:r>
            <a:r>
              <a:rPr sz="2000" spc="-30" dirty="0">
                <a:solidFill>
                  <a:srgbClr val="212121"/>
                </a:solidFill>
                <a:latin typeface="Arial"/>
                <a:cs typeface="Arial"/>
              </a:rPr>
              <a:t> </a:t>
            </a:r>
            <a:r>
              <a:rPr sz="2000" spc="-7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ent</a:t>
            </a:r>
            <a:r>
              <a:rPr sz="2000" spc="-155" dirty="0">
                <a:solidFill>
                  <a:srgbClr val="212121"/>
                </a:solidFill>
                <a:latin typeface="Arial"/>
                <a:cs typeface="Arial"/>
              </a:rPr>
              <a:t> </a:t>
            </a:r>
            <a:r>
              <a:rPr sz="2000" spc="-5" dirty="0">
                <a:solidFill>
                  <a:srgbClr val="212121"/>
                </a:solidFill>
                <a:latin typeface="Arial"/>
                <a:cs typeface="Arial"/>
              </a:rPr>
              <a:t>Al</a:t>
            </a:r>
            <a:r>
              <a:rPr sz="2000" dirty="0">
                <a:solidFill>
                  <a:srgbClr val="212121"/>
                </a:solidFill>
                <a:latin typeface="Arial"/>
                <a:cs typeface="Arial"/>
              </a:rPr>
              <a:t>gor</a:t>
            </a:r>
            <a:r>
              <a:rPr sz="2000" spc="-5" dirty="0">
                <a:solidFill>
                  <a:srgbClr val="212121"/>
                </a:solidFill>
                <a:latin typeface="Arial"/>
                <a:cs typeface="Arial"/>
              </a:rPr>
              <a:t>it</a:t>
            </a:r>
            <a:r>
              <a:rPr sz="2000" dirty="0">
                <a:solidFill>
                  <a:srgbClr val="212121"/>
                </a:solidFill>
                <a:latin typeface="Arial"/>
                <a:cs typeface="Arial"/>
              </a:rPr>
              <a:t>hm</a:t>
            </a:r>
            <a:r>
              <a:rPr sz="2000" spc="-20" dirty="0">
                <a:solidFill>
                  <a:srgbClr val="212121"/>
                </a:solidFill>
                <a:latin typeface="Arial"/>
                <a:cs typeface="Arial"/>
              </a:rPr>
              <a:t> </a:t>
            </a:r>
            <a:r>
              <a:rPr sz="2000" spc="-5" dirty="0">
                <a:solidFill>
                  <a:srgbClr val="212121"/>
                </a:solidFill>
                <a:latin typeface="Arial"/>
                <a:cs typeface="Arial"/>
              </a:rPr>
              <a:t>f</a:t>
            </a:r>
            <a:r>
              <a:rPr sz="2000" dirty="0">
                <a:solidFill>
                  <a:srgbClr val="212121"/>
                </a:solidFill>
                <a:latin typeface="Arial"/>
                <a:cs typeface="Arial"/>
              </a:rPr>
              <a:t>or</a:t>
            </a:r>
            <a:r>
              <a:rPr sz="2000" spc="-60" dirty="0">
                <a:solidFill>
                  <a:srgbClr val="212121"/>
                </a:solidFill>
                <a:latin typeface="Arial"/>
                <a:cs typeface="Arial"/>
              </a:rPr>
              <a:t> </a:t>
            </a:r>
            <a:r>
              <a:rPr sz="2000" spc="-75" dirty="0">
                <a:solidFill>
                  <a:srgbClr val="212121"/>
                </a:solidFill>
                <a:latin typeface="Arial"/>
                <a:cs typeface="Arial"/>
              </a:rPr>
              <a:t>T</a:t>
            </a:r>
            <a:r>
              <a:rPr sz="2000" dirty="0">
                <a:solidFill>
                  <a:srgbClr val="212121"/>
                </a:solidFill>
                <a:latin typeface="Arial"/>
                <a:cs typeface="Arial"/>
              </a:rPr>
              <a:t>rea</a:t>
            </a:r>
            <a:r>
              <a:rPr sz="2000" spc="-5" dirty="0">
                <a:solidFill>
                  <a:srgbClr val="212121"/>
                </a:solidFill>
                <a:latin typeface="Arial"/>
                <a:cs typeface="Arial"/>
              </a:rPr>
              <a:t>tm</a:t>
            </a:r>
            <a:r>
              <a:rPr sz="2000" dirty="0">
                <a:solidFill>
                  <a:srgbClr val="212121"/>
                </a:solidFill>
                <a:latin typeface="Arial"/>
                <a:cs typeface="Arial"/>
              </a:rPr>
              <a:t>en</a:t>
            </a:r>
            <a:r>
              <a:rPr sz="2000" spc="-10" dirty="0">
                <a:solidFill>
                  <a:srgbClr val="212121"/>
                </a:solidFill>
                <a:latin typeface="Arial"/>
                <a:cs typeface="Arial"/>
              </a:rPr>
              <a:t>t</a:t>
            </a:r>
            <a:r>
              <a:rPr sz="2000" dirty="0">
                <a:solidFill>
                  <a:srgbClr val="212121"/>
                </a:solidFill>
                <a:latin typeface="Arial"/>
                <a:cs typeface="Arial"/>
              </a:rPr>
              <a:t>-</a:t>
            </a:r>
            <a:r>
              <a:rPr sz="2000" spc="-10" dirty="0">
                <a:solidFill>
                  <a:srgbClr val="212121"/>
                </a:solidFill>
                <a:latin typeface="Arial"/>
                <a:cs typeface="Arial"/>
              </a:rPr>
              <a:t>N</a:t>
            </a:r>
            <a:r>
              <a:rPr sz="2000" dirty="0">
                <a:solidFill>
                  <a:srgbClr val="212121"/>
                </a:solidFill>
                <a:latin typeface="Arial"/>
                <a:cs typeface="Arial"/>
              </a:rPr>
              <a:t>a</a:t>
            </a:r>
            <a:r>
              <a:rPr sz="2000" spc="-5" dirty="0">
                <a:solidFill>
                  <a:srgbClr val="212121"/>
                </a:solidFill>
                <a:latin typeface="Arial"/>
                <a:cs typeface="Arial"/>
              </a:rPr>
              <a:t>ï</a:t>
            </a:r>
            <a:r>
              <a:rPr sz="2000" spc="-10" dirty="0">
                <a:solidFill>
                  <a:srgbClr val="212121"/>
                </a:solidFill>
                <a:latin typeface="Arial"/>
                <a:cs typeface="Arial"/>
              </a:rPr>
              <a:t>v</a:t>
            </a:r>
            <a:r>
              <a:rPr sz="2000" dirty="0">
                <a:solidFill>
                  <a:srgbClr val="212121"/>
                </a:solidFill>
                <a:latin typeface="Arial"/>
                <a:cs typeface="Arial"/>
              </a:rPr>
              <a:t>e</a:t>
            </a:r>
            <a:r>
              <a:rPr sz="2000" spc="-150" dirty="0">
                <a:solidFill>
                  <a:srgbClr val="212121"/>
                </a:solidFill>
                <a:latin typeface="Arial"/>
                <a:cs typeface="Arial"/>
              </a:rPr>
              <a:t> </a:t>
            </a:r>
            <a:r>
              <a:rPr sz="2000" spc="-5" dirty="0">
                <a:solidFill>
                  <a:srgbClr val="212121"/>
                </a:solidFill>
                <a:latin typeface="Arial"/>
                <a:cs typeface="Arial"/>
              </a:rPr>
              <a:t>A</a:t>
            </a:r>
            <a:r>
              <a:rPr sz="2000" dirty="0">
                <a:solidFill>
                  <a:srgbClr val="212121"/>
                </a:solidFill>
                <a:latin typeface="Arial"/>
                <a:cs typeface="Arial"/>
              </a:rPr>
              <a:t>du</a:t>
            </a:r>
            <a:r>
              <a:rPr sz="2000" spc="-5" dirty="0">
                <a:solidFill>
                  <a:srgbClr val="212121"/>
                </a:solidFill>
                <a:latin typeface="Arial"/>
                <a:cs typeface="Arial"/>
              </a:rPr>
              <a:t>lt</a:t>
            </a:r>
            <a:r>
              <a:rPr sz="2000" dirty="0">
                <a:solidFill>
                  <a:srgbClr val="212121"/>
                </a:solidFill>
                <a:latin typeface="Arial"/>
                <a:cs typeface="Arial"/>
              </a:rPr>
              <a:t>s</a:t>
            </a:r>
            <a:r>
              <a:rPr sz="2000" spc="-15" dirty="0">
                <a:solidFill>
                  <a:srgbClr val="212121"/>
                </a:solidFill>
                <a:latin typeface="Arial"/>
                <a:cs typeface="Arial"/>
              </a:rPr>
              <a:t> </a:t>
            </a:r>
            <a:r>
              <a:rPr sz="2000" dirty="0">
                <a:solidFill>
                  <a:srgbClr val="212121"/>
                </a:solidFill>
                <a:latin typeface="Arial"/>
                <a:cs typeface="Arial"/>
              </a:rPr>
              <a:t>W</a:t>
            </a:r>
            <a:r>
              <a:rPr sz="2000" spc="-5" dirty="0">
                <a:solidFill>
                  <a:srgbClr val="212121"/>
                </a:solidFill>
                <a:latin typeface="Arial"/>
                <a:cs typeface="Arial"/>
              </a:rPr>
              <a:t>it</a:t>
            </a:r>
            <a:r>
              <a:rPr sz="2000" dirty="0">
                <a:solidFill>
                  <a:srgbClr val="212121"/>
                </a:solidFill>
                <a:latin typeface="Arial"/>
                <a:cs typeface="Arial"/>
              </a:rPr>
              <a:t>h Co</a:t>
            </a:r>
            <a:r>
              <a:rPr sz="2000" spc="-5" dirty="0">
                <a:solidFill>
                  <a:srgbClr val="212121"/>
                </a:solidFill>
                <a:latin typeface="Arial"/>
                <a:cs typeface="Arial"/>
              </a:rPr>
              <a:t>m</a:t>
            </a:r>
            <a:r>
              <a:rPr sz="2000" dirty="0">
                <a:solidFill>
                  <a:srgbClr val="212121"/>
                </a:solidFill>
                <a:latin typeface="Arial"/>
                <a:cs typeface="Arial"/>
              </a:rPr>
              <a:t>pen</a:t>
            </a:r>
            <a:r>
              <a:rPr sz="2000" spc="5" dirty="0">
                <a:solidFill>
                  <a:srgbClr val="212121"/>
                </a:solidFill>
                <a:latin typeface="Arial"/>
                <a:cs typeface="Arial"/>
              </a:rPr>
              <a:t>s</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ed</a:t>
            </a:r>
            <a:r>
              <a:rPr sz="2000" spc="-55" dirty="0">
                <a:solidFill>
                  <a:srgbClr val="212121"/>
                </a:solidFill>
                <a:latin typeface="Arial"/>
                <a:cs typeface="Arial"/>
              </a:rPr>
              <a:t> </a:t>
            </a:r>
            <a:r>
              <a:rPr sz="2000" dirty="0">
                <a:solidFill>
                  <a:srgbClr val="212121"/>
                </a:solidFill>
                <a:latin typeface="Arial"/>
                <a:cs typeface="Arial"/>
              </a:rPr>
              <a:t>C</a:t>
            </a:r>
            <a:r>
              <a:rPr sz="2000" spc="-5" dirty="0">
                <a:solidFill>
                  <a:srgbClr val="212121"/>
                </a:solidFill>
                <a:latin typeface="Arial"/>
                <a:cs typeface="Arial"/>
              </a:rPr>
              <a:t>i</a:t>
            </a:r>
            <a:r>
              <a:rPr sz="2000" dirty="0">
                <a:solidFill>
                  <a:srgbClr val="212121"/>
                </a:solidFill>
                <a:latin typeface="Arial"/>
                <a:cs typeface="Arial"/>
              </a:rPr>
              <a:t>rrho</a:t>
            </a:r>
            <a:r>
              <a:rPr sz="2000" spc="5" dirty="0">
                <a:solidFill>
                  <a:srgbClr val="212121"/>
                </a:solidFill>
                <a:latin typeface="Arial"/>
                <a:cs typeface="Arial"/>
              </a:rPr>
              <a:t>s</a:t>
            </a:r>
            <a:r>
              <a:rPr sz="2000" spc="-5" dirty="0">
                <a:solidFill>
                  <a:srgbClr val="212121"/>
                </a:solidFill>
                <a:latin typeface="Arial"/>
                <a:cs typeface="Arial"/>
              </a:rPr>
              <a:t>i</a:t>
            </a:r>
            <a:r>
              <a:rPr sz="2000" dirty="0">
                <a:solidFill>
                  <a:srgbClr val="212121"/>
                </a:solidFill>
                <a:latin typeface="Arial"/>
                <a:cs typeface="Arial"/>
              </a:rPr>
              <a:t>s</a:t>
            </a:r>
            <a:endParaRPr sz="2000">
              <a:latin typeface="Arial"/>
              <a:cs typeface="Arial"/>
            </a:endParaRPr>
          </a:p>
          <a:p>
            <a:pPr marL="355600" marR="159385" lvl="1" indent="-228600">
              <a:lnSpc>
                <a:spcPct val="80000"/>
              </a:lnSpc>
              <a:spcBef>
                <a:spcPts val="480"/>
              </a:spcBef>
              <a:buClr>
                <a:srgbClr val="D51F1A"/>
              </a:buClr>
              <a:buFont typeface="Wingdings"/>
              <a:buChar char=""/>
              <a:tabLst>
                <a:tab pos="356235" algn="l"/>
              </a:tabLst>
            </a:pPr>
            <a:r>
              <a:rPr sz="2000" u="heavy" dirty="0">
                <a:solidFill>
                  <a:srgbClr val="468FCC"/>
                </a:solidFill>
                <a:latin typeface="Arial"/>
                <a:cs typeface="Arial"/>
                <a:hlinkClick r:id="rId6"/>
              </a:rPr>
              <a:t>h</a:t>
            </a:r>
            <a:r>
              <a:rPr sz="2000" u="heavy" spc="-5" dirty="0">
                <a:solidFill>
                  <a:srgbClr val="468FCC"/>
                </a:solidFill>
                <a:latin typeface="Arial"/>
                <a:cs typeface="Arial"/>
                <a:hlinkClick r:id="rId6"/>
              </a:rPr>
              <a:t>tt</a:t>
            </a:r>
            <a:r>
              <a:rPr sz="2000" u="heavy" dirty="0">
                <a:solidFill>
                  <a:srgbClr val="468FCC"/>
                </a:solidFill>
                <a:latin typeface="Arial"/>
                <a:cs typeface="Arial"/>
                <a:hlinkClick r:id="rId6"/>
              </a:rPr>
              <a:t>p</a:t>
            </a:r>
            <a:r>
              <a:rPr sz="2000" u="heavy" spc="5" dirty="0">
                <a:solidFill>
                  <a:srgbClr val="468FCC"/>
                </a:solidFill>
                <a:latin typeface="Arial"/>
                <a:cs typeface="Arial"/>
                <a:hlinkClick r:id="rId6"/>
              </a:rPr>
              <a:t>s</a:t>
            </a:r>
            <a:r>
              <a:rPr sz="2000" u="heavy" spc="-5" dirty="0">
                <a:solidFill>
                  <a:srgbClr val="468FCC"/>
                </a:solidFill>
                <a:latin typeface="Arial"/>
                <a:cs typeface="Arial"/>
                <a:hlinkClick r:id="rId6"/>
              </a:rPr>
              <a:t>://</a:t>
            </a:r>
            <a:r>
              <a:rPr sz="2000" u="heavy" dirty="0">
                <a:solidFill>
                  <a:srgbClr val="468FCC"/>
                </a:solidFill>
                <a:latin typeface="Arial"/>
                <a:cs typeface="Arial"/>
                <a:hlinkClick r:id="rId6"/>
              </a:rPr>
              <a:t>ww</a:t>
            </a:r>
            <a:r>
              <a:rPr sz="2000" u="heavy" spc="-105" dirty="0">
                <a:solidFill>
                  <a:srgbClr val="468FCC"/>
                </a:solidFill>
                <a:latin typeface="Arial"/>
                <a:cs typeface="Arial"/>
                <a:hlinkClick r:id="rId6"/>
              </a:rPr>
              <a:t>w</a:t>
            </a:r>
            <a:r>
              <a:rPr sz="2000" u="heavy" spc="-5" dirty="0">
                <a:solidFill>
                  <a:srgbClr val="468FCC"/>
                </a:solidFill>
                <a:latin typeface="Arial"/>
                <a:cs typeface="Arial"/>
                <a:hlinkClick r:id="rId6"/>
              </a:rPr>
              <a:t>.</a:t>
            </a:r>
            <a:r>
              <a:rPr sz="2000" u="heavy" dirty="0">
                <a:solidFill>
                  <a:srgbClr val="468FCC"/>
                </a:solidFill>
                <a:latin typeface="Arial"/>
                <a:cs typeface="Arial"/>
                <a:hlinkClick r:id="rId6"/>
              </a:rPr>
              <a:t>h</a:t>
            </a:r>
            <a:r>
              <a:rPr sz="2000" u="heavy" spc="-10" dirty="0">
                <a:solidFill>
                  <a:srgbClr val="468FCC"/>
                </a:solidFill>
                <a:latin typeface="Arial"/>
                <a:cs typeface="Arial"/>
                <a:hlinkClick r:id="rId6"/>
              </a:rPr>
              <a:t>cv</a:t>
            </a:r>
            <a:r>
              <a:rPr sz="2000" u="heavy" dirty="0">
                <a:solidFill>
                  <a:srgbClr val="468FCC"/>
                </a:solidFill>
                <a:latin typeface="Arial"/>
                <a:cs typeface="Arial"/>
                <a:hlinkClick r:id="rId6"/>
              </a:rPr>
              <a:t>gu</a:t>
            </a:r>
            <a:r>
              <a:rPr sz="2000" u="heavy" spc="-5" dirty="0">
                <a:solidFill>
                  <a:srgbClr val="468FCC"/>
                </a:solidFill>
                <a:latin typeface="Arial"/>
                <a:cs typeface="Arial"/>
                <a:hlinkClick r:id="rId6"/>
              </a:rPr>
              <a:t>i</a:t>
            </a:r>
            <a:r>
              <a:rPr sz="2000" u="heavy" dirty="0">
                <a:solidFill>
                  <a:srgbClr val="468FCC"/>
                </a:solidFill>
                <a:latin typeface="Arial"/>
                <a:cs typeface="Arial"/>
                <a:hlinkClick r:id="rId6"/>
              </a:rPr>
              <a:t>de</a:t>
            </a:r>
            <a:r>
              <a:rPr sz="2000" u="heavy" spc="-5" dirty="0">
                <a:solidFill>
                  <a:srgbClr val="468FCC"/>
                </a:solidFill>
                <a:latin typeface="Arial"/>
                <a:cs typeface="Arial"/>
                <a:hlinkClick r:id="rId6"/>
              </a:rPr>
              <a:t>li</a:t>
            </a:r>
            <a:r>
              <a:rPr sz="2000" u="heavy" dirty="0">
                <a:solidFill>
                  <a:srgbClr val="468FCC"/>
                </a:solidFill>
                <a:latin typeface="Arial"/>
                <a:cs typeface="Arial"/>
                <a:hlinkClick r:id="rId6"/>
              </a:rPr>
              <a:t>ne</a:t>
            </a:r>
            <a:r>
              <a:rPr sz="2000" u="heavy" spc="5" dirty="0">
                <a:solidFill>
                  <a:srgbClr val="468FCC"/>
                </a:solidFill>
                <a:latin typeface="Arial"/>
                <a:cs typeface="Arial"/>
                <a:hlinkClick r:id="rId6"/>
              </a:rPr>
              <a:t>s</a:t>
            </a:r>
            <a:r>
              <a:rPr sz="2000" u="heavy" spc="-20" dirty="0">
                <a:solidFill>
                  <a:srgbClr val="468FCC"/>
                </a:solidFill>
                <a:latin typeface="Arial"/>
                <a:cs typeface="Arial"/>
                <a:hlinkClick r:id="rId6"/>
              </a:rPr>
              <a:t>.</a:t>
            </a:r>
            <a:r>
              <a:rPr sz="2000" u="heavy" dirty="0">
                <a:solidFill>
                  <a:srgbClr val="468FCC"/>
                </a:solidFill>
                <a:latin typeface="Arial"/>
                <a:cs typeface="Arial"/>
                <a:hlinkClick r:id="rId6"/>
              </a:rPr>
              <a:t>o</a:t>
            </a:r>
            <a:r>
              <a:rPr sz="2000" u="heavy" spc="-10" dirty="0">
                <a:solidFill>
                  <a:srgbClr val="468FCC"/>
                </a:solidFill>
                <a:latin typeface="Arial"/>
                <a:cs typeface="Arial"/>
                <a:hlinkClick r:id="rId6"/>
              </a:rPr>
              <a:t>r</a:t>
            </a:r>
            <a:r>
              <a:rPr sz="2000" u="heavy" dirty="0">
                <a:solidFill>
                  <a:srgbClr val="468FCC"/>
                </a:solidFill>
                <a:latin typeface="Arial"/>
                <a:cs typeface="Arial"/>
                <a:hlinkClick r:id="rId6"/>
              </a:rPr>
              <a:t>g</a:t>
            </a:r>
            <a:r>
              <a:rPr sz="2000" u="heavy" spc="-5" dirty="0">
                <a:solidFill>
                  <a:srgbClr val="468FCC"/>
                </a:solidFill>
                <a:latin typeface="Arial"/>
                <a:cs typeface="Arial"/>
                <a:hlinkClick r:id="rId6"/>
              </a:rPr>
              <a:t>/t</a:t>
            </a:r>
            <a:r>
              <a:rPr sz="2000" u="heavy" spc="-10" dirty="0">
                <a:solidFill>
                  <a:srgbClr val="468FCC"/>
                </a:solidFill>
                <a:latin typeface="Arial"/>
                <a:cs typeface="Arial"/>
                <a:hlinkClick r:id="rId6"/>
              </a:rPr>
              <a:t>r</a:t>
            </a:r>
            <a:r>
              <a:rPr sz="2000" u="heavy" dirty="0">
                <a:solidFill>
                  <a:srgbClr val="468FCC"/>
                </a:solidFill>
                <a:latin typeface="Arial"/>
                <a:cs typeface="Arial"/>
                <a:hlinkClick r:id="rId6"/>
              </a:rPr>
              <a:t>e</a:t>
            </a:r>
            <a:r>
              <a:rPr sz="2000" u="heavy" spc="-15" dirty="0">
                <a:solidFill>
                  <a:srgbClr val="468FCC"/>
                </a:solidFill>
                <a:latin typeface="Arial"/>
                <a:cs typeface="Arial"/>
                <a:hlinkClick r:id="rId6"/>
              </a:rPr>
              <a:t>a</a:t>
            </a:r>
            <a:r>
              <a:rPr sz="2000" u="heavy" spc="-5" dirty="0">
                <a:solidFill>
                  <a:srgbClr val="468FCC"/>
                </a:solidFill>
                <a:latin typeface="Arial"/>
                <a:cs typeface="Arial"/>
                <a:hlinkClick r:id="rId6"/>
              </a:rPr>
              <a:t>tm</a:t>
            </a:r>
            <a:r>
              <a:rPr sz="2000" u="heavy" spc="-15" dirty="0">
                <a:solidFill>
                  <a:srgbClr val="468FCC"/>
                </a:solidFill>
                <a:latin typeface="Arial"/>
                <a:cs typeface="Arial"/>
                <a:hlinkClick r:id="rId6"/>
              </a:rPr>
              <a:t>e</a:t>
            </a:r>
            <a:r>
              <a:rPr sz="2000" u="heavy" dirty="0">
                <a:solidFill>
                  <a:srgbClr val="468FCC"/>
                </a:solidFill>
                <a:latin typeface="Arial"/>
                <a:cs typeface="Arial"/>
                <a:hlinkClick r:id="rId6"/>
              </a:rPr>
              <a:t>n</a:t>
            </a:r>
            <a:r>
              <a:rPr sz="2000" u="heavy" spc="-10" dirty="0">
                <a:solidFill>
                  <a:srgbClr val="468FCC"/>
                </a:solidFill>
                <a:latin typeface="Arial"/>
                <a:cs typeface="Arial"/>
                <a:hlinkClick r:id="rId6"/>
              </a:rPr>
              <a:t>t-</a:t>
            </a:r>
            <a:r>
              <a:rPr sz="2000" u="heavy" dirty="0">
                <a:solidFill>
                  <a:srgbClr val="468FCC"/>
                </a:solidFill>
                <a:latin typeface="Arial"/>
                <a:cs typeface="Arial"/>
                <a:hlinkClick r:id="rId6"/>
              </a:rPr>
              <a:t>na</a:t>
            </a:r>
            <a:r>
              <a:rPr sz="2000" u="heavy" spc="-5" dirty="0">
                <a:solidFill>
                  <a:srgbClr val="468FCC"/>
                </a:solidFill>
                <a:latin typeface="Arial"/>
                <a:cs typeface="Arial"/>
                <a:hlinkClick r:id="rId6"/>
              </a:rPr>
              <a:t>i</a:t>
            </a:r>
            <a:r>
              <a:rPr sz="2000" u="heavy" spc="-10" dirty="0">
                <a:solidFill>
                  <a:srgbClr val="468FCC"/>
                </a:solidFill>
                <a:latin typeface="Arial"/>
                <a:cs typeface="Arial"/>
                <a:hlinkClick r:id="rId6"/>
              </a:rPr>
              <a:t>v</a:t>
            </a:r>
            <a:r>
              <a:rPr sz="2000" u="heavy" dirty="0">
                <a:solidFill>
                  <a:srgbClr val="468FCC"/>
                </a:solidFill>
                <a:latin typeface="Arial"/>
                <a:cs typeface="Arial"/>
                <a:hlinkClick r:id="rId6"/>
              </a:rPr>
              <a:t>e</a:t>
            </a:r>
            <a:r>
              <a:rPr sz="2000" u="heavy" spc="-5" dirty="0">
                <a:solidFill>
                  <a:srgbClr val="468FCC"/>
                </a:solidFill>
                <a:latin typeface="Arial"/>
                <a:cs typeface="Arial"/>
                <a:hlinkClick r:id="rId6"/>
              </a:rPr>
              <a:t>/</a:t>
            </a:r>
            <a:r>
              <a:rPr sz="2000" u="heavy" spc="-10" dirty="0">
                <a:solidFill>
                  <a:srgbClr val="468FCC"/>
                </a:solidFill>
                <a:latin typeface="Arial"/>
                <a:cs typeface="Arial"/>
                <a:hlinkClick r:id="rId6"/>
              </a:rPr>
              <a:t>s</a:t>
            </a:r>
            <a:r>
              <a:rPr sz="2000" u="heavy" spc="-5" dirty="0">
                <a:solidFill>
                  <a:srgbClr val="468FCC"/>
                </a:solidFill>
                <a:latin typeface="Arial"/>
                <a:cs typeface="Arial"/>
                <a:hlinkClick r:id="rId6"/>
              </a:rPr>
              <a:t>im</a:t>
            </a:r>
            <a:r>
              <a:rPr sz="2000" u="heavy" dirty="0">
                <a:solidFill>
                  <a:srgbClr val="468FCC"/>
                </a:solidFill>
                <a:latin typeface="Arial"/>
                <a:cs typeface="Arial"/>
                <a:hlinkClick r:id="rId6"/>
              </a:rPr>
              <a:t>p</a:t>
            </a:r>
            <a:r>
              <a:rPr sz="2000" u="heavy" spc="-5" dirty="0">
                <a:solidFill>
                  <a:srgbClr val="468FCC"/>
                </a:solidFill>
                <a:latin typeface="Arial"/>
                <a:cs typeface="Arial"/>
                <a:hlinkClick r:id="rId6"/>
              </a:rPr>
              <a:t>lifi</a:t>
            </a:r>
            <a:r>
              <a:rPr sz="2000" u="heavy" dirty="0">
                <a:solidFill>
                  <a:srgbClr val="468FCC"/>
                </a:solidFill>
                <a:latin typeface="Arial"/>
                <a:cs typeface="Arial"/>
                <a:hlinkClick r:id="rId6"/>
              </a:rPr>
              <a:t>ed-</a:t>
            </a:r>
            <a:r>
              <a:rPr sz="2000" u="heavy" spc="-5" dirty="0">
                <a:solidFill>
                  <a:srgbClr val="468FCC"/>
                </a:solidFill>
                <a:latin typeface="Arial"/>
                <a:cs typeface="Arial"/>
                <a:hlinkClick r:id="rId6"/>
              </a:rPr>
              <a:t>t</a:t>
            </a:r>
            <a:r>
              <a:rPr sz="2000" u="heavy" spc="-10" dirty="0">
                <a:solidFill>
                  <a:srgbClr val="468FCC"/>
                </a:solidFill>
                <a:latin typeface="Arial"/>
                <a:cs typeface="Arial"/>
                <a:hlinkClick r:id="rId6"/>
              </a:rPr>
              <a:t>r</a:t>
            </a:r>
            <a:r>
              <a:rPr sz="2000" u="heavy" dirty="0">
                <a:solidFill>
                  <a:srgbClr val="468FCC"/>
                </a:solidFill>
                <a:latin typeface="Arial"/>
                <a:cs typeface="Arial"/>
                <a:hlinkClick r:id="rId6"/>
              </a:rPr>
              <a:t>e</a:t>
            </a:r>
            <a:r>
              <a:rPr sz="2000" u="heavy" spc="-15" dirty="0">
                <a:solidFill>
                  <a:srgbClr val="468FCC"/>
                </a:solidFill>
                <a:latin typeface="Arial"/>
                <a:cs typeface="Arial"/>
                <a:hlinkClick r:id="rId6"/>
              </a:rPr>
              <a:t>a</a:t>
            </a:r>
            <a:r>
              <a:rPr sz="2000" u="heavy" spc="-5" dirty="0">
                <a:solidFill>
                  <a:srgbClr val="468FCC"/>
                </a:solidFill>
                <a:latin typeface="Arial"/>
                <a:cs typeface="Arial"/>
                <a:hlinkClick r:id="rId6"/>
              </a:rPr>
              <a:t>tm</a:t>
            </a:r>
            <a:r>
              <a:rPr sz="2000" u="heavy" spc="-15" dirty="0">
                <a:solidFill>
                  <a:srgbClr val="468FCC"/>
                </a:solidFill>
                <a:latin typeface="Arial"/>
                <a:cs typeface="Arial"/>
                <a:hlinkClick r:id="rId6"/>
              </a:rPr>
              <a:t>e</a:t>
            </a:r>
            <a:r>
              <a:rPr sz="2000" u="heavy" dirty="0">
                <a:solidFill>
                  <a:srgbClr val="468FCC"/>
                </a:solidFill>
                <a:latin typeface="Arial"/>
                <a:cs typeface="Arial"/>
                <a:hlinkClick r:id="rId6"/>
              </a:rPr>
              <a:t>n</a:t>
            </a:r>
            <a:r>
              <a:rPr sz="2000" u="heavy" spc="-5" dirty="0">
                <a:solidFill>
                  <a:srgbClr val="468FCC"/>
                </a:solidFill>
                <a:latin typeface="Arial"/>
                <a:cs typeface="Arial"/>
                <a:hlinkClick r:id="rId6"/>
              </a:rPr>
              <a:t>t</a:t>
            </a:r>
            <a:r>
              <a:rPr sz="2000" u="heavy" spc="-10" dirty="0">
                <a:solidFill>
                  <a:srgbClr val="468FCC"/>
                </a:solidFill>
                <a:latin typeface="Arial"/>
                <a:cs typeface="Arial"/>
                <a:hlinkClick r:id="rId6"/>
              </a:rPr>
              <a:t>-</a:t>
            </a:r>
            <a:r>
              <a:rPr sz="2000" u="heavy" spc="5" dirty="0">
                <a:solidFill>
                  <a:srgbClr val="468FCC"/>
                </a:solidFill>
                <a:latin typeface="Arial"/>
                <a:cs typeface="Arial"/>
                <a:hlinkClick r:id="rId6"/>
              </a:rPr>
              <a:t>c</a:t>
            </a:r>
            <a:r>
              <a:rPr sz="2000" u="heavy" spc="-15" dirty="0">
                <a:solidFill>
                  <a:srgbClr val="468FCC"/>
                </a:solidFill>
                <a:latin typeface="Arial"/>
                <a:cs typeface="Arial"/>
                <a:hlinkClick r:id="rId6"/>
              </a:rPr>
              <a:t>o</a:t>
            </a:r>
            <a:r>
              <a:rPr sz="2000" u="heavy" spc="-5" dirty="0">
                <a:solidFill>
                  <a:srgbClr val="468FCC"/>
                </a:solidFill>
                <a:latin typeface="Arial"/>
                <a:cs typeface="Arial"/>
                <a:hlinkClick r:id="rId6"/>
              </a:rPr>
              <a:t>m</a:t>
            </a:r>
            <a:r>
              <a:rPr sz="2000" u="heavy" dirty="0">
                <a:solidFill>
                  <a:srgbClr val="468FCC"/>
                </a:solidFill>
                <a:latin typeface="Arial"/>
                <a:cs typeface="Arial"/>
                <a:hlinkClick r:id="rId6"/>
              </a:rPr>
              <a:t>p</a:t>
            </a:r>
            <a:r>
              <a:rPr sz="2000" u="heavy" spc="-15" dirty="0">
                <a:solidFill>
                  <a:srgbClr val="468FCC"/>
                </a:solidFill>
                <a:latin typeface="Arial"/>
                <a:cs typeface="Arial"/>
                <a:hlinkClick r:id="rId6"/>
              </a:rPr>
              <a:t>e</a:t>
            </a:r>
            <a:r>
              <a:rPr sz="2000" u="heavy" dirty="0">
                <a:solidFill>
                  <a:srgbClr val="468FCC"/>
                </a:solidFill>
                <a:latin typeface="Arial"/>
                <a:cs typeface="Arial"/>
                <a:hlinkClick r:id="rId6"/>
              </a:rPr>
              <a:t>n</a:t>
            </a:r>
            <a:r>
              <a:rPr sz="2000" u="heavy" spc="-10" dirty="0">
                <a:solidFill>
                  <a:srgbClr val="468FCC"/>
                </a:solidFill>
                <a:latin typeface="Arial"/>
                <a:cs typeface="Arial"/>
                <a:hlinkClick r:id="rId6"/>
              </a:rPr>
              <a:t>s</a:t>
            </a:r>
            <a:r>
              <a:rPr sz="2000" u="heavy" dirty="0">
                <a:solidFill>
                  <a:srgbClr val="468FCC"/>
                </a:solidFill>
                <a:latin typeface="Arial"/>
                <a:cs typeface="Arial"/>
                <a:hlinkClick r:id="rId6"/>
              </a:rPr>
              <a:t>a</a:t>
            </a:r>
            <a:r>
              <a:rPr sz="2000" u="heavy" spc="-5" dirty="0">
                <a:solidFill>
                  <a:srgbClr val="468FCC"/>
                </a:solidFill>
                <a:latin typeface="Arial"/>
                <a:cs typeface="Arial"/>
                <a:hlinkClick r:id="rId6"/>
              </a:rPr>
              <a:t>t</a:t>
            </a:r>
            <a:r>
              <a:rPr sz="2000" u="heavy" dirty="0">
                <a:solidFill>
                  <a:srgbClr val="468FCC"/>
                </a:solidFill>
                <a:latin typeface="Arial"/>
                <a:cs typeface="Arial"/>
                <a:hlinkClick r:id="rId6"/>
              </a:rPr>
              <a:t>e</a:t>
            </a:r>
            <a:r>
              <a:rPr sz="2000" u="heavy" spc="-15" dirty="0">
                <a:solidFill>
                  <a:srgbClr val="468FCC"/>
                </a:solidFill>
                <a:latin typeface="Arial"/>
                <a:cs typeface="Arial"/>
                <a:hlinkClick r:id="rId6"/>
              </a:rPr>
              <a:t>d</a:t>
            </a:r>
            <a:r>
              <a:rPr sz="2000" u="heavy" dirty="0">
                <a:solidFill>
                  <a:srgbClr val="468FCC"/>
                </a:solidFill>
                <a:latin typeface="Arial"/>
                <a:cs typeface="Arial"/>
                <a:hlinkClick r:id="rId6"/>
              </a:rPr>
              <a:t>-</a:t>
            </a:r>
            <a:r>
              <a:rPr sz="2000" dirty="0">
                <a:solidFill>
                  <a:srgbClr val="468FCC"/>
                </a:solidFill>
                <a:latin typeface="Arial"/>
                <a:cs typeface="Arial"/>
              </a:rPr>
              <a:t> </a:t>
            </a:r>
            <a:r>
              <a:rPr sz="2000" u="heavy" spc="5" dirty="0">
                <a:solidFill>
                  <a:srgbClr val="468FCC"/>
                </a:solidFill>
                <a:latin typeface="Arial"/>
                <a:cs typeface="Arial"/>
                <a:hlinkClick r:id="rId6"/>
              </a:rPr>
              <a:t>c</a:t>
            </a:r>
            <a:r>
              <a:rPr sz="2000" u="heavy" spc="-5" dirty="0">
                <a:solidFill>
                  <a:srgbClr val="468FCC"/>
                </a:solidFill>
                <a:latin typeface="Arial"/>
                <a:cs typeface="Arial"/>
                <a:hlinkClick r:id="rId6"/>
              </a:rPr>
              <a:t>i</a:t>
            </a:r>
            <a:r>
              <a:rPr sz="2000" u="heavy" dirty="0">
                <a:solidFill>
                  <a:srgbClr val="468FCC"/>
                </a:solidFill>
                <a:latin typeface="Arial"/>
                <a:cs typeface="Arial"/>
                <a:hlinkClick r:id="rId6"/>
              </a:rPr>
              <a:t>rrho</a:t>
            </a:r>
            <a:r>
              <a:rPr sz="2000" u="heavy" spc="5" dirty="0">
                <a:solidFill>
                  <a:srgbClr val="468FCC"/>
                </a:solidFill>
                <a:latin typeface="Arial"/>
                <a:cs typeface="Arial"/>
                <a:hlinkClick r:id="rId6"/>
              </a:rPr>
              <a:t>s</a:t>
            </a:r>
            <a:r>
              <a:rPr sz="2000" u="heavy" spc="-5" dirty="0">
                <a:solidFill>
                  <a:srgbClr val="468FCC"/>
                </a:solidFill>
                <a:latin typeface="Arial"/>
                <a:cs typeface="Arial"/>
                <a:hlinkClick r:id="rId6"/>
              </a:rPr>
              <a:t>i</a:t>
            </a:r>
            <a:r>
              <a:rPr sz="2000" u="heavy" dirty="0">
                <a:solidFill>
                  <a:srgbClr val="468FCC"/>
                </a:solidFill>
                <a:latin typeface="Arial"/>
                <a:cs typeface="Arial"/>
                <a:hlinkClick r:id="rId6"/>
              </a:rPr>
              <a:t>s</a:t>
            </a:r>
            <a:endParaRPr sz="2000">
              <a:latin typeface="Arial"/>
              <a:cs typeface="Arial"/>
            </a:endParaRPr>
          </a:p>
          <a:p>
            <a:pPr>
              <a:lnSpc>
                <a:spcPct val="100000"/>
              </a:lnSpc>
              <a:spcBef>
                <a:spcPts val="5"/>
              </a:spcBef>
            </a:pPr>
            <a:endParaRPr sz="2500">
              <a:latin typeface="Times New Roman"/>
              <a:cs typeface="Times New Roman"/>
            </a:endParaRPr>
          </a:p>
          <a:p>
            <a:pPr marL="12700" marR="864869">
              <a:lnSpc>
                <a:spcPct val="80000"/>
              </a:lnSpc>
            </a:pPr>
            <a:r>
              <a:rPr sz="2000" spc="-45" dirty="0">
                <a:solidFill>
                  <a:srgbClr val="212121"/>
                </a:solidFill>
                <a:latin typeface="Arial"/>
                <a:cs typeface="Arial"/>
              </a:rPr>
              <a:t>V</a:t>
            </a:r>
            <a:r>
              <a:rPr sz="2000" spc="-5" dirty="0">
                <a:solidFill>
                  <a:srgbClr val="212121"/>
                </a:solidFill>
                <a:latin typeface="Arial"/>
                <a:cs typeface="Arial"/>
              </a:rPr>
              <a:t>itt</a:t>
            </a:r>
            <a:r>
              <a:rPr sz="2000" dirty="0">
                <a:solidFill>
                  <a:srgbClr val="212121"/>
                </a:solidFill>
                <a:latin typeface="Arial"/>
                <a:cs typeface="Arial"/>
              </a:rPr>
              <a:t>or</a:t>
            </a:r>
            <a:r>
              <a:rPr sz="2000" spc="-5" dirty="0">
                <a:solidFill>
                  <a:srgbClr val="212121"/>
                </a:solidFill>
                <a:latin typeface="Arial"/>
                <a:cs typeface="Arial"/>
              </a:rPr>
              <a:t>i</a:t>
            </a:r>
            <a:r>
              <a:rPr sz="2000" dirty="0">
                <a:solidFill>
                  <a:srgbClr val="212121"/>
                </a:solidFill>
                <a:latin typeface="Arial"/>
                <a:cs typeface="Arial"/>
              </a:rPr>
              <a:t>a,</a:t>
            </a:r>
            <a:r>
              <a:rPr sz="2000" spc="-25" dirty="0">
                <a:solidFill>
                  <a:srgbClr val="212121"/>
                </a:solidFill>
                <a:latin typeface="Arial"/>
                <a:cs typeface="Arial"/>
              </a:rPr>
              <a:t> </a:t>
            </a:r>
            <a:r>
              <a:rPr sz="2000" dirty="0">
                <a:solidFill>
                  <a:srgbClr val="212121"/>
                </a:solidFill>
                <a:latin typeface="Arial"/>
                <a:cs typeface="Arial"/>
              </a:rPr>
              <a:t>C.</a:t>
            </a:r>
            <a:r>
              <a:rPr sz="2000" spc="-10" dirty="0">
                <a:solidFill>
                  <a:srgbClr val="212121"/>
                </a:solidFill>
                <a:latin typeface="Arial"/>
                <a:cs typeface="Arial"/>
              </a:rPr>
              <a:t> </a:t>
            </a:r>
            <a:r>
              <a:rPr sz="2000" dirty="0">
                <a:solidFill>
                  <a:srgbClr val="212121"/>
                </a:solidFill>
                <a:latin typeface="Arial"/>
                <a:cs typeface="Arial"/>
              </a:rPr>
              <a:t>(2021).</a:t>
            </a:r>
            <a:r>
              <a:rPr sz="2000" spc="-50" dirty="0">
                <a:solidFill>
                  <a:srgbClr val="212121"/>
                </a:solidFill>
                <a:latin typeface="Arial"/>
                <a:cs typeface="Arial"/>
              </a:rPr>
              <a:t> </a:t>
            </a:r>
            <a:r>
              <a:rPr sz="2000" i="1" dirty="0">
                <a:solidFill>
                  <a:srgbClr val="212121"/>
                </a:solidFill>
                <a:latin typeface="Arial"/>
                <a:cs typeface="Arial"/>
              </a:rPr>
              <a:t>Hepa</a:t>
            </a:r>
            <a:r>
              <a:rPr sz="2000" i="1" spc="-5" dirty="0">
                <a:solidFill>
                  <a:srgbClr val="212121"/>
                </a:solidFill>
                <a:latin typeface="Arial"/>
                <a:cs typeface="Arial"/>
              </a:rPr>
              <a:t>titi</a:t>
            </a:r>
            <a:r>
              <a:rPr sz="2000" i="1" dirty="0">
                <a:solidFill>
                  <a:srgbClr val="212121"/>
                </a:solidFill>
                <a:latin typeface="Arial"/>
                <a:cs typeface="Arial"/>
              </a:rPr>
              <a:t>s</a:t>
            </a:r>
            <a:r>
              <a:rPr sz="2000" i="1" spc="-15" dirty="0">
                <a:solidFill>
                  <a:srgbClr val="212121"/>
                </a:solidFill>
                <a:latin typeface="Arial"/>
                <a:cs typeface="Arial"/>
              </a:rPr>
              <a:t> </a:t>
            </a:r>
            <a:r>
              <a:rPr sz="2000" i="1" dirty="0">
                <a:solidFill>
                  <a:srgbClr val="212121"/>
                </a:solidFill>
                <a:latin typeface="Arial"/>
                <a:cs typeface="Arial"/>
              </a:rPr>
              <a:t>C</a:t>
            </a:r>
            <a:r>
              <a:rPr sz="2000" i="1" spc="-15" dirty="0">
                <a:solidFill>
                  <a:srgbClr val="212121"/>
                </a:solidFill>
                <a:latin typeface="Arial"/>
                <a:cs typeface="Arial"/>
              </a:rPr>
              <a:t> </a:t>
            </a:r>
            <a:r>
              <a:rPr sz="2000" i="1" spc="-5" dirty="0">
                <a:solidFill>
                  <a:srgbClr val="212121"/>
                </a:solidFill>
                <a:latin typeface="Arial"/>
                <a:cs typeface="Arial"/>
              </a:rPr>
              <a:t>S</a:t>
            </a:r>
            <a:r>
              <a:rPr sz="2000" i="1" dirty="0">
                <a:solidFill>
                  <a:srgbClr val="212121"/>
                </a:solidFill>
                <a:latin typeface="Arial"/>
                <a:cs typeface="Arial"/>
              </a:rPr>
              <a:t>ur</a:t>
            </a:r>
            <a:r>
              <a:rPr sz="2000" i="1" spc="5" dirty="0">
                <a:solidFill>
                  <a:srgbClr val="212121"/>
                </a:solidFill>
                <a:latin typeface="Arial"/>
                <a:cs typeface="Arial"/>
              </a:rPr>
              <a:t>v</a:t>
            </a:r>
            <a:r>
              <a:rPr sz="2000" i="1" dirty="0">
                <a:solidFill>
                  <a:srgbClr val="212121"/>
                </a:solidFill>
                <a:latin typeface="Arial"/>
                <a:cs typeface="Arial"/>
              </a:rPr>
              <a:t>e</a:t>
            </a:r>
            <a:r>
              <a:rPr sz="2000" i="1" spc="-5" dirty="0">
                <a:solidFill>
                  <a:srgbClr val="212121"/>
                </a:solidFill>
                <a:latin typeface="Arial"/>
                <a:cs typeface="Arial"/>
              </a:rPr>
              <a:t>ill</a:t>
            </a:r>
            <a:r>
              <a:rPr sz="2000" i="1" dirty="0">
                <a:solidFill>
                  <a:srgbClr val="212121"/>
                </a:solidFill>
                <a:latin typeface="Arial"/>
                <a:cs typeface="Arial"/>
              </a:rPr>
              <a:t>an</a:t>
            </a:r>
            <a:r>
              <a:rPr sz="2000" i="1" spc="5" dirty="0">
                <a:solidFill>
                  <a:srgbClr val="212121"/>
                </a:solidFill>
                <a:latin typeface="Arial"/>
                <a:cs typeface="Arial"/>
              </a:rPr>
              <a:t>c</a:t>
            </a:r>
            <a:r>
              <a:rPr sz="2000" i="1" dirty="0">
                <a:solidFill>
                  <a:srgbClr val="212121"/>
                </a:solidFill>
                <a:latin typeface="Arial"/>
                <a:cs typeface="Arial"/>
              </a:rPr>
              <a:t>e</a:t>
            </a:r>
            <a:r>
              <a:rPr sz="2000" i="1" spc="-15" dirty="0">
                <a:solidFill>
                  <a:srgbClr val="212121"/>
                </a:solidFill>
                <a:latin typeface="Arial"/>
                <a:cs typeface="Arial"/>
              </a:rPr>
              <a:t> </a:t>
            </a:r>
            <a:r>
              <a:rPr sz="2000" i="1" spc="-5" dirty="0">
                <a:solidFill>
                  <a:srgbClr val="212121"/>
                </a:solidFill>
                <a:latin typeface="Arial"/>
                <a:cs typeface="Arial"/>
              </a:rPr>
              <a:t>i</a:t>
            </a:r>
            <a:r>
              <a:rPr sz="2000" i="1" dirty="0">
                <a:solidFill>
                  <a:srgbClr val="212121"/>
                </a:solidFill>
                <a:latin typeface="Arial"/>
                <a:cs typeface="Arial"/>
              </a:rPr>
              <a:t>n</a:t>
            </a:r>
            <a:r>
              <a:rPr sz="2000" i="1" spc="-5" dirty="0">
                <a:solidFill>
                  <a:srgbClr val="212121"/>
                </a:solidFill>
                <a:latin typeface="Arial"/>
                <a:cs typeface="Arial"/>
              </a:rPr>
              <a:t> </a:t>
            </a:r>
            <a:r>
              <a:rPr sz="2000" i="1" spc="-180" dirty="0">
                <a:solidFill>
                  <a:srgbClr val="212121"/>
                </a:solidFill>
                <a:latin typeface="Arial"/>
                <a:cs typeface="Arial"/>
              </a:rPr>
              <a:t>T</a:t>
            </a:r>
            <a:r>
              <a:rPr sz="2000" i="1" dirty="0">
                <a:solidFill>
                  <a:srgbClr val="212121"/>
                </a:solidFill>
                <a:latin typeface="Arial"/>
                <a:cs typeface="Arial"/>
              </a:rPr>
              <a:t>e</a:t>
            </a:r>
            <a:r>
              <a:rPr sz="2000" i="1" spc="5" dirty="0">
                <a:solidFill>
                  <a:srgbClr val="212121"/>
                </a:solidFill>
                <a:latin typeface="Arial"/>
                <a:cs typeface="Arial"/>
              </a:rPr>
              <a:t>x</a:t>
            </a:r>
            <a:r>
              <a:rPr sz="2000" i="1" dirty="0">
                <a:solidFill>
                  <a:srgbClr val="212121"/>
                </a:solidFill>
                <a:latin typeface="Arial"/>
                <a:cs typeface="Arial"/>
              </a:rPr>
              <a:t>a</a:t>
            </a:r>
            <a:r>
              <a:rPr sz="2000" i="1" spc="5" dirty="0">
                <a:solidFill>
                  <a:srgbClr val="212121"/>
                </a:solidFill>
                <a:latin typeface="Arial"/>
                <a:cs typeface="Arial"/>
              </a:rPr>
              <a:t>s</a:t>
            </a:r>
            <a:r>
              <a:rPr sz="2000" i="1" spc="-10" dirty="0">
                <a:solidFill>
                  <a:srgbClr val="212121"/>
                </a:solidFill>
                <a:latin typeface="Arial"/>
                <a:cs typeface="Arial"/>
              </a:rPr>
              <a:t>.</a:t>
            </a:r>
            <a:r>
              <a:rPr sz="2000" spc="-5" dirty="0">
                <a:solidFill>
                  <a:srgbClr val="212121"/>
                </a:solidFill>
                <a:latin typeface="Arial"/>
                <a:cs typeface="Arial"/>
              </a:rPr>
              <a:t>[P</a:t>
            </a:r>
            <a:r>
              <a:rPr sz="2000" dirty="0">
                <a:solidFill>
                  <a:srgbClr val="212121"/>
                </a:solidFill>
                <a:latin typeface="Arial"/>
                <a:cs typeface="Arial"/>
              </a:rPr>
              <a:t>owe</a:t>
            </a:r>
            <a:r>
              <a:rPr sz="2000" spc="-10" dirty="0">
                <a:solidFill>
                  <a:srgbClr val="212121"/>
                </a:solidFill>
                <a:latin typeface="Arial"/>
                <a:cs typeface="Arial"/>
              </a:rPr>
              <a:t>r</a:t>
            </a:r>
            <a:r>
              <a:rPr sz="2000" spc="-5" dirty="0">
                <a:solidFill>
                  <a:srgbClr val="212121"/>
                </a:solidFill>
                <a:latin typeface="Arial"/>
                <a:cs typeface="Arial"/>
              </a:rPr>
              <a:t>P</a:t>
            </a:r>
            <a:r>
              <a:rPr sz="2000" dirty="0">
                <a:solidFill>
                  <a:srgbClr val="212121"/>
                </a:solidFill>
                <a:latin typeface="Arial"/>
                <a:cs typeface="Arial"/>
              </a:rPr>
              <a:t>o</a:t>
            </a:r>
            <a:r>
              <a:rPr sz="2000" spc="-5" dirty="0">
                <a:solidFill>
                  <a:srgbClr val="212121"/>
                </a:solidFill>
                <a:latin typeface="Arial"/>
                <a:cs typeface="Arial"/>
              </a:rPr>
              <a:t>i</a:t>
            </a:r>
            <a:r>
              <a:rPr sz="2000" dirty="0">
                <a:solidFill>
                  <a:srgbClr val="212121"/>
                </a:solidFill>
                <a:latin typeface="Arial"/>
                <a:cs typeface="Arial"/>
              </a:rPr>
              <a:t>nt</a:t>
            </a:r>
            <a:r>
              <a:rPr sz="2000" spc="-45" dirty="0">
                <a:solidFill>
                  <a:srgbClr val="212121"/>
                </a:solidFill>
                <a:latin typeface="Arial"/>
                <a:cs typeface="Arial"/>
              </a:rPr>
              <a:t> </a:t>
            </a:r>
            <a:r>
              <a:rPr sz="2000" spc="5" dirty="0">
                <a:solidFill>
                  <a:srgbClr val="212121"/>
                </a:solidFill>
                <a:latin typeface="Arial"/>
                <a:cs typeface="Arial"/>
              </a:rPr>
              <a:t>s</a:t>
            </a:r>
            <a:r>
              <a:rPr sz="2000" spc="-5" dirty="0">
                <a:solidFill>
                  <a:srgbClr val="212121"/>
                </a:solidFill>
                <a:latin typeface="Arial"/>
                <a:cs typeface="Arial"/>
              </a:rPr>
              <a:t>li</a:t>
            </a:r>
            <a:r>
              <a:rPr sz="2000" dirty="0">
                <a:solidFill>
                  <a:srgbClr val="212121"/>
                </a:solidFill>
                <a:latin typeface="Arial"/>
                <a:cs typeface="Arial"/>
              </a:rPr>
              <a:t>de</a:t>
            </a:r>
            <a:r>
              <a:rPr sz="2000" spc="5" dirty="0">
                <a:solidFill>
                  <a:srgbClr val="212121"/>
                </a:solidFill>
                <a:latin typeface="Arial"/>
                <a:cs typeface="Arial"/>
              </a:rPr>
              <a:t>s</a:t>
            </a:r>
            <a:r>
              <a:rPr sz="2000" spc="-5" dirty="0">
                <a:solidFill>
                  <a:srgbClr val="212121"/>
                </a:solidFill>
                <a:latin typeface="Arial"/>
                <a:cs typeface="Arial"/>
              </a:rPr>
              <a:t>].</a:t>
            </a:r>
            <a:r>
              <a:rPr sz="2000" spc="-220" dirty="0">
                <a:solidFill>
                  <a:srgbClr val="212121"/>
                </a:solidFill>
                <a:latin typeface="Arial"/>
                <a:cs typeface="Arial"/>
              </a:rPr>
              <a:t>T</a:t>
            </a:r>
            <a:r>
              <a:rPr sz="2000" dirty="0">
                <a:solidFill>
                  <a:srgbClr val="212121"/>
                </a:solidFill>
                <a:latin typeface="Arial"/>
                <a:cs typeface="Arial"/>
              </a:rPr>
              <a:t>e</a:t>
            </a:r>
            <a:r>
              <a:rPr sz="2000" spc="-10" dirty="0">
                <a:solidFill>
                  <a:srgbClr val="212121"/>
                </a:solidFill>
                <a:latin typeface="Arial"/>
                <a:cs typeface="Arial"/>
              </a:rPr>
              <a:t>x</a:t>
            </a:r>
            <a:r>
              <a:rPr sz="2000" dirty="0">
                <a:solidFill>
                  <a:srgbClr val="212121"/>
                </a:solidFill>
                <a:latin typeface="Arial"/>
                <a:cs typeface="Arial"/>
              </a:rPr>
              <a:t>as Depar</a:t>
            </a:r>
            <a:r>
              <a:rPr sz="2000" spc="-5" dirty="0">
                <a:solidFill>
                  <a:srgbClr val="212121"/>
                </a:solidFill>
                <a:latin typeface="Arial"/>
                <a:cs typeface="Arial"/>
              </a:rPr>
              <a:t>tm</a:t>
            </a:r>
            <a:r>
              <a:rPr sz="2000" dirty="0">
                <a:solidFill>
                  <a:srgbClr val="212121"/>
                </a:solidFill>
                <a:latin typeface="Arial"/>
                <a:cs typeface="Arial"/>
              </a:rPr>
              <a:t>ent</a:t>
            </a:r>
            <a:r>
              <a:rPr sz="2000" spc="-45" dirty="0">
                <a:solidFill>
                  <a:srgbClr val="212121"/>
                </a:solidFill>
                <a:latin typeface="Arial"/>
                <a:cs typeface="Arial"/>
              </a:rPr>
              <a:t> </a:t>
            </a:r>
            <a:r>
              <a:rPr sz="2000" dirty="0">
                <a:solidFill>
                  <a:srgbClr val="212121"/>
                </a:solidFill>
                <a:latin typeface="Arial"/>
                <a:cs typeface="Arial"/>
              </a:rPr>
              <a:t>of</a:t>
            </a:r>
            <a:r>
              <a:rPr sz="2000" spc="-25" dirty="0">
                <a:solidFill>
                  <a:srgbClr val="212121"/>
                </a:solidFill>
                <a:latin typeface="Arial"/>
                <a:cs typeface="Arial"/>
              </a:rPr>
              <a:t> </a:t>
            </a:r>
            <a:r>
              <a:rPr sz="2000" spc="-5" dirty="0">
                <a:solidFill>
                  <a:srgbClr val="212121"/>
                </a:solidFill>
                <a:latin typeface="Arial"/>
                <a:cs typeface="Arial"/>
              </a:rPr>
              <a:t>St</a:t>
            </a:r>
            <a:r>
              <a:rPr sz="2000" dirty="0">
                <a:solidFill>
                  <a:srgbClr val="212121"/>
                </a:solidFill>
                <a:latin typeface="Arial"/>
                <a:cs typeface="Arial"/>
              </a:rPr>
              <a:t>a</a:t>
            </a:r>
            <a:r>
              <a:rPr sz="2000" spc="-5" dirty="0">
                <a:solidFill>
                  <a:srgbClr val="212121"/>
                </a:solidFill>
                <a:latin typeface="Arial"/>
                <a:cs typeface="Arial"/>
              </a:rPr>
              <a:t>t</a:t>
            </a:r>
            <a:r>
              <a:rPr sz="2000" dirty="0">
                <a:solidFill>
                  <a:srgbClr val="212121"/>
                </a:solidFill>
                <a:latin typeface="Arial"/>
                <a:cs typeface="Arial"/>
              </a:rPr>
              <a:t>e</a:t>
            </a:r>
            <a:r>
              <a:rPr sz="2000" spc="-15" dirty="0">
                <a:solidFill>
                  <a:srgbClr val="212121"/>
                </a:solidFill>
                <a:latin typeface="Arial"/>
                <a:cs typeface="Arial"/>
              </a:rPr>
              <a:t> </a:t>
            </a:r>
            <a:r>
              <a:rPr sz="2000" dirty="0">
                <a:solidFill>
                  <a:srgbClr val="212121"/>
                </a:solidFill>
                <a:latin typeface="Arial"/>
                <a:cs typeface="Arial"/>
              </a:rPr>
              <a:t>Hea</a:t>
            </a:r>
            <a:r>
              <a:rPr sz="2000" spc="-5" dirty="0">
                <a:solidFill>
                  <a:srgbClr val="212121"/>
                </a:solidFill>
                <a:latin typeface="Arial"/>
                <a:cs typeface="Arial"/>
              </a:rPr>
              <a:t>lt</a:t>
            </a:r>
            <a:r>
              <a:rPr sz="2000" dirty="0">
                <a:solidFill>
                  <a:srgbClr val="212121"/>
                </a:solidFill>
                <a:latin typeface="Arial"/>
                <a:cs typeface="Arial"/>
              </a:rPr>
              <a:t>h</a:t>
            </a:r>
            <a:r>
              <a:rPr sz="2000" spc="-5" dirty="0">
                <a:solidFill>
                  <a:srgbClr val="212121"/>
                </a:solidFill>
                <a:latin typeface="Arial"/>
                <a:cs typeface="Arial"/>
              </a:rPr>
              <a:t> S</a:t>
            </a:r>
            <a:r>
              <a:rPr sz="2000" dirty="0">
                <a:solidFill>
                  <a:srgbClr val="212121"/>
                </a:solidFill>
                <a:latin typeface="Arial"/>
                <a:cs typeface="Arial"/>
              </a:rPr>
              <a:t>er</a:t>
            </a:r>
            <a:r>
              <a:rPr sz="2000" spc="-10" dirty="0">
                <a:solidFill>
                  <a:srgbClr val="212121"/>
                </a:solidFill>
                <a:latin typeface="Arial"/>
                <a:cs typeface="Arial"/>
              </a:rPr>
              <a:t>v</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a:t>
            </a:r>
            <a:r>
              <a:rPr sz="2000" spc="-70" dirty="0">
                <a:solidFill>
                  <a:srgbClr val="212121"/>
                </a:solidFill>
                <a:latin typeface="Arial"/>
                <a:cs typeface="Arial"/>
              </a:rPr>
              <a:t> </a:t>
            </a:r>
            <a:r>
              <a:rPr sz="2000" spc="-220" dirty="0">
                <a:solidFill>
                  <a:srgbClr val="212121"/>
                </a:solidFill>
                <a:latin typeface="Arial"/>
                <a:cs typeface="Arial"/>
              </a:rPr>
              <a:t>T</a:t>
            </a:r>
            <a:r>
              <a:rPr sz="2000" dirty="0">
                <a:solidFill>
                  <a:srgbClr val="212121"/>
                </a:solidFill>
                <a:latin typeface="Arial"/>
                <a:cs typeface="Arial"/>
              </a:rPr>
              <a:t>e</a:t>
            </a:r>
            <a:r>
              <a:rPr sz="2000" spc="-10" dirty="0">
                <a:solidFill>
                  <a:srgbClr val="212121"/>
                </a:solidFill>
                <a:latin typeface="Arial"/>
                <a:cs typeface="Arial"/>
              </a:rPr>
              <a:t>x</a:t>
            </a:r>
            <a:r>
              <a:rPr sz="2000" dirty="0">
                <a:solidFill>
                  <a:srgbClr val="212121"/>
                </a:solidFill>
                <a:latin typeface="Arial"/>
                <a:cs typeface="Arial"/>
              </a:rPr>
              <a:t>as</a:t>
            </a:r>
            <a:r>
              <a:rPr sz="2000" spc="-25" dirty="0">
                <a:solidFill>
                  <a:srgbClr val="212121"/>
                </a:solidFill>
                <a:latin typeface="Arial"/>
                <a:cs typeface="Arial"/>
              </a:rPr>
              <a:t> </a:t>
            </a:r>
            <a:r>
              <a:rPr sz="2000" dirty="0">
                <a:solidFill>
                  <a:srgbClr val="212121"/>
                </a:solidFill>
                <a:latin typeface="Arial"/>
                <a:cs typeface="Arial"/>
              </a:rPr>
              <a:t>Hea</a:t>
            </a:r>
            <a:r>
              <a:rPr sz="2000" spc="-5" dirty="0">
                <a:solidFill>
                  <a:srgbClr val="212121"/>
                </a:solidFill>
                <a:latin typeface="Arial"/>
                <a:cs typeface="Arial"/>
              </a:rPr>
              <a:t>lt</a:t>
            </a:r>
            <a:r>
              <a:rPr sz="2000" dirty="0">
                <a:solidFill>
                  <a:srgbClr val="212121"/>
                </a:solidFill>
                <a:latin typeface="Arial"/>
                <a:cs typeface="Arial"/>
              </a:rPr>
              <a:t>h</a:t>
            </a:r>
            <a:r>
              <a:rPr sz="2000" spc="-15" dirty="0">
                <a:solidFill>
                  <a:srgbClr val="212121"/>
                </a:solidFill>
                <a:latin typeface="Arial"/>
                <a:cs typeface="Arial"/>
              </a:rPr>
              <a:t> </a:t>
            </a:r>
            <a:r>
              <a:rPr sz="2000" dirty="0">
                <a:solidFill>
                  <a:srgbClr val="212121"/>
                </a:solidFill>
                <a:latin typeface="Arial"/>
                <a:cs typeface="Arial"/>
              </a:rPr>
              <a:t>&amp; Hu</a:t>
            </a:r>
            <a:r>
              <a:rPr sz="2000" spc="-5" dirty="0">
                <a:solidFill>
                  <a:srgbClr val="212121"/>
                </a:solidFill>
                <a:latin typeface="Arial"/>
                <a:cs typeface="Arial"/>
              </a:rPr>
              <a:t>m</a:t>
            </a:r>
            <a:r>
              <a:rPr sz="2000" dirty="0">
                <a:solidFill>
                  <a:srgbClr val="212121"/>
                </a:solidFill>
                <a:latin typeface="Arial"/>
                <a:cs typeface="Arial"/>
              </a:rPr>
              <a:t>an</a:t>
            </a:r>
            <a:endParaRPr sz="2000">
              <a:latin typeface="Arial"/>
              <a:cs typeface="Arial"/>
            </a:endParaRPr>
          </a:p>
          <a:p>
            <a:pPr marL="12700" marR="602615" indent="-635">
              <a:lnSpc>
                <a:spcPct val="80000"/>
              </a:lnSpc>
            </a:pPr>
            <a:r>
              <a:rPr sz="2000" spc="-5" dirty="0">
                <a:solidFill>
                  <a:srgbClr val="212121"/>
                </a:solidFill>
                <a:latin typeface="Arial"/>
                <a:cs typeface="Arial"/>
              </a:rPr>
              <a:t>S</a:t>
            </a:r>
            <a:r>
              <a:rPr sz="2000" dirty="0">
                <a:solidFill>
                  <a:srgbClr val="212121"/>
                </a:solidFill>
                <a:latin typeface="Arial"/>
                <a:cs typeface="Arial"/>
              </a:rPr>
              <a:t>er</a:t>
            </a:r>
            <a:r>
              <a:rPr sz="2000" spc="-10" dirty="0">
                <a:solidFill>
                  <a:srgbClr val="212121"/>
                </a:solidFill>
                <a:latin typeface="Arial"/>
                <a:cs typeface="Arial"/>
              </a:rPr>
              <a:t>v</a:t>
            </a:r>
            <a:r>
              <a:rPr sz="2000" spc="-5" dirty="0">
                <a:solidFill>
                  <a:srgbClr val="212121"/>
                </a:solidFill>
                <a:latin typeface="Arial"/>
                <a:cs typeface="Arial"/>
              </a:rPr>
              <a:t>i</a:t>
            </a:r>
            <a:r>
              <a:rPr sz="2000" spc="5" dirty="0">
                <a:solidFill>
                  <a:srgbClr val="212121"/>
                </a:solidFill>
                <a:latin typeface="Arial"/>
                <a:cs typeface="Arial"/>
              </a:rPr>
              <a:t>c</a:t>
            </a:r>
            <a:r>
              <a:rPr sz="2000" dirty="0">
                <a:solidFill>
                  <a:srgbClr val="212121"/>
                </a:solidFill>
                <a:latin typeface="Arial"/>
                <a:cs typeface="Arial"/>
              </a:rPr>
              <a:t>e</a:t>
            </a:r>
            <a:r>
              <a:rPr sz="2000" spc="5" dirty="0">
                <a:solidFill>
                  <a:srgbClr val="212121"/>
                </a:solidFill>
                <a:latin typeface="Arial"/>
                <a:cs typeface="Arial"/>
              </a:rPr>
              <a:t>s</a:t>
            </a:r>
            <a:r>
              <a:rPr sz="2000" dirty="0">
                <a:solidFill>
                  <a:srgbClr val="212121"/>
                </a:solidFill>
                <a:latin typeface="Arial"/>
                <a:cs typeface="Arial"/>
              </a:rPr>
              <a:t>.</a:t>
            </a:r>
            <a:r>
              <a:rPr sz="2000" spc="-35" dirty="0">
                <a:solidFill>
                  <a:srgbClr val="212121"/>
                </a:solidFill>
                <a:latin typeface="Arial"/>
                <a:cs typeface="Arial"/>
              </a:rPr>
              <a:t> </a:t>
            </a:r>
            <a:r>
              <a:rPr sz="2000" u="heavy" dirty="0">
                <a:solidFill>
                  <a:srgbClr val="468FCC"/>
                </a:solidFill>
                <a:latin typeface="Arial"/>
                <a:cs typeface="Arial"/>
                <a:hlinkClick r:id="rId7"/>
              </a:rPr>
              <a:t>h</a:t>
            </a:r>
            <a:r>
              <a:rPr sz="2000" u="heavy" spc="-5" dirty="0">
                <a:solidFill>
                  <a:srgbClr val="468FCC"/>
                </a:solidFill>
                <a:latin typeface="Arial"/>
                <a:cs typeface="Arial"/>
                <a:hlinkClick r:id="rId7"/>
              </a:rPr>
              <a:t>tt</a:t>
            </a:r>
            <a:r>
              <a:rPr sz="2000" u="heavy" dirty="0">
                <a:solidFill>
                  <a:srgbClr val="468FCC"/>
                </a:solidFill>
                <a:latin typeface="Arial"/>
                <a:cs typeface="Arial"/>
                <a:hlinkClick r:id="rId7"/>
              </a:rPr>
              <a:t>p</a:t>
            </a:r>
            <a:r>
              <a:rPr sz="2000" u="heavy" spc="5" dirty="0">
                <a:solidFill>
                  <a:srgbClr val="468FCC"/>
                </a:solidFill>
                <a:latin typeface="Arial"/>
                <a:cs typeface="Arial"/>
                <a:hlinkClick r:id="rId7"/>
              </a:rPr>
              <a:t>s</a:t>
            </a:r>
            <a:r>
              <a:rPr sz="2000" u="heavy" spc="-5" dirty="0">
                <a:solidFill>
                  <a:srgbClr val="468FCC"/>
                </a:solidFill>
                <a:latin typeface="Arial"/>
                <a:cs typeface="Arial"/>
                <a:hlinkClick r:id="rId7"/>
              </a:rPr>
              <a:t>://</a:t>
            </a:r>
            <a:r>
              <a:rPr sz="2000" u="heavy" dirty="0">
                <a:solidFill>
                  <a:srgbClr val="468FCC"/>
                </a:solidFill>
                <a:latin typeface="Arial"/>
                <a:cs typeface="Arial"/>
                <a:hlinkClick r:id="rId7"/>
              </a:rPr>
              <a:t>ae</a:t>
            </a:r>
            <a:r>
              <a:rPr sz="2000" u="heavy" spc="-5" dirty="0">
                <a:solidFill>
                  <a:srgbClr val="468FCC"/>
                </a:solidFill>
                <a:latin typeface="Arial"/>
                <a:cs typeface="Arial"/>
                <a:hlinkClick r:id="rId7"/>
              </a:rPr>
              <a:t>t</a:t>
            </a:r>
            <a:r>
              <a:rPr sz="2000" u="heavy" spc="5" dirty="0">
                <a:solidFill>
                  <a:srgbClr val="468FCC"/>
                </a:solidFill>
                <a:latin typeface="Arial"/>
                <a:cs typeface="Arial"/>
                <a:hlinkClick r:id="rId7"/>
              </a:rPr>
              <a:t>c</a:t>
            </a:r>
            <a:r>
              <a:rPr sz="2000" u="heavy" spc="-5" dirty="0">
                <a:solidFill>
                  <a:srgbClr val="468FCC"/>
                </a:solidFill>
                <a:latin typeface="Arial"/>
                <a:cs typeface="Arial"/>
                <a:hlinkClick r:id="rId7"/>
              </a:rPr>
              <a:t>.</a:t>
            </a:r>
            <a:r>
              <a:rPr sz="2000" u="heavy" spc="-15" dirty="0">
                <a:solidFill>
                  <a:srgbClr val="468FCC"/>
                </a:solidFill>
                <a:latin typeface="Arial"/>
                <a:cs typeface="Arial"/>
                <a:hlinkClick r:id="rId7"/>
              </a:rPr>
              <a:t>u</a:t>
            </a:r>
            <a:r>
              <a:rPr sz="2000" u="heavy" spc="-5" dirty="0">
                <a:solidFill>
                  <a:srgbClr val="468FCC"/>
                </a:solidFill>
                <a:latin typeface="Arial"/>
                <a:cs typeface="Arial"/>
                <a:hlinkClick r:id="rId7"/>
              </a:rPr>
              <a:t>t</a:t>
            </a:r>
            <a:r>
              <a:rPr sz="2000" u="heavy" dirty="0">
                <a:solidFill>
                  <a:srgbClr val="468FCC"/>
                </a:solidFill>
                <a:latin typeface="Arial"/>
                <a:cs typeface="Arial"/>
                <a:hlinkClick r:id="rId7"/>
              </a:rPr>
              <a:t>h</a:t>
            </a:r>
            <a:r>
              <a:rPr sz="2000" u="heavy" spc="-10" dirty="0">
                <a:solidFill>
                  <a:srgbClr val="468FCC"/>
                </a:solidFill>
                <a:latin typeface="Arial"/>
                <a:cs typeface="Arial"/>
                <a:hlinkClick r:id="rId7"/>
              </a:rPr>
              <a:t>s</a:t>
            </a:r>
            <a:r>
              <a:rPr sz="2000" u="heavy" spc="5" dirty="0">
                <a:solidFill>
                  <a:srgbClr val="468FCC"/>
                </a:solidFill>
                <a:latin typeface="Arial"/>
                <a:cs typeface="Arial"/>
                <a:hlinkClick r:id="rId7"/>
              </a:rPr>
              <a:t>c</a:t>
            </a:r>
            <a:r>
              <a:rPr sz="2000" u="heavy" spc="-10" dirty="0">
                <a:solidFill>
                  <a:srgbClr val="468FCC"/>
                </a:solidFill>
                <a:latin typeface="Arial"/>
                <a:cs typeface="Arial"/>
                <a:hlinkClick r:id="rId7"/>
              </a:rPr>
              <a:t>s</a:t>
            </a:r>
            <a:r>
              <a:rPr sz="2000" u="heavy" dirty="0">
                <a:solidFill>
                  <a:srgbClr val="468FCC"/>
                </a:solidFill>
                <a:latin typeface="Arial"/>
                <a:cs typeface="Arial"/>
                <a:hlinkClick r:id="rId7"/>
              </a:rPr>
              <a:t>a</a:t>
            </a:r>
            <a:r>
              <a:rPr sz="2000" u="heavy" spc="-20" dirty="0">
                <a:solidFill>
                  <a:srgbClr val="468FCC"/>
                </a:solidFill>
                <a:latin typeface="Arial"/>
                <a:cs typeface="Arial"/>
                <a:hlinkClick r:id="rId7"/>
              </a:rPr>
              <a:t>.</a:t>
            </a:r>
            <a:r>
              <a:rPr sz="2000" u="heavy" dirty="0">
                <a:solidFill>
                  <a:srgbClr val="468FCC"/>
                </a:solidFill>
                <a:latin typeface="Arial"/>
                <a:cs typeface="Arial"/>
                <a:hlinkClick r:id="rId7"/>
              </a:rPr>
              <a:t>edu</a:t>
            </a:r>
            <a:r>
              <a:rPr sz="2000" u="heavy" spc="-20" dirty="0">
                <a:solidFill>
                  <a:srgbClr val="468FCC"/>
                </a:solidFill>
                <a:latin typeface="Arial"/>
                <a:cs typeface="Arial"/>
                <a:hlinkClick r:id="rId7"/>
              </a:rPr>
              <a:t>/</a:t>
            </a:r>
            <a:r>
              <a:rPr sz="2000" u="heavy" dirty="0">
                <a:solidFill>
                  <a:srgbClr val="468FCC"/>
                </a:solidFill>
                <a:latin typeface="Arial"/>
                <a:cs typeface="Arial"/>
                <a:hlinkClick r:id="rId7"/>
              </a:rPr>
              <a:t>wp</a:t>
            </a:r>
            <a:r>
              <a:rPr sz="2000" u="heavy" spc="-10" dirty="0">
                <a:solidFill>
                  <a:srgbClr val="468FCC"/>
                </a:solidFill>
                <a:latin typeface="Arial"/>
                <a:cs typeface="Arial"/>
                <a:hlinkClick r:id="rId7"/>
              </a:rPr>
              <a:t>-c</a:t>
            </a:r>
            <a:r>
              <a:rPr sz="2000" u="heavy" dirty="0">
                <a:solidFill>
                  <a:srgbClr val="468FCC"/>
                </a:solidFill>
                <a:latin typeface="Arial"/>
                <a:cs typeface="Arial"/>
                <a:hlinkClick r:id="rId7"/>
              </a:rPr>
              <a:t>on</a:t>
            </a:r>
            <a:r>
              <a:rPr sz="2000" u="heavy" spc="-5" dirty="0">
                <a:solidFill>
                  <a:srgbClr val="468FCC"/>
                </a:solidFill>
                <a:latin typeface="Arial"/>
                <a:cs typeface="Arial"/>
                <a:hlinkClick r:id="rId7"/>
              </a:rPr>
              <a:t>t</a:t>
            </a:r>
            <a:r>
              <a:rPr sz="2000" u="heavy" spc="-15" dirty="0">
                <a:solidFill>
                  <a:srgbClr val="468FCC"/>
                </a:solidFill>
                <a:latin typeface="Arial"/>
                <a:cs typeface="Arial"/>
                <a:hlinkClick r:id="rId7"/>
              </a:rPr>
              <a:t>e</a:t>
            </a:r>
            <a:r>
              <a:rPr sz="2000" u="heavy" dirty="0">
                <a:solidFill>
                  <a:srgbClr val="468FCC"/>
                </a:solidFill>
                <a:latin typeface="Arial"/>
                <a:cs typeface="Arial"/>
                <a:hlinkClick r:id="rId7"/>
              </a:rPr>
              <a:t>n</a:t>
            </a:r>
            <a:r>
              <a:rPr sz="2000" u="heavy" spc="-5" dirty="0">
                <a:solidFill>
                  <a:srgbClr val="468FCC"/>
                </a:solidFill>
                <a:latin typeface="Arial"/>
                <a:cs typeface="Arial"/>
                <a:hlinkClick r:id="rId7"/>
              </a:rPr>
              <a:t>t/</a:t>
            </a:r>
            <a:r>
              <a:rPr sz="2000" u="heavy" spc="-15" dirty="0">
                <a:solidFill>
                  <a:srgbClr val="468FCC"/>
                </a:solidFill>
                <a:latin typeface="Arial"/>
                <a:cs typeface="Arial"/>
                <a:hlinkClick r:id="rId7"/>
              </a:rPr>
              <a:t>u</a:t>
            </a:r>
            <a:r>
              <a:rPr sz="2000" u="heavy" dirty="0">
                <a:solidFill>
                  <a:srgbClr val="468FCC"/>
                </a:solidFill>
                <a:latin typeface="Arial"/>
                <a:cs typeface="Arial"/>
                <a:hlinkClick r:id="rId7"/>
              </a:rPr>
              <a:t>p</a:t>
            </a:r>
            <a:r>
              <a:rPr sz="2000" u="heavy" spc="-5" dirty="0">
                <a:solidFill>
                  <a:srgbClr val="468FCC"/>
                </a:solidFill>
                <a:latin typeface="Arial"/>
                <a:cs typeface="Arial"/>
                <a:hlinkClick r:id="rId7"/>
              </a:rPr>
              <a:t>l</a:t>
            </a:r>
            <a:r>
              <a:rPr sz="2000" u="heavy" dirty="0">
                <a:solidFill>
                  <a:srgbClr val="468FCC"/>
                </a:solidFill>
                <a:latin typeface="Arial"/>
                <a:cs typeface="Arial"/>
                <a:hlinkClick r:id="rId7"/>
              </a:rPr>
              <a:t>oad</a:t>
            </a:r>
            <a:r>
              <a:rPr sz="2000" u="heavy" spc="-10" dirty="0">
                <a:solidFill>
                  <a:srgbClr val="468FCC"/>
                </a:solidFill>
                <a:latin typeface="Arial"/>
                <a:cs typeface="Arial"/>
                <a:hlinkClick r:id="rId7"/>
              </a:rPr>
              <a:t>s</a:t>
            </a:r>
            <a:r>
              <a:rPr sz="2000" u="heavy" spc="-5" dirty="0">
                <a:solidFill>
                  <a:srgbClr val="468FCC"/>
                </a:solidFill>
                <a:latin typeface="Arial"/>
                <a:cs typeface="Arial"/>
                <a:hlinkClick r:id="rId7"/>
              </a:rPr>
              <a:t>/</a:t>
            </a:r>
            <a:r>
              <a:rPr sz="2000" u="heavy" spc="-10" dirty="0">
                <a:solidFill>
                  <a:srgbClr val="468FCC"/>
                </a:solidFill>
                <a:latin typeface="Arial"/>
                <a:cs typeface="Arial"/>
                <a:hlinkClick r:id="rId7"/>
              </a:rPr>
              <a:t>s</a:t>
            </a:r>
            <a:r>
              <a:rPr sz="2000" u="heavy" spc="-5" dirty="0">
                <a:solidFill>
                  <a:srgbClr val="468FCC"/>
                </a:solidFill>
                <a:latin typeface="Arial"/>
                <a:cs typeface="Arial"/>
                <a:hlinkClick r:id="rId7"/>
              </a:rPr>
              <a:t>it</a:t>
            </a:r>
            <a:r>
              <a:rPr sz="2000" u="heavy" dirty="0">
                <a:solidFill>
                  <a:srgbClr val="468FCC"/>
                </a:solidFill>
                <a:latin typeface="Arial"/>
                <a:cs typeface="Arial"/>
                <a:hlinkClick r:id="rId7"/>
              </a:rPr>
              <a:t>e</a:t>
            </a:r>
            <a:r>
              <a:rPr sz="2000" u="heavy" spc="5" dirty="0">
                <a:solidFill>
                  <a:srgbClr val="468FCC"/>
                </a:solidFill>
                <a:latin typeface="Arial"/>
                <a:cs typeface="Arial"/>
                <a:hlinkClick r:id="rId7"/>
              </a:rPr>
              <a:t>s</a:t>
            </a:r>
            <a:r>
              <a:rPr sz="2000" u="heavy" spc="-5" dirty="0">
                <a:solidFill>
                  <a:srgbClr val="468FCC"/>
                </a:solidFill>
                <a:latin typeface="Arial"/>
                <a:cs typeface="Arial"/>
                <a:hlinkClick r:id="rId7"/>
              </a:rPr>
              <a:t>/</a:t>
            </a:r>
            <a:r>
              <a:rPr sz="2000" u="heavy" spc="-15" dirty="0">
                <a:solidFill>
                  <a:srgbClr val="468FCC"/>
                </a:solidFill>
                <a:latin typeface="Arial"/>
                <a:cs typeface="Arial"/>
                <a:hlinkClick r:id="rId7"/>
              </a:rPr>
              <a:t>4</a:t>
            </a:r>
            <a:r>
              <a:rPr sz="2000" u="heavy" dirty="0">
                <a:solidFill>
                  <a:srgbClr val="468FCC"/>
                </a:solidFill>
                <a:latin typeface="Arial"/>
                <a:cs typeface="Arial"/>
                <a:hlinkClick r:id="rId7"/>
              </a:rPr>
              <a:t>8</a:t>
            </a:r>
            <a:r>
              <a:rPr sz="2000" u="heavy" spc="-5" dirty="0">
                <a:solidFill>
                  <a:srgbClr val="468FCC"/>
                </a:solidFill>
                <a:latin typeface="Arial"/>
                <a:cs typeface="Arial"/>
                <a:hlinkClick r:id="rId7"/>
              </a:rPr>
              <a:t>/</a:t>
            </a:r>
            <a:r>
              <a:rPr sz="2000" u="heavy" spc="-15" dirty="0">
                <a:solidFill>
                  <a:srgbClr val="468FCC"/>
                </a:solidFill>
                <a:latin typeface="Arial"/>
                <a:cs typeface="Arial"/>
                <a:hlinkClick r:id="rId7"/>
              </a:rPr>
              <a:t>2</a:t>
            </a:r>
            <a:r>
              <a:rPr sz="2000" u="heavy" dirty="0">
                <a:solidFill>
                  <a:srgbClr val="468FCC"/>
                </a:solidFill>
                <a:latin typeface="Arial"/>
                <a:cs typeface="Arial"/>
                <a:hlinkClick r:id="rId7"/>
              </a:rPr>
              <a:t>021</a:t>
            </a:r>
            <a:r>
              <a:rPr sz="2000" u="heavy" spc="-20" dirty="0">
                <a:solidFill>
                  <a:srgbClr val="468FCC"/>
                </a:solidFill>
                <a:latin typeface="Arial"/>
                <a:cs typeface="Arial"/>
                <a:hlinkClick r:id="rId7"/>
              </a:rPr>
              <a:t>/</a:t>
            </a:r>
            <a:r>
              <a:rPr sz="2000" u="heavy" dirty="0">
                <a:solidFill>
                  <a:srgbClr val="468FCC"/>
                </a:solidFill>
                <a:latin typeface="Arial"/>
                <a:cs typeface="Arial"/>
                <a:hlinkClick r:id="rId7"/>
              </a:rPr>
              <a:t>02</a:t>
            </a:r>
            <a:r>
              <a:rPr sz="2000" u="heavy" spc="-5" dirty="0">
                <a:solidFill>
                  <a:srgbClr val="468FCC"/>
                </a:solidFill>
                <a:latin typeface="Arial"/>
                <a:cs typeface="Arial"/>
                <a:hlinkClick r:id="rId7"/>
              </a:rPr>
              <a:t>/S</a:t>
            </a:r>
            <a:r>
              <a:rPr sz="2000" u="heavy" dirty="0">
                <a:solidFill>
                  <a:srgbClr val="468FCC"/>
                </a:solidFill>
                <a:latin typeface="Arial"/>
                <a:cs typeface="Arial"/>
                <a:hlinkClick r:id="rId7"/>
              </a:rPr>
              <a:t>e</a:t>
            </a:r>
            <a:r>
              <a:rPr sz="2000" u="heavy" spc="-10" dirty="0">
                <a:solidFill>
                  <a:srgbClr val="468FCC"/>
                </a:solidFill>
                <a:latin typeface="Arial"/>
                <a:cs typeface="Arial"/>
                <a:hlinkClick r:id="rId7"/>
              </a:rPr>
              <a:t>s</a:t>
            </a:r>
            <a:r>
              <a:rPr sz="2000" u="heavy" spc="5" dirty="0">
                <a:solidFill>
                  <a:srgbClr val="468FCC"/>
                </a:solidFill>
                <a:latin typeface="Arial"/>
                <a:cs typeface="Arial"/>
                <a:hlinkClick r:id="rId7"/>
              </a:rPr>
              <a:t>s</a:t>
            </a:r>
            <a:r>
              <a:rPr sz="2000" u="heavy" spc="-5" dirty="0">
                <a:solidFill>
                  <a:srgbClr val="468FCC"/>
                </a:solidFill>
                <a:latin typeface="Arial"/>
                <a:cs typeface="Arial"/>
                <a:hlinkClick r:id="rId7"/>
              </a:rPr>
              <a:t>i</a:t>
            </a:r>
            <a:r>
              <a:rPr sz="2000" u="heavy" dirty="0">
                <a:solidFill>
                  <a:srgbClr val="468FCC"/>
                </a:solidFill>
                <a:latin typeface="Arial"/>
                <a:cs typeface="Arial"/>
                <a:hlinkClick r:id="rId7"/>
              </a:rPr>
              <a:t>o</a:t>
            </a:r>
            <a:r>
              <a:rPr sz="2000" u="heavy" spc="-15" dirty="0">
                <a:solidFill>
                  <a:srgbClr val="468FCC"/>
                </a:solidFill>
                <a:latin typeface="Arial"/>
                <a:cs typeface="Arial"/>
                <a:hlinkClick r:id="rId7"/>
              </a:rPr>
              <a:t>n</a:t>
            </a:r>
            <a:r>
              <a:rPr sz="2000" u="heavy" dirty="0">
                <a:solidFill>
                  <a:srgbClr val="468FCC"/>
                </a:solidFill>
                <a:latin typeface="Arial"/>
                <a:cs typeface="Arial"/>
                <a:hlinkClick r:id="rId7"/>
              </a:rPr>
              <a:t>-</a:t>
            </a:r>
            <a:r>
              <a:rPr sz="2000" dirty="0">
                <a:solidFill>
                  <a:srgbClr val="468FCC"/>
                </a:solidFill>
                <a:latin typeface="Arial"/>
                <a:cs typeface="Arial"/>
              </a:rPr>
              <a:t> </a:t>
            </a:r>
            <a:r>
              <a:rPr sz="2000" u="heavy" dirty="0">
                <a:solidFill>
                  <a:srgbClr val="468FCC"/>
                </a:solidFill>
                <a:latin typeface="Arial"/>
                <a:cs typeface="Arial"/>
                <a:hlinkClick r:id="rId7"/>
              </a:rPr>
              <a:t>4_Car</a:t>
            </a:r>
            <a:r>
              <a:rPr sz="2000" u="heavy" spc="-5" dirty="0">
                <a:solidFill>
                  <a:srgbClr val="468FCC"/>
                </a:solidFill>
                <a:latin typeface="Arial"/>
                <a:cs typeface="Arial"/>
                <a:hlinkClick r:id="rId7"/>
              </a:rPr>
              <a:t>l</a:t>
            </a:r>
            <a:r>
              <a:rPr sz="2000" u="heavy" dirty="0">
                <a:solidFill>
                  <a:srgbClr val="468FCC"/>
                </a:solidFill>
                <a:latin typeface="Arial"/>
                <a:cs typeface="Arial"/>
                <a:hlinkClick r:id="rId7"/>
              </a:rPr>
              <a:t>o</a:t>
            </a:r>
            <a:r>
              <a:rPr sz="2000" u="heavy" spc="5" dirty="0">
                <a:solidFill>
                  <a:srgbClr val="468FCC"/>
                </a:solidFill>
                <a:latin typeface="Arial"/>
                <a:cs typeface="Arial"/>
                <a:hlinkClick r:id="rId7"/>
              </a:rPr>
              <a:t>s</a:t>
            </a:r>
            <a:r>
              <a:rPr sz="2000" u="heavy" dirty="0">
                <a:solidFill>
                  <a:srgbClr val="468FCC"/>
                </a:solidFill>
                <a:latin typeface="Arial"/>
                <a:cs typeface="Arial"/>
                <a:hlinkClick r:id="rId7"/>
              </a:rPr>
              <a:t>-</a:t>
            </a:r>
            <a:r>
              <a:rPr sz="2000" u="heavy" spc="-45" dirty="0">
                <a:solidFill>
                  <a:srgbClr val="468FCC"/>
                </a:solidFill>
                <a:latin typeface="Arial"/>
                <a:cs typeface="Arial"/>
                <a:hlinkClick r:id="rId7"/>
              </a:rPr>
              <a:t>V</a:t>
            </a:r>
            <a:r>
              <a:rPr sz="2000" u="heavy" spc="-5" dirty="0">
                <a:solidFill>
                  <a:srgbClr val="468FCC"/>
                </a:solidFill>
                <a:latin typeface="Arial"/>
                <a:cs typeface="Arial"/>
                <a:hlinkClick r:id="rId7"/>
              </a:rPr>
              <a:t>itt</a:t>
            </a:r>
            <a:r>
              <a:rPr sz="2000" u="heavy" dirty="0">
                <a:solidFill>
                  <a:srgbClr val="468FCC"/>
                </a:solidFill>
                <a:latin typeface="Arial"/>
                <a:cs typeface="Arial"/>
                <a:hlinkClick r:id="rId7"/>
              </a:rPr>
              <a:t>o</a:t>
            </a:r>
            <a:r>
              <a:rPr sz="2000" u="heavy" spc="-10" dirty="0">
                <a:solidFill>
                  <a:srgbClr val="468FCC"/>
                </a:solidFill>
                <a:latin typeface="Arial"/>
                <a:cs typeface="Arial"/>
                <a:hlinkClick r:id="rId7"/>
              </a:rPr>
              <a:t>r</a:t>
            </a:r>
            <a:r>
              <a:rPr sz="2000" u="heavy" spc="-5" dirty="0">
                <a:solidFill>
                  <a:srgbClr val="468FCC"/>
                </a:solidFill>
                <a:latin typeface="Arial"/>
                <a:cs typeface="Arial"/>
                <a:hlinkClick r:id="rId7"/>
              </a:rPr>
              <a:t>i</a:t>
            </a:r>
            <a:r>
              <a:rPr sz="2000" u="heavy" dirty="0">
                <a:solidFill>
                  <a:srgbClr val="468FCC"/>
                </a:solidFill>
                <a:latin typeface="Arial"/>
                <a:cs typeface="Arial"/>
                <a:hlinkClick r:id="rId7"/>
              </a:rPr>
              <a:t>a_</a:t>
            </a:r>
            <a:r>
              <a:rPr sz="2000" u="heavy" spc="5" dirty="0">
                <a:solidFill>
                  <a:srgbClr val="468FCC"/>
                </a:solidFill>
                <a:latin typeface="Arial"/>
                <a:cs typeface="Arial"/>
                <a:hlinkClick r:id="rId7"/>
              </a:rPr>
              <a:t>c</a:t>
            </a:r>
            <a:r>
              <a:rPr sz="2000" u="heavy" spc="-15" dirty="0">
                <a:solidFill>
                  <a:srgbClr val="468FCC"/>
                </a:solidFill>
                <a:latin typeface="Arial"/>
                <a:cs typeface="Arial"/>
                <a:hlinkClick r:id="rId7"/>
              </a:rPr>
              <a:t>o</a:t>
            </a:r>
            <a:r>
              <a:rPr sz="2000" u="heavy" spc="-5" dirty="0">
                <a:solidFill>
                  <a:srgbClr val="468FCC"/>
                </a:solidFill>
                <a:latin typeface="Arial"/>
                <a:cs typeface="Arial"/>
                <a:hlinkClick r:id="rId7"/>
              </a:rPr>
              <a:t>m</a:t>
            </a:r>
            <a:r>
              <a:rPr sz="2000" u="heavy" dirty="0">
                <a:solidFill>
                  <a:srgbClr val="468FCC"/>
                </a:solidFill>
                <a:latin typeface="Arial"/>
                <a:cs typeface="Arial"/>
                <a:hlinkClick r:id="rId7"/>
              </a:rPr>
              <a:t>p</a:t>
            </a:r>
            <a:r>
              <a:rPr sz="2000" u="heavy" spc="-10" dirty="0">
                <a:solidFill>
                  <a:srgbClr val="468FCC"/>
                </a:solidFill>
                <a:latin typeface="Arial"/>
                <a:cs typeface="Arial"/>
                <a:hlinkClick r:id="rId7"/>
              </a:rPr>
              <a:t>r</a:t>
            </a:r>
            <a:r>
              <a:rPr sz="2000" u="heavy" dirty="0">
                <a:solidFill>
                  <a:srgbClr val="468FCC"/>
                </a:solidFill>
                <a:latin typeface="Arial"/>
                <a:cs typeface="Arial"/>
                <a:hlinkClick r:id="rId7"/>
              </a:rPr>
              <a:t>e</a:t>
            </a:r>
            <a:r>
              <a:rPr sz="2000" u="heavy" spc="-10" dirty="0">
                <a:solidFill>
                  <a:srgbClr val="468FCC"/>
                </a:solidFill>
                <a:latin typeface="Arial"/>
                <a:cs typeface="Arial"/>
                <a:hlinkClick r:id="rId7"/>
              </a:rPr>
              <a:t>ss</a:t>
            </a:r>
            <a:r>
              <a:rPr sz="2000" u="heavy" dirty="0">
                <a:solidFill>
                  <a:srgbClr val="468FCC"/>
                </a:solidFill>
                <a:latin typeface="Arial"/>
                <a:cs typeface="Arial"/>
                <a:hlinkClick r:id="rId7"/>
              </a:rPr>
              <a:t>ed</a:t>
            </a:r>
            <a:r>
              <a:rPr sz="2000" u="heavy" spc="-5" dirty="0">
                <a:solidFill>
                  <a:srgbClr val="468FCC"/>
                </a:solidFill>
                <a:latin typeface="Arial"/>
                <a:cs typeface="Arial"/>
                <a:hlinkClick r:id="rId7"/>
              </a:rPr>
              <a:t>.</a:t>
            </a:r>
            <a:r>
              <a:rPr sz="2000" u="heavy" spc="-15" dirty="0">
                <a:solidFill>
                  <a:srgbClr val="468FCC"/>
                </a:solidFill>
                <a:latin typeface="Arial"/>
                <a:cs typeface="Arial"/>
                <a:hlinkClick r:id="rId7"/>
              </a:rPr>
              <a:t>p</a:t>
            </a:r>
            <a:r>
              <a:rPr sz="2000" u="heavy" dirty="0">
                <a:solidFill>
                  <a:srgbClr val="468FCC"/>
                </a:solidFill>
                <a:latin typeface="Arial"/>
                <a:cs typeface="Arial"/>
                <a:hlinkClick r:id="rId7"/>
              </a:rPr>
              <a:t>df</a:t>
            </a:r>
            <a:endParaRPr sz="20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8" cstate="print"/>
            <a:stretch>
              <a:fillRect/>
            </a:stretch>
          </a:blipFill>
        </p:spPr>
        <p:txBody>
          <a:bodyPr wrap="square" lIns="0" tIns="0" rIns="0" bIns="0" rtlCol="0"/>
          <a:lstStyle/>
          <a:p>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1" y="208376"/>
            <a:ext cx="8315569" cy="715963"/>
          </a:xfr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dirty="0">
                <a:ea typeface="+mj-lt"/>
                <a:cs typeface="+mj-lt"/>
              </a:rPr>
              <a:t>SCAETC Social Media</a:t>
            </a:r>
          </a:p>
        </p:txBody>
      </p:sp>
      <p:sp>
        <p:nvSpPr>
          <p:cNvPr id="4" name="Slide Number Placeholder 3"/>
          <p:cNvSpPr>
            <a:spLocks noGrp="1"/>
          </p:cNvSpPr>
          <p:nvPr>
            <p:ph type="sldNum" sz="quarter" idx="12"/>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r>
              <a:rPr lang="en-US" dirty="0"/>
              <a:t>#</a:t>
            </a:r>
            <a:endParaRPr lang="en-US" dirty="0">
              <a:cs typeface="Arial"/>
            </a:endParaRPr>
          </a:p>
        </p:txBody>
      </p:sp>
      <p:pic>
        <p:nvPicPr>
          <p:cNvPr id="10" name="Picture 10" descr="Qr code&#10;&#10;Description automatically generated">
            <a:extLst>
              <a:ext uri="{FF2B5EF4-FFF2-40B4-BE49-F238E27FC236}">
                <a16:creationId xmlns:a16="http://schemas.microsoft.com/office/drawing/2014/main" id="{2D0DD1C0-D0EC-9F05-ECB1-23C4B8D9E113}"/>
              </a:ext>
            </a:extLst>
          </p:cNvPr>
          <p:cNvPicPr>
            <a:picLocks noChangeAspect="1"/>
          </p:cNvPicPr>
          <p:nvPr/>
        </p:nvPicPr>
        <p:blipFill>
          <a:blip r:embed="rId3"/>
          <a:stretch>
            <a:fillRect/>
          </a:stretch>
        </p:blipFill>
        <p:spPr>
          <a:xfrm>
            <a:off x="1623391" y="1127771"/>
            <a:ext cx="9037981" cy="5092783"/>
          </a:xfrm>
          <a:prstGeom prst="rect">
            <a:avLst/>
          </a:prstGeom>
        </p:spPr>
      </p:pic>
    </p:spTree>
    <p:extLst>
      <p:ext uri="{BB962C8B-B14F-4D97-AF65-F5344CB8AC3E}">
        <p14:creationId xmlns:p14="http://schemas.microsoft.com/office/powerpoint/2010/main" val="12322020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txBox="1"/>
          <p:nvPr/>
        </p:nvSpPr>
        <p:spPr>
          <a:xfrm>
            <a:off x="3600268" y="3314189"/>
            <a:ext cx="3831590" cy="635000"/>
          </a:xfrm>
          <a:prstGeom prst="rect">
            <a:avLst/>
          </a:prstGeom>
        </p:spPr>
        <p:txBody>
          <a:bodyPr vert="horz" wrap="square" lIns="0" tIns="0" rIns="0" bIns="0" rtlCol="0">
            <a:spAutoFit/>
          </a:bodyPr>
          <a:lstStyle/>
          <a:p>
            <a:pPr marL="12700">
              <a:lnSpc>
                <a:spcPct val="100000"/>
              </a:lnSpc>
            </a:pPr>
            <a:r>
              <a:rPr sz="4800" spc="-135" dirty="0">
                <a:solidFill>
                  <a:srgbClr val="C00000"/>
                </a:solidFill>
                <a:latin typeface="Arial"/>
                <a:cs typeface="Arial"/>
              </a:rPr>
              <a:t>QUESTIO</a:t>
            </a:r>
            <a:r>
              <a:rPr sz="4800" spc="-100" dirty="0">
                <a:solidFill>
                  <a:srgbClr val="C00000"/>
                </a:solidFill>
                <a:latin typeface="Arial"/>
                <a:cs typeface="Arial"/>
              </a:rPr>
              <a:t>NS?</a:t>
            </a:r>
            <a:endParaRPr sz="4800">
              <a:latin typeface="Arial"/>
              <a:cs typeface="Arial"/>
            </a:endParaRPr>
          </a:p>
        </p:txBody>
      </p:sp>
      <p:sp>
        <p:nvSpPr>
          <p:cNvPr id="5" name="object 5"/>
          <p:cNvSpPr/>
          <p:nvPr/>
        </p:nvSpPr>
        <p:spPr>
          <a:xfrm>
            <a:off x="11375897" y="6308323"/>
            <a:ext cx="71120" cy="395605"/>
          </a:xfrm>
          <a:custGeom>
            <a:avLst/>
            <a:gdLst/>
            <a:ahLst/>
            <a:cxnLst/>
            <a:rect l="l" t="t" r="r" b="b"/>
            <a:pathLst>
              <a:path w="71120" h="395604">
                <a:moveTo>
                  <a:pt x="71120" y="394990"/>
                </a:moveTo>
                <a:lnTo>
                  <a:pt x="31009" y="382610"/>
                </a:lnTo>
                <a:lnTo>
                  <a:pt x="5264" y="350774"/>
                </a:lnTo>
                <a:lnTo>
                  <a:pt x="0" y="69870"/>
                </a:lnTo>
                <a:lnTo>
                  <a:pt x="1473" y="55395"/>
                </a:lnTo>
                <a:lnTo>
                  <a:pt x="21223" y="19189"/>
                </a:lnTo>
                <a:lnTo>
                  <a:pt x="44215" y="4014"/>
                </a:lnTo>
                <a:lnTo>
                  <a:pt x="57775" y="0"/>
                </a:lnTo>
              </a:path>
            </a:pathLst>
          </a:custGeom>
          <a:ln w="19050">
            <a:solidFill>
              <a:srgbClr val="FFFFFF"/>
            </a:solidFill>
          </a:ln>
        </p:spPr>
        <p:txBody>
          <a:bodyPr wrap="square" lIns="0" tIns="0" rIns="0" bIns="0" rtlCol="0"/>
          <a:lstStyle/>
          <a:p>
            <a:endParaRPr/>
          </a:p>
        </p:txBody>
      </p:sp>
      <p:sp>
        <p:nvSpPr>
          <p:cNvPr id="6" name="object 6"/>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0872" y="6329171"/>
            <a:ext cx="1606295" cy="461771"/>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8695945" y="6019800"/>
            <a:ext cx="2787394" cy="815339"/>
          </a:xfrm>
          <a:prstGeom prst="rect">
            <a:avLst/>
          </a:prstGeom>
          <a:blipFill>
            <a:blip r:embed="rId4" cstate="print"/>
            <a:stretch>
              <a:fillRect/>
            </a:stretch>
          </a:blipFill>
        </p:spPr>
        <p:txBody>
          <a:bodyPr wrap="square" lIns="0" tIns="0" rIns="0" bIns="0" rtlCol="0"/>
          <a:lstStyle/>
          <a:p>
            <a:endParaRPr/>
          </a:p>
        </p:txBody>
      </p:sp>
      <p:sp>
        <p:nvSpPr>
          <p:cNvPr id="4" name="object 4"/>
          <p:cNvSpPr txBox="1"/>
          <p:nvPr/>
        </p:nvSpPr>
        <p:spPr>
          <a:xfrm>
            <a:off x="3818763" y="4806168"/>
            <a:ext cx="4565015" cy="1076960"/>
          </a:xfrm>
          <a:prstGeom prst="rect">
            <a:avLst/>
          </a:prstGeom>
        </p:spPr>
        <p:txBody>
          <a:bodyPr vert="horz" wrap="square" lIns="0" tIns="0" rIns="0" bIns="0" rtlCol="0">
            <a:spAutoFit/>
          </a:bodyPr>
          <a:lstStyle/>
          <a:p>
            <a:pPr marL="187960" marR="177800" algn="ctr">
              <a:lnSpc>
                <a:spcPct val="100000"/>
              </a:lnSpc>
            </a:pPr>
            <a:r>
              <a:rPr sz="1800" spc="-10" dirty="0">
                <a:solidFill>
                  <a:srgbClr val="212121"/>
                </a:solidFill>
                <a:latin typeface="Arial"/>
                <a:cs typeface="Arial"/>
              </a:rPr>
              <a:t>Lu</a:t>
            </a:r>
            <a:r>
              <a:rPr sz="1800" dirty="0">
                <a:solidFill>
                  <a:srgbClr val="212121"/>
                </a:solidFill>
                <a:latin typeface="Arial"/>
                <a:cs typeface="Arial"/>
              </a:rPr>
              <a:t>c</a:t>
            </a:r>
            <a:r>
              <a:rPr sz="1800" spc="-5" dirty="0">
                <a:solidFill>
                  <a:srgbClr val="212121"/>
                </a:solidFill>
                <a:latin typeface="Arial"/>
                <a:cs typeface="Arial"/>
              </a:rPr>
              <a:t>i</a:t>
            </a:r>
            <a:r>
              <a:rPr sz="1800" spc="-10" dirty="0">
                <a:solidFill>
                  <a:srgbClr val="212121"/>
                </a:solidFill>
                <a:latin typeface="Arial"/>
                <a:cs typeface="Arial"/>
              </a:rPr>
              <a:t>nd</a:t>
            </a:r>
            <a:r>
              <a:rPr sz="1800" dirty="0">
                <a:solidFill>
                  <a:srgbClr val="212121"/>
                </a:solidFill>
                <a:latin typeface="Arial"/>
                <a:cs typeface="Arial"/>
              </a:rPr>
              <a:t>a</a:t>
            </a:r>
            <a:r>
              <a:rPr sz="1800" spc="20" dirty="0">
                <a:solidFill>
                  <a:srgbClr val="212121"/>
                </a:solidFill>
                <a:latin typeface="Arial"/>
                <a:cs typeface="Arial"/>
              </a:rPr>
              <a:t> </a:t>
            </a:r>
            <a:r>
              <a:rPr sz="1800" spc="-10" dirty="0">
                <a:solidFill>
                  <a:srgbClr val="212121"/>
                </a:solidFill>
                <a:latin typeface="Arial"/>
                <a:cs typeface="Arial"/>
              </a:rPr>
              <a:t>Lund</a:t>
            </a:r>
            <a:r>
              <a:rPr sz="1800" dirty="0">
                <a:solidFill>
                  <a:srgbClr val="212121"/>
                </a:solidFill>
                <a:latin typeface="Arial"/>
                <a:cs typeface="Arial"/>
              </a:rPr>
              <a:t>y</a:t>
            </a:r>
            <a:r>
              <a:rPr sz="1800" spc="15" dirty="0">
                <a:solidFill>
                  <a:srgbClr val="212121"/>
                </a:solidFill>
                <a:latin typeface="Arial"/>
                <a:cs typeface="Arial"/>
              </a:rPr>
              <a:t> </a:t>
            </a:r>
            <a:r>
              <a:rPr sz="1800" spc="-15" dirty="0">
                <a:solidFill>
                  <a:srgbClr val="212121"/>
                </a:solidFill>
                <a:latin typeface="Arial"/>
                <a:cs typeface="Arial"/>
              </a:rPr>
              <a:t>Z</a:t>
            </a:r>
            <a:r>
              <a:rPr sz="1800" spc="-10" dirty="0">
                <a:solidFill>
                  <a:srgbClr val="212121"/>
                </a:solidFill>
                <a:latin typeface="Arial"/>
                <a:cs typeface="Arial"/>
              </a:rPr>
              <a:t>e</a:t>
            </a:r>
            <a:r>
              <a:rPr sz="1800" spc="-5" dirty="0">
                <a:solidFill>
                  <a:srgbClr val="212121"/>
                </a:solidFill>
                <a:latin typeface="Arial"/>
                <a:cs typeface="Arial"/>
              </a:rPr>
              <a:t>i</a:t>
            </a:r>
            <a:r>
              <a:rPr sz="1800" spc="-10" dirty="0">
                <a:solidFill>
                  <a:srgbClr val="212121"/>
                </a:solidFill>
                <a:latin typeface="Arial"/>
                <a:cs typeface="Arial"/>
              </a:rPr>
              <a:t>ne</a:t>
            </a:r>
            <a:r>
              <a:rPr sz="1800" spc="-5" dirty="0">
                <a:solidFill>
                  <a:srgbClr val="212121"/>
                </a:solidFill>
                <a:latin typeface="Arial"/>
                <a:cs typeface="Arial"/>
              </a:rPr>
              <a:t>l</a:t>
            </a:r>
            <a:r>
              <a:rPr sz="1800" spc="-10" dirty="0">
                <a:solidFill>
                  <a:srgbClr val="212121"/>
                </a:solidFill>
                <a:latin typeface="Arial"/>
                <a:cs typeface="Arial"/>
              </a:rPr>
              <a:t>abd</a:t>
            </a:r>
            <a:r>
              <a:rPr sz="1800" spc="-5" dirty="0">
                <a:solidFill>
                  <a:srgbClr val="212121"/>
                </a:solidFill>
                <a:latin typeface="Arial"/>
                <a:cs typeface="Arial"/>
              </a:rPr>
              <a:t>i</a:t>
            </a:r>
            <a:r>
              <a:rPr sz="1800" spc="-20" dirty="0">
                <a:solidFill>
                  <a:srgbClr val="212121"/>
                </a:solidFill>
                <a:latin typeface="Arial"/>
                <a:cs typeface="Arial"/>
              </a:rPr>
              <a:t>n</a:t>
            </a:r>
            <a:r>
              <a:rPr sz="1800" spc="-5" dirty="0">
                <a:solidFill>
                  <a:srgbClr val="212121"/>
                </a:solidFill>
                <a:latin typeface="Arial"/>
                <a:cs typeface="Arial"/>
              </a:rPr>
              <a:t>,</a:t>
            </a:r>
            <a:r>
              <a:rPr sz="1800" spc="30" dirty="0">
                <a:solidFill>
                  <a:srgbClr val="212121"/>
                </a:solidFill>
                <a:latin typeface="Arial"/>
                <a:cs typeface="Arial"/>
              </a:rPr>
              <a:t> </a:t>
            </a:r>
            <a:r>
              <a:rPr sz="1800" dirty="0">
                <a:solidFill>
                  <a:srgbClr val="212121"/>
                </a:solidFill>
                <a:latin typeface="Arial"/>
                <a:cs typeface="Arial"/>
              </a:rPr>
              <a:t>M</a:t>
            </a:r>
            <a:r>
              <a:rPr sz="1800" spc="-20" dirty="0">
                <a:solidFill>
                  <a:srgbClr val="212121"/>
                </a:solidFill>
                <a:latin typeface="Arial"/>
                <a:cs typeface="Arial"/>
              </a:rPr>
              <a:t>S</a:t>
            </a:r>
            <a:r>
              <a:rPr sz="1800" spc="-5" dirty="0">
                <a:solidFill>
                  <a:srgbClr val="212121"/>
                </a:solidFill>
                <a:latin typeface="Arial"/>
                <a:cs typeface="Arial"/>
              </a:rPr>
              <a:t>N,</a:t>
            </a:r>
            <a:r>
              <a:rPr sz="1800" spc="5" dirty="0">
                <a:solidFill>
                  <a:srgbClr val="212121"/>
                </a:solidFill>
                <a:latin typeface="Arial"/>
                <a:cs typeface="Arial"/>
              </a:rPr>
              <a:t> </a:t>
            </a:r>
            <a:r>
              <a:rPr sz="1800" spc="-15" dirty="0">
                <a:solidFill>
                  <a:srgbClr val="212121"/>
                </a:solidFill>
                <a:latin typeface="Arial"/>
                <a:cs typeface="Arial"/>
              </a:rPr>
              <a:t>F</a:t>
            </a:r>
            <a:r>
              <a:rPr sz="1800" spc="-5" dirty="0">
                <a:solidFill>
                  <a:srgbClr val="212121"/>
                </a:solidFill>
                <a:latin typeface="Arial"/>
                <a:cs typeface="Arial"/>
              </a:rPr>
              <a:t>N</a:t>
            </a:r>
            <a:r>
              <a:rPr sz="1800" spc="-10" dirty="0">
                <a:solidFill>
                  <a:srgbClr val="212121"/>
                </a:solidFill>
                <a:latin typeface="Arial"/>
                <a:cs typeface="Arial"/>
              </a:rPr>
              <a:t>P</a:t>
            </a:r>
            <a:r>
              <a:rPr sz="1800" dirty="0">
                <a:solidFill>
                  <a:srgbClr val="212121"/>
                </a:solidFill>
                <a:latin typeface="Arial"/>
                <a:cs typeface="Arial"/>
              </a:rPr>
              <a:t>-C </a:t>
            </a:r>
            <a:r>
              <a:rPr sz="1800" spc="-20" dirty="0">
                <a:solidFill>
                  <a:srgbClr val="212121"/>
                </a:solidFill>
                <a:latin typeface="Arial"/>
                <a:cs typeface="Arial"/>
              </a:rPr>
              <a:t>A</a:t>
            </a:r>
            <a:r>
              <a:rPr sz="1800" dirty="0">
                <a:solidFill>
                  <a:srgbClr val="212121"/>
                </a:solidFill>
                <a:latin typeface="Arial"/>
                <a:cs typeface="Arial"/>
              </a:rPr>
              <a:t>cc</a:t>
            </a:r>
            <a:r>
              <a:rPr sz="1800" spc="-10" dirty="0">
                <a:solidFill>
                  <a:srgbClr val="212121"/>
                </a:solidFill>
                <a:latin typeface="Arial"/>
                <a:cs typeface="Arial"/>
              </a:rPr>
              <a:t>e</a:t>
            </a:r>
            <a:r>
              <a:rPr sz="1800" dirty="0">
                <a:solidFill>
                  <a:srgbClr val="212121"/>
                </a:solidFill>
                <a:latin typeface="Arial"/>
                <a:cs typeface="Arial"/>
              </a:rPr>
              <a:t>ss </a:t>
            </a:r>
            <a:r>
              <a:rPr sz="1800" spc="-5" dirty="0">
                <a:solidFill>
                  <a:srgbClr val="212121"/>
                </a:solidFill>
                <a:latin typeface="Arial"/>
                <a:cs typeface="Arial"/>
              </a:rPr>
              <a:t>t</a:t>
            </a:r>
            <a:r>
              <a:rPr sz="1800" dirty="0">
                <a:solidFill>
                  <a:srgbClr val="212121"/>
                </a:solidFill>
                <a:latin typeface="Arial"/>
                <a:cs typeface="Arial"/>
              </a:rPr>
              <a:t>o</a:t>
            </a:r>
            <a:r>
              <a:rPr sz="1800" spc="-5" dirty="0">
                <a:solidFill>
                  <a:srgbClr val="212121"/>
                </a:solidFill>
                <a:latin typeface="Arial"/>
                <a:cs typeface="Arial"/>
              </a:rPr>
              <a:t> C</a:t>
            </a:r>
            <a:r>
              <a:rPr sz="1800" spc="-10" dirty="0">
                <a:solidFill>
                  <a:srgbClr val="212121"/>
                </a:solidFill>
                <a:latin typeface="Arial"/>
                <a:cs typeface="Arial"/>
              </a:rPr>
              <a:t>a</a:t>
            </a:r>
            <a:r>
              <a:rPr sz="1800" dirty="0">
                <a:solidFill>
                  <a:srgbClr val="212121"/>
                </a:solidFill>
                <a:latin typeface="Arial"/>
                <a:cs typeface="Arial"/>
              </a:rPr>
              <a:t>re</a:t>
            </a:r>
            <a:r>
              <a:rPr sz="1800" spc="-5" dirty="0">
                <a:solidFill>
                  <a:srgbClr val="212121"/>
                </a:solidFill>
                <a:latin typeface="Arial"/>
                <a:cs typeface="Arial"/>
              </a:rPr>
              <a:t> Cli</a:t>
            </a:r>
            <a:r>
              <a:rPr sz="1800" spc="-10" dirty="0">
                <a:solidFill>
                  <a:srgbClr val="212121"/>
                </a:solidFill>
                <a:latin typeface="Arial"/>
                <a:cs typeface="Arial"/>
              </a:rPr>
              <a:t>n</a:t>
            </a:r>
            <a:r>
              <a:rPr sz="1800" spc="-5" dirty="0">
                <a:solidFill>
                  <a:srgbClr val="212121"/>
                </a:solidFill>
                <a:latin typeface="Arial"/>
                <a:cs typeface="Arial"/>
              </a:rPr>
              <a:t>i</a:t>
            </a:r>
            <a:r>
              <a:rPr sz="1800" dirty="0">
                <a:solidFill>
                  <a:srgbClr val="212121"/>
                </a:solidFill>
                <a:latin typeface="Arial"/>
                <a:cs typeface="Arial"/>
              </a:rPr>
              <a:t>c</a:t>
            </a:r>
            <a:r>
              <a:rPr sz="1800" spc="-5" dirty="0">
                <a:solidFill>
                  <a:srgbClr val="212121"/>
                </a:solidFill>
                <a:latin typeface="Arial"/>
                <a:cs typeface="Arial"/>
              </a:rPr>
              <a:t>i</a:t>
            </a:r>
            <a:r>
              <a:rPr sz="1800" spc="-10" dirty="0">
                <a:solidFill>
                  <a:srgbClr val="212121"/>
                </a:solidFill>
                <a:latin typeface="Arial"/>
                <a:cs typeface="Arial"/>
              </a:rPr>
              <a:t>a</a:t>
            </a:r>
            <a:r>
              <a:rPr sz="1800" dirty="0">
                <a:solidFill>
                  <a:srgbClr val="212121"/>
                </a:solidFill>
                <a:latin typeface="Arial"/>
                <a:cs typeface="Arial"/>
              </a:rPr>
              <a:t>n</a:t>
            </a:r>
            <a:r>
              <a:rPr sz="1800" spc="-75" dirty="0">
                <a:solidFill>
                  <a:srgbClr val="212121"/>
                </a:solidFill>
                <a:latin typeface="Arial"/>
                <a:cs typeface="Arial"/>
              </a:rPr>
              <a:t> </a:t>
            </a:r>
            <a:r>
              <a:rPr sz="1800" spc="-20" dirty="0">
                <a:solidFill>
                  <a:srgbClr val="212121"/>
                </a:solidFill>
                <a:latin typeface="Arial"/>
                <a:cs typeface="Arial"/>
              </a:rPr>
              <a:t>A</a:t>
            </a:r>
            <a:r>
              <a:rPr sz="1800" dirty="0">
                <a:solidFill>
                  <a:srgbClr val="212121"/>
                </a:solidFill>
                <a:latin typeface="Arial"/>
                <a:cs typeface="Arial"/>
              </a:rPr>
              <a:t>m</a:t>
            </a:r>
            <a:r>
              <a:rPr sz="1800" spc="-10" dirty="0">
                <a:solidFill>
                  <a:srgbClr val="212121"/>
                </a:solidFill>
                <a:latin typeface="Arial"/>
                <a:cs typeface="Arial"/>
              </a:rPr>
              <a:t>ba</a:t>
            </a:r>
            <a:r>
              <a:rPr sz="1800" dirty="0">
                <a:solidFill>
                  <a:srgbClr val="212121"/>
                </a:solidFill>
                <a:latin typeface="Arial"/>
                <a:cs typeface="Arial"/>
              </a:rPr>
              <a:t>ss</a:t>
            </a:r>
            <a:r>
              <a:rPr sz="1800" spc="-10" dirty="0">
                <a:solidFill>
                  <a:srgbClr val="212121"/>
                </a:solidFill>
                <a:latin typeface="Arial"/>
                <a:cs typeface="Arial"/>
              </a:rPr>
              <a:t>ador</a:t>
            </a:r>
            <a:endParaRPr sz="1800">
              <a:latin typeface="Arial"/>
              <a:cs typeface="Arial"/>
            </a:endParaRPr>
          </a:p>
          <a:p>
            <a:pPr marL="12700" marR="5080" algn="ctr">
              <a:lnSpc>
                <a:spcPct val="100000"/>
              </a:lnSpc>
            </a:pPr>
            <a:r>
              <a:rPr sz="1800" spc="-20" dirty="0">
                <a:solidFill>
                  <a:srgbClr val="212121"/>
                </a:solidFill>
                <a:latin typeface="Arial"/>
                <a:cs typeface="Arial"/>
              </a:rPr>
              <a:t>E</a:t>
            </a:r>
            <a:r>
              <a:rPr sz="1800" dirty="0">
                <a:solidFill>
                  <a:srgbClr val="212121"/>
                </a:solidFill>
                <a:latin typeface="Arial"/>
                <a:cs typeface="Arial"/>
              </a:rPr>
              <a:t>m</a:t>
            </a:r>
            <a:r>
              <a:rPr sz="1800" spc="-10" dirty="0">
                <a:solidFill>
                  <a:srgbClr val="212121"/>
                </a:solidFill>
                <a:latin typeface="Arial"/>
                <a:cs typeface="Arial"/>
              </a:rPr>
              <a:t>a</a:t>
            </a:r>
            <a:r>
              <a:rPr sz="1800" spc="-5" dirty="0">
                <a:solidFill>
                  <a:srgbClr val="212121"/>
                </a:solidFill>
                <a:latin typeface="Arial"/>
                <a:cs typeface="Arial"/>
              </a:rPr>
              <a:t>il</a:t>
            </a:r>
            <a:r>
              <a:rPr sz="1800" dirty="0">
                <a:solidFill>
                  <a:srgbClr val="212121"/>
                </a:solidFill>
                <a:latin typeface="Arial"/>
                <a:cs typeface="Arial"/>
              </a:rPr>
              <a:t>:</a:t>
            </a:r>
            <a:r>
              <a:rPr sz="1800" spc="5" dirty="0">
                <a:solidFill>
                  <a:srgbClr val="212121"/>
                </a:solidFill>
                <a:latin typeface="Arial"/>
                <a:cs typeface="Arial"/>
              </a:rPr>
              <a:t> </a:t>
            </a:r>
            <a:r>
              <a:rPr sz="1800" u="heavy" spc="-5" dirty="0">
                <a:solidFill>
                  <a:srgbClr val="468FCC"/>
                </a:solidFill>
                <a:latin typeface="Arial"/>
                <a:cs typeface="Arial"/>
                <a:hlinkClick r:id="rId5"/>
              </a:rPr>
              <a:t>l</a:t>
            </a:r>
            <a:r>
              <a:rPr sz="1800" u="heavy" spc="-10" dirty="0">
                <a:solidFill>
                  <a:srgbClr val="468FCC"/>
                </a:solidFill>
                <a:latin typeface="Arial"/>
                <a:cs typeface="Arial"/>
                <a:hlinkClick r:id="rId5"/>
              </a:rPr>
              <a:t>u</a:t>
            </a:r>
            <a:r>
              <a:rPr sz="1800" u="heavy" dirty="0">
                <a:solidFill>
                  <a:srgbClr val="468FCC"/>
                </a:solidFill>
                <a:latin typeface="Arial"/>
                <a:cs typeface="Arial"/>
                <a:hlinkClick r:id="rId5"/>
              </a:rPr>
              <a:t>c</a:t>
            </a:r>
            <a:r>
              <a:rPr sz="1800" u="heavy" spc="-5" dirty="0">
                <a:solidFill>
                  <a:srgbClr val="468FCC"/>
                </a:solidFill>
                <a:latin typeface="Arial"/>
                <a:cs typeface="Arial"/>
                <a:hlinkClick r:id="rId5"/>
              </a:rPr>
              <a:t>i</a:t>
            </a:r>
            <a:r>
              <a:rPr sz="1800" u="heavy" spc="-10" dirty="0">
                <a:solidFill>
                  <a:srgbClr val="468FCC"/>
                </a:solidFill>
                <a:latin typeface="Arial"/>
                <a:cs typeface="Arial"/>
                <a:hlinkClick r:id="rId5"/>
              </a:rPr>
              <a:t>nda</a:t>
            </a:r>
            <a:r>
              <a:rPr sz="1800" u="heavy" dirty="0">
                <a:solidFill>
                  <a:srgbClr val="468FCC"/>
                </a:solidFill>
                <a:latin typeface="Arial"/>
                <a:cs typeface="Arial"/>
                <a:hlinkClick r:id="rId5"/>
              </a:rPr>
              <a:t>.z</a:t>
            </a:r>
            <a:r>
              <a:rPr sz="1800" u="heavy" spc="-10" dirty="0">
                <a:solidFill>
                  <a:srgbClr val="468FCC"/>
                </a:solidFill>
                <a:latin typeface="Arial"/>
                <a:cs typeface="Arial"/>
                <a:hlinkClick r:id="rId5"/>
              </a:rPr>
              <a:t>e</a:t>
            </a:r>
            <a:r>
              <a:rPr sz="1800" u="heavy" spc="-5" dirty="0">
                <a:solidFill>
                  <a:srgbClr val="468FCC"/>
                </a:solidFill>
                <a:latin typeface="Arial"/>
                <a:cs typeface="Arial"/>
                <a:hlinkClick r:id="rId5"/>
              </a:rPr>
              <a:t>i</a:t>
            </a:r>
            <a:r>
              <a:rPr sz="1800" u="heavy" spc="-10" dirty="0">
                <a:solidFill>
                  <a:srgbClr val="468FCC"/>
                </a:solidFill>
                <a:latin typeface="Arial"/>
                <a:cs typeface="Arial"/>
                <a:hlinkClick r:id="rId5"/>
              </a:rPr>
              <a:t>ne</a:t>
            </a:r>
            <a:r>
              <a:rPr sz="1800" u="heavy" spc="-5" dirty="0">
                <a:solidFill>
                  <a:srgbClr val="468FCC"/>
                </a:solidFill>
                <a:latin typeface="Arial"/>
                <a:cs typeface="Arial"/>
                <a:hlinkClick r:id="rId5"/>
              </a:rPr>
              <a:t>l</a:t>
            </a:r>
            <a:r>
              <a:rPr sz="1800" u="heavy" spc="-10" dirty="0">
                <a:solidFill>
                  <a:srgbClr val="468FCC"/>
                </a:solidFill>
                <a:latin typeface="Arial"/>
                <a:cs typeface="Arial"/>
                <a:hlinkClick r:id="rId5"/>
              </a:rPr>
              <a:t>abd</a:t>
            </a:r>
            <a:r>
              <a:rPr sz="1800" u="heavy" spc="-5" dirty="0">
                <a:solidFill>
                  <a:srgbClr val="468FCC"/>
                </a:solidFill>
                <a:latin typeface="Arial"/>
                <a:cs typeface="Arial"/>
                <a:hlinkClick r:id="rId5"/>
              </a:rPr>
              <a:t>i</a:t>
            </a:r>
            <a:r>
              <a:rPr sz="1800" u="heavy" spc="5" dirty="0">
                <a:solidFill>
                  <a:srgbClr val="468FCC"/>
                </a:solidFill>
                <a:latin typeface="Arial"/>
                <a:cs typeface="Arial"/>
                <a:hlinkClick r:id="rId5"/>
              </a:rPr>
              <a:t>n</a:t>
            </a:r>
            <a:r>
              <a:rPr sz="1800" u="heavy" spc="-10" dirty="0">
                <a:solidFill>
                  <a:srgbClr val="468FCC"/>
                </a:solidFill>
                <a:latin typeface="Arial"/>
                <a:cs typeface="Arial"/>
                <a:hlinkClick r:id="rId5"/>
              </a:rPr>
              <a:t>2</a:t>
            </a:r>
            <a:r>
              <a:rPr sz="1800" u="heavy" spc="-5" dirty="0">
                <a:solidFill>
                  <a:srgbClr val="468FCC"/>
                </a:solidFill>
                <a:latin typeface="Arial"/>
                <a:cs typeface="Arial"/>
                <a:hlinkClick r:id="rId5"/>
              </a:rPr>
              <a:t>@</a:t>
            </a:r>
            <a:r>
              <a:rPr sz="1800" u="heavy" dirty="0">
                <a:solidFill>
                  <a:srgbClr val="468FCC"/>
                </a:solidFill>
                <a:latin typeface="Arial"/>
                <a:cs typeface="Arial"/>
                <a:hlinkClick r:id="rId5"/>
              </a:rPr>
              <a:t>s</a:t>
            </a:r>
            <a:r>
              <a:rPr sz="1800" u="heavy" spc="-10" dirty="0">
                <a:solidFill>
                  <a:srgbClr val="468FCC"/>
                </a:solidFill>
                <a:latin typeface="Arial"/>
                <a:cs typeface="Arial"/>
                <a:hlinkClick r:id="rId5"/>
              </a:rPr>
              <a:t>a</a:t>
            </a:r>
            <a:r>
              <a:rPr sz="1800" u="heavy" spc="5" dirty="0">
                <a:solidFill>
                  <a:srgbClr val="468FCC"/>
                </a:solidFill>
                <a:latin typeface="Arial"/>
                <a:cs typeface="Arial"/>
                <a:hlinkClick r:id="rId5"/>
              </a:rPr>
              <a:t>n</a:t>
            </a:r>
            <a:r>
              <a:rPr sz="1800" u="heavy" spc="-10" dirty="0">
                <a:solidFill>
                  <a:srgbClr val="468FCC"/>
                </a:solidFill>
                <a:latin typeface="Arial"/>
                <a:cs typeface="Arial"/>
                <a:hlinkClick r:id="rId5"/>
              </a:rPr>
              <a:t>an</a:t>
            </a:r>
            <a:r>
              <a:rPr sz="1800" u="heavy" dirty="0">
                <a:solidFill>
                  <a:srgbClr val="468FCC"/>
                </a:solidFill>
                <a:latin typeface="Arial"/>
                <a:cs typeface="Arial"/>
                <a:hlinkClick r:id="rId5"/>
              </a:rPr>
              <a:t>t</a:t>
            </a:r>
            <a:r>
              <a:rPr sz="1800" u="heavy" spc="-10" dirty="0">
                <a:solidFill>
                  <a:srgbClr val="468FCC"/>
                </a:solidFill>
                <a:latin typeface="Arial"/>
                <a:cs typeface="Arial"/>
                <a:hlinkClick r:id="rId5"/>
              </a:rPr>
              <a:t>o</a:t>
            </a:r>
            <a:r>
              <a:rPr sz="1800" u="heavy" spc="5" dirty="0">
                <a:solidFill>
                  <a:srgbClr val="468FCC"/>
                </a:solidFill>
                <a:latin typeface="Arial"/>
                <a:cs typeface="Arial"/>
                <a:hlinkClick r:id="rId5"/>
              </a:rPr>
              <a:t>n</a:t>
            </a:r>
            <a:r>
              <a:rPr sz="1800" u="heavy" spc="-5" dirty="0">
                <a:solidFill>
                  <a:srgbClr val="468FCC"/>
                </a:solidFill>
                <a:latin typeface="Arial"/>
                <a:cs typeface="Arial"/>
                <a:hlinkClick r:id="rId5"/>
              </a:rPr>
              <a:t>i</a:t>
            </a:r>
            <a:r>
              <a:rPr sz="1800" u="heavy" spc="-20" dirty="0">
                <a:solidFill>
                  <a:srgbClr val="468FCC"/>
                </a:solidFill>
                <a:latin typeface="Arial"/>
                <a:cs typeface="Arial"/>
                <a:hlinkClick r:id="rId5"/>
              </a:rPr>
              <a:t>o</a:t>
            </a:r>
            <a:r>
              <a:rPr sz="1800" u="heavy" spc="-5" dirty="0">
                <a:solidFill>
                  <a:srgbClr val="468FCC"/>
                </a:solidFill>
                <a:latin typeface="Arial"/>
                <a:cs typeface="Arial"/>
                <a:hlinkClick r:id="rId5"/>
              </a:rPr>
              <a:t>.</a:t>
            </a:r>
            <a:r>
              <a:rPr sz="1800" u="heavy" spc="-10" dirty="0">
                <a:solidFill>
                  <a:srgbClr val="468FCC"/>
                </a:solidFill>
                <a:latin typeface="Arial"/>
                <a:cs typeface="Arial"/>
                <a:hlinkClick r:id="rId5"/>
              </a:rPr>
              <a:t>gov</a:t>
            </a:r>
            <a:r>
              <a:rPr sz="1800" spc="-10" dirty="0">
                <a:solidFill>
                  <a:srgbClr val="468FCC"/>
                </a:solidFill>
                <a:latin typeface="Arial"/>
                <a:cs typeface="Arial"/>
              </a:rPr>
              <a:t> </a:t>
            </a:r>
            <a:r>
              <a:rPr sz="1800" spc="-20" dirty="0">
                <a:solidFill>
                  <a:srgbClr val="212121"/>
                </a:solidFill>
                <a:latin typeface="Arial"/>
                <a:cs typeface="Arial"/>
              </a:rPr>
              <a:t>P</a:t>
            </a:r>
            <a:r>
              <a:rPr sz="1800" spc="-10" dirty="0">
                <a:solidFill>
                  <a:srgbClr val="212121"/>
                </a:solidFill>
                <a:latin typeface="Arial"/>
                <a:cs typeface="Arial"/>
              </a:rPr>
              <a:t>hone</a:t>
            </a:r>
            <a:r>
              <a:rPr sz="1800" dirty="0">
                <a:solidFill>
                  <a:srgbClr val="212121"/>
                </a:solidFill>
                <a:latin typeface="Arial"/>
                <a:cs typeface="Arial"/>
              </a:rPr>
              <a:t>:</a:t>
            </a:r>
            <a:r>
              <a:rPr sz="1800" spc="20" dirty="0">
                <a:solidFill>
                  <a:srgbClr val="212121"/>
                </a:solidFill>
                <a:latin typeface="Arial"/>
                <a:cs typeface="Arial"/>
              </a:rPr>
              <a:t> </a:t>
            </a:r>
            <a:r>
              <a:rPr sz="1800" spc="-10" dirty="0">
                <a:solidFill>
                  <a:srgbClr val="212121"/>
                </a:solidFill>
                <a:latin typeface="Arial"/>
                <a:cs typeface="Arial"/>
              </a:rPr>
              <a:t>210</a:t>
            </a:r>
            <a:r>
              <a:rPr sz="1800" dirty="0">
                <a:solidFill>
                  <a:srgbClr val="212121"/>
                </a:solidFill>
                <a:latin typeface="Arial"/>
                <a:cs typeface="Arial"/>
              </a:rPr>
              <a:t>-</a:t>
            </a:r>
            <a:r>
              <a:rPr sz="1800" spc="-10" dirty="0">
                <a:solidFill>
                  <a:srgbClr val="212121"/>
                </a:solidFill>
                <a:latin typeface="Arial"/>
                <a:cs typeface="Arial"/>
              </a:rPr>
              <a:t>207</a:t>
            </a:r>
            <a:r>
              <a:rPr sz="1800" dirty="0">
                <a:solidFill>
                  <a:srgbClr val="212121"/>
                </a:solidFill>
                <a:latin typeface="Arial"/>
                <a:cs typeface="Arial"/>
              </a:rPr>
              <a:t>-</a:t>
            </a:r>
            <a:r>
              <a:rPr sz="1800" spc="-10" dirty="0">
                <a:solidFill>
                  <a:srgbClr val="212121"/>
                </a:solidFill>
                <a:latin typeface="Arial"/>
                <a:cs typeface="Arial"/>
              </a:rPr>
              <a:t>2407</a:t>
            </a:r>
            <a:endParaRPr sz="1800">
              <a:latin typeface="Arial"/>
              <a:cs typeface="Arial"/>
            </a:endParaRPr>
          </a:p>
        </p:txBody>
      </p:sp>
      <p:sp>
        <p:nvSpPr>
          <p:cNvPr id="5" name="object 5"/>
          <p:cNvSpPr/>
          <p:nvPr/>
        </p:nvSpPr>
        <p:spPr>
          <a:xfrm>
            <a:off x="4297679" y="1854707"/>
            <a:ext cx="3610355" cy="3156203"/>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30" dirty="0"/>
              <a:t>Hep</a:t>
            </a:r>
            <a:r>
              <a:rPr spc="-125" dirty="0"/>
              <a:t>a</a:t>
            </a:r>
            <a:r>
              <a:rPr spc="-110" dirty="0"/>
              <a:t>ti</a:t>
            </a:r>
            <a:r>
              <a:rPr spc="-105" dirty="0"/>
              <a:t>t</a:t>
            </a:r>
            <a:r>
              <a:rPr spc="-110" dirty="0"/>
              <a:t>i</a:t>
            </a:r>
            <a:r>
              <a:rPr spc="-20" dirty="0"/>
              <a:t>s</a:t>
            </a:r>
            <a:r>
              <a:rPr spc="-220" dirty="0"/>
              <a:t> </a:t>
            </a:r>
            <a:r>
              <a:rPr spc="-30" dirty="0"/>
              <a:t>C</a:t>
            </a:r>
            <a:r>
              <a:rPr spc="-195" dirty="0"/>
              <a:t> </a:t>
            </a:r>
            <a:r>
              <a:rPr spc="-125" dirty="0"/>
              <a:t>Mor</a:t>
            </a:r>
            <a:r>
              <a:rPr spc="-105" dirty="0"/>
              <a:t>t</a:t>
            </a:r>
            <a:r>
              <a:rPr spc="-130" dirty="0"/>
              <a:t>a</a:t>
            </a:r>
            <a:r>
              <a:rPr spc="-110" dirty="0"/>
              <a:t>li</a:t>
            </a:r>
            <a:r>
              <a:rPr spc="-105" dirty="0"/>
              <a:t>t</a:t>
            </a:r>
            <a:r>
              <a:rPr spc="-20" dirty="0"/>
              <a:t>y</a:t>
            </a:r>
            <a:r>
              <a:rPr spc="-210" dirty="0"/>
              <a:t> </a:t>
            </a:r>
            <a:r>
              <a:rPr spc="-110" dirty="0"/>
              <a:t>i</a:t>
            </a:r>
            <a:r>
              <a:rPr spc="-25" dirty="0"/>
              <a:t>n</a:t>
            </a:r>
            <a:r>
              <a:rPr spc="-280" dirty="0"/>
              <a:t> </a:t>
            </a:r>
            <a:r>
              <a:rPr spc="-570" dirty="0"/>
              <a:t>T</a:t>
            </a:r>
            <a:r>
              <a:rPr spc="-130" dirty="0"/>
              <a:t>e</a:t>
            </a:r>
            <a:r>
              <a:rPr spc="-110" dirty="0"/>
              <a:t>x</a:t>
            </a:r>
            <a:r>
              <a:rPr spc="-130" dirty="0"/>
              <a:t>a</a:t>
            </a:r>
            <a:r>
              <a:rPr spc="-110" dirty="0"/>
              <a:t>s</a:t>
            </a:r>
            <a:r>
              <a:rPr spc="-15" dirty="0"/>
              <a:t>,</a:t>
            </a:r>
            <a:r>
              <a:rPr spc="-220" dirty="0"/>
              <a:t> </a:t>
            </a:r>
            <a:r>
              <a:rPr spc="-130" dirty="0"/>
              <a:t>20</a:t>
            </a:r>
            <a:r>
              <a:rPr spc="-125" dirty="0"/>
              <a:t>1</a:t>
            </a:r>
            <a:r>
              <a:rPr spc="-25" dirty="0"/>
              <a:t>7</a:t>
            </a:r>
          </a:p>
        </p:txBody>
      </p:sp>
      <p:sp>
        <p:nvSpPr>
          <p:cNvPr id="4" name="object 4"/>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5606257" y="6205916"/>
            <a:ext cx="1223645" cy="203835"/>
          </a:xfrm>
          <a:prstGeom prst="rect">
            <a:avLst/>
          </a:prstGeom>
        </p:spPr>
        <p:txBody>
          <a:bodyPr vert="horz" wrap="square" lIns="0" tIns="0" rIns="0" bIns="0" rtlCol="0">
            <a:spAutoFit/>
          </a:bodyPr>
          <a:lstStyle/>
          <a:p>
            <a:pPr marL="12700">
              <a:lnSpc>
                <a:spcPct val="100000"/>
              </a:lnSpc>
            </a:pPr>
            <a:r>
              <a:rPr sz="1400" spc="-5" dirty="0">
                <a:solidFill>
                  <a:srgbClr val="212121"/>
                </a:solidFill>
                <a:latin typeface="Arial"/>
                <a:cs typeface="Arial"/>
              </a:rPr>
              <a:t>Sou</a:t>
            </a:r>
            <a:r>
              <a:rPr sz="1400" dirty="0">
                <a:solidFill>
                  <a:srgbClr val="212121"/>
                </a:solidFill>
                <a:latin typeface="Arial"/>
                <a:cs typeface="Arial"/>
              </a:rPr>
              <a:t>r</a:t>
            </a:r>
            <a:r>
              <a:rPr sz="1400" spc="5" dirty="0">
                <a:solidFill>
                  <a:srgbClr val="212121"/>
                </a:solidFill>
                <a:latin typeface="Arial"/>
                <a:cs typeface="Arial"/>
              </a:rPr>
              <a:t>c</a:t>
            </a:r>
            <a:r>
              <a:rPr sz="1400" spc="-5" dirty="0">
                <a:solidFill>
                  <a:srgbClr val="212121"/>
                </a:solidFill>
                <a:latin typeface="Arial"/>
                <a:cs typeface="Arial"/>
              </a:rPr>
              <a:t>e</a:t>
            </a:r>
            <a:r>
              <a:rPr sz="1400" dirty="0">
                <a:solidFill>
                  <a:srgbClr val="212121"/>
                </a:solidFill>
                <a:latin typeface="Arial"/>
                <a:cs typeface="Arial"/>
              </a:rPr>
              <a:t>:</a:t>
            </a:r>
            <a:r>
              <a:rPr sz="1400" spc="-35" dirty="0">
                <a:solidFill>
                  <a:srgbClr val="212121"/>
                </a:solidFill>
                <a:latin typeface="Arial"/>
                <a:cs typeface="Arial"/>
              </a:rPr>
              <a:t> </a:t>
            </a:r>
            <a:r>
              <a:rPr sz="1400" spc="-10" dirty="0">
                <a:solidFill>
                  <a:srgbClr val="212121"/>
                </a:solidFill>
                <a:latin typeface="Arial"/>
                <a:cs typeface="Arial"/>
              </a:rPr>
              <a:t>H</a:t>
            </a:r>
            <a:r>
              <a:rPr sz="1400" spc="-5" dirty="0">
                <a:solidFill>
                  <a:srgbClr val="212121"/>
                </a:solidFill>
                <a:latin typeface="Arial"/>
                <a:cs typeface="Arial"/>
              </a:rPr>
              <a:t>ep</a:t>
            </a:r>
            <a:r>
              <a:rPr sz="1400" spc="-50" dirty="0">
                <a:solidFill>
                  <a:srgbClr val="212121"/>
                </a:solidFill>
                <a:latin typeface="Arial"/>
                <a:cs typeface="Arial"/>
              </a:rPr>
              <a:t>V</a:t>
            </a:r>
            <a:r>
              <a:rPr sz="1400" dirty="0">
                <a:solidFill>
                  <a:srgbClr val="212121"/>
                </a:solidFill>
                <a:latin typeface="Arial"/>
                <a:cs typeface="Arial"/>
              </a:rPr>
              <a:t>u</a:t>
            </a:r>
            <a:endParaRPr sz="1400">
              <a:latin typeface="Arial"/>
              <a:cs typeface="Arial"/>
            </a:endParaRPr>
          </a:p>
        </p:txBody>
      </p:sp>
      <p:sp>
        <p:nvSpPr>
          <p:cNvPr id="6" name="object 6"/>
          <p:cNvSpPr/>
          <p:nvPr/>
        </p:nvSpPr>
        <p:spPr>
          <a:xfrm>
            <a:off x="49054" y="1278636"/>
            <a:ext cx="12142945" cy="4541735"/>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64592" y="2138172"/>
            <a:ext cx="3336035" cy="344423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159829" y="2133409"/>
            <a:ext cx="3345815" cy="3453765"/>
          </a:xfrm>
          <a:custGeom>
            <a:avLst/>
            <a:gdLst/>
            <a:ahLst/>
            <a:cxnLst/>
            <a:rect l="l" t="t" r="r" b="b"/>
            <a:pathLst>
              <a:path w="3345815" h="3453765">
                <a:moveTo>
                  <a:pt x="0" y="0"/>
                </a:moveTo>
                <a:lnTo>
                  <a:pt x="3345561" y="0"/>
                </a:lnTo>
                <a:lnTo>
                  <a:pt x="3345561" y="3453765"/>
                </a:lnTo>
                <a:lnTo>
                  <a:pt x="0" y="3453765"/>
                </a:lnTo>
                <a:lnTo>
                  <a:pt x="0" y="0"/>
                </a:lnTo>
                <a:close/>
              </a:path>
            </a:pathLst>
          </a:custGeom>
          <a:ln w="9525">
            <a:solidFill>
              <a:srgbClr val="8F3D96"/>
            </a:solidFill>
          </a:ln>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205061" rIns="0" bIns="0" rtlCol="0">
            <a:spAutoFit/>
          </a:bodyPr>
          <a:lstStyle/>
          <a:p>
            <a:pPr marL="371475">
              <a:lnSpc>
                <a:spcPct val="100000"/>
              </a:lnSpc>
            </a:pPr>
            <a:r>
              <a:rPr spc="-130" dirty="0"/>
              <a:t>E</a:t>
            </a:r>
            <a:r>
              <a:rPr spc="-105" dirty="0"/>
              <a:t>t</a:t>
            </a:r>
            <a:r>
              <a:rPr spc="-110" dirty="0"/>
              <a:t>i</a:t>
            </a:r>
            <a:r>
              <a:rPr spc="-130" dirty="0"/>
              <a:t>o</a:t>
            </a:r>
            <a:r>
              <a:rPr spc="-110" dirty="0"/>
              <a:t>l</a:t>
            </a:r>
            <a:r>
              <a:rPr spc="-130" dirty="0"/>
              <a:t>o</a:t>
            </a:r>
            <a:r>
              <a:rPr spc="-125" dirty="0"/>
              <a:t>g</a:t>
            </a:r>
            <a:r>
              <a:rPr spc="-20" dirty="0"/>
              <a:t>y</a:t>
            </a:r>
            <a:r>
              <a:rPr spc="-220" dirty="0"/>
              <a:t> </a:t>
            </a:r>
            <a:r>
              <a:rPr spc="-30" dirty="0"/>
              <a:t>&amp;</a:t>
            </a:r>
            <a:r>
              <a:rPr spc="-204" dirty="0"/>
              <a:t> </a:t>
            </a:r>
            <a:r>
              <a:rPr spc="-130" dirty="0"/>
              <a:t>Ep</a:t>
            </a:r>
            <a:r>
              <a:rPr spc="-110" dirty="0"/>
              <a:t>i</a:t>
            </a:r>
            <a:r>
              <a:rPr spc="-130" dirty="0"/>
              <a:t>d</a:t>
            </a:r>
            <a:r>
              <a:rPr spc="-120" dirty="0"/>
              <a:t>emiol</a:t>
            </a:r>
            <a:r>
              <a:rPr spc="-130" dirty="0"/>
              <a:t>ogy</a:t>
            </a:r>
          </a:p>
        </p:txBody>
      </p:sp>
      <p:sp>
        <p:nvSpPr>
          <p:cNvPr id="4" name="object 4"/>
          <p:cNvSpPr txBox="1"/>
          <p:nvPr/>
        </p:nvSpPr>
        <p:spPr>
          <a:xfrm>
            <a:off x="802643" y="1644977"/>
            <a:ext cx="10782300" cy="4126865"/>
          </a:xfrm>
          <a:prstGeom prst="rect">
            <a:avLst/>
          </a:prstGeom>
        </p:spPr>
        <p:txBody>
          <a:bodyPr vert="horz" wrap="square" lIns="0" tIns="0" rIns="0" bIns="0" rtlCol="0">
            <a:spAutoFit/>
          </a:bodyPr>
          <a:lstStyle/>
          <a:p>
            <a:pPr marL="241300" indent="-228600">
              <a:lnSpc>
                <a:spcPct val="100000"/>
              </a:lnSpc>
              <a:buClr>
                <a:srgbClr val="D51F1A"/>
              </a:buClr>
              <a:buFont typeface="Wingdings"/>
              <a:buChar char=""/>
              <a:tabLst>
                <a:tab pos="241300" algn="l"/>
              </a:tabLst>
            </a:pPr>
            <a:r>
              <a:rPr sz="2200" spc="-25" dirty="0">
                <a:solidFill>
                  <a:srgbClr val="212121"/>
                </a:solidFill>
                <a:latin typeface="Arial"/>
                <a:cs typeface="Arial"/>
              </a:rPr>
              <a:t>H</a:t>
            </a:r>
            <a:r>
              <a:rPr sz="2200" spc="-10" dirty="0">
                <a:solidFill>
                  <a:srgbClr val="212121"/>
                </a:solidFill>
                <a:latin typeface="Arial"/>
                <a:cs typeface="Arial"/>
              </a:rPr>
              <a:t>epatitis</a:t>
            </a:r>
            <a:r>
              <a:rPr sz="2200" spc="5" dirty="0">
                <a:solidFill>
                  <a:srgbClr val="212121"/>
                </a:solidFill>
                <a:latin typeface="Arial"/>
                <a:cs typeface="Arial"/>
              </a:rPr>
              <a:t> </a:t>
            </a:r>
            <a:r>
              <a:rPr sz="2200" spc="-20" dirty="0">
                <a:solidFill>
                  <a:srgbClr val="212121"/>
                </a:solidFill>
                <a:latin typeface="Arial"/>
                <a:cs typeface="Arial"/>
              </a:rPr>
              <a:t>C</a:t>
            </a:r>
            <a:r>
              <a:rPr sz="2200" spc="-5" dirty="0">
                <a:solidFill>
                  <a:srgbClr val="212121"/>
                </a:solidFill>
                <a:latin typeface="Arial"/>
                <a:cs typeface="Arial"/>
              </a:rPr>
              <a:t> </a:t>
            </a:r>
            <a:r>
              <a:rPr sz="2200" spc="-10" dirty="0">
                <a:solidFill>
                  <a:srgbClr val="212121"/>
                </a:solidFill>
                <a:latin typeface="Arial"/>
                <a:cs typeface="Arial"/>
              </a:rPr>
              <a:t>is </a:t>
            </a:r>
            <a:r>
              <a:rPr sz="2200" spc="-15" dirty="0">
                <a:solidFill>
                  <a:srgbClr val="212121"/>
                </a:solidFill>
                <a:latin typeface="Arial"/>
                <a:cs typeface="Arial"/>
              </a:rPr>
              <a:t>the</a:t>
            </a:r>
            <a:r>
              <a:rPr sz="2200" spc="10" dirty="0">
                <a:solidFill>
                  <a:srgbClr val="212121"/>
                </a:solidFill>
                <a:latin typeface="Arial"/>
                <a:cs typeface="Arial"/>
              </a:rPr>
              <a:t> </a:t>
            </a:r>
            <a:r>
              <a:rPr sz="2200" b="1" spc="-15" dirty="0">
                <a:solidFill>
                  <a:srgbClr val="212121"/>
                </a:solidFill>
                <a:latin typeface="Arial"/>
                <a:cs typeface="Arial"/>
              </a:rPr>
              <a:t>most</a:t>
            </a:r>
            <a:r>
              <a:rPr sz="2200" b="1" dirty="0">
                <a:solidFill>
                  <a:srgbClr val="212121"/>
                </a:solidFill>
                <a:latin typeface="Arial"/>
                <a:cs typeface="Arial"/>
              </a:rPr>
              <a:t> </a:t>
            </a:r>
            <a:r>
              <a:rPr sz="2200" b="1" spc="-20" dirty="0">
                <a:solidFill>
                  <a:srgbClr val="212121"/>
                </a:solidFill>
                <a:latin typeface="Arial"/>
                <a:cs typeface="Arial"/>
              </a:rPr>
              <a:t>common</a:t>
            </a:r>
            <a:r>
              <a:rPr sz="2200" b="1" spc="15" dirty="0">
                <a:solidFill>
                  <a:srgbClr val="212121"/>
                </a:solidFill>
                <a:latin typeface="Arial"/>
                <a:cs typeface="Arial"/>
              </a:rPr>
              <a:t> </a:t>
            </a:r>
            <a:r>
              <a:rPr sz="2200" spc="-15" dirty="0">
                <a:solidFill>
                  <a:srgbClr val="212121"/>
                </a:solidFill>
                <a:latin typeface="Arial"/>
                <a:cs typeface="Arial"/>
              </a:rPr>
              <a:t>bloodborne</a:t>
            </a:r>
            <a:r>
              <a:rPr sz="2200" spc="10" dirty="0">
                <a:solidFill>
                  <a:srgbClr val="212121"/>
                </a:solidFill>
                <a:latin typeface="Arial"/>
                <a:cs typeface="Arial"/>
              </a:rPr>
              <a:t> </a:t>
            </a:r>
            <a:r>
              <a:rPr sz="2200" spc="-10" dirty="0">
                <a:solidFill>
                  <a:srgbClr val="212121"/>
                </a:solidFill>
                <a:latin typeface="Arial"/>
                <a:cs typeface="Arial"/>
              </a:rPr>
              <a:t>infection in</a:t>
            </a:r>
            <a:r>
              <a:rPr sz="220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25" dirty="0">
                <a:solidFill>
                  <a:srgbClr val="212121"/>
                </a:solidFill>
                <a:latin typeface="Arial"/>
                <a:cs typeface="Arial"/>
              </a:rPr>
              <a:t>U</a:t>
            </a:r>
            <a:r>
              <a:rPr sz="2200" spc="-20" dirty="0">
                <a:solidFill>
                  <a:srgbClr val="212121"/>
                </a:solidFill>
                <a:latin typeface="Arial"/>
                <a:cs typeface="Arial"/>
              </a:rPr>
              <a:t>S</a:t>
            </a:r>
            <a:r>
              <a:rPr sz="2200" spc="-10" dirty="0">
                <a:solidFill>
                  <a:srgbClr val="212121"/>
                </a:solidFill>
                <a:latin typeface="Arial"/>
                <a:cs typeface="Arial"/>
              </a:rPr>
              <a:t>*</a:t>
            </a:r>
            <a:endParaRPr sz="2200">
              <a:latin typeface="Arial"/>
              <a:cs typeface="Arial"/>
            </a:endParaRPr>
          </a:p>
          <a:p>
            <a:pPr marL="536575" lvl="1" indent="-226695">
              <a:lnSpc>
                <a:spcPct val="100000"/>
              </a:lnSpc>
              <a:spcBef>
                <a:spcPts val="245"/>
              </a:spcBef>
              <a:buClr>
                <a:srgbClr val="D51F1A"/>
              </a:buClr>
              <a:buFont typeface="Wingdings"/>
              <a:buChar char=""/>
              <a:tabLst>
                <a:tab pos="537210" algn="l"/>
              </a:tabLst>
            </a:pPr>
            <a:r>
              <a:rPr sz="2000" spc="5" dirty="0">
                <a:solidFill>
                  <a:srgbClr val="212121"/>
                </a:solidFill>
                <a:latin typeface="Arial"/>
                <a:cs typeface="Arial"/>
              </a:rPr>
              <a:t>B</a:t>
            </a:r>
            <a:r>
              <a:rPr sz="2000" spc="10" dirty="0">
                <a:solidFill>
                  <a:srgbClr val="212121"/>
                </a:solidFill>
                <a:latin typeface="Arial"/>
                <a:cs typeface="Arial"/>
              </a:rPr>
              <a:t>elong</a:t>
            </a:r>
            <a:r>
              <a:rPr sz="2000" dirty="0">
                <a:solidFill>
                  <a:srgbClr val="212121"/>
                </a:solidFill>
                <a:latin typeface="Arial"/>
                <a:cs typeface="Arial"/>
              </a:rPr>
              <a:t>s </a:t>
            </a:r>
            <a:r>
              <a:rPr sz="2000" spc="5" dirty="0">
                <a:solidFill>
                  <a:srgbClr val="212121"/>
                </a:solidFill>
                <a:latin typeface="Arial"/>
                <a:cs typeface="Arial"/>
              </a:rPr>
              <a:t>t</a:t>
            </a:r>
            <a:r>
              <a:rPr sz="2000" dirty="0">
                <a:solidFill>
                  <a:srgbClr val="212121"/>
                </a:solidFill>
                <a:latin typeface="Arial"/>
                <a:cs typeface="Arial"/>
              </a:rPr>
              <a:t>o</a:t>
            </a:r>
            <a:r>
              <a:rPr sz="2000" spc="-5" dirty="0">
                <a:solidFill>
                  <a:srgbClr val="212121"/>
                </a:solidFill>
                <a:latin typeface="Arial"/>
                <a:cs typeface="Arial"/>
              </a:rPr>
              <a:t> </a:t>
            </a:r>
            <a:r>
              <a:rPr sz="2000" spc="5" dirty="0">
                <a:solidFill>
                  <a:srgbClr val="212121"/>
                </a:solidFill>
                <a:latin typeface="Arial"/>
                <a:cs typeface="Arial"/>
              </a:rPr>
              <a:t>t</a:t>
            </a:r>
            <a:r>
              <a:rPr sz="2000" spc="10" dirty="0">
                <a:solidFill>
                  <a:srgbClr val="212121"/>
                </a:solidFill>
                <a:latin typeface="Arial"/>
                <a:cs typeface="Arial"/>
              </a:rPr>
              <a:t>h</a:t>
            </a:r>
            <a:r>
              <a:rPr sz="2000" dirty="0">
                <a:solidFill>
                  <a:srgbClr val="212121"/>
                </a:solidFill>
                <a:latin typeface="Arial"/>
                <a:cs typeface="Arial"/>
              </a:rPr>
              <a:t>e</a:t>
            </a:r>
            <a:r>
              <a:rPr sz="2000" spc="10" dirty="0">
                <a:solidFill>
                  <a:srgbClr val="212121"/>
                </a:solidFill>
                <a:latin typeface="Arial"/>
                <a:cs typeface="Arial"/>
              </a:rPr>
              <a:t> Fla</a:t>
            </a:r>
            <a:r>
              <a:rPr sz="2000" spc="5" dirty="0">
                <a:solidFill>
                  <a:srgbClr val="212121"/>
                </a:solidFill>
                <a:latin typeface="Arial"/>
                <a:cs typeface="Arial"/>
              </a:rPr>
              <a:t>v</a:t>
            </a:r>
            <a:r>
              <a:rPr sz="2000" spc="10" dirty="0">
                <a:solidFill>
                  <a:srgbClr val="212121"/>
                </a:solidFill>
                <a:latin typeface="Arial"/>
                <a:cs typeface="Arial"/>
              </a:rPr>
              <a:t>i</a:t>
            </a:r>
            <a:r>
              <a:rPr sz="2000" spc="5" dirty="0">
                <a:solidFill>
                  <a:srgbClr val="212121"/>
                </a:solidFill>
                <a:latin typeface="Arial"/>
                <a:cs typeface="Arial"/>
              </a:rPr>
              <a:t>v</a:t>
            </a:r>
            <a:r>
              <a:rPr sz="2000" spc="10" dirty="0">
                <a:solidFill>
                  <a:srgbClr val="212121"/>
                </a:solidFill>
                <a:latin typeface="Arial"/>
                <a:cs typeface="Arial"/>
              </a:rPr>
              <a:t>i</a:t>
            </a:r>
            <a:r>
              <a:rPr sz="2000" spc="15" dirty="0">
                <a:solidFill>
                  <a:srgbClr val="212121"/>
                </a:solidFill>
                <a:latin typeface="Arial"/>
                <a:cs typeface="Arial"/>
              </a:rPr>
              <a:t>r</a:t>
            </a:r>
            <a:r>
              <a:rPr sz="2000" spc="10" dirty="0">
                <a:solidFill>
                  <a:srgbClr val="212121"/>
                </a:solidFill>
                <a:latin typeface="Arial"/>
                <a:cs typeface="Arial"/>
              </a:rPr>
              <a:t>ida</a:t>
            </a:r>
            <a:r>
              <a:rPr sz="2000" dirty="0">
                <a:solidFill>
                  <a:srgbClr val="212121"/>
                </a:solidFill>
                <a:latin typeface="Arial"/>
                <a:cs typeface="Arial"/>
              </a:rPr>
              <a:t>e</a:t>
            </a:r>
            <a:r>
              <a:rPr sz="2000" spc="-5" dirty="0">
                <a:solidFill>
                  <a:srgbClr val="212121"/>
                </a:solidFill>
                <a:latin typeface="Arial"/>
                <a:cs typeface="Arial"/>
              </a:rPr>
              <a:t> </a:t>
            </a:r>
            <a:r>
              <a:rPr sz="2000" spc="5" dirty="0">
                <a:solidFill>
                  <a:srgbClr val="212121"/>
                </a:solidFill>
                <a:latin typeface="Arial"/>
                <a:cs typeface="Arial"/>
              </a:rPr>
              <a:t>f</a:t>
            </a:r>
            <a:r>
              <a:rPr sz="2000" spc="10" dirty="0">
                <a:solidFill>
                  <a:srgbClr val="212121"/>
                </a:solidFill>
                <a:latin typeface="Arial"/>
                <a:cs typeface="Arial"/>
              </a:rPr>
              <a:t>amil</a:t>
            </a:r>
            <a:r>
              <a:rPr sz="2000" dirty="0">
                <a:solidFill>
                  <a:srgbClr val="212121"/>
                </a:solidFill>
                <a:latin typeface="Arial"/>
                <a:cs typeface="Arial"/>
              </a:rPr>
              <a:t>y</a:t>
            </a:r>
            <a:endParaRPr sz="2000">
              <a:latin typeface="Arial"/>
              <a:cs typeface="Arial"/>
            </a:endParaRPr>
          </a:p>
          <a:p>
            <a:pPr marL="536575" lvl="1" indent="-226695">
              <a:lnSpc>
                <a:spcPct val="100000"/>
              </a:lnSpc>
              <a:spcBef>
                <a:spcPts val="240"/>
              </a:spcBef>
              <a:buClr>
                <a:srgbClr val="D51F1A"/>
              </a:buClr>
              <a:buFont typeface="Wingdings"/>
              <a:buChar char=""/>
              <a:tabLst>
                <a:tab pos="537210" algn="l"/>
              </a:tabLst>
            </a:pPr>
            <a:r>
              <a:rPr sz="2000" spc="5" dirty="0">
                <a:solidFill>
                  <a:srgbClr val="212121"/>
                </a:solidFill>
                <a:latin typeface="Arial"/>
                <a:cs typeface="Arial"/>
              </a:rPr>
              <a:t>A</a:t>
            </a:r>
            <a:r>
              <a:rPr sz="2000" spc="15" dirty="0">
                <a:solidFill>
                  <a:srgbClr val="212121"/>
                </a:solidFill>
                <a:latin typeface="Arial"/>
                <a:cs typeface="Arial"/>
              </a:rPr>
              <a:t>c</a:t>
            </a:r>
            <a:r>
              <a:rPr sz="2000" spc="10" dirty="0">
                <a:solidFill>
                  <a:srgbClr val="212121"/>
                </a:solidFill>
                <a:latin typeface="Arial"/>
                <a:cs typeface="Arial"/>
              </a:rPr>
              <a:t>u</a:t>
            </a:r>
            <a:r>
              <a:rPr sz="2000" spc="5" dirty="0">
                <a:solidFill>
                  <a:srgbClr val="212121"/>
                </a:solidFill>
                <a:latin typeface="Arial"/>
                <a:cs typeface="Arial"/>
              </a:rPr>
              <a:t>t</a:t>
            </a:r>
            <a:r>
              <a:rPr sz="2000" dirty="0">
                <a:solidFill>
                  <a:srgbClr val="212121"/>
                </a:solidFill>
                <a:latin typeface="Arial"/>
                <a:cs typeface="Arial"/>
              </a:rPr>
              <a:t>e</a:t>
            </a:r>
            <a:r>
              <a:rPr sz="2000" spc="-5" dirty="0">
                <a:solidFill>
                  <a:srgbClr val="212121"/>
                </a:solidFill>
                <a:latin typeface="Arial"/>
                <a:cs typeface="Arial"/>
              </a:rPr>
              <a:t> </a:t>
            </a:r>
            <a:r>
              <a:rPr sz="2000" spc="5" dirty="0">
                <a:solidFill>
                  <a:srgbClr val="212121"/>
                </a:solidFill>
                <a:latin typeface="Arial"/>
                <a:cs typeface="Arial"/>
              </a:rPr>
              <a:t>il</a:t>
            </a:r>
            <a:r>
              <a:rPr sz="2000" spc="10" dirty="0">
                <a:solidFill>
                  <a:srgbClr val="212121"/>
                </a:solidFill>
                <a:latin typeface="Arial"/>
                <a:cs typeface="Arial"/>
              </a:rPr>
              <a:t>lne</a:t>
            </a:r>
            <a:r>
              <a:rPr sz="2000" spc="15" dirty="0">
                <a:solidFill>
                  <a:srgbClr val="212121"/>
                </a:solidFill>
                <a:latin typeface="Arial"/>
                <a:cs typeface="Arial"/>
              </a:rPr>
              <a:t>s</a:t>
            </a:r>
            <a:r>
              <a:rPr sz="2000" dirty="0">
                <a:solidFill>
                  <a:srgbClr val="212121"/>
                </a:solidFill>
                <a:latin typeface="Arial"/>
                <a:cs typeface="Arial"/>
              </a:rPr>
              <a:t>s </a:t>
            </a:r>
            <a:r>
              <a:rPr sz="2000" spc="10" dirty="0">
                <a:solidFill>
                  <a:srgbClr val="212121"/>
                </a:solidFill>
                <a:latin typeface="Arial"/>
                <a:cs typeface="Arial"/>
              </a:rPr>
              <a:t>i</a:t>
            </a:r>
            <a:r>
              <a:rPr sz="2000" dirty="0">
                <a:solidFill>
                  <a:srgbClr val="212121"/>
                </a:solidFill>
                <a:latin typeface="Arial"/>
                <a:cs typeface="Arial"/>
              </a:rPr>
              <a:t>s</a:t>
            </a:r>
            <a:r>
              <a:rPr sz="2000" spc="10" dirty="0">
                <a:solidFill>
                  <a:srgbClr val="212121"/>
                </a:solidFill>
                <a:latin typeface="Arial"/>
                <a:cs typeface="Arial"/>
              </a:rPr>
              <a:t> </a:t>
            </a:r>
            <a:r>
              <a:rPr sz="2000" dirty="0">
                <a:solidFill>
                  <a:srgbClr val="212121"/>
                </a:solidFill>
                <a:latin typeface="Arial"/>
                <a:cs typeface="Arial"/>
              </a:rPr>
              <a:t>a</a:t>
            </a:r>
            <a:r>
              <a:rPr sz="2000" spc="10" dirty="0">
                <a:solidFill>
                  <a:srgbClr val="212121"/>
                </a:solidFill>
                <a:latin typeface="Arial"/>
                <a:cs typeface="Arial"/>
              </a:rPr>
              <a:t> </a:t>
            </a:r>
            <a:r>
              <a:rPr sz="2000" u="heavy" spc="15" dirty="0">
                <a:solidFill>
                  <a:srgbClr val="468FCC"/>
                </a:solidFill>
                <a:latin typeface="Arial"/>
                <a:cs typeface="Arial"/>
                <a:hlinkClick r:id="rId4"/>
              </a:rPr>
              <a:t>r</a:t>
            </a:r>
            <a:r>
              <a:rPr sz="2000" u="heavy" spc="10" dirty="0">
                <a:solidFill>
                  <a:srgbClr val="468FCC"/>
                </a:solidFill>
                <a:latin typeface="Arial"/>
                <a:cs typeface="Arial"/>
                <a:hlinkClick r:id="rId4"/>
              </a:rPr>
              <a:t>epo</a:t>
            </a:r>
            <a:r>
              <a:rPr sz="2000" u="heavy" spc="15" dirty="0">
                <a:solidFill>
                  <a:srgbClr val="468FCC"/>
                </a:solidFill>
                <a:latin typeface="Arial"/>
                <a:cs typeface="Arial"/>
                <a:hlinkClick r:id="rId4"/>
              </a:rPr>
              <a:t>r</a:t>
            </a:r>
            <a:r>
              <a:rPr sz="2000" u="heavy" spc="5" dirty="0">
                <a:solidFill>
                  <a:srgbClr val="468FCC"/>
                </a:solidFill>
                <a:latin typeface="Arial"/>
                <a:cs typeface="Arial"/>
                <a:hlinkClick r:id="rId4"/>
              </a:rPr>
              <a:t>t</a:t>
            </a:r>
            <a:r>
              <a:rPr sz="2000" u="heavy" dirty="0">
                <a:solidFill>
                  <a:srgbClr val="468FCC"/>
                </a:solidFill>
                <a:latin typeface="Arial"/>
                <a:cs typeface="Arial"/>
                <a:hlinkClick r:id="rId4"/>
              </a:rPr>
              <a:t>a</a:t>
            </a:r>
            <a:r>
              <a:rPr sz="2000" u="heavy" spc="10" dirty="0">
                <a:solidFill>
                  <a:srgbClr val="468FCC"/>
                </a:solidFill>
                <a:latin typeface="Arial"/>
                <a:cs typeface="Arial"/>
                <a:hlinkClick r:id="rId4"/>
              </a:rPr>
              <a:t>bl</a:t>
            </a:r>
            <a:r>
              <a:rPr sz="2000" u="heavy" dirty="0">
                <a:solidFill>
                  <a:srgbClr val="468FCC"/>
                </a:solidFill>
                <a:latin typeface="Arial"/>
                <a:cs typeface="Arial"/>
                <a:hlinkClick r:id="rId4"/>
              </a:rPr>
              <a:t>e</a:t>
            </a:r>
            <a:r>
              <a:rPr sz="2000" u="heavy" spc="-30" dirty="0">
                <a:solidFill>
                  <a:srgbClr val="468FCC"/>
                </a:solidFill>
                <a:latin typeface="Arial"/>
                <a:cs typeface="Arial"/>
                <a:hlinkClick r:id="rId4"/>
              </a:rPr>
              <a:t> </a:t>
            </a:r>
            <a:r>
              <a:rPr sz="2000" u="heavy" spc="15" dirty="0">
                <a:solidFill>
                  <a:srgbClr val="468FCC"/>
                </a:solidFill>
                <a:latin typeface="Arial"/>
                <a:cs typeface="Arial"/>
                <a:hlinkClick r:id="rId4"/>
              </a:rPr>
              <a:t>c</a:t>
            </a:r>
            <a:r>
              <a:rPr sz="2000" u="heavy" spc="10" dirty="0">
                <a:solidFill>
                  <a:srgbClr val="468FCC"/>
                </a:solidFill>
                <a:latin typeface="Arial"/>
                <a:cs typeface="Arial"/>
                <a:hlinkClick r:id="rId4"/>
              </a:rPr>
              <a:t>ondi</a:t>
            </a:r>
            <a:r>
              <a:rPr sz="2000" u="heavy" spc="5" dirty="0">
                <a:solidFill>
                  <a:srgbClr val="468FCC"/>
                </a:solidFill>
                <a:latin typeface="Arial"/>
                <a:cs typeface="Arial"/>
                <a:hlinkClick r:id="rId4"/>
              </a:rPr>
              <a:t>t</a:t>
            </a:r>
            <a:r>
              <a:rPr sz="2000" u="heavy" spc="10" dirty="0">
                <a:solidFill>
                  <a:srgbClr val="468FCC"/>
                </a:solidFill>
                <a:latin typeface="Arial"/>
                <a:cs typeface="Arial"/>
                <a:hlinkClick r:id="rId4"/>
              </a:rPr>
              <a:t>ion</a:t>
            </a:r>
            <a:endParaRPr sz="2000">
              <a:latin typeface="Arial"/>
              <a:cs typeface="Arial"/>
            </a:endParaRPr>
          </a:p>
          <a:p>
            <a:pPr marL="536575" lvl="1" indent="-226695">
              <a:lnSpc>
                <a:spcPct val="100000"/>
              </a:lnSpc>
              <a:spcBef>
                <a:spcPts val="240"/>
              </a:spcBef>
              <a:buClr>
                <a:srgbClr val="D51F1A"/>
              </a:buClr>
              <a:buFont typeface="Wingdings"/>
              <a:buChar char=""/>
              <a:tabLst>
                <a:tab pos="537210" algn="l"/>
              </a:tabLst>
            </a:pPr>
            <a:r>
              <a:rPr sz="2000" spc="10" dirty="0">
                <a:solidFill>
                  <a:srgbClr val="212121"/>
                </a:solidFill>
                <a:latin typeface="Arial"/>
                <a:cs typeface="Arial"/>
              </a:rPr>
              <a:t>Long</a:t>
            </a:r>
            <a:r>
              <a:rPr sz="2000" spc="15" dirty="0">
                <a:solidFill>
                  <a:srgbClr val="212121"/>
                </a:solidFill>
                <a:latin typeface="Arial"/>
                <a:cs typeface="Arial"/>
              </a:rPr>
              <a:t>-</a:t>
            </a:r>
            <a:r>
              <a:rPr sz="2000" spc="5" dirty="0">
                <a:solidFill>
                  <a:srgbClr val="212121"/>
                </a:solidFill>
                <a:latin typeface="Arial"/>
                <a:cs typeface="Arial"/>
              </a:rPr>
              <a:t>t</a:t>
            </a:r>
            <a:r>
              <a:rPr sz="2000" dirty="0">
                <a:solidFill>
                  <a:srgbClr val="212121"/>
                </a:solidFill>
                <a:latin typeface="Arial"/>
                <a:cs typeface="Arial"/>
              </a:rPr>
              <a:t>er</a:t>
            </a:r>
            <a:r>
              <a:rPr sz="2000" spc="10" dirty="0">
                <a:solidFill>
                  <a:srgbClr val="212121"/>
                </a:solidFill>
                <a:latin typeface="Arial"/>
                <a:cs typeface="Arial"/>
              </a:rPr>
              <a:t>m</a:t>
            </a:r>
            <a:r>
              <a:rPr sz="2000" dirty="0">
                <a:solidFill>
                  <a:srgbClr val="212121"/>
                </a:solidFill>
                <a:latin typeface="Arial"/>
                <a:cs typeface="Arial"/>
              </a:rPr>
              <a:t>,</a:t>
            </a:r>
            <a:r>
              <a:rPr sz="2000" spc="-35" dirty="0">
                <a:solidFill>
                  <a:srgbClr val="212121"/>
                </a:solidFill>
                <a:latin typeface="Arial"/>
                <a:cs typeface="Arial"/>
              </a:rPr>
              <a:t> </a:t>
            </a:r>
            <a:r>
              <a:rPr sz="2000" spc="15" dirty="0">
                <a:solidFill>
                  <a:srgbClr val="212121"/>
                </a:solidFill>
                <a:latin typeface="Arial"/>
                <a:cs typeface="Arial"/>
              </a:rPr>
              <a:t>c</a:t>
            </a:r>
            <a:r>
              <a:rPr sz="2000" spc="10" dirty="0">
                <a:solidFill>
                  <a:srgbClr val="212121"/>
                </a:solidFill>
                <a:latin typeface="Arial"/>
                <a:cs typeface="Arial"/>
              </a:rPr>
              <a:t>h</a:t>
            </a:r>
            <a:r>
              <a:rPr sz="2000" spc="15" dirty="0">
                <a:solidFill>
                  <a:srgbClr val="212121"/>
                </a:solidFill>
                <a:latin typeface="Arial"/>
                <a:cs typeface="Arial"/>
              </a:rPr>
              <a:t>r</a:t>
            </a:r>
            <a:r>
              <a:rPr sz="2000" spc="10" dirty="0">
                <a:solidFill>
                  <a:srgbClr val="212121"/>
                </a:solidFill>
                <a:latin typeface="Arial"/>
                <a:cs typeface="Arial"/>
              </a:rPr>
              <a:t>oni</a:t>
            </a:r>
            <a:r>
              <a:rPr sz="2000" dirty="0">
                <a:solidFill>
                  <a:srgbClr val="212121"/>
                </a:solidFill>
                <a:latin typeface="Arial"/>
                <a:cs typeface="Arial"/>
              </a:rPr>
              <a:t>c</a:t>
            </a:r>
            <a:r>
              <a:rPr sz="2000" spc="-25" dirty="0">
                <a:solidFill>
                  <a:srgbClr val="212121"/>
                </a:solidFill>
                <a:latin typeface="Arial"/>
                <a:cs typeface="Arial"/>
              </a:rPr>
              <a:t> </a:t>
            </a:r>
            <a:r>
              <a:rPr sz="2000" spc="10" dirty="0">
                <a:solidFill>
                  <a:srgbClr val="212121"/>
                </a:solidFill>
                <a:latin typeface="Arial"/>
                <a:cs typeface="Arial"/>
              </a:rPr>
              <a:t>illne</a:t>
            </a:r>
            <a:r>
              <a:rPr sz="2000" spc="15" dirty="0">
                <a:solidFill>
                  <a:srgbClr val="212121"/>
                </a:solidFill>
                <a:latin typeface="Arial"/>
                <a:cs typeface="Arial"/>
              </a:rPr>
              <a:t>s</a:t>
            </a:r>
            <a:r>
              <a:rPr sz="2000" dirty="0">
                <a:solidFill>
                  <a:srgbClr val="212121"/>
                </a:solidFill>
                <a:latin typeface="Arial"/>
                <a:cs typeface="Arial"/>
              </a:rPr>
              <a:t>s </a:t>
            </a:r>
            <a:r>
              <a:rPr sz="2000" spc="10" dirty="0">
                <a:solidFill>
                  <a:srgbClr val="212121"/>
                </a:solidFill>
                <a:latin typeface="Arial"/>
                <a:cs typeface="Arial"/>
              </a:rPr>
              <a:t>de</a:t>
            </a:r>
            <a:r>
              <a:rPr sz="2000" spc="5" dirty="0">
                <a:solidFill>
                  <a:srgbClr val="212121"/>
                </a:solidFill>
                <a:latin typeface="Arial"/>
                <a:cs typeface="Arial"/>
              </a:rPr>
              <a:t>v</a:t>
            </a:r>
            <a:r>
              <a:rPr sz="2000" spc="10" dirty="0">
                <a:solidFill>
                  <a:srgbClr val="212121"/>
                </a:solidFill>
                <a:latin typeface="Arial"/>
                <a:cs typeface="Arial"/>
              </a:rPr>
              <a:t>elop</a:t>
            </a:r>
            <a:r>
              <a:rPr sz="2000" dirty="0">
                <a:solidFill>
                  <a:srgbClr val="212121"/>
                </a:solidFill>
                <a:latin typeface="Arial"/>
                <a:cs typeface="Arial"/>
              </a:rPr>
              <a:t>s</a:t>
            </a:r>
            <a:r>
              <a:rPr sz="2000" spc="-10" dirty="0">
                <a:solidFill>
                  <a:srgbClr val="212121"/>
                </a:solidFill>
                <a:latin typeface="Arial"/>
                <a:cs typeface="Arial"/>
              </a:rPr>
              <a:t> </a:t>
            </a:r>
            <a:r>
              <a:rPr sz="2000" spc="10" dirty="0">
                <a:solidFill>
                  <a:srgbClr val="212121"/>
                </a:solidFill>
                <a:latin typeface="Arial"/>
                <a:cs typeface="Arial"/>
              </a:rPr>
              <a:t>i</a:t>
            </a:r>
            <a:r>
              <a:rPr sz="2000" dirty="0">
                <a:solidFill>
                  <a:srgbClr val="212121"/>
                </a:solidFill>
                <a:latin typeface="Arial"/>
                <a:cs typeface="Arial"/>
              </a:rPr>
              <a:t>n</a:t>
            </a:r>
            <a:r>
              <a:rPr sz="2000" spc="20" dirty="0">
                <a:solidFill>
                  <a:srgbClr val="212121"/>
                </a:solidFill>
                <a:latin typeface="Arial"/>
                <a:cs typeface="Arial"/>
              </a:rPr>
              <a:t> </a:t>
            </a:r>
            <a:r>
              <a:rPr sz="2000" spc="10" dirty="0">
                <a:solidFill>
                  <a:srgbClr val="212121"/>
                </a:solidFill>
                <a:latin typeface="Arial"/>
                <a:cs typeface="Arial"/>
              </a:rPr>
              <a:t>60-85</a:t>
            </a:r>
            <a:r>
              <a:rPr sz="2000" dirty="0">
                <a:solidFill>
                  <a:srgbClr val="212121"/>
                </a:solidFill>
                <a:latin typeface="Arial"/>
                <a:cs typeface="Arial"/>
              </a:rPr>
              <a:t>%</a:t>
            </a:r>
            <a:r>
              <a:rPr sz="2000" spc="-35" dirty="0">
                <a:solidFill>
                  <a:srgbClr val="212121"/>
                </a:solidFill>
                <a:latin typeface="Arial"/>
                <a:cs typeface="Arial"/>
              </a:rPr>
              <a:t> </a:t>
            </a:r>
            <a:r>
              <a:rPr sz="2000" spc="15" dirty="0">
                <a:solidFill>
                  <a:srgbClr val="212121"/>
                </a:solidFill>
                <a:latin typeface="Arial"/>
                <a:cs typeface="Arial"/>
              </a:rPr>
              <a:t>(s</a:t>
            </a:r>
            <a:r>
              <a:rPr sz="2000" spc="5" dirty="0">
                <a:solidFill>
                  <a:srgbClr val="212121"/>
                </a:solidFill>
                <a:latin typeface="Arial"/>
                <a:cs typeface="Arial"/>
              </a:rPr>
              <a:t>t</a:t>
            </a:r>
            <a:r>
              <a:rPr sz="2000" spc="10" dirty="0">
                <a:solidFill>
                  <a:srgbClr val="212121"/>
                </a:solidFill>
                <a:latin typeface="Arial"/>
                <a:cs typeface="Arial"/>
              </a:rPr>
              <a:t>ophe</a:t>
            </a:r>
            <a:r>
              <a:rPr sz="2000" dirty="0">
                <a:solidFill>
                  <a:srgbClr val="212121"/>
                </a:solidFill>
                <a:latin typeface="Arial"/>
                <a:cs typeface="Arial"/>
              </a:rPr>
              <a:t>p</a:t>
            </a:r>
            <a:r>
              <a:rPr sz="2000" spc="10" dirty="0">
                <a:solidFill>
                  <a:srgbClr val="212121"/>
                </a:solidFill>
                <a:latin typeface="Arial"/>
                <a:cs typeface="Arial"/>
              </a:rPr>
              <a:t>a</a:t>
            </a:r>
            <a:r>
              <a:rPr sz="2000" spc="-5" dirty="0">
                <a:solidFill>
                  <a:srgbClr val="212121"/>
                </a:solidFill>
                <a:latin typeface="Arial"/>
                <a:cs typeface="Arial"/>
              </a:rPr>
              <a:t>t</a:t>
            </a:r>
            <a:r>
              <a:rPr sz="2000" spc="10" dirty="0">
                <a:solidFill>
                  <a:srgbClr val="212121"/>
                </a:solidFill>
                <a:latin typeface="Arial"/>
                <a:cs typeface="Arial"/>
              </a:rPr>
              <a:t>i</a:t>
            </a:r>
            <a:r>
              <a:rPr sz="2000" spc="5" dirty="0">
                <a:solidFill>
                  <a:srgbClr val="212121"/>
                </a:solidFill>
                <a:latin typeface="Arial"/>
                <a:cs typeface="Arial"/>
              </a:rPr>
              <a:t>t</a:t>
            </a:r>
            <a:r>
              <a:rPr sz="2000" spc="10" dirty="0">
                <a:solidFill>
                  <a:srgbClr val="212121"/>
                </a:solidFill>
                <a:latin typeface="Arial"/>
                <a:cs typeface="Arial"/>
              </a:rPr>
              <a:t>i</a:t>
            </a:r>
            <a:r>
              <a:rPr sz="2000" spc="15" dirty="0">
                <a:solidFill>
                  <a:srgbClr val="212121"/>
                </a:solidFill>
                <a:latin typeface="Arial"/>
                <a:cs typeface="Arial"/>
              </a:rPr>
              <a:t>s</a:t>
            </a:r>
            <a:r>
              <a:rPr sz="2000" spc="5" dirty="0">
                <a:solidFill>
                  <a:srgbClr val="212121"/>
                </a:solidFill>
                <a:latin typeface="Arial"/>
                <a:cs typeface="Arial"/>
              </a:rPr>
              <a:t>c.c</a:t>
            </a:r>
            <a:r>
              <a:rPr sz="2000" dirty="0">
                <a:solidFill>
                  <a:srgbClr val="212121"/>
                </a:solidFill>
                <a:latin typeface="Arial"/>
                <a:cs typeface="Arial"/>
              </a:rPr>
              <a:t>o</a:t>
            </a:r>
            <a:r>
              <a:rPr sz="2000" spc="10" dirty="0">
                <a:solidFill>
                  <a:srgbClr val="212121"/>
                </a:solidFill>
                <a:latin typeface="Arial"/>
                <a:cs typeface="Arial"/>
              </a:rPr>
              <a:t>m</a:t>
            </a:r>
            <a:r>
              <a:rPr sz="2000" dirty="0">
                <a:solidFill>
                  <a:srgbClr val="212121"/>
                </a:solidFill>
                <a:latin typeface="Arial"/>
                <a:cs typeface="Arial"/>
              </a:rPr>
              <a:t>)</a:t>
            </a:r>
            <a:endParaRPr sz="2000">
              <a:latin typeface="Arial"/>
              <a:cs typeface="Arial"/>
            </a:endParaRPr>
          </a:p>
          <a:p>
            <a:pPr lvl="1">
              <a:lnSpc>
                <a:spcPct val="100000"/>
              </a:lnSpc>
              <a:spcBef>
                <a:spcPts val="55"/>
              </a:spcBef>
              <a:buClr>
                <a:srgbClr val="D51F1A"/>
              </a:buClr>
              <a:buFont typeface="Wingdings"/>
              <a:buChar char=""/>
            </a:pPr>
            <a:endParaRPr sz="2700">
              <a:latin typeface="Times New Roman"/>
              <a:cs typeface="Times New Roman"/>
            </a:endParaRPr>
          </a:p>
          <a:p>
            <a:pPr marL="241300" indent="-228600">
              <a:lnSpc>
                <a:spcPct val="100000"/>
              </a:lnSpc>
              <a:buClr>
                <a:srgbClr val="D51F1A"/>
              </a:buClr>
              <a:buFont typeface="Wingdings"/>
              <a:buChar char=""/>
              <a:tabLst>
                <a:tab pos="241300" algn="l"/>
              </a:tabLst>
            </a:pPr>
            <a:r>
              <a:rPr sz="2200" spc="-10" dirty="0">
                <a:solidFill>
                  <a:srgbClr val="212121"/>
                </a:solidFill>
                <a:latin typeface="Arial"/>
                <a:cs typeface="Arial"/>
              </a:rPr>
              <a:t>Inc</a:t>
            </a:r>
            <a:r>
              <a:rPr sz="2200" spc="-15" dirty="0">
                <a:solidFill>
                  <a:srgbClr val="212121"/>
                </a:solidFill>
                <a:latin typeface="Arial"/>
                <a:cs typeface="Arial"/>
              </a:rPr>
              <a:t>rea</a:t>
            </a:r>
            <a:r>
              <a:rPr sz="2200" spc="-10" dirty="0">
                <a:solidFill>
                  <a:srgbClr val="212121"/>
                </a:solidFill>
                <a:latin typeface="Arial"/>
                <a:cs typeface="Arial"/>
              </a:rPr>
              <a:t>s</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387%</a:t>
            </a:r>
            <a:r>
              <a:rPr sz="2200"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5" dirty="0">
                <a:solidFill>
                  <a:srgbClr val="212121"/>
                </a:solidFill>
                <a:latin typeface="Arial"/>
                <a:cs typeface="Arial"/>
              </a:rPr>
              <a:t>a</a:t>
            </a:r>
            <a:r>
              <a:rPr sz="2200" spc="-10" dirty="0">
                <a:solidFill>
                  <a:srgbClr val="212121"/>
                </a:solidFill>
                <a:latin typeface="Arial"/>
                <a:cs typeface="Arial"/>
              </a:rPr>
              <a:t>c</a:t>
            </a:r>
            <a:r>
              <a:rPr sz="2200" spc="-15" dirty="0">
                <a:solidFill>
                  <a:srgbClr val="212121"/>
                </a:solidFill>
                <a:latin typeface="Arial"/>
                <a:cs typeface="Arial"/>
              </a:rPr>
              <a:t>ute</a:t>
            </a:r>
            <a:r>
              <a:rPr sz="2200" dirty="0">
                <a:solidFill>
                  <a:srgbClr val="212121"/>
                </a:solidFill>
                <a:latin typeface="Arial"/>
                <a:cs typeface="Arial"/>
              </a:rPr>
              <a:t> </a:t>
            </a:r>
            <a:r>
              <a:rPr sz="2200" spc="-10" dirty="0">
                <a:solidFill>
                  <a:srgbClr val="212121"/>
                </a:solidFill>
                <a:latin typeface="Arial"/>
                <a:cs typeface="Arial"/>
              </a:rPr>
              <a:t>hepatitis </a:t>
            </a:r>
            <a:r>
              <a:rPr sz="2200" spc="-15" dirty="0">
                <a:solidFill>
                  <a:srgbClr val="212121"/>
                </a:solidFill>
                <a:latin typeface="Arial"/>
                <a:cs typeface="Arial"/>
              </a:rPr>
              <a:t>bet</a:t>
            </a:r>
            <a:r>
              <a:rPr sz="2200" spc="-25" dirty="0">
                <a:solidFill>
                  <a:srgbClr val="212121"/>
                </a:solidFill>
                <a:latin typeface="Arial"/>
                <a:cs typeface="Arial"/>
              </a:rPr>
              <a:t>w</a:t>
            </a:r>
            <a:r>
              <a:rPr sz="2200" spc="-15" dirty="0">
                <a:solidFill>
                  <a:srgbClr val="212121"/>
                </a:solidFill>
                <a:latin typeface="Arial"/>
                <a:cs typeface="Arial"/>
              </a:rPr>
              <a:t>een</a:t>
            </a:r>
            <a:r>
              <a:rPr sz="2200" spc="15" dirty="0">
                <a:solidFill>
                  <a:srgbClr val="212121"/>
                </a:solidFill>
                <a:latin typeface="Arial"/>
                <a:cs typeface="Arial"/>
              </a:rPr>
              <a:t> </a:t>
            </a:r>
            <a:r>
              <a:rPr sz="2200" spc="-15" dirty="0">
                <a:solidFill>
                  <a:srgbClr val="212121"/>
                </a:solidFill>
                <a:latin typeface="Arial"/>
                <a:cs typeface="Arial"/>
              </a:rPr>
              <a:t>2010-2019</a:t>
            </a:r>
            <a:r>
              <a:rPr sz="2200" spc="15" dirty="0">
                <a:solidFill>
                  <a:srgbClr val="212121"/>
                </a:solidFill>
                <a:latin typeface="Arial"/>
                <a:cs typeface="Arial"/>
              </a:rPr>
              <a:t> </a:t>
            </a:r>
            <a:r>
              <a:rPr sz="2200" spc="-10" dirty="0">
                <a:solidFill>
                  <a:srgbClr val="212121"/>
                </a:solidFill>
                <a:latin typeface="Arial"/>
                <a:cs typeface="Arial"/>
              </a:rPr>
              <a:t>(</a:t>
            </a:r>
            <a:r>
              <a:rPr sz="2200" spc="-25" dirty="0">
                <a:solidFill>
                  <a:srgbClr val="212121"/>
                </a:solidFill>
                <a:latin typeface="Arial"/>
                <a:cs typeface="Arial"/>
              </a:rPr>
              <a:t>CDC</a:t>
            </a:r>
            <a:r>
              <a:rPr sz="2200" spc="-15" dirty="0">
                <a:solidFill>
                  <a:srgbClr val="212121"/>
                </a:solidFill>
                <a:latin typeface="Arial"/>
                <a:cs typeface="Arial"/>
              </a:rPr>
              <a:t>.go</a:t>
            </a:r>
            <a:r>
              <a:rPr sz="2200" spc="-25" dirty="0">
                <a:solidFill>
                  <a:srgbClr val="212121"/>
                </a:solidFill>
                <a:latin typeface="Arial"/>
                <a:cs typeface="Arial"/>
              </a:rPr>
              <a:t>v</a:t>
            </a:r>
            <a:r>
              <a:rPr sz="2200" spc="-10" dirty="0">
                <a:solidFill>
                  <a:srgbClr val="212121"/>
                </a:solidFill>
                <a:latin typeface="Arial"/>
                <a:cs typeface="Arial"/>
              </a:rPr>
              <a:t>)</a:t>
            </a:r>
            <a:endParaRPr sz="2200">
              <a:latin typeface="Arial"/>
              <a:cs typeface="Arial"/>
            </a:endParaRPr>
          </a:p>
          <a:p>
            <a:pPr>
              <a:lnSpc>
                <a:spcPct val="100000"/>
              </a:lnSpc>
              <a:spcBef>
                <a:spcPts val="14"/>
              </a:spcBef>
              <a:buClr>
                <a:srgbClr val="D51F1A"/>
              </a:buClr>
              <a:buFont typeface="Wingdings"/>
              <a:buChar char=""/>
            </a:pPr>
            <a:endParaRPr sz="3000">
              <a:latin typeface="Times New Roman"/>
              <a:cs typeface="Times New Roman"/>
            </a:endParaRPr>
          </a:p>
          <a:p>
            <a:pPr marL="241300" marR="5080" indent="-228600">
              <a:lnSpc>
                <a:spcPts val="2380"/>
              </a:lnSpc>
              <a:buClr>
                <a:srgbClr val="D51F1A"/>
              </a:buClr>
              <a:buFont typeface="Wingdings"/>
              <a:buChar char=""/>
              <a:tabLst>
                <a:tab pos="241300" algn="l"/>
              </a:tabLst>
            </a:pPr>
            <a:r>
              <a:rPr sz="2200" spc="-15" dirty="0">
                <a:solidFill>
                  <a:srgbClr val="212121"/>
                </a:solidFill>
                <a:latin typeface="Arial"/>
                <a:cs typeface="Arial"/>
              </a:rPr>
              <a:t>The</a:t>
            </a:r>
            <a:r>
              <a:rPr sz="2200" spc="10" dirty="0">
                <a:solidFill>
                  <a:srgbClr val="212121"/>
                </a:solidFill>
                <a:latin typeface="Arial"/>
                <a:cs typeface="Arial"/>
              </a:rPr>
              <a:t> </a:t>
            </a:r>
            <a:r>
              <a:rPr sz="2200" spc="-15" dirty="0">
                <a:solidFill>
                  <a:srgbClr val="212121"/>
                </a:solidFill>
                <a:latin typeface="Arial"/>
                <a:cs typeface="Arial"/>
              </a:rPr>
              <a:t>nu</a:t>
            </a:r>
            <a:r>
              <a:rPr sz="2200" spc="-30" dirty="0">
                <a:solidFill>
                  <a:srgbClr val="212121"/>
                </a:solidFill>
                <a:latin typeface="Arial"/>
                <a:cs typeface="Arial"/>
              </a:rPr>
              <a:t>m</a:t>
            </a:r>
            <a:r>
              <a:rPr sz="2200" spc="-15" dirty="0">
                <a:solidFill>
                  <a:srgbClr val="212121"/>
                </a:solidFill>
                <a:latin typeface="Arial"/>
                <a:cs typeface="Arial"/>
              </a:rPr>
              <a:t>ber</a:t>
            </a:r>
            <a:r>
              <a:rPr sz="2200" spc="25"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deaths</a:t>
            </a:r>
            <a:r>
              <a:rPr sz="2200" spc="5" dirty="0">
                <a:solidFill>
                  <a:srgbClr val="212121"/>
                </a:solidFill>
                <a:latin typeface="Arial"/>
                <a:cs typeface="Arial"/>
              </a:rPr>
              <a:t> </a:t>
            </a:r>
            <a:r>
              <a:rPr sz="2200" spc="-10" dirty="0">
                <a:solidFill>
                  <a:srgbClr val="212121"/>
                </a:solidFill>
                <a:latin typeface="Arial"/>
                <a:cs typeface="Arial"/>
              </a:rPr>
              <a:t>attributed</a:t>
            </a:r>
            <a:r>
              <a:rPr sz="2200" spc="15" dirty="0">
                <a:solidFill>
                  <a:srgbClr val="212121"/>
                </a:solidFill>
                <a:latin typeface="Arial"/>
                <a:cs typeface="Arial"/>
              </a:rPr>
              <a:t> </a:t>
            </a:r>
            <a:r>
              <a:rPr sz="2200" spc="-10" dirty="0">
                <a:solidFill>
                  <a:srgbClr val="212121"/>
                </a:solidFill>
                <a:latin typeface="Arial"/>
                <a:cs typeface="Arial"/>
              </a:rPr>
              <a:t>to</a:t>
            </a:r>
            <a:r>
              <a:rPr sz="2200" dirty="0">
                <a:solidFill>
                  <a:srgbClr val="212121"/>
                </a:solidFill>
                <a:latin typeface="Arial"/>
                <a:cs typeface="Arial"/>
              </a:rPr>
              <a:t> </a:t>
            </a:r>
            <a:r>
              <a:rPr sz="2200" spc="-25" dirty="0">
                <a:solidFill>
                  <a:srgbClr val="212121"/>
                </a:solidFill>
                <a:latin typeface="Arial"/>
                <a:cs typeface="Arial"/>
              </a:rPr>
              <a:t>H</a:t>
            </a:r>
            <a:r>
              <a:rPr sz="2200" spc="-15" dirty="0">
                <a:solidFill>
                  <a:srgbClr val="212121"/>
                </a:solidFill>
                <a:latin typeface="Arial"/>
                <a:cs typeface="Arial"/>
              </a:rPr>
              <a:t>ep</a:t>
            </a:r>
            <a:r>
              <a:rPr sz="2200" dirty="0">
                <a:solidFill>
                  <a:srgbClr val="212121"/>
                </a:solidFill>
                <a:latin typeface="Arial"/>
                <a:cs typeface="Arial"/>
              </a:rPr>
              <a:t> </a:t>
            </a:r>
            <a:r>
              <a:rPr sz="2200" spc="-20" dirty="0">
                <a:solidFill>
                  <a:srgbClr val="212121"/>
                </a:solidFill>
                <a:latin typeface="Arial"/>
                <a:cs typeface="Arial"/>
              </a:rPr>
              <a:t>C</a:t>
            </a:r>
            <a:r>
              <a:rPr sz="2200" spc="10" dirty="0">
                <a:solidFill>
                  <a:srgbClr val="212121"/>
                </a:solidFill>
                <a:latin typeface="Arial"/>
                <a:cs typeface="Arial"/>
              </a:rPr>
              <a:t> </a:t>
            </a:r>
            <a:r>
              <a:rPr sz="2200" spc="-15" dirty="0">
                <a:solidFill>
                  <a:srgbClr val="212121"/>
                </a:solidFill>
                <a:latin typeface="Arial"/>
                <a:cs typeface="Arial"/>
              </a:rPr>
              <a:t>as</a:t>
            </a:r>
            <a:r>
              <a:rPr sz="2200" spc="-10" dirty="0">
                <a:solidFill>
                  <a:srgbClr val="212121"/>
                </a:solidFill>
                <a:latin typeface="Arial"/>
                <a:cs typeface="Arial"/>
              </a:rPr>
              <a:t> either</a:t>
            </a:r>
            <a:r>
              <a:rPr sz="2200" spc="1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0" dirty="0">
                <a:solidFill>
                  <a:srgbClr val="212121"/>
                </a:solidFill>
                <a:latin typeface="Arial"/>
                <a:cs typeface="Arial"/>
              </a:rPr>
              <a:t>c</a:t>
            </a:r>
            <a:r>
              <a:rPr sz="2200" spc="-15" dirty="0">
                <a:solidFill>
                  <a:srgbClr val="212121"/>
                </a:solidFill>
                <a:latin typeface="Arial"/>
                <a:cs typeface="Arial"/>
              </a:rPr>
              <a:t>au</a:t>
            </a:r>
            <a:r>
              <a:rPr sz="2200" spc="-10" dirty="0">
                <a:solidFill>
                  <a:srgbClr val="212121"/>
                </a:solidFill>
                <a:latin typeface="Arial"/>
                <a:cs typeface="Arial"/>
              </a:rPr>
              <a:t>s</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or</a:t>
            </a:r>
            <a:r>
              <a:rPr sz="2200" dirty="0">
                <a:solidFill>
                  <a:srgbClr val="212121"/>
                </a:solidFill>
                <a:latin typeface="Arial"/>
                <a:cs typeface="Arial"/>
              </a:rPr>
              <a:t> </a:t>
            </a:r>
            <a:r>
              <a:rPr sz="2200" spc="-10" dirty="0">
                <a:solidFill>
                  <a:srgbClr val="212121"/>
                </a:solidFill>
                <a:latin typeface="Arial"/>
                <a:cs typeface="Arial"/>
              </a:rPr>
              <a:t>contributing</a:t>
            </a:r>
            <a:r>
              <a:rPr sz="2200" dirty="0">
                <a:solidFill>
                  <a:srgbClr val="212121"/>
                </a:solidFill>
                <a:latin typeface="Arial"/>
                <a:cs typeface="Arial"/>
              </a:rPr>
              <a:t> </a:t>
            </a:r>
            <a:r>
              <a:rPr sz="2200" spc="-10" dirty="0">
                <a:solidFill>
                  <a:srgbClr val="212121"/>
                </a:solidFill>
                <a:latin typeface="Arial"/>
                <a:cs typeface="Arial"/>
              </a:rPr>
              <a:t>factor</a:t>
            </a:r>
            <a:r>
              <a:rPr sz="2200" spc="10" dirty="0">
                <a:solidFill>
                  <a:srgbClr val="212121"/>
                </a:solidFill>
                <a:latin typeface="Arial"/>
                <a:cs typeface="Arial"/>
              </a:rPr>
              <a:t> </a:t>
            </a:r>
            <a:r>
              <a:rPr sz="2200" spc="-10" dirty="0">
                <a:solidFill>
                  <a:srgbClr val="212121"/>
                </a:solidFill>
                <a:latin typeface="Arial"/>
                <a:cs typeface="Arial"/>
              </a:rPr>
              <a:t>in the</a:t>
            </a:r>
            <a:r>
              <a:rPr sz="2200" dirty="0">
                <a:solidFill>
                  <a:srgbClr val="212121"/>
                </a:solidFill>
                <a:latin typeface="Arial"/>
                <a:cs typeface="Arial"/>
              </a:rPr>
              <a:t> </a:t>
            </a:r>
            <a:r>
              <a:rPr sz="2200" spc="-25" dirty="0">
                <a:solidFill>
                  <a:srgbClr val="212121"/>
                </a:solidFill>
                <a:latin typeface="Arial"/>
                <a:cs typeface="Arial"/>
              </a:rPr>
              <a:t>U</a:t>
            </a:r>
            <a:r>
              <a:rPr sz="2200" spc="-15" dirty="0">
                <a:solidFill>
                  <a:srgbClr val="212121"/>
                </a:solidFill>
                <a:latin typeface="Arial"/>
                <a:cs typeface="Arial"/>
              </a:rPr>
              <a:t>S</a:t>
            </a:r>
            <a:r>
              <a:rPr sz="2200" dirty="0">
                <a:solidFill>
                  <a:srgbClr val="212121"/>
                </a:solidFill>
                <a:latin typeface="Arial"/>
                <a:cs typeface="Arial"/>
              </a:rPr>
              <a:t> </a:t>
            </a:r>
            <a:r>
              <a:rPr sz="2200" spc="-10" dirty="0">
                <a:solidFill>
                  <a:srgbClr val="212121"/>
                </a:solidFill>
                <a:latin typeface="Arial"/>
                <a:cs typeface="Arial"/>
              </a:rPr>
              <a:t>in</a:t>
            </a:r>
            <a:r>
              <a:rPr sz="2200" dirty="0">
                <a:solidFill>
                  <a:srgbClr val="212121"/>
                </a:solidFill>
                <a:latin typeface="Arial"/>
                <a:cs typeface="Arial"/>
              </a:rPr>
              <a:t> </a:t>
            </a:r>
            <a:r>
              <a:rPr sz="2200" spc="-15" dirty="0">
                <a:solidFill>
                  <a:srgbClr val="212121"/>
                </a:solidFill>
                <a:latin typeface="Arial"/>
                <a:cs typeface="Arial"/>
              </a:rPr>
              <a:t>2018</a:t>
            </a:r>
            <a:r>
              <a:rPr sz="2200" spc="15"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as</a:t>
            </a:r>
            <a:r>
              <a:rPr sz="2200" spc="5" dirty="0">
                <a:solidFill>
                  <a:srgbClr val="212121"/>
                </a:solidFill>
                <a:latin typeface="Arial"/>
                <a:cs typeface="Arial"/>
              </a:rPr>
              <a:t> </a:t>
            </a:r>
            <a:r>
              <a:rPr sz="2200" spc="-15" dirty="0">
                <a:solidFill>
                  <a:srgbClr val="212121"/>
                </a:solidFill>
                <a:latin typeface="Arial"/>
                <a:cs typeface="Arial"/>
              </a:rPr>
              <a:t>15,713</a:t>
            </a:r>
            <a:r>
              <a:rPr sz="2200" spc="5" dirty="0">
                <a:solidFill>
                  <a:srgbClr val="212121"/>
                </a:solidFill>
                <a:latin typeface="Arial"/>
                <a:cs typeface="Arial"/>
              </a:rPr>
              <a:t> </a:t>
            </a:r>
            <a:r>
              <a:rPr sz="2200" spc="-10" dirty="0">
                <a:solidFill>
                  <a:srgbClr val="212121"/>
                </a:solidFill>
                <a:latin typeface="Arial"/>
                <a:cs typeface="Arial"/>
              </a:rPr>
              <a:t>(</a:t>
            </a:r>
            <a:r>
              <a:rPr sz="2200" spc="-25" dirty="0">
                <a:solidFill>
                  <a:srgbClr val="212121"/>
                </a:solidFill>
                <a:latin typeface="Arial"/>
                <a:cs typeface="Arial"/>
              </a:rPr>
              <a:t>CDC</a:t>
            </a:r>
            <a:r>
              <a:rPr sz="2200" spc="-15" dirty="0">
                <a:solidFill>
                  <a:srgbClr val="212121"/>
                </a:solidFill>
                <a:latin typeface="Arial"/>
                <a:cs typeface="Arial"/>
              </a:rPr>
              <a:t>.go</a:t>
            </a:r>
            <a:r>
              <a:rPr sz="2200" spc="-25" dirty="0">
                <a:solidFill>
                  <a:srgbClr val="212121"/>
                </a:solidFill>
                <a:latin typeface="Arial"/>
                <a:cs typeface="Arial"/>
              </a:rPr>
              <a:t>v</a:t>
            </a:r>
            <a:r>
              <a:rPr sz="2200" spc="-10" dirty="0">
                <a:solidFill>
                  <a:srgbClr val="212121"/>
                </a:solidFill>
                <a:latin typeface="Arial"/>
                <a:cs typeface="Arial"/>
              </a:rPr>
              <a:t>)</a:t>
            </a:r>
            <a:endParaRPr sz="2200">
              <a:latin typeface="Arial"/>
              <a:cs typeface="Arial"/>
            </a:endParaRPr>
          </a:p>
          <a:p>
            <a:pPr>
              <a:lnSpc>
                <a:spcPct val="100000"/>
              </a:lnSpc>
              <a:spcBef>
                <a:spcPts val="35"/>
              </a:spcBef>
              <a:buClr>
                <a:srgbClr val="D51F1A"/>
              </a:buClr>
              <a:buFont typeface="Wingdings"/>
              <a:buChar char=""/>
            </a:pPr>
            <a:endParaRPr sz="2950">
              <a:latin typeface="Times New Roman"/>
              <a:cs typeface="Times New Roman"/>
            </a:endParaRPr>
          </a:p>
          <a:p>
            <a:pPr marL="241300" marR="211454" indent="-228600">
              <a:lnSpc>
                <a:spcPts val="2380"/>
              </a:lnSpc>
              <a:buClr>
                <a:srgbClr val="D51F1A"/>
              </a:buClr>
              <a:buFont typeface="Wingdings"/>
              <a:buChar char=""/>
              <a:tabLst>
                <a:tab pos="241300" algn="l"/>
              </a:tabLst>
            </a:pPr>
            <a:r>
              <a:rPr sz="2200" spc="-25" dirty="0">
                <a:solidFill>
                  <a:srgbClr val="212121"/>
                </a:solidFill>
                <a:latin typeface="Arial"/>
                <a:cs typeface="Arial"/>
              </a:rPr>
              <a:t>N</a:t>
            </a:r>
            <a:r>
              <a:rPr sz="2200" spc="-15" dirty="0">
                <a:solidFill>
                  <a:srgbClr val="212121"/>
                </a:solidFill>
                <a:latin typeface="Arial"/>
                <a:cs typeface="Arial"/>
              </a:rPr>
              <a:t>u</a:t>
            </a:r>
            <a:r>
              <a:rPr sz="2200" spc="-30" dirty="0">
                <a:solidFill>
                  <a:srgbClr val="212121"/>
                </a:solidFill>
                <a:latin typeface="Arial"/>
                <a:cs typeface="Arial"/>
              </a:rPr>
              <a:t>m</a:t>
            </a:r>
            <a:r>
              <a:rPr sz="2200" spc="-15" dirty="0">
                <a:solidFill>
                  <a:srgbClr val="212121"/>
                </a:solidFill>
                <a:latin typeface="Arial"/>
                <a:cs typeface="Arial"/>
              </a:rPr>
              <a:t>ber</a:t>
            </a:r>
            <a:r>
              <a:rPr sz="2200" spc="25" dirty="0">
                <a:solidFill>
                  <a:srgbClr val="212121"/>
                </a:solidFill>
                <a:latin typeface="Arial"/>
                <a:cs typeface="Arial"/>
              </a:rPr>
              <a:t> </a:t>
            </a:r>
            <a:r>
              <a:rPr sz="2200" spc="-10" dirty="0">
                <a:solidFill>
                  <a:srgbClr val="212121"/>
                </a:solidFill>
                <a:latin typeface="Arial"/>
                <a:cs typeface="Arial"/>
              </a:rPr>
              <a:t>of</a:t>
            </a:r>
            <a:r>
              <a:rPr sz="2200" dirty="0">
                <a:solidFill>
                  <a:srgbClr val="212121"/>
                </a:solidFill>
                <a:latin typeface="Arial"/>
                <a:cs typeface="Arial"/>
              </a:rPr>
              <a:t> </a:t>
            </a:r>
            <a:r>
              <a:rPr sz="2200" spc="-15" dirty="0">
                <a:solidFill>
                  <a:srgbClr val="212121"/>
                </a:solidFill>
                <a:latin typeface="Arial"/>
                <a:cs typeface="Arial"/>
              </a:rPr>
              <a:t>people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0" dirty="0">
                <a:solidFill>
                  <a:srgbClr val="212121"/>
                </a:solidFill>
                <a:latin typeface="Arial"/>
                <a:cs typeface="Arial"/>
              </a:rPr>
              <a:t>test</a:t>
            </a:r>
            <a:r>
              <a:rPr sz="2200" dirty="0">
                <a:solidFill>
                  <a:srgbClr val="212121"/>
                </a:solidFill>
                <a:latin typeface="Arial"/>
                <a:cs typeface="Arial"/>
              </a:rPr>
              <a:t> </a:t>
            </a:r>
            <a:r>
              <a:rPr sz="2200" spc="-15" dirty="0">
                <a:solidFill>
                  <a:srgbClr val="212121"/>
                </a:solidFill>
                <a:latin typeface="Arial"/>
                <a:cs typeface="Arial"/>
              </a:rPr>
              <a:t>po</a:t>
            </a:r>
            <a:r>
              <a:rPr sz="2200" spc="-10" dirty="0">
                <a:solidFill>
                  <a:srgbClr val="212121"/>
                </a:solidFill>
                <a:latin typeface="Arial"/>
                <a:cs typeface="Arial"/>
              </a:rPr>
              <a:t>siti</a:t>
            </a:r>
            <a:r>
              <a:rPr sz="2200" spc="-25" dirty="0">
                <a:solidFill>
                  <a:srgbClr val="212121"/>
                </a:solidFill>
                <a:latin typeface="Arial"/>
                <a:cs typeface="Arial"/>
              </a:rPr>
              <a:t>v</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for</a:t>
            </a:r>
            <a:r>
              <a:rPr sz="220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10" dirty="0">
                <a:solidFill>
                  <a:srgbClr val="212121"/>
                </a:solidFill>
                <a:latin typeface="Arial"/>
                <a:cs typeface="Arial"/>
              </a:rPr>
              <a:t> </a:t>
            </a:r>
            <a:r>
              <a:rPr sz="2200" spc="-20" dirty="0">
                <a:solidFill>
                  <a:srgbClr val="212121"/>
                </a:solidFill>
                <a:latin typeface="Arial"/>
                <a:cs typeface="Arial"/>
              </a:rPr>
              <a:t>A</a:t>
            </a:r>
            <a:r>
              <a:rPr sz="2200" spc="-15" dirty="0">
                <a:solidFill>
                  <a:srgbClr val="212121"/>
                </a:solidFill>
                <a:latin typeface="Arial"/>
                <a:cs typeface="Arial"/>
              </a:rPr>
              <a:t>b</a:t>
            </a:r>
            <a:r>
              <a:rPr sz="2200" dirty="0">
                <a:solidFill>
                  <a:srgbClr val="212121"/>
                </a:solidFill>
                <a:latin typeface="Arial"/>
                <a:cs typeface="Arial"/>
              </a:rPr>
              <a:t> </a:t>
            </a:r>
            <a:r>
              <a:rPr sz="2200" spc="-15" dirty="0">
                <a:solidFill>
                  <a:srgbClr val="212121"/>
                </a:solidFill>
                <a:latin typeface="Arial"/>
                <a:cs typeface="Arial"/>
              </a:rPr>
              <a:t>has</a:t>
            </a:r>
            <a:r>
              <a:rPr sz="2200" spc="5" dirty="0">
                <a:solidFill>
                  <a:srgbClr val="212121"/>
                </a:solidFill>
                <a:latin typeface="Arial"/>
                <a:cs typeface="Arial"/>
              </a:rPr>
              <a:t> </a:t>
            </a:r>
            <a:r>
              <a:rPr sz="2200" spc="-15" dirty="0">
                <a:solidFill>
                  <a:srgbClr val="212121"/>
                </a:solidFill>
                <a:latin typeface="Arial"/>
                <a:cs typeface="Arial"/>
              </a:rPr>
              <a:t>been</a:t>
            </a:r>
            <a:r>
              <a:rPr sz="2200" dirty="0">
                <a:solidFill>
                  <a:srgbClr val="212121"/>
                </a:solidFill>
                <a:latin typeface="Arial"/>
                <a:cs typeface="Arial"/>
              </a:rPr>
              <a:t> </a:t>
            </a:r>
            <a:r>
              <a:rPr sz="2200" spc="-10" dirty="0">
                <a:solidFill>
                  <a:srgbClr val="212121"/>
                </a:solidFill>
                <a:latin typeface="Arial"/>
                <a:cs typeface="Arial"/>
              </a:rPr>
              <a:t>stable,</a:t>
            </a:r>
            <a:r>
              <a:rPr sz="2200" dirty="0">
                <a:solidFill>
                  <a:srgbClr val="212121"/>
                </a:solidFill>
                <a:latin typeface="Arial"/>
                <a:cs typeface="Arial"/>
              </a:rPr>
              <a:t> </a:t>
            </a:r>
            <a:r>
              <a:rPr sz="2200" spc="-15" dirty="0">
                <a:solidFill>
                  <a:srgbClr val="212121"/>
                </a:solidFill>
                <a:latin typeface="Arial"/>
                <a:cs typeface="Arial"/>
              </a:rPr>
              <a:t>and</a:t>
            </a:r>
            <a:r>
              <a:rPr sz="2200" dirty="0">
                <a:solidFill>
                  <a:srgbClr val="212121"/>
                </a:solidFill>
                <a:latin typeface="Arial"/>
                <a:cs typeface="Arial"/>
              </a:rPr>
              <a:t> </a:t>
            </a:r>
            <a:r>
              <a:rPr sz="2200" spc="-15" dirty="0">
                <a:solidFill>
                  <a:srgbClr val="212121"/>
                </a:solidFill>
                <a:latin typeface="Arial"/>
                <a:cs typeface="Arial"/>
              </a:rPr>
              <a:t>the</a:t>
            </a:r>
            <a:r>
              <a:rPr sz="2200" dirty="0">
                <a:solidFill>
                  <a:srgbClr val="212121"/>
                </a:solidFill>
                <a:latin typeface="Arial"/>
                <a:cs typeface="Arial"/>
              </a:rPr>
              <a:t> </a:t>
            </a:r>
            <a:r>
              <a:rPr sz="2200" spc="-15" dirty="0">
                <a:solidFill>
                  <a:srgbClr val="212121"/>
                </a:solidFill>
                <a:latin typeface="Arial"/>
                <a:cs typeface="Arial"/>
              </a:rPr>
              <a:t>nu</a:t>
            </a:r>
            <a:r>
              <a:rPr sz="2200" spc="-30" dirty="0">
                <a:solidFill>
                  <a:srgbClr val="212121"/>
                </a:solidFill>
                <a:latin typeface="Arial"/>
                <a:cs typeface="Arial"/>
              </a:rPr>
              <a:t>m</a:t>
            </a:r>
            <a:r>
              <a:rPr sz="2200" spc="-15" dirty="0">
                <a:solidFill>
                  <a:srgbClr val="212121"/>
                </a:solidFill>
                <a:latin typeface="Arial"/>
                <a:cs typeface="Arial"/>
              </a:rPr>
              <a:t>ber</a:t>
            </a:r>
            <a:r>
              <a:rPr sz="2200" spc="25" dirty="0">
                <a:solidFill>
                  <a:srgbClr val="212121"/>
                </a:solidFill>
                <a:latin typeface="Arial"/>
                <a:cs typeface="Arial"/>
              </a:rPr>
              <a:t> </a:t>
            </a:r>
            <a:r>
              <a:rPr sz="2200" spc="-10" dirty="0">
                <a:solidFill>
                  <a:srgbClr val="212121"/>
                </a:solidFill>
                <a:latin typeface="Arial"/>
                <a:cs typeface="Arial"/>
              </a:rPr>
              <a:t>of</a:t>
            </a:r>
            <a:r>
              <a:rPr sz="2200" spc="-15" dirty="0">
                <a:solidFill>
                  <a:srgbClr val="212121"/>
                </a:solidFill>
                <a:latin typeface="Arial"/>
                <a:cs typeface="Arial"/>
              </a:rPr>
              <a:t> people</a:t>
            </a:r>
            <a:r>
              <a:rPr sz="2200" dirty="0">
                <a:solidFill>
                  <a:srgbClr val="212121"/>
                </a:solidFill>
                <a:latin typeface="Arial"/>
                <a:cs typeface="Arial"/>
              </a:rPr>
              <a:t> </a:t>
            </a:r>
            <a:r>
              <a:rPr sz="2200" spc="-25" dirty="0">
                <a:solidFill>
                  <a:srgbClr val="212121"/>
                </a:solidFill>
                <a:latin typeface="Arial"/>
                <a:cs typeface="Arial"/>
              </a:rPr>
              <a:t>w</a:t>
            </a:r>
            <a:r>
              <a:rPr sz="2200" spc="-15" dirty="0">
                <a:solidFill>
                  <a:srgbClr val="212121"/>
                </a:solidFill>
                <a:latin typeface="Arial"/>
                <a:cs typeface="Arial"/>
              </a:rPr>
              <a:t>ho</a:t>
            </a:r>
            <a:r>
              <a:rPr sz="2200" spc="10" dirty="0">
                <a:solidFill>
                  <a:srgbClr val="212121"/>
                </a:solidFill>
                <a:latin typeface="Arial"/>
                <a:cs typeface="Arial"/>
              </a:rPr>
              <a:t> </a:t>
            </a:r>
            <a:r>
              <a:rPr sz="2200" spc="-10" dirty="0">
                <a:solidFill>
                  <a:srgbClr val="212121"/>
                </a:solidFill>
                <a:latin typeface="Arial"/>
                <a:cs typeface="Arial"/>
              </a:rPr>
              <a:t>test </a:t>
            </a:r>
            <a:r>
              <a:rPr sz="2200" spc="-15" dirty="0">
                <a:solidFill>
                  <a:srgbClr val="212121"/>
                </a:solidFill>
                <a:latin typeface="Arial"/>
                <a:cs typeface="Arial"/>
              </a:rPr>
              <a:t>po</a:t>
            </a:r>
            <a:r>
              <a:rPr sz="2200" spc="-10" dirty="0">
                <a:solidFill>
                  <a:srgbClr val="212121"/>
                </a:solidFill>
                <a:latin typeface="Arial"/>
                <a:cs typeface="Arial"/>
              </a:rPr>
              <a:t>siti</a:t>
            </a:r>
            <a:r>
              <a:rPr sz="2200" spc="-25" dirty="0">
                <a:solidFill>
                  <a:srgbClr val="212121"/>
                </a:solidFill>
                <a:latin typeface="Arial"/>
                <a:cs typeface="Arial"/>
              </a:rPr>
              <a:t>v</a:t>
            </a:r>
            <a:r>
              <a:rPr sz="2200" spc="-15" dirty="0">
                <a:solidFill>
                  <a:srgbClr val="212121"/>
                </a:solidFill>
                <a:latin typeface="Arial"/>
                <a:cs typeface="Arial"/>
              </a:rPr>
              <a:t>e</a:t>
            </a:r>
            <a:r>
              <a:rPr sz="2200" dirty="0">
                <a:solidFill>
                  <a:srgbClr val="212121"/>
                </a:solidFill>
                <a:latin typeface="Arial"/>
                <a:cs typeface="Arial"/>
              </a:rPr>
              <a:t> </a:t>
            </a:r>
            <a:r>
              <a:rPr sz="2200" spc="-10" dirty="0">
                <a:solidFill>
                  <a:srgbClr val="212121"/>
                </a:solidFill>
                <a:latin typeface="Arial"/>
                <a:cs typeface="Arial"/>
              </a:rPr>
              <a:t>for</a:t>
            </a:r>
            <a:r>
              <a:rPr sz="2200" spc="10" dirty="0">
                <a:solidFill>
                  <a:srgbClr val="212121"/>
                </a:solidFill>
                <a:latin typeface="Arial"/>
                <a:cs typeface="Arial"/>
              </a:rPr>
              <a:t> </a:t>
            </a:r>
            <a:r>
              <a:rPr sz="2200" spc="-25" dirty="0">
                <a:solidFill>
                  <a:srgbClr val="212121"/>
                </a:solidFill>
                <a:latin typeface="Arial"/>
                <a:cs typeface="Arial"/>
              </a:rPr>
              <a:t>HC</a:t>
            </a:r>
            <a:r>
              <a:rPr sz="2200" spc="-15" dirty="0">
                <a:solidFill>
                  <a:srgbClr val="212121"/>
                </a:solidFill>
                <a:latin typeface="Arial"/>
                <a:cs typeface="Arial"/>
              </a:rPr>
              <a:t>V</a:t>
            </a:r>
            <a:r>
              <a:rPr sz="2200" spc="10" dirty="0">
                <a:solidFill>
                  <a:srgbClr val="212121"/>
                </a:solidFill>
                <a:latin typeface="Arial"/>
                <a:cs typeface="Arial"/>
              </a:rPr>
              <a:t> </a:t>
            </a:r>
            <a:r>
              <a:rPr sz="2200" spc="-25" dirty="0">
                <a:solidFill>
                  <a:srgbClr val="212121"/>
                </a:solidFill>
                <a:latin typeface="Arial"/>
                <a:cs typeface="Arial"/>
              </a:rPr>
              <a:t>RN</a:t>
            </a:r>
            <a:r>
              <a:rPr sz="2200" spc="-15" dirty="0">
                <a:solidFill>
                  <a:srgbClr val="212121"/>
                </a:solidFill>
                <a:latin typeface="Arial"/>
                <a:cs typeface="Arial"/>
              </a:rPr>
              <a:t>A</a:t>
            </a:r>
            <a:r>
              <a:rPr sz="2200" spc="-120" dirty="0">
                <a:solidFill>
                  <a:srgbClr val="212121"/>
                </a:solidFill>
                <a:latin typeface="Arial"/>
                <a:cs typeface="Arial"/>
              </a:rPr>
              <a:t> </a:t>
            </a:r>
            <a:r>
              <a:rPr sz="2200" spc="-15" dirty="0">
                <a:solidFill>
                  <a:srgbClr val="212121"/>
                </a:solidFill>
                <a:latin typeface="Arial"/>
                <a:cs typeface="Arial"/>
              </a:rPr>
              <a:t>has</a:t>
            </a:r>
            <a:r>
              <a:rPr sz="2200" spc="5" dirty="0">
                <a:solidFill>
                  <a:srgbClr val="212121"/>
                </a:solidFill>
                <a:latin typeface="Arial"/>
                <a:cs typeface="Arial"/>
              </a:rPr>
              <a:t> </a:t>
            </a:r>
            <a:r>
              <a:rPr sz="2200" spc="-15" dirty="0">
                <a:solidFill>
                  <a:srgbClr val="212121"/>
                </a:solidFill>
                <a:latin typeface="Arial"/>
                <a:cs typeface="Arial"/>
              </a:rPr>
              <a:t>de</a:t>
            </a:r>
            <a:r>
              <a:rPr sz="2200" spc="-10" dirty="0">
                <a:solidFill>
                  <a:srgbClr val="212121"/>
                </a:solidFill>
                <a:latin typeface="Arial"/>
                <a:cs typeface="Arial"/>
              </a:rPr>
              <a:t>c</a:t>
            </a:r>
            <a:r>
              <a:rPr sz="2200" spc="-15" dirty="0">
                <a:solidFill>
                  <a:srgbClr val="212121"/>
                </a:solidFill>
                <a:latin typeface="Arial"/>
                <a:cs typeface="Arial"/>
              </a:rPr>
              <a:t>rea</a:t>
            </a:r>
            <a:r>
              <a:rPr sz="2200" spc="-10" dirty="0">
                <a:solidFill>
                  <a:srgbClr val="212121"/>
                </a:solidFill>
                <a:latin typeface="Arial"/>
                <a:cs typeface="Arial"/>
              </a:rPr>
              <a:t>s</a:t>
            </a:r>
            <a:r>
              <a:rPr sz="2200" spc="-15" dirty="0">
                <a:solidFill>
                  <a:srgbClr val="212121"/>
                </a:solidFill>
                <a:latin typeface="Arial"/>
                <a:cs typeface="Arial"/>
              </a:rPr>
              <a:t>ed*</a:t>
            </a:r>
            <a:r>
              <a:rPr sz="2200" spc="-10" dirty="0">
                <a:solidFill>
                  <a:srgbClr val="212121"/>
                </a:solidFill>
                <a:latin typeface="Arial"/>
                <a:cs typeface="Arial"/>
              </a:rPr>
              <a:t>*</a:t>
            </a:r>
            <a:r>
              <a:rPr sz="2200" spc="-5" dirty="0">
                <a:solidFill>
                  <a:srgbClr val="212121"/>
                </a:solidFill>
                <a:latin typeface="Arial"/>
                <a:cs typeface="Arial"/>
              </a:rPr>
              <a:t> </a:t>
            </a:r>
            <a:r>
              <a:rPr sz="2200" spc="-10" dirty="0">
                <a:solidFill>
                  <a:srgbClr val="212121"/>
                </a:solidFill>
                <a:latin typeface="Arial"/>
                <a:cs typeface="Arial"/>
              </a:rPr>
              <a:t>(</a:t>
            </a:r>
            <a:r>
              <a:rPr sz="2200" spc="-25" dirty="0">
                <a:solidFill>
                  <a:srgbClr val="212121"/>
                </a:solidFill>
                <a:latin typeface="Arial"/>
                <a:cs typeface="Arial"/>
              </a:rPr>
              <a:t>CDC</a:t>
            </a:r>
            <a:r>
              <a:rPr sz="2200" spc="-15" dirty="0">
                <a:solidFill>
                  <a:srgbClr val="212121"/>
                </a:solidFill>
                <a:latin typeface="Arial"/>
                <a:cs typeface="Arial"/>
              </a:rPr>
              <a:t>.go</a:t>
            </a:r>
            <a:r>
              <a:rPr sz="2200" spc="-25" dirty="0">
                <a:solidFill>
                  <a:srgbClr val="212121"/>
                </a:solidFill>
                <a:latin typeface="Arial"/>
                <a:cs typeface="Arial"/>
              </a:rPr>
              <a:t>v</a:t>
            </a:r>
            <a:r>
              <a:rPr sz="2200" spc="-10" dirty="0">
                <a:solidFill>
                  <a:srgbClr val="212121"/>
                </a:solidFill>
                <a:latin typeface="Arial"/>
                <a:cs typeface="Arial"/>
              </a:rPr>
              <a:t>)</a:t>
            </a:r>
            <a:endParaRPr sz="2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95945" y="6019800"/>
            <a:ext cx="2787394" cy="815339"/>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40332" rIns="0" bIns="0" rtlCol="0">
            <a:spAutoFit/>
          </a:bodyPr>
          <a:lstStyle/>
          <a:p>
            <a:pPr marL="371475">
              <a:lnSpc>
                <a:spcPts val="6425"/>
              </a:lnSpc>
            </a:pPr>
            <a:r>
              <a:rPr sz="5400" spc="-100" dirty="0"/>
              <a:t>Prevalence</a:t>
            </a:r>
            <a:endParaRPr sz="5400"/>
          </a:p>
        </p:txBody>
      </p:sp>
      <p:sp>
        <p:nvSpPr>
          <p:cNvPr id="4" name="object 4"/>
          <p:cNvSpPr txBox="1"/>
          <p:nvPr/>
        </p:nvSpPr>
        <p:spPr>
          <a:xfrm>
            <a:off x="802643" y="1720454"/>
            <a:ext cx="8199120" cy="3531235"/>
          </a:xfrm>
          <a:prstGeom prst="rect">
            <a:avLst/>
          </a:prstGeom>
        </p:spPr>
        <p:txBody>
          <a:bodyPr vert="horz" wrap="square" lIns="0" tIns="0" rIns="0" bIns="0" rtlCol="0">
            <a:spAutoFit/>
          </a:bodyPr>
          <a:lstStyle/>
          <a:p>
            <a:pPr marL="12700">
              <a:lnSpc>
                <a:spcPct val="100000"/>
              </a:lnSpc>
            </a:pPr>
            <a:r>
              <a:rPr sz="3600" dirty="0">
                <a:solidFill>
                  <a:srgbClr val="D51F1A"/>
                </a:solidFill>
                <a:latin typeface="Wingdings"/>
                <a:cs typeface="Wingdings"/>
              </a:rPr>
              <a:t></a:t>
            </a:r>
            <a:r>
              <a:rPr sz="3600" spc="245" dirty="0">
                <a:solidFill>
                  <a:srgbClr val="D51F1A"/>
                </a:solidFill>
                <a:latin typeface="Times New Roman"/>
                <a:cs typeface="Times New Roman"/>
              </a:rPr>
              <a:t> </a:t>
            </a:r>
            <a:r>
              <a:rPr sz="3600" dirty="0">
                <a:solidFill>
                  <a:srgbClr val="212121"/>
                </a:solidFill>
                <a:latin typeface="Arial"/>
                <a:cs typeface="Arial"/>
              </a:rPr>
              <a:t>Male </a:t>
            </a:r>
            <a:r>
              <a:rPr sz="3600" spc="-20" dirty="0">
                <a:solidFill>
                  <a:srgbClr val="212121"/>
                </a:solidFill>
                <a:latin typeface="Arial"/>
                <a:cs typeface="Arial"/>
              </a:rPr>
              <a:t>1</a:t>
            </a:r>
            <a:r>
              <a:rPr sz="3600" spc="-15" dirty="0">
                <a:solidFill>
                  <a:srgbClr val="212121"/>
                </a:solidFill>
                <a:latin typeface="Arial"/>
                <a:cs typeface="Arial"/>
              </a:rPr>
              <a:t>.</a:t>
            </a:r>
            <a:r>
              <a:rPr sz="3600" dirty="0">
                <a:solidFill>
                  <a:srgbClr val="212121"/>
                </a:solidFill>
                <a:latin typeface="Arial"/>
                <a:cs typeface="Arial"/>
              </a:rPr>
              <a:t>31%</a:t>
            </a:r>
            <a:endParaRPr sz="3600">
              <a:latin typeface="Arial"/>
              <a:cs typeface="Arial"/>
            </a:endParaRPr>
          </a:p>
          <a:p>
            <a:pPr marL="367665" indent="-354965">
              <a:lnSpc>
                <a:spcPct val="100000"/>
              </a:lnSpc>
              <a:spcBef>
                <a:spcPts val="860"/>
              </a:spcBef>
              <a:buClr>
                <a:srgbClr val="D51F1A"/>
              </a:buClr>
              <a:buFont typeface="Wingdings"/>
              <a:buChar char=""/>
              <a:tabLst>
                <a:tab pos="368300" algn="l"/>
              </a:tabLst>
            </a:pPr>
            <a:r>
              <a:rPr sz="3600" spc="-30" dirty="0">
                <a:solidFill>
                  <a:srgbClr val="212121"/>
                </a:solidFill>
                <a:latin typeface="Arial"/>
                <a:cs typeface="Arial"/>
              </a:rPr>
              <a:t>F</a:t>
            </a:r>
            <a:r>
              <a:rPr sz="3600" dirty="0">
                <a:solidFill>
                  <a:srgbClr val="212121"/>
                </a:solidFill>
                <a:latin typeface="Arial"/>
                <a:cs typeface="Arial"/>
              </a:rPr>
              <a:t>emale </a:t>
            </a:r>
            <a:r>
              <a:rPr sz="3600" spc="-20" dirty="0">
                <a:solidFill>
                  <a:srgbClr val="212121"/>
                </a:solidFill>
                <a:latin typeface="Arial"/>
                <a:cs typeface="Arial"/>
              </a:rPr>
              <a:t>0</a:t>
            </a:r>
            <a:r>
              <a:rPr sz="3600" spc="-15" dirty="0">
                <a:solidFill>
                  <a:srgbClr val="212121"/>
                </a:solidFill>
                <a:latin typeface="Arial"/>
                <a:cs typeface="Arial"/>
              </a:rPr>
              <a:t>.</a:t>
            </a:r>
            <a:r>
              <a:rPr sz="3600" dirty="0">
                <a:solidFill>
                  <a:srgbClr val="212121"/>
                </a:solidFill>
                <a:latin typeface="Arial"/>
                <a:cs typeface="Arial"/>
              </a:rPr>
              <a:t>57%</a:t>
            </a:r>
            <a:endParaRPr sz="3600">
              <a:latin typeface="Arial"/>
              <a:cs typeface="Arial"/>
            </a:endParaRPr>
          </a:p>
          <a:p>
            <a:pPr marL="367665" indent="-354965">
              <a:lnSpc>
                <a:spcPct val="100000"/>
              </a:lnSpc>
              <a:spcBef>
                <a:spcPts val="860"/>
              </a:spcBef>
              <a:buClr>
                <a:srgbClr val="D51F1A"/>
              </a:buClr>
              <a:buFont typeface="Wingdings"/>
              <a:buChar char=""/>
              <a:tabLst>
                <a:tab pos="368300" algn="l"/>
              </a:tabLst>
            </a:pPr>
            <a:r>
              <a:rPr sz="3600" spc="-30" dirty="0">
                <a:solidFill>
                  <a:srgbClr val="212121"/>
                </a:solidFill>
                <a:latin typeface="Arial"/>
                <a:cs typeface="Arial"/>
              </a:rPr>
              <a:t>B</a:t>
            </a:r>
            <a:r>
              <a:rPr sz="3600" dirty="0">
                <a:solidFill>
                  <a:srgbClr val="212121"/>
                </a:solidFill>
                <a:latin typeface="Arial"/>
                <a:cs typeface="Arial"/>
              </a:rPr>
              <a:t>ir</a:t>
            </a:r>
            <a:r>
              <a:rPr sz="3600" spc="-15" dirty="0">
                <a:solidFill>
                  <a:srgbClr val="212121"/>
                </a:solidFill>
                <a:latin typeface="Arial"/>
                <a:cs typeface="Arial"/>
              </a:rPr>
              <a:t>t</a:t>
            </a:r>
            <a:r>
              <a:rPr sz="3600" dirty="0">
                <a:solidFill>
                  <a:srgbClr val="212121"/>
                </a:solidFill>
                <a:latin typeface="Arial"/>
                <a:cs typeface="Arial"/>
              </a:rPr>
              <a:t>h</a:t>
            </a:r>
            <a:r>
              <a:rPr sz="3600" spc="-5" dirty="0">
                <a:solidFill>
                  <a:srgbClr val="212121"/>
                </a:solidFill>
                <a:latin typeface="Arial"/>
                <a:cs typeface="Arial"/>
              </a:rPr>
              <a:t> </a:t>
            </a:r>
            <a:r>
              <a:rPr sz="3600" dirty="0">
                <a:solidFill>
                  <a:srgbClr val="212121"/>
                </a:solidFill>
                <a:latin typeface="Arial"/>
                <a:cs typeface="Arial"/>
              </a:rPr>
              <a:t>Cohor</a:t>
            </a:r>
            <a:r>
              <a:rPr sz="3600" spc="-10" dirty="0">
                <a:solidFill>
                  <a:srgbClr val="212121"/>
                </a:solidFill>
                <a:latin typeface="Arial"/>
                <a:cs typeface="Arial"/>
              </a:rPr>
              <a:t>t</a:t>
            </a:r>
            <a:endParaRPr sz="3600">
              <a:latin typeface="Arial"/>
              <a:cs typeface="Arial"/>
            </a:endParaRPr>
          </a:p>
          <a:p>
            <a:pPr marL="650875" lvl="1" indent="-340995">
              <a:lnSpc>
                <a:spcPct val="100000"/>
              </a:lnSpc>
              <a:spcBef>
                <a:spcPts val="770"/>
              </a:spcBef>
              <a:buClr>
                <a:srgbClr val="D51F1A"/>
              </a:buClr>
              <a:buFont typeface="Wingdings"/>
              <a:buChar char=""/>
              <a:tabLst>
                <a:tab pos="651510" algn="l"/>
              </a:tabLst>
            </a:pPr>
            <a:r>
              <a:rPr sz="3200" spc="10" dirty="0">
                <a:solidFill>
                  <a:srgbClr val="212121"/>
                </a:solidFill>
                <a:latin typeface="Arial"/>
                <a:cs typeface="Arial"/>
              </a:rPr>
              <a:t>P</a:t>
            </a:r>
            <a:r>
              <a:rPr sz="3200" spc="5" dirty="0">
                <a:solidFill>
                  <a:srgbClr val="212121"/>
                </a:solidFill>
                <a:latin typeface="Arial"/>
                <a:cs typeface="Arial"/>
              </a:rPr>
              <a:t>eopl</a:t>
            </a:r>
            <a:r>
              <a:rPr sz="3200" dirty="0">
                <a:solidFill>
                  <a:srgbClr val="212121"/>
                </a:solidFill>
                <a:latin typeface="Arial"/>
                <a:cs typeface="Arial"/>
              </a:rPr>
              <a:t>e </a:t>
            </a:r>
            <a:r>
              <a:rPr sz="3200" spc="5" dirty="0">
                <a:solidFill>
                  <a:srgbClr val="212121"/>
                </a:solidFill>
                <a:latin typeface="Arial"/>
                <a:cs typeface="Arial"/>
              </a:rPr>
              <a:t>bo</a:t>
            </a:r>
            <a:r>
              <a:rPr sz="3200" spc="10" dirty="0">
                <a:solidFill>
                  <a:srgbClr val="212121"/>
                </a:solidFill>
                <a:latin typeface="Arial"/>
                <a:cs typeface="Arial"/>
              </a:rPr>
              <a:t>r</a:t>
            </a:r>
            <a:r>
              <a:rPr sz="3200" dirty="0">
                <a:solidFill>
                  <a:srgbClr val="212121"/>
                </a:solidFill>
                <a:latin typeface="Arial"/>
                <a:cs typeface="Arial"/>
              </a:rPr>
              <a:t>n</a:t>
            </a:r>
            <a:r>
              <a:rPr sz="3200" spc="-10" dirty="0">
                <a:solidFill>
                  <a:srgbClr val="212121"/>
                </a:solidFill>
                <a:latin typeface="Arial"/>
                <a:cs typeface="Arial"/>
              </a:rPr>
              <a:t> </a:t>
            </a:r>
            <a:r>
              <a:rPr sz="3200" spc="5" dirty="0">
                <a:solidFill>
                  <a:srgbClr val="212121"/>
                </a:solidFill>
                <a:latin typeface="Arial"/>
                <a:cs typeface="Arial"/>
              </a:rPr>
              <a:t>bet</a:t>
            </a:r>
            <a:r>
              <a:rPr sz="3200" spc="10" dirty="0">
                <a:solidFill>
                  <a:srgbClr val="212121"/>
                </a:solidFill>
                <a:latin typeface="Arial"/>
                <a:cs typeface="Arial"/>
              </a:rPr>
              <a:t>w</a:t>
            </a:r>
            <a:r>
              <a:rPr sz="3200" spc="5" dirty="0">
                <a:solidFill>
                  <a:srgbClr val="212121"/>
                </a:solidFill>
                <a:latin typeface="Arial"/>
                <a:cs typeface="Arial"/>
              </a:rPr>
              <a:t>ee</a:t>
            </a:r>
            <a:r>
              <a:rPr sz="3200" dirty="0">
                <a:solidFill>
                  <a:srgbClr val="212121"/>
                </a:solidFill>
                <a:latin typeface="Arial"/>
                <a:cs typeface="Arial"/>
              </a:rPr>
              <a:t>n</a:t>
            </a:r>
            <a:r>
              <a:rPr sz="3200" spc="-10" dirty="0">
                <a:solidFill>
                  <a:srgbClr val="212121"/>
                </a:solidFill>
                <a:latin typeface="Arial"/>
                <a:cs typeface="Arial"/>
              </a:rPr>
              <a:t> </a:t>
            </a:r>
            <a:r>
              <a:rPr sz="3200" spc="5" dirty="0">
                <a:solidFill>
                  <a:srgbClr val="212121"/>
                </a:solidFill>
                <a:latin typeface="Arial"/>
                <a:cs typeface="Arial"/>
              </a:rPr>
              <a:t>1945</a:t>
            </a:r>
            <a:r>
              <a:rPr sz="3200" spc="15" dirty="0">
                <a:solidFill>
                  <a:srgbClr val="212121"/>
                </a:solidFill>
                <a:latin typeface="Arial"/>
                <a:cs typeface="Arial"/>
              </a:rPr>
              <a:t>-</a:t>
            </a:r>
            <a:r>
              <a:rPr sz="3200" spc="5" dirty="0">
                <a:solidFill>
                  <a:srgbClr val="212121"/>
                </a:solidFill>
                <a:latin typeface="Arial"/>
                <a:cs typeface="Arial"/>
              </a:rPr>
              <a:t>196</a:t>
            </a:r>
            <a:r>
              <a:rPr sz="3200" dirty="0">
                <a:solidFill>
                  <a:srgbClr val="212121"/>
                </a:solidFill>
                <a:latin typeface="Arial"/>
                <a:cs typeface="Arial"/>
              </a:rPr>
              <a:t>5</a:t>
            </a:r>
            <a:r>
              <a:rPr sz="3200" spc="-20" dirty="0">
                <a:solidFill>
                  <a:srgbClr val="212121"/>
                </a:solidFill>
                <a:latin typeface="Arial"/>
                <a:cs typeface="Arial"/>
              </a:rPr>
              <a:t> </a:t>
            </a:r>
            <a:r>
              <a:rPr sz="3200" dirty="0">
                <a:solidFill>
                  <a:srgbClr val="212121"/>
                </a:solidFill>
                <a:latin typeface="Arial"/>
                <a:cs typeface="Arial"/>
              </a:rPr>
              <a:t>–</a:t>
            </a:r>
            <a:r>
              <a:rPr sz="3200" spc="15" dirty="0">
                <a:solidFill>
                  <a:srgbClr val="212121"/>
                </a:solidFill>
                <a:latin typeface="Arial"/>
                <a:cs typeface="Arial"/>
              </a:rPr>
              <a:t> </a:t>
            </a:r>
            <a:r>
              <a:rPr sz="3200" spc="5" dirty="0">
                <a:solidFill>
                  <a:srgbClr val="212121"/>
                </a:solidFill>
                <a:latin typeface="Arial"/>
                <a:cs typeface="Arial"/>
              </a:rPr>
              <a:t>1</a:t>
            </a:r>
            <a:r>
              <a:rPr sz="3200" spc="10" dirty="0">
                <a:solidFill>
                  <a:srgbClr val="212121"/>
                </a:solidFill>
                <a:latin typeface="Arial"/>
                <a:cs typeface="Arial"/>
              </a:rPr>
              <a:t>.</a:t>
            </a:r>
            <a:r>
              <a:rPr sz="3200" spc="5" dirty="0">
                <a:solidFill>
                  <a:srgbClr val="212121"/>
                </a:solidFill>
                <a:latin typeface="Arial"/>
                <a:cs typeface="Arial"/>
              </a:rPr>
              <a:t>63%</a:t>
            </a:r>
            <a:endParaRPr sz="3200">
              <a:latin typeface="Arial"/>
              <a:cs typeface="Arial"/>
            </a:endParaRPr>
          </a:p>
          <a:p>
            <a:pPr marL="650875" lvl="1" indent="-340995">
              <a:lnSpc>
                <a:spcPct val="100000"/>
              </a:lnSpc>
              <a:spcBef>
                <a:spcPts val="765"/>
              </a:spcBef>
              <a:buClr>
                <a:srgbClr val="D51F1A"/>
              </a:buClr>
              <a:buFont typeface="Wingdings"/>
              <a:buChar char=""/>
              <a:tabLst>
                <a:tab pos="651510" algn="l"/>
              </a:tabLst>
            </a:pPr>
            <a:r>
              <a:rPr sz="3200" spc="10" dirty="0">
                <a:solidFill>
                  <a:srgbClr val="212121"/>
                </a:solidFill>
                <a:latin typeface="Arial"/>
                <a:cs typeface="Arial"/>
              </a:rPr>
              <a:t>P</a:t>
            </a:r>
            <a:r>
              <a:rPr sz="3200" spc="5" dirty="0">
                <a:solidFill>
                  <a:srgbClr val="212121"/>
                </a:solidFill>
                <a:latin typeface="Arial"/>
                <a:cs typeface="Arial"/>
              </a:rPr>
              <a:t>eopl</a:t>
            </a:r>
            <a:r>
              <a:rPr sz="3200" dirty="0">
                <a:solidFill>
                  <a:srgbClr val="212121"/>
                </a:solidFill>
                <a:latin typeface="Arial"/>
                <a:cs typeface="Arial"/>
              </a:rPr>
              <a:t>e </a:t>
            </a:r>
            <a:r>
              <a:rPr sz="3200" spc="5" dirty="0">
                <a:solidFill>
                  <a:srgbClr val="212121"/>
                </a:solidFill>
                <a:latin typeface="Arial"/>
                <a:cs typeface="Arial"/>
              </a:rPr>
              <a:t>bo</a:t>
            </a:r>
            <a:r>
              <a:rPr sz="3200" spc="10" dirty="0">
                <a:solidFill>
                  <a:srgbClr val="212121"/>
                </a:solidFill>
                <a:latin typeface="Arial"/>
                <a:cs typeface="Arial"/>
              </a:rPr>
              <a:t>r</a:t>
            </a:r>
            <a:r>
              <a:rPr sz="3200" dirty="0">
                <a:solidFill>
                  <a:srgbClr val="212121"/>
                </a:solidFill>
                <a:latin typeface="Arial"/>
                <a:cs typeface="Arial"/>
              </a:rPr>
              <a:t>n</a:t>
            </a:r>
            <a:r>
              <a:rPr sz="3200" spc="-10" dirty="0">
                <a:solidFill>
                  <a:srgbClr val="212121"/>
                </a:solidFill>
                <a:latin typeface="Arial"/>
                <a:cs typeface="Arial"/>
              </a:rPr>
              <a:t> </a:t>
            </a:r>
            <a:r>
              <a:rPr sz="3200" spc="5" dirty="0">
                <a:solidFill>
                  <a:srgbClr val="212121"/>
                </a:solidFill>
                <a:latin typeface="Arial"/>
                <a:cs typeface="Arial"/>
              </a:rPr>
              <a:t>afte</a:t>
            </a:r>
            <a:r>
              <a:rPr sz="3200" dirty="0">
                <a:solidFill>
                  <a:srgbClr val="212121"/>
                </a:solidFill>
                <a:latin typeface="Arial"/>
                <a:cs typeface="Arial"/>
              </a:rPr>
              <a:t>r</a:t>
            </a:r>
            <a:r>
              <a:rPr sz="3200" spc="-5" dirty="0">
                <a:solidFill>
                  <a:srgbClr val="212121"/>
                </a:solidFill>
                <a:latin typeface="Arial"/>
                <a:cs typeface="Arial"/>
              </a:rPr>
              <a:t> </a:t>
            </a:r>
            <a:r>
              <a:rPr sz="3200" spc="5" dirty="0">
                <a:solidFill>
                  <a:srgbClr val="212121"/>
                </a:solidFill>
                <a:latin typeface="Arial"/>
                <a:cs typeface="Arial"/>
              </a:rPr>
              <a:t>196</a:t>
            </a:r>
            <a:r>
              <a:rPr sz="3200" dirty="0">
                <a:solidFill>
                  <a:srgbClr val="212121"/>
                </a:solidFill>
                <a:latin typeface="Arial"/>
                <a:cs typeface="Arial"/>
              </a:rPr>
              <a:t>5</a:t>
            </a:r>
            <a:r>
              <a:rPr sz="3200" spc="5" dirty="0">
                <a:solidFill>
                  <a:srgbClr val="212121"/>
                </a:solidFill>
                <a:latin typeface="Arial"/>
                <a:cs typeface="Arial"/>
              </a:rPr>
              <a:t> </a:t>
            </a:r>
            <a:r>
              <a:rPr sz="3200" dirty="0">
                <a:solidFill>
                  <a:srgbClr val="212121"/>
                </a:solidFill>
                <a:latin typeface="Arial"/>
                <a:cs typeface="Arial"/>
              </a:rPr>
              <a:t>–</a:t>
            </a:r>
            <a:r>
              <a:rPr sz="3200" spc="15" dirty="0">
                <a:solidFill>
                  <a:srgbClr val="212121"/>
                </a:solidFill>
                <a:latin typeface="Arial"/>
                <a:cs typeface="Arial"/>
              </a:rPr>
              <a:t> </a:t>
            </a:r>
            <a:r>
              <a:rPr sz="3200" spc="5" dirty="0">
                <a:solidFill>
                  <a:srgbClr val="212121"/>
                </a:solidFill>
                <a:latin typeface="Arial"/>
                <a:cs typeface="Arial"/>
              </a:rPr>
              <a:t>0.51%</a:t>
            </a:r>
            <a:endParaRPr sz="3200">
              <a:latin typeface="Arial"/>
              <a:cs typeface="Arial"/>
            </a:endParaRPr>
          </a:p>
          <a:p>
            <a:pPr marL="650875" lvl="1" indent="-340995">
              <a:lnSpc>
                <a:spcPts val="3810"/>
              </a:lnSpc>
              <a:spcBef>
                <a:spcPts val="765"/>
              </a:spcBef>
              <a:buClr>
                <a:srgbClr val="D51F1A"/>
              </a:buClr>
              <a:buFont typeface="Wingdings"/>
              <a:buChar char=""/>
              <a:tabLst>
                <a:tab pos="651510" algn="l"/>
              </a:tabLst>
            </a:pPr>
            <a:r>
              <a:rPr sz="3200" spc="10" dirty="0">
                <a:solidFill>
                  <a:srgbClr val="212121"/>
                </a:solidFill>
                <a:latin typeface="Arial"/>
                <a:cs typeface="Arial"/>
              </a:rPr>
              <a:t>P</a:t>
            </a:r>
            <a:r>
              <a:rPr sz="3200" spc="5" dirty="0">
                <a:solidFill>
                  <a:srgbClr val="212121"/>
                </a:solidFill>
                <a:latin typeface="Arial"/>
                <a:cs typeface="Arial"/>
              </a:rPr>
              <a:t>eopl</a:t>
            </a:r>
            <a:r>
              <a:rPr sz="3200" dirty="0">
                <a:solidFill>
                  <a:srgbClr val="212121"/>
                </a:solidFill>
                <a:latin typeface="Arial"/>
                <a:cs typeface="Arial"/>
              </a:rPr>
              <a:t>e </a:t>
            </a:r>
            <a:r>
              <a:rPr sz="3200" spc="5" dirty="0">
                <a:solidFill>
                  <a:srgbClr val="212121"/>
                </a:solidFill>
                <a:latin typeface="Arial"/>
                <a:cs typeface="Arial"/>
              </a:rPr>
              <a:t>bo</a:t>
            </a:r>
            <a:r>
              <a:rPr sz="3200" spc="10" dirty="0">
                <a:solidFill>
                  <a:srgbClr val="212121"/>
                </a:solidFill>
                <a:latin typeface="Arial"/>
                <a:cs typeface="Arial"/>
              </a:rPr>
              <a:t>r</a:t>
            </a:r>
            <a:r>
              <a:rPr sz="3200" dirty="0">
                <a:solidFill>
                  <a:srgbClr val="212121"/>
                </a:solidFill>
                <a:latin typeface="Arial"/>
                <a:cs typeface="Arial"/>
              </a:rPr>
              <a:t>n</a:t>
            </a:r>
            <a:r>
              <a:rPr sz="3200" spc="-10" dirty="0">
                <a:solidFill>
                  <a:srgbClr val="212121"/>
                </a:solidFill>
                <a:latin typeface="Arial"/>
                <a:cs typeface="Arial"/>
              </a:rPr>
              <a:t> </a:t>
            </a:r>
            <a:r>
              <a:rPr sz="3200" spc="5" dirty="0">
                <a:solidFill>
                  <a:srgbClr val="212121"/>
                </a:solidFill>
                <a:latin typeface="Arial"/>
                <a:cs typeface="Arial"/>
              </a:rPr>
              <a:t>befo</a:t>
            </a:r>
            <a:r>
              <a:rPr sz="3200" spc="10" dirty="0">
                <a:solidFill>
                  <a:srgbClr val="212121"/>
                </a:solidFill>
                <a:latin typeface="Arial"/>
                <a:cs typeface="Arial"/>
              </a:rPr>
              <a:t>r</a:t>
            </a:r>
            <a:r>
              <a:rPr sz="3200" dirty="0">
                <a:solidFill>
                  <a:srgbClr val="212121"/>
                </a:solidFill>
                <a:latin typeface="Arial"/>
                <a:cs typeface="Arial"/>
              </a:rPr>
              <a:t>e</a:t>
            </a:r>
            <a:r>
              <a:rPr sz="3200" spc="-10" dirty="0">
                <a:solidFill>
                  <a:srgbClr val="212121"/>
                </a:solidFill>
                <a:latin typeface="Arial"/>
                <a:cs typeface="Arial"/>
              </a:rPr>
              <a:t> </a:t>
            </a:r>
            <a:r>
              <a:rPr sz="3200" spc="5" dirty="0">
                <a:solidFill>
                  <a:srgbClr val="212121"/>
                </a:solidFill>
                <a:latin typeface="Arial"/>
                <a:cs typeface="Arial"/>
              </a:rPr>
              <a:t>194</a:t>
            </a:r>
            <a:r>
              <a:rPr sz="3200" dirty="0">
                <a:solidFill>
                  <a:srgbClr val="212121"/>
                </a:solidFill>
                <a:latin typeface="Arial"/>
                <a:cs typeface="Arial"/>
              </a:rPr>
              <a:t>5</a:t>
            </a:r>
            <a:r>
              <a:rPr sz="3200" spc="5" dirty="0">
                <a:solidFill>
                  <a:srgbClr val="212121"/>
                </a:solidFill>
                <a:latin typeface="Arial"/>
                <a:cs typeface="Arial"/>
              </a:rPr>
              <a:t> </a:t>
            </a:r>
            <a:r>
              <a:rPr sz="3200" dirty="0">
                <a:solidFill>
                  <a:srgbClr val="212121"/>
                </a:solidFill>
                <a:latin typeface="Arial"/>
                <a:cs typeface="Arial"/>
              </a:rPr>
              <a:t>– </a:t>
            </a:r>
            <a:r>
              <a:rPr sz="3200" spc="5" dirty="0">
                <a:solidFill>
                  <a:srgbClr val="212121"/>
                </a:solidFill>
                <a:latin typeface="Arial"/>
                <a:cs typeface="Arial"/>
              </a:rPr>
              <a:t>0</a:t>
            </a:r>
            <a:r>
              <a:rPr sz="3200" spc="10" dirty="0">
                <a:solidFill>
                  <a:srgbClr val="212121"/>
                </a:solidFill>
                <a:latin typeface="Arial"/>
                <a:cs typeface="Arial"/>
              </a:rPr>
              <a:t>.</a:t>
            </a:r>
            <a:r>
              <a:rPr sz="3200" spc="5" dirty="0">
                <a:solidFill>
                  <a:srgbClr val="212121"/>
                </a:solidFill>
                <a:latin typeface="Arial"/>
                <a:cs typeface="Arial"/>
              </a:rPr>
              <a:t>21%</a:t>
            </a:r>
            <a:endParaRPr sz="3200">
              <a:latin typeface="Arial"/>
              <a:cs typeface="Arial"/>
            </a:endParaRPr>
          </a:p>
        </p:txBody>
      </p:sp>
      <p:sp>
        <p:nvSpPr>
          <p:cNvPr id="5" name="object 5"/>
          <p:cNvSpPr/>
          <p:nvPr/>
        </p:nvSpPr>
        <p:spPr>
          <a:xfrm>
            <a:off x="11278363" y="6173732"/>
            <a:ext cx="106680" cy="593725"/>
          </a:xfrm>
          <a:custGeom>
            <a:avLst/>
            <a:gdLst/>
            <a:ahLst/>
            <a:cxnLst/>
            <a:rect l="l" t="t" r="r" b="b"/>
            <a:pathLst>
              <a:path w="106679" h="593725">
                <a:moveTo>
                  <a:pt x="106679" y="593589"/>
                </a:moveTo>
                <a:lnTo>
                  <a:pt x="64768" y="585040"/>
                </a:lnTo>
                <a:lnTo>
                  <a:pt x="30661" y="561752"/>
                </a:lnTo>
                <a:lnTo>
                  <a:pt x="7897" y="527263"/>
                </a:lnTo>
                <a:lnTo>
                  <a:pt x="0" y="105909"/>
                </a:lnTo>
                <a:lnTo>
                  <a:pt x="993" y="91290"/>
                </a:lnTo>
                <a:lnTo>
                  <a:pt x="14848" y="51586"/>
                </a:lnTo>
                <a:lnTo>
                  <a:pt x="42263" y="20867"/>
                </a:lnTo>
                <a:lnTo>
                  <a:pt x="79699" y="2671"/>
                </a:lnTo>
                <a:lnTo>
                  <a:pt x="93794" y="0"/>
                </a:lnTo>
              </a:path>
            </a:pathLst>
          </a:custGeom>
          <a:ln w="19050">
            <a:solidFill>
              <a:srgbClr val="FFFFFF"/>
            </a:solidFill>
          </a:ln>
        </p:spPr>
        <p:txBody>
          <a:bodyPr wrap="square" lIns="0" tIns="0" rIns="0" bIns="0" rtlCol="0"/>
          <a:lstStyle/>
          <a:p>
            <a:endParaRPr/>
          </a:p>
        </p:txBody>
      </p:sp>
      <p:sp>
        <p:nvSpPr>
          <p:cNvPr id="6" name="object 6"/>
          <p:cNvSpPr/>
          <p:nvPr/>
        </p:nvSpPr>
        <p:spPr>
          <a:xfrm>
            <a:off x="12086083" y="6172961"/>
            <a:ext cx="106045" cy="593725"/>
          </a:xfrm>
          <a:custGeom>
            <a:avLst/>
            <a:gdLst/>
            <a:ahLst/>
            <a:cxnLst/>
            <a:rect l="l" t="t" r="r" b="b"/>
            <a:pathLst>
              <a:path w="106045" h="593725">
                <a:moveTo>
                  <a:pt x="0" y="0"/>
                </a:moveTo>
                <a:lnTo>
                  <a:pt x="41911" y="8548"/>
                </a:lnTo>
                <a:lnTo>
                  <a:pt x="76018" y="31837"/>
                </a:lnTo>
                <a:lnTo>
                  <a:pt x="98782" y="66326"/>
                </a:lnTo>
                <a:lnTo>
                  <a:pt x="105909" y="93794"/>
                </a:lnTo>
                <a:lnTo>
                  <a:pt x="105916" y="97436"/>
                </a:lnTo>
              </a:path>
              <a:path w="106045" h="593725">
                <a:moveTo>
                  <a:pt x="105916" y="498910"/>
                </a:moveTo>
                <a:lnTo>
                  <a:pt x="91831" y="542002"/>
                </a:lnTo>
                <a:lnTo>
                  <a:pt x="64416" y="572721"/>
                </a:lnTo>
                <a:lnTo>
                  <a:pt x="26980" y="590918"/>
                </a:lnTo>
                <a:lnTo>
                  <a:pt x="12885" y="593589"/>
                </a:lnTo>
              </a:path>
            </a:pathLst>
          </a:custGeom>
          <a:ln w="19050">
            <a:solidFill>
              <a:srgbClr val="FFFFFF"/>
            </a:solidFill>
          </a:ln>
        </p:spPr>
        <p:txBody>
          <a:bodyPr wrap="square" lIns="0" tIns="0" rIns="0" bIns="0" rtlCol="0"/>
          <a:lstStyle/>
          <a:p>
            <a:endParaRPr/>
          </a:p>
        </p:txBody>
      </p:sp>
      <p:sp>
        <p:nvSpPr>
          <p:cNvPr id="7" name="object 7"/>
          <p:cNvSpPr/>
          <p:nvPr/>
        </p:nvSpPr>
        <p:spPr>
          <a:xfrm>
            <a:off x="167639" y="5978652"/>
            <a:ext cx="1028699" cy="879347"/>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TotalTime>
  <Words>4168</Words>
  <Application>Microsoft Office PowerPoint</Application>
  <PresentationFormat>Widescreen</PresentationFormat>
  <Paragraphs>565</Paragraphs>
  <Slides>65</Slides>
  <Notes>65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65</vt:i4>
      </vt:variant>
    </vt:vector>
  </HeadingPairs>
  <TitlesOfParts>
    <vt:vector size="77" baseType="lpstr">
      <vt:lpstr>Arial</vt:lpstr>
      <vt:lpstr>Calibri</vt:lpstr>
      <vt:lpstr>Cambria Math</vt:lpstr>
      <vt:lpstr>Century Gothic</vt:lpstr>
      <vt:lpstr>ITC Avant Garde Std Bk</vt:lpstr>
      <vt:lpstr>Segoe UI</vt:lpstr>
      <vt:lpstr>Tahoma</vt:lpstr>
      <vt:lpstr>Times New Roman</vt:lpstr>
      <vt:lpstr>Trebuchet MS</vt:lpstr>
      <vt:lpstr>Wingdings</vt:lpstr>
      <vt:lpstr>Office Theme</vt:lpstr>
      <vt:lpstr>AETC-BLANK-MASTER</vt:lpstr>
      <vt:lpstr>PowerPoint Presentation</vt:lpstr>
      <vt:lpstr>PowerPoint Presentation</vt:lpstr>
      <vt:lpstr>Conflict of Interest Disclosure Statement</vt:lpstr>
      <vt:lpstr>Use of Trade/Brand Names</vt:lpstr>
      <vt:lpstr>Learning Objectives</vt:lpstr>
      <vt:lpstr>Etiology &amp; Epidemiology</vt:lpstr>
      <vt:lpstr>Hepatitis C Mortality in Texas, 2017</vt:lpstr>
      <vt:lpstr>Etiology &amp; Epidemiology</vt:lpstr>
      <vt:lpstr>Prevalence</vt:lpstr>
      <vt:lpstr>Chronic Hepatitis C is growing across generations...</vt:lpstr>
      <vt:lpstr>PowerPoint Presentation</vt:lpstr>
      <vt:lpstr>Racial/Ethnic Disparities</vt:lpstr>
      <vt:lpstr>Acute Hepatitis C Prevalence by Race – Texas, 2019</vt:lpstr>
      <vt:lpstr>PowerPoint Presentation</vt:lpstr>
      <vt:lpstr>Screening Recommendations</vt:lpstr>
      <vt:lpstr>PowerPoint Presentation</vt:lpstr>
      <vt:lpstr>Screening Recommendations</vt:lpstr>
      <vt:lpstr>Screening Recommendations</vt:lpstr>
      <vt:lpstr>Screening Recommendations</vt:lpstr>
      <vt:lpstr>Screening Recommendations</vt:lpstr>
      <vt:lpstr>PowerPoint Presentation</vt:lpstr>
      <vt:lpstr>Knowledge Check</vt:lpstr>
      <vt:lpstr>Knowledge Check</vt:lpstr>
      <vt:lpstr>Testing</vt:lpstr>
      <vt:lpstr>Recommended Testing Sequence</vt:lpstr>
      <vt:lpstr>Making The Diagnosis – How To Interpret Results</vt:lpstr>
      <vt:lpstr>Knowledge Check</vt:lpstr>
      <vt:lpstr>Knowledge Check</vt:lpstr>
      <vt:lpstr>COMMUNICATING RESULTS</vt:lpstr>
      <vt:lpstr>Communicating Results: Anti-HCV Negative</vt:lpstr>
      <vt:lpstr>PowerPoint Presentation</vt:lpstr>
      <vt:lpstr>PowerPoint Presentation</vt:lpstr>
      <vt:lpstr>PRE- AND ON- TREATMENT EVALUATION</vt:lpstr>
      <vt:lpstr>Pre-Treatment Workup: History</vt:lpstr>
      <vt:lpstr>Labs: Any Time Prior to Starting DAA</vt:lpstr>
      <vt:lpstr>Labs: Within 6 Months Prior to Starting DAA</vt:lpstr>
      <vt:lpstr>PowerPoint Presentation</vt:lpstr>
      <vt:lpstr>Assessing Fibrosis and Cirrhosis</vt:lpstr>
      <vt:lpstr>FIB-4 Cirrhosis Severity Scoring</vt:lpstr>
      <vt:lpstr>Patients With Advanced Fibrosis or Cirrhosis</vt:lpstr>
      <vt:lpstr>Monitoring During Treatment</vt:lpstr>
      <vt:lpstr>PowerPoint Presentation</vt:lpstr>
      <vt:lpstr>If Monitoring Is Indicated, and ALT Rises...</vt:lpstr>
      <vt:lpstr>Additional Considerations</vt:lpstr>
      <vt:lpstr>Knowledge Check</vt:lpstr>
      <vt:lpstr>Knowledge Check</vt:lpstr>
      <vt:lpstr>Simplified Treatments</vt:lpstr>
      <vt:lpstr>First-Line Pangenotypic Regimens</vt:lpstr>
      <vt:lpstr>Non-adherence to Treatment</vt:lpstr>
      <vt:lpstr>Managing Non-adherence</vt:lpstr>
      <vt:lpstr>PowerPoint Presentation</vt:lpstr>
      <vt:lpstr>PowerPoint Presentation</vt:lpstr>
      <vt:lpstr>Follow-Up and Monitoring</vt:lpstr>
      <vt:lpstr>PowerPoint Presentation</vt:lpstr>
      <vt:lpstr>PowerPoint Presentation</vt:lpstr>
      <vt:lpstr>PowerPoint Presentation</vt:lpstr>
      <vt:lpstr>Stigma Perpetuates Health Disparities and Epidemics</vt:lpstr>
      <vt:lpstr>Paying for Treatment and Patient Resources</vt:lpstr>
      <vt:lpstr>Provider Resources</vt:lpstr>
      <vt:lpstr>PowerPoint Presentation</vt:lpstr>
      <vt:lpstr>Resources &amp; References</vt:lpstr>
      <vt:lpstr>PowerPoint Presentation</vt:lpstr>
      <vt:lpstr>SCAETC Social Media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Lucinda Zeinelabdin (SAMHD)</dc:creator>
  <cp:lastModifiedBy>Michael J Dominguez</cp:lastModifiedBy>
  <cp:revision>13</cp:revision>
  <dcterms:created xsi:type="dcterms:W3CDTF">2023-07-14T10:54:39Z</dcterms:created>
  <dcterms:modified xsi:type="dcterms:W3CDTF">2023-08-17T17:36:48Z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2023-07-11T00:00:00Z</vt:filetime>
  </property>
  <property fmtid="{D5CDD505-2E9C-101B-9397-08002B2CF9AE}" pid="3" name="LastSaved">
    <vt:filetime>2023-07-14T00:00:00Z</vt:filetime>
  </property>
</Properties>
</file>