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9" r:id="rId4"/>
  </p:sldMasterIdLst>
  <p:notesMasterIdLst>
    <p:notesMasterId r:id="rId25"/>
  </p:notesMasterIdLst>
  <p:handoutMasterIdLst>
    <p:handoutMasterId r:id="rId26"/>
  </p:handoutMasterIdLst>
  <p:sldIdLst>
    <p:sldId id="542" r:id="rId5"/>
    <p:sldId id="393" r:id="rId6"/>
    <p:sldId id="381" r:id="rId7"/>
    <p:sldId id="557" r:id="rId8"/>
    <p:sldId id="549" r:id="rId9"/>
    <p:sldId id="547" r:id="rId10"/>
    <p:sldId id="551" r:id="rId11"/>
    <p:sldId id="562" r:id="rId12"/>
    <p:sldId id="561" r:id="rId13"/>
    <p:sldId id="563" r:id="rId14"/>
    <p:sldId id="560" r:id="rId15"/>
    <p:sldId id="564" r:id="rId16"/>
    <p:sldId id="552" r:id="rId17"/>
    <p:sldId id="565" r:id="rId18"/>
    <p:sldId id="558" r:id="rId19"/>
    <p:sldId id="559" r:id="rId20"/>
    <p:sldId id="553" r:id="rId21"/>
    <p:sldId id="555" r:id="rId22"/>
    <p:sldId id="299" r:id="rId23"/>
    <p:sldId id="550" r:id="rId24"/>
  </p:sldIdLst>
  <p:sldSz cx="9144000" cy="5143500" type="screen16x9"/>
  <p:notesSz cx="7023100" cy="9309100"/>
  <p:custDataLst>
    <p:tags r:id="rId27"/>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ection" id="{5D26188A-8877-D343-ABC4-7579CEC42C0C}">
          <p14:sldIdLst>
            <p14:sldId id="542"/>
            <p14:sldId id="393"/>
            <p14:sldId id="381"/>
            <p14:sldId id="557"/>
            <p14:sldId id="549"/>
            <p14:sldId id="547"/>
            <p14:sldId id="551"/>
            <p14:sldId id="562"/>
            <p14:sldId id="561"/>
            <p14:sldId id="563"/>
            <p14:sldId id="560"/>
            <p14:sldId id="564"/>
            <p14:sldId id="552"/>
            <p14:sldId id="565"/>
            <p14:sldId id="558"/>
            <p14:sldId id="559"/>
            <p14:sldId id="553"/>
            <p14:sldId id="555"/>
            <p14:sldId id="299"/>
            <p14:sldId id="550"/>
          </p14:sldIdLst>
        </p14:section>
      </p14:sectionLst>
    </p:ex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F84F5100-F54D-861A-6831-0DBCD4829E40}" name="Tracy Jungwirth" initials="TJ" userId="OZvAFcjQagjkfhDOL6Q9YPFofpUBFCEJmUpVenuuZ+M=" providerId="None"/>
  <p188:author id="{05513321-2468-75CF-F0BB-A89CC999431D}" name="Michelle J Iandiorio" initials="MJI" userId="S::MIandiorio@health.unm.edu::a88d1e84-8054-4dfd-a2f3-64e12be5a899" providerId="AD"/>
  <p188:author id="{102C5FA4-8CE5-1F6D-071C-54D0785B2EBE}" name="Tracy Jungwirth" initials="TJ" userId="Tracy Jungwirth" providerId="None"/>
  <p188:author id="{0E2BB6AE-DFD5-BA38-96A0-839281F44C71}" name="Michelle Iandiorio" initials="MI" userId="gW2cI/ax/hXNF0x6AUCfZLYduZsUi8MQzuM00F5+dSo=" providerId="None"/>
  <p188:author id="{15A31BB9-A651-7186-479C-A9069289293C}" name="Mary E Farias" initials="MEF" userId="S::MeFarias@health.unm.edu::25361758-243d-463c-bb04-2d341f22c033"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Gray, Dana N." initials="GN" lastIdx="2" clrIdx="1"/>
  <p:cmAuthor id="2" name="Jennifer Lim" initials="JL" lastIdx="12" clrIdx="2">
    <p:extLst>
      <p:ext uri="{19B8F6BF-5375-455C-9EA6-DF929625EA0E}">
        <p15:presenceInfo xmlns:p15="http://schemas.microsoft.com/office/powerpoint/2012/main" userId="S-1-5-21-3639515735-3000443172-754303046-31567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C89"/>
    <a:srgbClr val="CBD1E1"/>
    <a:srgbClr val="CBCDE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506" autoAdjust="0"/>
    <p:restoredTop sz="83810" autoAdjust="0"/>
  </p:normalViewPr>
  <p:slideViewPr>
    <p:cSldViewPr snapToGrid="0">
      <p:cViewPr varScale="1">
        <p:scale>
          <a:sx n="140" d="100"/>
          <a:sy n="140" d="100"/>
        </p:scale>
        <p:origin x="840" y="120"/>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notesMaster" Target="notesMasters/notesMaster1.xml"/><Relationship Id="rId33" Type="http://schemas.microsoft.com/office/2018/10/relationships/authors" Target="author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commentAuthors" Target="commentAuthor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ags" Target="tags/tag1.xml"/><Relationship Id="rId30" Type="http://schemas.openxmlformats.org/officeDocument/2006/relationships/viewProps" Target="viewProps.xml"/><Relationship Id="rId8" Type="http://schemas.openxmlformats.org/officeDocument/2006/relationships/slide" Target="slides/slide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sz="quarter" idx="1"/>
          </p:nvPr>
        </p:nvSpPr>
        <p:spPr>
          <a:xfrm>
            <a:off x="3978132" y="0"/>
            <a:ext cx="3043343" cy="465455"/>
          </a:xfrm>
          <a:prstGeom prst="rect">
            <a:avLst/>
          </a:prstGeom>
        </p:spPr>
        <p:txBody>
          <a:bodyPr vert="horz" lIns="93324" tIns="46662" rIns="93324" bIns="46662" rtlCol="0"/>
          <a:lstStyle>
            <a:lvl1pPr algn="r">
              <a:defRPr sz="1200"/>
            </a:lvl1pPr>
          </a:lstStyle>
          <a:p>
            <a:fld id="{A3EF21F7-98FD-41A7-A4CE-714FDED71D4E}" type="datetimeFigureOut">
              <a:rPr lang="en-US" smtClean="0"/>
              <a:t>9/14/2023</a:t>
            </a:fld>
            <a:endParaRPr lang="en-US"/>
          </a:p>
        </p:txBody>
      </p:sp>
      <p:sp>
        <p:nvSpPr>
          <p:cNvPr id="4" name="Footer Placeholder 3"/>
          <p:cNvSpPr>
            <a:spLocks noGrp="1"/>
          </p:cNvSpPr>
          <p:nvPr>
            <p:ph type="ftr" sz="quarter" idx="2"/>
          </p:nvPr>
        </p:nvSpPr>
        <p:spPr>
          <a:xfrm>
            <a:off x="0" y="8842029"/>
            <a:ext cx="3043343" cy="465455"/>
          </a:xfrm>
          <a:prstGeom prst="rect">
            <a:avLst/>
          </a:prstGeom>
        </p:spPr>
        <p:txBody>
          <a:bodyPr vert="horz" lIns="93324" tIns="46662" rIns="93324" bIns="46662" rtlCol="0" anchor="b"/>
          <a:lstStyle>
            <a:lvl1pPr algn="l">
              <a:defRPr sz="1200"/>
            </a:lvl1pPr>
          </a:lstStyle>
          <a:p>
            <a:endParaRPr lang="en-US"/>
          </a:p>
        </p:txBody>
      </p:sp>
      <p:sp>
        <p:nvSpPr>
          <p:cNvPr id="5" name="Slide Number Placeholder 4"/>
          <p:cNvSpPr>
            <a:spLocks noGrp="1"/>
          </p:cNvSpPr>
          <p:nvPr>
            <p:ph type="sldNum" sz="quarter" idx="3"/>
          </p:nvPr>
        </p:nvSpPr>
        <p:spPr>
          <a:xfrm>
            <a:off x="3978132" y="8842029"/>
            <a:ext cx="3043343" cy="465455"/>
          </a:xfrm>
          <a:prstGeom prst="rect">
            <a:avLst/>
          </a:prstGeom>
        </p:spPr>
        <p:txBody>
          <a:bodyPr vert="horz" lIns="93324" tIns="46662" rIns="93324" bIns="46662" rtlCol="0" anchor="b"/>
          <a:lstStyle>
            <a:lvl1pPr algn="r">
              <a:defRPr sz="1200"/>
            </a:lvl1pPr>
          </a:lstStyle>
          <a:p>
            <a:fld id="{85959707-24D2-46CE-984F-5B71E66ECA7D}" type="slidenum">
              <a:rPr lang="en-US" smtClean="0"/>
              <a:t>‹#›</a:t>
            </a:fld>
            <a:endParaRPr lang="en-US"/>
          </a:p>
        </p:txBody>
      </p:sp>
    </p:spTree>
    <p:extLst>
      <p:ext uri="{BB962C8B-B14F-4D97-AF65-F5344CB8AC3E}">
        <p14:creationId xmlns:p14="http://schemas.microsoft.com/office/powerpoint/2010/main" val="316067678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idx="1"/>
          </p:nvPr>
        </p:nvSpPr>
        <p:spPr>
          <a:xfrm>
            <a:off x="3978132" y="0"/>
            <a:ext cx="3043343" cy="465455"/>
          </a:xfrm>
          <a:prstGeom prst="rect">
            <a:avLst/>
          </a:prstGeom>
        </p:spPr>
        <p:txBody>
          <a:bodyPr vert="horz" lIns="93324" tIns="46662" rIns="93324" bIns="46662" rtlCol="0"/>
          <a:lstStyle>
            <a:lvl1pPr algn="r">
              <a:defRPr sz="1200"/>
            </a:lvl1pPr>
          </a:lstStyle>
          <a:p>
            <a:fld id="{F16BC46E-AFF4-4598-8970-9842EB7E8193}" type="datetimeFigureOut">
              <a:rPr lang="en-US" smtClean="0"/>
              <a:t>9/14/2023</a:t>
            </a:fld>
            <a:endParaRPr lang="en-US"/>
          </a:p>
        </p:txBody>
      </p:sp>
      <p:sp>
        <p:nvSpPr>
          <p:cNvPr id="4" name="Slide Image Placeholder 3"/>
          <p:cNvSpPr>
            <a:spLocks noGrp="1" noRot="1" noChangeAspect="1"/>
          </p:cNvSpPr>
          <p:nvPr>
            <p:ph type="sldImg" idx="2"/>
          </p:nvPr>
        </p:nvSpPr>
        <p:spPr>
          <a:xfrm>
            <a:off x="409575" y="698500"/>
            <a:ext cx="6203950" cy="3490913"/>
          </a:xfrm>
          <a:prstGeom prst="rect">
            <a:avLst/>
          </a:prstGeom>
          <a:noFill/>
          <a:ln w="12700">
            <a:solidFill>
              <a:prstClr val="black"/>
            </a:solidFill>
          </a:ln>
        </p:spPr>
        <p:txBody>
          <a:bodyPr vert="horz" lIns="93324" tIns="46662" rIns="93324" bIns="46662" rtlCol="0" anchor="ctr"/>
          <a:lstStyle/>
          <a:p>
            <a:endParaRPr lang="en-US"/>
          </a:p>
        </p:txBody>
      </p:sp>
      <p:sp>
        <p:nvSpPr>
          <p:cNvPr id="5" name="Notes Placeholder 4"/>
          <p:cNvSpPr>
            <a:spLocks noGrp="1"/>
          </p:cNvSpPr>
          <p:nvPr>
            <p:ph type="body" sz="quarter" idx="3"/>
          </p:nvPr>
        </p:nvSpPr>
        <p:spPr>
          <a:xfrm>
            <a:off x="702310" y="4421823"/>
            <a:ext cx="5618480" cy="4189095"/>
          </a:xfrm>
          <a:prstGeom prst="rect">
            <a:avLst/>
          </a:prstGeom>
        </p:spPr>
        <p:txBody>
          <a:bodyPr vert="horz" lIns="93324" tIns="46662" rIns="93324" bIns="46662"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2029"/>
            <a:ext cx="3043343" cy="465455"/>
          </a:xfrm>
          <a:prstGeom prst="rect">
            <a:avLst/>
          </a:prstGeom>
        </p:spPr>
        <p:txBody>
          <a:bodyPr vert="horz" lIns="93324" tIns="46662" rIns="93324" bIns="46662" rtlCol="0" anchor="b"/>
          <a:lstStyle>
            <a:lvl1pPr algn="l">
              <a:defRPr sz="1200"/>
            </a:lvl1pPr>
          </a:lstStyle>
          <a:p>
            <a:endParaRPr lang="en-US"/>
          </a:p>
        </p:txBody>
      </p:sp>
      <p:sp>
        <p:nvSpPr>
          <p:cNvPr id="7" name="Slide Number Placeholder 6"/>
          <p:cNvSpPr>
            <a:spLocks noGrp="1"/>
          </p:cNvSpPr>
          <p:nvPr>
            <p:ph type="sldNum" sz="quarter" idx="5"/>
          </p:nvPr>
        </p:nvSpPr>
        <p:spPr>
          <a:xfrm>
            <a:off x="3978132" y="8842029"/>
            <a:ext cx="3043343" cy="465455"/>
          </a:xfrm>
          <a:prstGeom prst="rect">
            <a:avLst/>
          </a:prstGeom>
        </p:spPr>
        <p:txBody>
          <a:bodyPr vert="horz" lIns="93324" tIns="46662" rIns="93324" bIns="46662" rtlCol="0" anchor="b"/>
          <a:lstStyle>
            <a:lvl1pPr algn="r">
              <a:defRPr sz="1200"/>
            </a:lvl1pPr>
          </a:lstStyle>
          <a:p>
            <a:fld id="{F264BA1E-6AC7-4534-AA62-D6AA5C834DC4}" type="slidenum">
              <a:rPr lang="en-US" smtClean="0"/>
              <a:t>‹#›</a:t>
            </a:fld>
            <a:endParaRPr lang="en-US"/>
          </a:p>
        </p:txBody>
      </p:sp>
    </p:spTree>
    <p:extLst>
      <p:ext uri="{BB962C8B-B14F-4D97-AF65-F5344CB8AC3E}">
        <p14:creationId xmlns:p14="http://schemas.microsoft.com/office/powerpoint/2010/main" val="1531547211"/>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9575" y="698500"/>
            <a:ext cx="6203950" cy="3490913"/>
          </a:xfrm>
        </p:spPr>
      </p:sp>
      <p:sp>
        <p:nvSpPr>
          <p:cNvPr id="3" name="Notes Placeholder 2"/>
          <p:cNvSpPr>
            <a:spLocks noGrp="1"/>
          </p:cNvSpPr>
          <p:nvPr>
            <p:ph type="body" idx="1"/>
          </p:nvPr>
        </p:nvSpPr>
        <p:spPr/>
        <p:txBody>
          <a:bodyPr/>
          <a:lstStyle/>
          <a:p>
            <a:r>
              <a:rPr lang="en-US" dirty="0"/>
              <a:t>Version </a:t>
            </a:r>
            <a:r>
              <a:rPr lang="en-US" dirty="0" err="1"/>
              <a:t>date_MM</a:t>
            </a:r>
            <a:r>
              <a:rPr lang="en-US" dirty="0"/>
              <a:t> YY</a:t>
            </a:r>
          </a:p>
          <a:p>
            <a:r>
              <a:rPr lang="en-US" dirty="0"/>
              <a:t>Target participants:</a:t>
            </a: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35331D5-CC8E-5542-9972-4FCE376784BA}"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1066626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dirty="0"/>
              <a:t>Please add presenter disclosures here if any exist.</a:t>
            </a:r>
          </a:p>
        </p:txBody>
      </p:sp>
      <p:sp>
        <p:nvSpPr>
          <p:cNvPr id="4" name="Slide Number Placeholder 3"/>
          <p:cNvSpPr>
            <a:spLocks noGrp="1"/>
          </p:cNvSpPr>
          <p:nvPr>
            <p:ph type="sldNum" sz="quarter" idx="10"/>
          </p:nvPr>
        </p:nvSpPr>
        <p:spPr/>
        <p:txBody>
          <a:bodyPr/>
          <a:lstStyle/>
          <a:p>
            <a:fld id="{F264BA1E-6AC7-4534-AA62-D6AA5C834DC4}" type="slidenum">
              <a:rPr lang="en-US" smtClean="0"/>
              <a:t>2</a:t>
            </a:fld>
            <a:endParaRPr lang="en-US" dirty="0"/>
          </a:p>
        </p:txBody>
      </p:sp>
    </p:spTree>
    <p:extLst>
      <p:ext uri="{BB962C8B-B14F-4D97-AF65-F5344CB8AC3E}">
        <p14:creationId xmlns:p14="http://schemas.microsoft.com/office/powerpoint/2010/main" val="39185709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i="1" kern="1200" dirty="0">
                <a:solidFill>
                  <a:srgbClr val="FF0000"/>
                </a:solidFill>
                <a:effectLst/>
                <a:latin typeface="+mn-lt"/>
                <a:ea typeface="+mn-ea"/>
                <a:cs typeface="+mn-cs"/>
              </a:rPr>
              <a:t>NOTE</a:t>
            </a:r>
            <a:r>
              <a:rPr lang="en-US" sz="1200" i="1" kern="1200" dirty="0">
                <a:solidFill>
                  <a:schemeClr val="tx1"/>
                </a:solidFill>
                <a:effectLst/>
                <a:latin typeface="+mn-lt"/>
                <a:ea typeface="+mn-ea"/>
                <a:cs typeface="+mn-cs"/>
              </a:rPr>
              <a:t>: THIS SLIDE </a:t>
            </a:r>
            <a:r>
              <a:rPr lang="en-US" sz="1200" b="1" i="1" kern="1200" dirty="0">
                <a:solidFill>
                  <a:schemeClr val="tx1"/>
                </a:solidFill>
                <a:effectLst/>
                <a:latin typeface="+mn-lt"/>
                <a:ea typeface="+mn-ea"/>
                <a:cs typeface="+mn-cs"/>
              </a:rPr>
              <a:t>MUST BE INCLUDED IF TRADE AND/OR BRAND NAMES FOR MEDICATIONS ARE USED </a:t>
            </a:r>
            <a:r>
              <a:rPr lang="en-US" sz="1200" i="1" kern="1200" dirty="0">
                <a:solidFill>
                  <a:schemeClr val="tx1"/>
                </a:solidFill>
                <a:effectLst/>
                <a:latin typeface="+mn-lt"/>
                <a:ea typeface="+mn-ea"/>
                <a:cs typeface="+mn-cs"/>
              </a:rPr>
              <a:t>IN THE PRESENTATION.</a:t>
            </a:r>
          </a:p>
          <a:p>
            <a:r>
              <a:rPr lang="en-US" sz="1200" b="1" i="1" kern="1200" dirty="0">
                <a:solidFill>
                  <a:schemeClr val="tx1"/>
                </a:solidFill>
                <a:effectLst/>
                <a:latin typeface="+mn-lt"/>
                <a:ea typeface="+mn-ea"/>
                <a:cs typeface="+mn-cs"/>
              </a:rPr>
              <a:t>IT MAY BE DELETED IF THERE IS NO REFERENCE TO TRADE NAMES, </a:t>
            </a:r>
            <a:r>
              <a:rPr lang="en-US" sz="1200" i="1" kern="1200" dirty="0">
                <a:solidFill>
                  <a:schemeClr val="tx1"/>
                </a:solidFill>
                <a:effectLst/>
                <a:latin typeface="+mn-lt"/>
                <a:ea typeface="+mn-ea"/>
                <a:cs typeface="+mn-cs"/>
              </a:rPr>
              <a:t>INCLUDING PRESENTATIONS IN WHICH ONLY GENERIC MEDICATION NAMES ARE MENTIONED. </a:t>
            </a:r>
          </a:p>
          <a:p>
            <a:r>
              <a:rPr lang="en-US" sz="1200" b="1" i="1" kern="1200" dirty="0">
                <a:solidFill>
                  <a:schemeClr val="tx1"/>
                </a:solidFill>
                <a:effectLst/>
                <a:latin typeface="+mn-lt"/>
                <a:ea typeface="+mn-ea"/>
                <a:cs typeface="+mn-cs"/>
              </a:rPr>
              <a:t>TRADE NAMES MUST BE PUT IN PARENTHESES AFTER THE GENERIC NAME THE FIRST TIME IT IS MENTIONED</a:t>
            </a:r>
            <a:r>
              <a:rPr lang="en-US" sz="1200" i="1" kern="1200" dirty="0">
                <a:solidFill>
                  <a:schemeClr val="tx1"/>
                </a:solidFill>
                <a:effectLst/>
                <a:latin typeface="+mn-lt"/>
                <a:ea typeface="+mn-ea"/>
                <a:cs typeface="+mn-cs"/>
              </a:rPr>
              <a:t> - E.G., FLUOXETINE (PROZAC). </a:t>
            </a:r>
            <a:r>
              <a:rPr lang="en-US" sz="1200" b="1" i="1" kern="1200" dirty="0">
                <a:solidFill>
                  <a:schemeClr val="tx1"/>
                </a:solidFill>
                <a:effectLst/>
                <a:latin typeface="+mn-lt"/>
                <a:ea typeface="+mn-ea"/>
                <a:cs typeface="+mn-cs"/>
              </a:rPr>
              <a:t>TRADE NAMES SHOULD ONLY BE MENTIONED FOR THE INITIAL REFERENCE AND THE GENERIC NAME ONLY SHOULD BE USED AFTER THAT. </a:t>
            </a:r>
            <a:r>
              <a:rPr lang="en-US" sz="1200" i="1" kern="1200" dirty="0">
                <a:solidFill>
                  <a:schemeClr val="tx1"/>
                </a:solidFill>
                <a:effectLst/>
                <a:latin typeface="+mn-lt"/>
                <a:ea typeface="+mn-ea"/>
                <a:cs typeface="+mn-cs"/>
              </a:rPr>
              <a:t>THIS APPLIES EQUALLY TO ALL MEDICATIONS OR PRODUCTS MENTIONED IN THIS PRESENTATION.</a:t>
            </a:r>
            <a:endParaRPr lang="en-US" sz="12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264BA1E-6AC7-4534-AA62-D6AA5C834DC4}"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75892821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dirty="0"/>
              <a:t>Target learning objectives to the target trainee goals </a:t>
            </a:r>
          </a:p>
          <a:p>
            <a:r>
              <a:rPr lang="en-US" i="1" dirty="0"/>
              <a:t>Use active verbs (interpret, differentiate, apply, demonstrate, compose, design, create)</a:t>
            </a:r>
          </a:p>
          <a:p>
            <a:r>
              <a:rPr lang="en-US" i="1" dirty="0"/>
              <a:t>Ensure objectives are S.M.A.R.T. (specific, measurable, achievable, relevant, time-bound)</a:t>
            </a:r>
          </a:p>
          <a:p>
            <a:r>
              <a:rPr lang="en-US" i="1" dirty="0"/>
              <a:t>Ensure presentation is related to HIV screening, prevention, treatment.</a:t>
            </a:r>
          </a:p>
        </p:txBody>
      </p:sp>
      <p:sp>
        <p:nvSpPr>
          <p:cNvPr id="4" name="Slide Number Placeholder 3"/>
          <p:cNvSpPr>
            <a:spLocks noGrp="1"/>
          </p:cNvSpPr>
          <p:nvPr>
            <p:ph type="sldNum" sz="quarter" idx="5"/>
          </p:nvPr>
        </p:nvSpPr>
        <p:spPr/>
        <p:txBody>
          <a:bodyPr/>
          <a:lstStyle/>
          <a:p>
            <a:fld id="{F264BA1E-6AC7-4534-AA62-D6AA5C834DC4}" type="slidenum">
              <a:rPr lang="en-US" smtClean="0"/>
              <a:t>5</a:t>
            </a:fld>
            <a:endParaRPr lang="en-US"/>
          </a:p>
        </p:txBody>
      </p:sp>
    </p:spTree>
    <p:extLst>
      <p:ext uri="{BB962C8B-B14F-4D97-AF65-F5344CB8AC3E}">
        <p14:creationId xmlns:p14="http://schemas.microsoft.com/office/powerpoint/2010/main" val="118065296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Wingdings" panose="05000000000000000000" pitchFamily="2" charset="2"/>
              <a:buNone/>
            </a:pPr>
            <a:r>
              <a:rPr lang="en-US" sz="1800" b="0" i="1" u="none" strike="noStrike" baseline="0" dirty="0">
                <a:solidFill>
                  <a:srgbClr val="000000"/>
                </a:solidFill>
                <a:latin typeface="Calibri" panose="020F0502020204030204" pitchFamily="34" charset="0"/>
              </a:rPr>
              <a:t>Presentation guidance:</a:t>
            </a:r>
          </a:p>
          <a:p>
            <a:pPr marL="285750" indent="-285750">
              <a:buFont typeface="Arial" panose="020B0604020202020204" pitchFamily="34" charset="0"/>
              <a:buChar char="•"/>
            </a:pPr>
            <a:r>
              <a:rPr lang="en-US" sz="1800" b="0" i="1" u="none" strike="noStrike" baseline="0" dirty="0">
                <a:solidFill>
                  <a:srgbClr val="000000"/>
                </a:solidFill>
                <a:latin typeface="Calibri" panose="020F0502020204030204" pitchFamily="34" charset="0"/>
              </a:rPr>
              <a:t>Recommend using common typefaces such as Calibri, Times New Roman, Arial and Helvetica; do not use fancy fonts that are hard to read </a:t>
            </a:r>
          </a:p>
          <a:p>
            <a:pPr marL="285750" indent="-285750">
              <a:buFont typeface="Wingdings" panose="05000000000000000000" pitchFamily="2" charset="2"/>
              <a:buChar char="§"/>
            </a:pPr>
            <a:r>
              <a:rPr lang="en-US" sz="1800" b="0" i="1" u="none" strike="noStrike" baseline="0" dirty="0">
                <a:solidFill>
                  <a:srgbClr val="000000"/>
                </a:solidFill>
                <a:latin typeface="Calibri" panose="020F0502020204030204" pitchFamily="34" charset="0"/>
              </a:rPr>
              <a:t>Use contrasting colors for the background and font to ensure text is easily visible </a:t>
            </a:r>
          </a:p>
          <a:p>
            <a:pPr marL="285750" indent="-285750">
              <a:buFont typeface="Wingdings" panose="05000000000000000000" pitchFamily="2" charset="2"/>
              <a:buChar char="§"/>
            </a:pPr>
            <a:r>
              <a:rPr lang="en-US" sz="1800" b="0" i="1" u="none" strike="noStrike" baseline="0" dirty="0">
                <a:solidFill>
                  <a:srgbClr val="000000"/>
                </a:solidFill>
                <a:latin typeface="Calibri" panose="020F0502020204030204" pitchFamily="34" charset="0"/>
              </a:rPr>
              <a:t>Avoid using dark type on a dark background, and hard-to-read colors, such as red </a:t>
            </a: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US" sz="1800" b="0" i="1" u="none" strike="noStrike" baseline="0" dirty="0">
                <a:solidFill>
                  <a:srgbClr val="000000"/>
                </a:solidFill>
              </a:rPr>
              <a:t>Ensure font size, type, and color is consistent </a:t>
            </a: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US" sz="1800" b="0" i="1" u="none" strike="noStrike" baseline="0" dirty="0">
                <a:solidFill>
                  <a:srgbClr val="000000"/>
                </a:solidFill>
                <a:latin typeface="Courier New" panose="02070309020205020404" pitchFamily="49" charset="0"/>
              </a:rPr>
              <a:t>Do not provide too much information on a single slide . Recommend using no more than 3 to 5 bullets on a single slide </a:t>
            </a: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US" sz="1800" b="0" i="1" u="none" strike="noStrike" baseline="0" dirty="0">
                <a:solidFill>
                  <a:srgbClr val="000000"/>
                </a:solidFill>
                <a:latin typeface="Calibri" panose="020F0502020204030204" pitchFamily="34" charset="0"/>
              </a:rPr>
              <a:t>Try putting text in the “Notes” section as talking points or using more visuals </a:t>
            </a: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US" sz="1800" b="0" i="1" u="none" strike="noStrike" baseline="0" dirty="0">
                <a:solidFill>
                  <a:srgbClr val="000000"/>
                </a:solidFill>
                <a:latin typeface="Calibri" panose="020F0502020204030204" pitchFamily="34" charset="0"/>
              </a:rPr>
              <a:t>All images must include reference on the slide which it is shown.</a:t>
            </a:r>
          </a:p>
          <a:p>
            <a:endParaRPr lang="en-US" dirty="0"/>
          </a:p>
        </p:txBody>
      </p:sp>
      <p:sp>
        <p:nvSpPr>
          <p:cNvPr id="4" name="Slide Number Placeholder 3"/>
          <p:cNvSpPr>
            <a:spLocks noGrp="1"/>
          </p:cNvSpPr>
          <p:nvPr>
            <p:ph type="sldNum" sz="quarter" idx="5"/>
          </p:nvPr>
        </p:nvSpPr>
        <p:spPr/>
        <p:txBody>
          <a:bodyPr/>
          <a:lstStyle/>
          <a:p>
            <a:fld id="{F264BA1E-6AC7-4534-AA62-D6AA5C834DC4}" type="slidenum">
              <a:rPr lang="en-US" smtClean="0"/>
              <a:t>6</a:t>
            </a:fld>
            <a:endParaRPr lang="en-US"/>
          </a:p>
        </p:txBody>
      </p:sp>
    </p:spTree>
    <p:extLst>
      <p:ext uri="{BB962C8B-B14F-4D97-AF65-F5344CB8AC3E}">
        <p14:creationId xmlns:p14="http://schemas.microsoft.com/office/powerpoint/2010/main" val="234079963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264BA1E-6AC7-4534-AA62-D6AA5C834DC4}" type="slidenum">
              <a:rPr lang="en-US" smtClean="0"/>
              <a:t>15</a:t>
            </a:fld>
            <a:endParaRPr lang="en-US"/>
          </a:p>
        </p:txBody>
      </p:sp>
    </p:spTree>
    <p:extLst>
      <p:ext uri="{BB962C8B-B14F-4D97-AF65-F5344CB8AC3E}">
        <p14:creationId xmlns:p14="http://schemas.microsoft.com/office/powerpoint/2010/main" val="116923415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264BA1E-6AC7-4534-AA62-D6AA5C834DC4}" type="slidenum">
              <a:rPr lang="en-US" smtClean="0"/>
              <a:t>17</a:t>
            </a:fld>
            <a:endParaRPr lang="en-US"/>
          </a:p>
        </p:txBody>
      </p:sp>
    </p:spTree>
    <p:extLst>
      <p:ext uri="{BB962C8B-B14F-4D97-AF65-F5344CB8AC3E}">
        <p14:creationId xmlns:p14="http://schemas.microsoft.com/office/powerpoint/2010/main" val="197591970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i="1" dirty="0"/>
              <a:t>You may also add your own organization-specific resource slide in addition to the SCAETC Resources slide.</a:t>
            </a:r>
          </a:p>
          <a:p>
            <a:endParaRPr lang="en-US" dirty="0"/>
          </a:p>
        </p:txBody>
      </p:sp>
      <p:sp>
        <p:nvSpPr>
          <p:cNvPr id="4" name="Slide Number Placeholder 3"/>
          <p:cNvSpPr>
            <a:spLocks noGrp="1"/>
          </p:cNvSpPr>
          <p:nvPr>
            <p:ph type="sldNum" sz="quarter" idx="5"/>
          </p:nvPr>
        </p:nvSpPr>
        <p:spPr/>
        <p:txBody>
          <a:bodyPr/>
          <a:lstStyle/>
          <a:p>
            <a:fld id="{F264BA1E-6AC7-4534-AA62-D6AA5C834DC4}" type="slidenum">
              <a:rPr lang="en-US" smtClean="0"/>
              <a:t>18</a:t>
            </a:fld>
            <a:endParaRPr lang="en-US"/>
          </a:p>
        </p:txBody>
      </p:sp>
    </p:spTree>
    <p:extLst>
      <p:ext uri="{BB962C8B-B14F-4D97-AF65-F5344CB8AC3E}">
        <p14:creationId xmlns:p14="http://schemas.microsoft.com/office/powerpoint/2010/main" val="92783022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000" dirty="0"/>
              <a:t>IDEA Platform: Infectious Diseases Education &amp; Assessment. https://idea.medicine.uw.edu/</a:t>
            </a:r>
          </a:p>
          <a:p>
            <a:r>
              <a:rPr lang="en-US" sz="1000" dirty="0"/>
              <a:t>AETC National HIV Curriculum: 6 core modules for self study; regularly updated; CME, CNE</a:t>
            </a:r>
          </a:p>
          <a:p>
            <a:r>
              <a:rPr lang="en-US" sz="1000" dirty="0"/>
              <a:t>Hepatitis C Online Curriculum: https://www.hepatitisc.uw.edu/</a:t>
            </a:r>
          </a:p>
          <a:p>
            <a:r>
              <a:rPr lang="en-US" sz="1000" dirty="0"/>
              <a:t>Hepatitis B Online Curriculum: https://www.hepatitisb.uw.edu/</a:t>
            </a:r>
          </a:p>
          <a:p>
            <a:r>
              <a:rPr lang="en-US" sz="1000" dirty="0"/>
              <a:t>National STD Curriculum: https://www.std.uw.edu/</a:t>
            </a:r>
          </a:p>
          <a:p>
            <a:endParaRPr lang="en-US" sz="1000" dirty="0"/>
          </a:p>
          <a:p>
            <a:pPr defTabSz="912937">
              <a:defRPr/>
            </a:pPr>
            <a:endParaRPr lang="en-US" dirty="0"/>
          </a:p>
          <a:p>
            <a:endParaRPr lang="en-US" dirty="0"/>
          </a:p>
        </p:txBody>
      </p:sp>
      <p:sp>
        <p:nvSpPr>
          <p:cNvPr id="4" name="Slide Number Placeholder 3"/>
          <p:cNvSpPr>
            <a:spLocks noGrp="1"/>
          </p:cNvSpPr>
          <p:nvPr>
            <p:ph type="sldNum" sz="quarter" idx="10"/>
          </p:nvPr>
        </p:nvSpPr>
        <p:spPr/>
        <p:txBody>
          <a:bodyPr/>
          <a:lstStyle/>
          <a:p>
            <a:fld id="{F264BA1E-6AC7-4534-AA62-D6AA5C834DC4}" type="slidenum">
              <a:rPr lang="en-US" smtClean="0"/>
              <a:t>19</a:t>
            </a:fld>
            <a:endParaRPr lang="en-US" dirty="0"/>
          </a:p>
        </p:txBody>
      </p:sp>
    </p:spTree>
    <p:extLst>
      <p:ext uri="{BB962C8B-B14F-4D97-AF65-F5344CB8AC3E}">
        <p14:creationId xmlns:p14="http://schemas.microsoft.com/office/powerpoint/2010/main" val="253255977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13" y="1519148"/>
            <a:ext cx="7772399" cy="1909859"/>
          </a:xfrm>
        </p:spPr>
        <p:txBody>
          <a:bodyPr anchor="t"/>
          <a:lstStyle>
            <a:lvl1pPr>
              <a:defRPr sz="4200">
                <a:ln>
                  <a:noFill/>
                </a:ln>
                <a:solidFill>
                  <a:schemeClr val="tx2"/>
                </a:solidFill>
              </a:defRPr>
            </a:lvl1pPr>
          </a:lstStyle>
          <a:p>
            <a:r>
              <a:rPr lang="en-US"/>
              <a:t>Click to edit Master title style</a:t>
            </a:r>
          </a:p>
        </p:txBody>
      </p:sp>
      <p:sp>
        <p:nvSpPr>
          <p:cNvPr id="3" name="Subtitle 2"/>
          <p:cNvSpPr>
            <a:spLocks noGrp="1"/>
          </p:cNvSpPr>
          <p:nvPr>
            <p:ph type="subTitle" idx="1" hasCustomPrompt="1"/>
          </p:nvPr>
        </p:nvSpPr>
        <p:spPr>
          <a:xfrm>
            <a:off x="685800" y="3511263"/>
            <a:ext cx="7772398" cy="800100"/>
          </a:xfrm>
        </p:spPr>
        <p:txBody>
          <a:bodyPr anchor="t">
            <a:normAutofit/>
          </a:bodyPr>
          <a:lstStyle>
            <a:lvl1pPr marL="0" indent="0" algn="l">
              <a:buNone/>
              <a:defRPr sz="2000">
                <a:solidFill>
                  <a:srgbClr val="22222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2 style</a:t>
            </a:r>
          </a:p>
        </p:txBody>
      </p:sp>
      <p:sp>
        <p:nvSpPr>
          <p:cNvPr id="6" name="Slide Number Placeholder 5"/>
          <p:cNvSpPr>
            <a:spLocks noGrp="1"/>
          </p:cNvSpPr>
          <p:nvPr>
            <p:ph type="sldNum" sz="quarter" idx="12"/>
          </p:nvPr>
        </p:nvSpPr>
        <p:spPr/>
        <p:txBody>
          <a:bodyPr/>
          <a:lstStyle>
            <a:lvl1pPr>
              <a:defRPr b="0" i="0">
                <a:latin typeface="ITC Avant Garde Std Bk"/>
                <a:cs typeface="ITC Avant Garde Std Bk"/>
              </a:defRPr>
            </a:lvl1pPr>
          </a:lstStyle>
          <a:p>
            <a:fld id="{6E2D2B3B-882E-40F3-A32F-6DD516915044}" type="slidenum">
              <a:rPr lang="en-US" smtClean="0"/>
              <a:pPr/>
              <a:t>‹#›</a:t>
            </a:fld>
            <a:endParaRPr lang="en-US"/>
          </a:p>
        </p:txBody>
      </p:sp>
      <p:sp>
        <p:nvSpPr>
          <p:cNvPr id="8" name="Date Placeholder 3"/>
          <p:cNvSpPr>
            <a:spLocks noGrp="1"/>
          </p:cNvSpPr>
          <p:nvPr>
            <p:ph type="dt" sz="half" idx="11"/>
          </p:nvPr>
        </p:nvSpPr>
        <p:spPr>
          <a:xfrm>
            <a:off x="7719762" y="4764530"/>
            <a:ext cx="738443" cy="274320"/>
          </a:xfrm>
        </p:spPr>
        <p:txBody>
          <a:bodyPr/>
          <a:lstStyle/>
          <a:p>
            <a:pPr fontAlgn="base">
              <a:spcBef>
                <a:spcPct val="0"/>
              </a:spcBef>
              <a:spcAft>
                <a:spcPct val="0"/>
              </a:spcAft>
              <a:defRPr/>
            </a:pPr>
            <a:endParaRPr lang="en-US" altLang="en-US">
              <a:solidFill>
                <a:srgbClr val="FFFFFF"/>
              </a:solidFill>
            </a:endParaRPr>
          </a:p>
        </p:txBody>
      </p:sp>
      <p:sp>
        <p:nvSpPr>
          <p:cNvPr id="9" name="Footer Placeholder 4"/>
          <p:cNvSpPr>
            <a:spLocks noGrp="1"/>
          </p:cNvSpPr>
          <p:nvPr>
            <p:ph type="ftr" sz="quarter" idx="14"/>
          </p:nvPr>
        </p:nvSpPr>
        <p:spPr>
          <a:xfrm>
            <a:off x="3352459" y="4764530"/>
            <a:ext cx="4367298" cy="274320"/>
          </a:xfrm>
        </p:spPr>
        <p:txBody>
          <a:bodyPr/>
          <a:lstStyle/>
          <a:p>
            <a:endParaRPr lang="en-US"/>
          </a:p>
        </p:txBody>
      </p:sp>
      <p:pic>
        <p:nvPicPr>
          <p:cNvPr id="4" name="Picture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69155" y="114301"/>
            <a:ext cx="2935230" cy="981458"/>
          </a:xfrm>
          <a:prstGeom prst="rect">
            <a:avLst/>
          </a:prstGeom>
        </p:spPr>
      </p:pic>
      <p:pic>
        <p:nvPicPr>
          <p:cNvPr id="10" name="Picture 9"/>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6212" y="4698066"/>
            <a:ext cx="1302037" cy="445434"/>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3755121"/>
            <a:ext cx="8588248" cy="391918"/>
          </a:xfrm>
        </p:spPr>
        <p:txBody>
          <a:bodyPr anchor="b"/>
          <a:lstStyle>
            <a:lvl1pPr algn="ctr">
              <a:defRPr sz="2200" b="0">
                <a:ln>
                  <a:noFill/>
                </a:ln>
                <a:solidFill>
                  <a:schemeClr val="accent6"/>
                </a:solidFill>
              </a:defRPr>
            </a:lvl1pPr>
          </a:lstStyle>
          <a:p>
            <a:r>
              <a:rPr lang="en-US"/>
              <a:t>Click to edit Master title style</a:t>
            </a:r>
          </a:p>
        </p:txBody>
      </p:sp>
      <p:sp>
        <p:nvSpPr>
          <p:cNvPr id="3" name="Picture Placeholder 2"/>
          <p:cNvSpPr>
            <a:spLocks noGrp="1"/>
          </p:cNvSpPr>
          <p:nvPr>
            <p:ph type="pic" idx="1"/>
          </p:nvPr>
        </p:nvSpPr>
        <p:spPr>
          <a:xfrm>
            <a:off x="0" y="7744"/>
            <a:ext cx="9144000" cy="368544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301752" y="4205665"/>
            <a:ext cx="8588248" cy="403796"/>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Slide Number Placeholder 8"/>
          <p:cNvSpPr>
            <a:spLocks noGrp="1"/>
          </p:cNvSpPr>
          <p:nvPr>
            <p:ph type="sldNum" sz="quarter" idx="11"/>
          </p:nvPr>
        </p:nvSpPr>
        <p:spPr/>
        <p:txBody>
          <a:bodyPr/>
          <a:lstStyle/>
          <a:p>
            <a:fld id="{AB159995-A1BE-BF4E-BC5F-5A773C9D0009}" type="slidenum">
              <a:rPr lang="en-US" smtClean="0">
                <a:solidFill>
                  <a:srgbClr val="FFFFFF"/>
                </a:solidFill>
              </a:rPr>
              <a:pPr/>
              <a:t>‹#›</a:t>
            </a:fld>
            <a:endParaRPr lang="en-US">
              <a:solidFill>
                <a:srgbClr val="FFFFFF"/>
              </a:solidFill>
            </a:endParaRPr>
          </a:p>
        </p:txBody>
      </p:sp>
      <p:sp>
        <p:nvSpPr>
          <p:cNvPr id="10" name="Date Placeholder 3"/>
          <p:cNvSpPr>
            <a:spLocks noGrp="1"/>
          </p:cNvSpPr>
          <p:nvPr>
            <p:ph type="dt" sz="half" idx="12"/>
          </p:nvPr>
        </p:nvSpPr>
        <p:spPr>
          <a:xfrm>
            <a:off x="7719762" y="4764530"/>
            <a:ext cx="738443" cy="274320"/>
          </a:xfrm>
          <a:prstGeom prst="rect">
            <a:avLst/>
          </a:prstGeom>
        </p:spPr>
        <p:txBody>
          <a:bodyPr anchor="ctr"/>
          <a:lstStyle>
            <a:lvl1pPr>
              <a:defRPr sz="1200">
                <a:solidFill>
                  <a:srgbClr val="88A7DF"/>
                </a:solidFill>
              </a:defRPr>
            </a:lvl1pPr>
          </a:lstStyle>
          <a:p>
            <a:pPr>
              <a:defRPr/>
            </a:pPr>
            <a:endParaRPr lang="en-US" altLang="en-US">
              <a:solidFill>
                <a:srgbClr val="FFFFFF"/>
              </a:solidFill>
            </a:endParaRPr>
          </a:p>
        </p:txBody>
      </p:sp>
      <p:sp>
        <p:nvSpPr>
          <p:cNvPr id="11" name="Footer Placeholder 4"/>
          <p:cNvSpPr>
            <a:spLocks noGrp="1"/>
          </p:cNvSpPr>
          <p:nvPr>
            <p:ph type="ftr" sz="quarter" idx="3"/>
          </p:nvPr>
        </p:nvSpPr>
        <p:spPr>
          <a:xfrm>
            <a:off x="3352459" y="4764530"/>
            <a:ext cx="4367298" cy="274320"/>
          </a:xfrm>
          <a:prstGeom prst="rect">
            <a:avLst/>
          </a:prstGeom>
        </p:spPr>
        <p:txBody>
          <a:bodyPr anchor="ctr"/>
          <a:lstStyle>
            <a:lvl1pPr>
              <a:defRPr sz="1200">
                <a:solidFill>
                  <a:schemeClr val="tx2">
                    <a:lumMod val="40000"/>
                    <a:lumOff val="60000"/>
                  </a:schemeClr>
                </a:solidFill>
              </a:defRPr>
            </a:lvl1pPr>
          </a:lstStyle>
          <a:p>
            <a:endParaRPr lang="en-US"/>
          </a:p>
        </p:txBody>
      </p:sp>
      <p:pic>
        <p:nvPicPr>
          <p:cNvPr id="13" name="Picture 1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212" y="4698066"/>
            <a:ext cx="1302037" cy="445434"/>
          </a:xfrm>
          <a:prstGeom prst="rect">
            <a:avLst/>
          </a:prstGeom>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p:txBody>
          <a:bodyPr/>
          <a:lstStyle/>
          <a:p>
            <a:fld id="{6E2D2B3B-882E-40F3-A32F-6DD516915044}" type="slidenum">
              <a:rPr lang="en-US" smtClean="0"/>
              <a:pPr/>
              <a:t>‹#›</a:t>
            </a:fld>
            <a:endParaRPr lang="en-US"/>
          </a:p>
        </p:txBody>
      </p:sp>
      <p:sp>
        <p:nvSpPr>
          <p:cNvPr id="8" name="Date Placeholder 3"/>
          <p:cNvSpPr>
            <a:spLocks noGrp="1"/>
          </p:cNvSpPr>
          <p:nvPr>
            <p:ph type="dt" sz="half" idx="2"/>
          </p:nvPr>
        </p:nvSpPr>
        <p:spPr>
          <a:xfrm>
            <a:off x="7719762" y="4764530"/>
            <a:ext cx="738443" cy="274320"/>
          </a:xfrm>
          <a:prstGeom prst="rect">
            <a:avLst/>
          </a:prstGeom>
        </p:spPr>
        <p:txBody>
          <a:bodyPr anchor="ctr"/>
          <a:lstStyle>
            <a:lvl1pPr>
              <a:defRPr sz="1200">
                <a:solidFill>
                  <a:srgbClr val="88A7DF"/>
                </a:solidFill>
              </a:defRPr>
            </a:lvl1pPr>
          </a:lstStyle>
          <a:p>
            <a:pPr>
              <a:defRPr/>
            </a:pPr>
            <a:endParaRPr lang="en-US" altLang="en-US">
              <a:solidFill>
                <a:srgbClr val="FFFFFF"/>
              </a:solidFill>
            </a:endParaRPr>
          </a:p>
        </p:txBody>
      </p:sp>
      <p:sp>
        <p:nvSpPr>
          <p:cNvPr id="10" name="Footer Placeholder 4"/>
          <p:cNvSpPr>
            <a:spLocks noGrp="1"/>
          </p:cNvSpPr>
          <p:nvPr>
            <p:ph type="ftr" sz="quarter" idx="3"/>
          </p:nvPr>
        </p:nvSpPr>
        <p:spPr>
          <a:xfrm>
            <a:off x="3352459" y="4764530"/>
            <a:ext cx="4367298" cy="274320"/>
          </a:xfrm>
          <a:prstGeom prst="rect">
            <a:avLst/>
          </a:prstGeom>
        </p:spPr>
        <p:txBody>
          <a:bodyPr anchor="ctr"/>
          <a:lstStyle>
            <a:lvl1pPr>
              <a:defRPr sz="1200">
                <a:solidFill>
                  <a:schemeClr val="tx2">
                    <a:lumMod val="40000"/>
                    <a:lumOff val="60000"/>
                  </a:schemeClr>
                </a:solidFill>
              </a:defRPr>
            </a:lvl1pPr>
          </a:lstStyle>
          <a:p>
            <a:endParaRPr lang="en-US"/>
          </a:p>
        </p:txBody>
      </p:sp>
      <p:pic>
        <p:nvPicPr>
          <p:cNvPr id="4" name="Picture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212" y="4698066"/>
            <a:ext cx="1302037" cy="445434"/>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28" y="2390378"/>
            <a:ext cx="7659687" cy="876300"/>
          </a:xfrm>
        </p:spPr>
        <p:txBody>
          <a:bodyPr anchor="t"/>
          <a:lstStyle>
            <a:lvl1pPr algn="l">
              <a:defRPr sz="3600" b="0" cap="all"/>
            </a:lvl1pPr>
          </a:lstStyle>
          <a:p>
            <a:r>
              <a:rPr lang="en-US"/>
              <a:t>Click to edit Master title style</a:t>
            </a:r>
          </a:p>
        </p:txBody>
      </p:sp>
      <p:sp>
        <p:nvSpPr>
          <p:cNvPr id="3" name="Text Placeholder 2"/>
          <p:cNvSpPr>
            <a:spLocks noGrp="1"/>
          </p:cNvSpPr>
          <p:nvPr>
            <p:ph type="body" idx="1"/>
          </p:nvPr>
        </p:nvSpPr>
        <p:spPr>
          <a:xfrm>
            <a:off x="722325" y="1165225"/>
            <a:ext cx="6135687" cy="1225154"/>
          </a:xfrm>
        </p:spPr>
        <p:txBody>
          <a:bodyPr anchor="b"/>
          <a:lstStyle>
            <a:lvl1pPr marL="0" indent="0">
              <a:buNone/>
              <a:defRPr sz="2000">
                <a:solidFill>
                  <a:srgbClr val="22222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6" name="Slide Number Placeholder 5"/>
          <p:cNvSpPr>
            <a:spLocks noGrp="1"/>
          </p:cNvSpPr>
          <p:nvPr>
            <p:ph type="sldNum" sz="quarter" idx="12"/>
          </p:nvPr>
        </p:nvSpPr>
        <p:spPr/>
        <p:txBody>
          <a:bodyPr/>
          <a:lstStyle/>
          <a:p>
            <a:fld id="{3D987DAA-A896-1841-BC8A-D645CCE33E3D}" type="slidenum">
              <a:rPr lang="en-US" smtClean="0">
                <a:solidFill>
                  <a:srgbClr val="FFFFFF"/>
                </a:solidFill>
              </a:rPr>
              <a:pPr/>
              <a:t>‹#›</a:t>
            </a:fld>
            <a:endParaRPr lang="en-US">
              <a:solidFill>
                <a:srgbClr val="FFFFFF"/>
              </a:solidFill>
            </a:endParaRPr>
          </a:p>
        </p:txBody>
      </p:sp>
      <p:sp>
        <p:nvSpPr>
          <p:cNvPr id="8" name="Date Placeholder 3"/>
          <p:cNvSpPr>
            <a:spLocks noGrp="1"/>
          </p:cNvSpPr>
          <p:nvPr>
            <p:ph type="dt" sz="half" idx="2"/>
          </p:nvPr>
        </p:nvSpPr>
        <p:spPr>
          <a:xfrm>
            <a:off x="7719762" y="4764530"/>
            <a:ext cx="738443" cy="274320"/>
          </a:xfrm>
          <a:prstGeom prst="rect">
            <a:avLst/>
          </a:prstGeom>
        </p:spPr>
        <p:txBody>
          <a:bodyPr anchor="ctr"/>
          <a:lstStyle>
            <a:lvl1pPr>
              <a:defRPr sz="1200">
                <a:solidFill>
                  <a:srgbClr val="88A7DF"/>
                </a:solidFill>
              </a:defRPr>
            </a:lvl1pPr>
          </a:lstStyle>
          <a:p>
            <a:pPr>
              <a:defRPr/>
            </a:pPr>
            <a:endParaRPr lang="en-US" altLang="en-US">
              <a:solidFill>
                <a:srgbClr val="FFFFFF"/>
              </a:solidFill>
            </a:endParaRPr>
          </a:p>
        </p:txBody>
      </p:sp>
      <p:sp>
        <p:nvSpPr>
          <p:cNvPr id="9" name="Footer Placeholder 4"/>
          <p:cNvSpPr>
            <a:spLocks noGrp="1"/>
          </p:cNvSpPr>
          <p:nvPr>
            <p:ph type="ftr" sz="quarter" idx="3"/>
          </p:nvPr>
        </p:nvSpPr>
        <p:spPr>
          <a:xfrm>
            <a:off x="3352459" y="4764530"/>
            <a:ext cx="4367298" cy="274320"/>
          </a:xfrm>
          <a:prstGeom prst="rect">
            <a:avLst/>
          </a:prstGeom>
        </p:spPr>
        <p:txBody>
          <a:bodyPr anchor="ctr"/>
          <a:lstStyle>
            <a:lvl1pPr>
              <a:defRPr sz="1200">
                <a:solidFill>
                  <a:schemeClr val="tx2">
                    <a:lumMod val="40000"/>
                    <a:lumOff val="60000"/>
                  </a:schemeClr>
                </a:solidFill>
              </a:defRPr>
            </a:lvl1pPr>
          </a:lstStyle>
          <a:p>
            <a:endParaRPr lang="en-US"/>
          </a:p>
        </p:txBody>
      </p:sp>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212" y="4698066"/>
            <a:ext cx="1302037" cy="445434"/>
          </a:xfrm>
          <a:prstGeom prst="rect">
            <a:avLst/>
          </a:prstGeom>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152144"/>
            <a:ext cx="3657600" cy="332348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419614" y="1152144"/>
            <a:ext cx="4038599" cy="332348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p:cNvSpPr>
            <a:spLocks noGrp="1"/>
          </p:cNvSpPr>
          <p:nvPr>
            <p:ph type="sldNum" sz="quarter" idx="12"/>
          </p:nvPr>
        </p:nvSpPr>
        <p:spPr/>
        <p:txBody>
          <a:bodyPr/>
          <a:lstStyle/>
          <a:p>
            <a:fld id="{6E2D2B3B-882E-40F3-A32F-6DD516915044}" type="slidenum">
              <a:rPr lang="en-US" smtClean="0"/>
              <a:pPr/>
              <a:t>‹#›</a:t>
            </a:fld>
            <a:endParaRPr lang="en-US"/>
          </a:p>
        </p:txBody>
      </p:sp>
      <p:sp>
        <p:nvSpPr>
          <p:cNvPr id="9" name="Date Placeholder 3"/>
          <p:cNvSpPr>
            <a:spLocks noGrp="1"/>
          </p:cNvSpPr>
          <p:nvPr>
            <p:ph type="dt" sz="half" idx="13"/>
          </p:nvPr>
        </p:nvSpPr>
        <p:spPr>
          <a:xfrm>
            <a:off x="7719762" y="4764530"/>
            <a:ext cx="738443" cy="274320"/>
          </a:xfrm>
          <a:prstGeom prst="rect">
            <a:avLst/>
          </a:prstGeom>
        </p:spPr>
        <p:txBody>
          <a:bodyPr anchor="ctr"/>
          <a:lstStyle>
            <a:lvl1pPr>
              <a:defRPr sz="1200">
                <a:solidFill>
                  <a:srgbClr val="88A7DF"/>
                </a:solidFill>
              </a:defRPr>
            </a:lvl1pPr>
          </a:lstStyle>
          <a:p>
            <a:pPr>
              <a:defRPr/>
            </a:pPr>
            <a:endParaRPr lang="en-US" altLang="en-US">
              <a:solidFill>
                <a:srgbClr val="FFFFFF"/>
              </a:solidFill>
            </a:endParaRPr>
          </a:p>
        </p:txBody>
      </p:sp>
      <p:sp>
        <p:nvSpPr>
          <p:cNvPr id="10" name="Footer Placeholder 4"/>
          <p:cNvSpPr>
            <a:spLocks noGrp="1"/>
          </p:cNvSpPr>
          <p:nvPr>
            <p:ph type="ftr" sz="quarter" idx="3"/>
          </p:nvPr>
        </p:nvSpPr>
        <p:spPr>
          <a:xfrm>
            <a:off x="3352459" y="4764530"/>
            <a:ext cx="4367298" cy="274320"/>
          </a:xfrm>
          <a:prstGeom prst="rect">
            <a:avLst/>
          </a:prstGeom>
        </p:spPr>
        <p:txBody>
          <a:bodyPr anchor="ctr"/>
          <a:lstStyle>
            <a:lvl1pPr>
              <a:defRPr sz="1200">
                <a:solidFill>
                  <a:schemeClr val="tx2">
                    <a:lumMod val="40000"/>
                    <a:lumOff val="60000"/>
                  </a:schemeClr>
                </a:solidFill>
              </a:defRPr>
            </a:lvl1pPr>
          </a:lstStyle>
          <a:p>
            <a:endParaRPr lang="en-US"/>
          </a:p>
        </p:txBody>
      </p: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212" y="4698066"/>
            <a:ext cx="1302037" cy="445434"/>
          </a:xfrm>
          <a:prstGeom prst="rect">
            <a:avLst/>
          </a:prstGeom>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233454"/>
            <a:ext cx="3890108" cy="479822"/>
          </a:xfrm>
        </p:spPr>
        <p:txBody>
          <a:bodyPr anchor="b">
            <a:noAutofit/>
          </a:bodyPr>
          <a:lstStyle>
            <a:lvl1pPr marL="0" indent="0" algn="l">
              <a:buNone/>
              <a:defRPr sz="28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806543"/>
            <a:ext cx="3890108" cy="266908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732211" y="1233454"/>
            <a:ext cx="4038599" cy="479822"/>
          </a:xfrm>
        </p:spPr>
        <p:txBody>
          <a:bodyPr anchor="b">
            <a:noAutofit/>
          </a:bodyPr>
          <a:lstStyle>
            <a:lvl1pPr marL="0" indent="0" algn="l">
              <a:buNone/>
              <a:defRPr sz="28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732211" y="1806543"/>
            <a:ext cx="4038599" cy="266908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Slide Number Placeholder 8"/>
          <p:cNvSpPr>
            <a:spLocks noGrp="1"/>
          </p:cNvSpPr>
          <p:nvPr>
            <p:ph type="sldNum" sz="quarter" idx="12"/>
          </p:nvPr>
        </p:nvSpPr>
        <p:spPr/>
        <p:txBody>
          <a:bodyPr/>
          <a:lstStyle/>
          <a:p>
            <a:fld id="{9F49499B-0A11-F941-988B-5A98BBA90756}" type="slidenum">
              <a:rPr lang="en-US" smtClean="0">
                <a:solidFill>
                  <a:srgbClr val="FFFFFF"/>
                </a:solidFill>
              </a:rPr>
              <a:pPr/>
              <a:t>‹#›</a:t>
            </a:fld>
            <a:endParaRPr lang="en-US">
              <a:solidFill>
                <a:srgbClr val="FFFFFF"/>
              </a:solidFill>
            </a:endParaRPr>
          </a:p>
        </p:txBody>
      </p:sp>
      <p:sp>
        <p:nvSpPr>
          <p:cNvPr id="11" name="Date Placeholder 3"/>
          <p:cNvSpPr>
            <a:spLocks noGrp="1"/>
          </p:cNvSpPr>
          <p:nvPr>
            <p:ph type="dt" sz="half" idx="13"/>
          </p:nvPr>
        </p:nvSpPr>
        <p:spPr>
          <a:xfrm>
            <a:off x="7719762" y="4764530"/>
            <a:ext cx="738443" cy="274320"/>
          </a:xfrm>
          <a:prstGeom prst="rect">
            <a:avLst/>
          </a:prstGeom>
        </p:spPr>
        <p:txBody>
          <a:bodyPr anchor="ctr"/>
          <a:lstStyle>
            <a:lvl1pPr>
              <a:defRPr sz="1200">
                <a:solidFill>
                  <a:srgbClr val="88A7DF"/>
                </a:solidFill>
              </a:defRPr>
            </a:lvl1pPr>
          </a:lstStyle>
          <a:p>
            <a:pPr>
              <a:defRPr/>
            </a:pPr>
            <a:endParaRPr lang="en-US" altLang="en-US">
              <a:solidFill>
                <a:srgbClr val="FFFFFF"/>
              </a:solidFill>
            </a:endParaRPr>
          </a:p>
        </p:txBody>
      </p:sp>
      <p:sp>
        <p:nvSpPr>
          <p:cNvPr id="12" name="Footer Placeholder 4"/>
          <p:cNvSpPr>
            <a:spLocks noGrp="1"/>
          </p:cNvSpPr>
          <p:nvPr>
            <p:ph type="ftr" sz="quarter" idx="14"/>
          </p:nvPr>
        </p:nvSpPr>
        <p:spPr>
          <a:xfrm>
            <a:off x="3352459" y="4764530"/>
            <a:ext cx="4367298" cy="274320"/>
          </a:xfrm>
          <a:prstGeom prst="rect">
            <a:avLst/>
          </a:prstGeom>
        </p:spPr>
        <p:txBody>
          <a:bodyPr anchor="ctr"/>
          <a:lstStyle>
            <a:lvl1pPr>
              <a:defRPr sz="1200">
                <a:solidFill>
                  <a:schemeClr val="tx2">
                    <a:lumMod val="40000"/>
                    <a:lumOff val="60000"/>
                  </a:schemeClr>
                </a:solidFill>
              </a:defRPr>
            </a:lvl1pPr>
          </a:lstStyle>
          <a:p>
            <a:endParaRPr lang="en-US"/>
          </a:p>
        </p:txBody>
      </p:sp>
      <p:pic>
        <p:nvPicPr>
          <p:cNvPr id="14" name="Picture 1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212" y="4698066"/>
            <a:ext cx="1302037" cy="445434"/>
          </a:xfrm>
          <a:prstGeom prst="rect">
            <a:avLst/>
          </a:prstGeom>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and SmartArt graphic">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Slide Number Placeholder 4"/>
          <p:cNvSpPr>
            <a:spLocks noGrp="1"/>
          </p:cNvSpPr>
          <p:nvPr>
            <p:ph type="sldNum" sz="quarter" idx="12"/>
          </p:nvPr>
        </p:nvSpPr>
        <p:spPr/>
        <p:txBody>
          <a:bodyPr/>
          <a:lstStyle/>
          <a:p>
            <a:fld id="{DB0A249C-C385-6343-9E2D-0B8524CBBFBC}" type="slidenum">
              <a:rPr lang="en-US" smtClean="0">
                <a:solidFill>
                  <a:srgbClr val="FFFFFF"/>
                </a:solidFill>
              </a:rPr>
              <a:pPr/>
              <a:t>‹#›</a:t>
            </a:fld>
            <a:endParaRPr lang="en-US">
              <a:solidFill>
                <a:srgbClr val="FFFFFF"/>
              </a:solidFill>
            </a:endParaRPr>
          </a:p>
        </p:txBody>
      </p:sp>
      <p:sp>
        <p:nvSpPr>
          <p:cNvPr id="7" name="Date Placeholder 3"/>
          <p:cNvSpPr>
            <a:spLocks noGrp="1"/>
          </p:cNvSpPr>
          <p:nvPr>
            <p:ph type="dt" sz="half" idx="2"/>
          </p:nvPr>
        </p:nvSpPr>
        <p:spPr>
          <a:xfrm>
            <a:off x="7719762" y="4764530"/>
            <a:ext cx="738443" cy="274320"/>
          </a:xfrm>
          <a:prstGeom prst="rect">
            <a:avLst/>
          </a:prstGeom>
        </p:spPr>
        <p:txBody>
          <a:bodyPr anchor="ctr"/>
          <a:lstStyle>
            <a:lvl1pPr>
              <a:defRPr sz="1200">
                <a:solidFill>
                  <a:srgbClr val="88A7DF"/>
                </a:solidFill>
              </a:defRPr>
            </a:lvl1pPr>
          </a:lstStyle>
          <a:p>
            <a:pPr>
              <a:defRPr/>
            </a:pPr>
            <a:endParaRPr lang="en-US" altLang="en-US">
              <a:solidFill>
                <a:srgbClr val="FFFFFF"/>
              </a:solidFill>
            </a:endParaRPr>
          </a:p>
        </p:txBody>
      </p:sp>
      <p:sp>
        <p:nvSpPr>
          <p:cNvPr id="8" name="Footer Placeholder 4"/>
          <p:cNvSpPr>
            <a:spLocks noGrp="1"/>
          </p:cNvSpPr>
          <p:nvPr>
            <p:ph type="ftr" sz="quarter" idx="3"/>
          </p:nvPr>
        </p:nvSpPr>
        <p:spPr>
          <a:xfrm>
            <a:off x="3352459" y="4764530"/>
            <a:ext cx="4367298" cy="274320"/>
          </a:xfrm>
          <a:prstGeom prst="rect">
            <a:avLst/>
          </a:prstGeom>
        </p:spPr>
        <p:txBody>
          <a:bodyPr anchor="ctr"/>
          <a:lstStyle>
            <a:lvl1pPr>
              <a:defRPr sz="1200">
                <a:solidFill>
                  <a:schemeClr val="tx2">
                    <a:lumMod val="40000"/>
                    <a:lumOff val="60000"/>
                  </a:schemeClr>
                </a:solidFill>
              </a:defRPr>
            </a:lvl1pPr>
          </a:lstStyle>
          <a:p>
            <a:endParaRPr lang="en-US"/>
          </a:p>
        </p:txBody>
      </p:sp>
      <p:sp>
        <p:nvSpPr>
          <p:cNvPr id="10" name="SmartArt Placeholder 9"/>
          <p:cNvSpPr>
            <a:spLocks noGrp="1"/>
          </p:cNvSpPr>
          <p:nvPr>
            <p:ph type="dgm" sz="quarter" idx="13"/>
          </p:nvPr>
        </p:nvSpPr>
        <p:spPr>
          <a:xfrm>
            <a:off x="457200" y="1143000"/>
            <a:ext cx="8305800" cy="3371850"/>
          </a:xfrm>
        </p:spPr>
        <p:txBody>
          <a:bodyPr/>
          <a:lstStyle/>
          <a:p>
            <a:r>
              <a:rPr lang="en-US"/>
              <a:t>Click icon to add SmartArt graphic</a:t>
            </a:r>
          </a:p>
        </p:txBody>
      </p:sp>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212" y="4698066"/>
            <a:ext cx="1302037" cy="445434"/>
          </a:xfrm>
          <a:prstGeom prst="rect">
            <a:avLst/>
          </a:prstGeom>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and Table">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7DD1BA20-3B1F-8544-ADC7-70EC2EFB7AE2}" type="slidenum">
              <a:rPr lang="en-US" smtClean="0">
                <a:solidFill>
                  <a:srgbClr val="FFFFFF"/>
                </a:solidFill>
              </a:rPr>
              <a:pPr/>
              <a:t>‹#›</a:t>
            </a:fld>
            <a:endParaRPr lang="en-US">
              <a:solidFill>
                <a:srgbClr val="FFFFFF"/>
              </a:solidFill>
            </a:endParaRPr>
          </a:p>
        </p:txBody>
      </p:sp>
      <p:sp>
        <p:nvSpPr>
          <p:cNvPr id="6" name="Date Placeholder 3"/>
          <p:cNvSpPr>
            <a:spLocks noGrp="1"/>
          </p:cNvSpPr>
          <p:nvPr>
            <p:ph type="dt" sz="half" idx="2"/>
          </p:nvPr>
        </p:nvSpPr>
        <p:spPr>
          <a:xfrm>
            <a:off x="7719762" y="4764530"/>
            <a:ext cx="738443" cy="274320"/>
          </a:xfrm>
          <a:prstGeom prst="rect">
            <a:avLst/>
          </a:prstGeom>
        </p:spPr>
        <p:txBody>
          <a:bodyPr anchor="ctr"/>
          <a:lstStyle>
            <a:lvl1pPr>
              <a:defRPr sz="1200">
                <a:solidFill>
                  <a:srgbClr val="88A7DF"/>
                </a:solidFill>
              </a:defRPr>
            </a:lvl1pPr>
          </a:lstStyle>
          <a:p>
            <a:pPr>
              <a:defRPr/>
            </a:pPr>
            <a:endParaRPr lang="en-US" altLang="en-US">
              <a:solidFill>
                <a:srgbClr val="FFFFFF"/>
              </a:solidFill>
            </a:endParaRPr>
          </a:p>
        </p:txBody>
      </p:sp>
      <p:sp>
        <p:nvSpPr>
          <p:cNvPr id="7" name="Footer Placeholder 4"/>
          <p:cNvSpPr>
            <a:spLocks noGrp="1"/>
          </p:cNvSpPr>
          <p:nvPr>
            <p:ph type="ftr" sz="quarter" idx="3"/>
          </p:nvPr>
        </p:nvSpPr>
        <p:spPr>
          <a:xfrm>
            <a:off x="3352459" y="4764530"/>
            <a:ext cx="4367298" cy="274320"/>
          </a:xfrm>
          <a:prstGeom prst="rect">
            <a:avLst/>
          </a:prstGeom>
        </p:spPr>
        <p:txBody>
          <a:bodyPr anchor="ctr"/>
          <a:lstStyle>
            <a:lvl1pPr>
              <a:defRPr sz="1200">
                <a:solidFill>
                  <a:schemeClr val="tx2">
                    <a:lumMod val="40000"/>
                    <a:lumOff val="60000"/>
                  </a:schemeClr>
                </a:solidFill>
              </a:defRPr>
            </a:lvl1pPr>
          </a:lstStyle>
          <a:p>
            <a:endParaRPr lang="en-US"/>
          </a:p>
        </p:txBody>
      </p:sp>
      <p:sp>
        <p:nvSpPr>
          <p:cNvPr id="2" name="Title 1"/>
          <p:cNvSpPr>
            <a:spLocks noGrp="1"/>
          </p:cNvSpPr>
          <p:nvPr>
            <p:ph type="title"/>
          </p:nvPr>
        </p:nvSpPr>
        <p:spPr/>
        <p:txBody>
          <a:bodyPr/>
          <a:lstStyle/>
          <a:p>
            <a:r>
              <a:rPr lang="en-US"/>
              <a:t>Click to edit Master title style</a:t>
            </a:r>
          </a:p>
        </p:txBody>
      </p:sp>
      <p:sp>
        <p:nvSpPr>
          <p:cNvPr id="5" name="Table Placeholder 4"/>
          <p:cNvSpPr>
            <a:spLocks noGrp="1"/>
          </p:cNvSpPr>
          <p:nvPr>
            <p:ph type="tbl" sz="quarter" idx="13"/>
          </p:nvPr>
        </p:nvSpPr>
        <p:spPr>
          <a:xfrm>
            <a:off x="457200" y="1143000"/>
            <a:ext cx="8305800" cy="3371850"/>
          </a:xfrm>
        </p:spPr>
        <p:txBody>
          <a:bodyPr/>
          <a:lstStyle/>
          <a:p>
            <a:r>
              <a:rPr lang="en-US"/>
              <a:t>Click icon to add table</a:t>
            </a:r>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212" y="4698066"/>
            <a:ext cx="1302037" cy="445434"/>
          </a:xfrm>
          <a:prstGeom prst="rect">
            <a:avLst/>
          </a:prstGeom>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and Media">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pPr fontAlgn="base">
              <a:spcBef>
                <a:spcPct val="0"/>
              </a:spcBef>
              <a:spcAft>
                <a:spcPct val="0"/>
              </a:spcAft>
            </a:pPr>
            <a:fld id="{F7ACA5AA-DD8D-2B43-B4FE-0EDC6B4AB294}" type="slidenum">
              <a:rPr lang="en-US" smtClean="0">
                <a:solidFill>
                  <a:srgbClr val="FFFFFF"/>
                </a:solidFill>
                <a:ea typeface="ＭＳ Ｐゴシック" charset="0"/>
              </a:rPr>
              <a:pPr fontAlgn="base">
                <a:spcBef>
                  <a:spcPct val="0"/>
                </a:spcBef>
                <a:spcAft>
                  <a:spcPct val="0"/>
                </a:spcAft>
              </a:pPr>
              <a:t>‹#›</a:t>
            </a:fld>
            <a:endParaRPr lang="en-US">
              <a:solidFill>
                <a:srgbClr val="FFFFFF"/>
              </a:solidFill>
              <a:ea typeface="ＭＳ Ｐゴシック" charset="0"/>
            </a:endParaRPr>
          </a:p>
        </p:txBody>
      </p:sp>
      <p:sp>
        <p:nvSpPr>
          <p:cNvPr id="4" name="Date Placeholder 3"/>
          <p:cNvSpPr>
            <a:spLocks noGrp="1"/>
          </p:cNvSpPr>
          <p:nvPr>
            <p:ph type="dt" sz="half" idx="11"/>
          </p:nvPr>
        </p:nvSpPr>
        <p:spPr/>
        <p:txBody>
          <a:bodyPr/>
          <a:lstStyle/>
          <a:p>
            <a:pPr fontAlgn="base">
              <a:spcBef>
                <a:spcPct val="0"/>
              </a:spcBef>
              <a:spcAft>
                <a:spcPct val="0"/>
              </a:spcAft>
              <a:defRPr/>
            </a:pPr>
            <a:endParaRPr lang="en-US" altLang="en-US">
              <a:solidFill>
                <a:srgbClr val="FFFFFF"/>
              </a:solidFill>
            </a:endParaRPr>
          </a:p>
        </p:txBody>
      </p:sp>
      <p:sp>
        <p:nvSpPr>
          <p:cNvPr id="5" name="Footer Placeholder 4"/>
          <p:cNvSpPr>
            <a:spLocks noGrp="1"/>
          </p:cNvSpPr>
          <p:nvPr>
            <p:ph type="ftr" sz="quarter" idx="12"/>
          </p:nvPr>
        </p:nvSpPr>
        <p:spPr/>
        <p:txBody>
          <a:bodyPr/>
          <a:lstStyle/>
          <a:p>
            <a:endParaRPr lang="en-US"/>
          </a:p>
        </p:txBody>
      </p:sp>
      <p:sp>
        <p:nvSpPr>
          <p:cNvPr id="15" name="Media Placeholder 14"/>
          <p:cNvSpPr>
            <a:spLocks noGrp="1"/>
          </p:cNvSpPr>
          <p:nvPr>
            <p:ph type="media" sz="quarter" idx="13"/>
          </p:nvPr>
        </p:nvSpPr>
        <p:spPr>
          <a:xfrm>
            <a:off x="457200" y="1085850"/>
            <a:ext cx="8305800" cy="3371850"/>
          </a:xfrm>
        </p:spPr>
        <p:txBody>
          <a:bodyPr/>
          <a:lstStyle/>
          <a:p>
            <a:r>
              <a:rPr lang="en-US"/>
              <a:t>Click icon to add media</a:t>
            </a:r>
          </a:p>
        </p:txBody>
      </p:sp>
      <p:sp>
        <p:nvSpPr>
          <p:cNvPr id="16" name="Title 15"/>
          <p:cNvSpPr>
            <a:spLocks noGrp="1"/>
          </p:cNvSpPr>
          <p:nvPr>
            <p:ph type="title"/>
          </p:nvPr>
        </p:nvSpPr>
        <p:spPr/>
        <p:txBody>
          <a:bodyPr/>
          <a:lstStyle/>
          <a:p>
            <a:r>
              <a:rPr lang="en-US"/>
              <a:t>Click to edit Master title style</a:t>
            </a:r>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212" y="4698066"/>
            <a:ext cx="1302037" cy="445434"/>
          </a:xfrm>
          <a:prstGeom prst="rect">
            <a:avLst/>
          </a:prstGeom>
        </p:spPr>
      </p:pic>
    </p:spTree>
    <p:extLst>
      <p:ext uri="{BB962C8B-B14F-4D97-AF65-F5344CB8AC3E}">
        <p14:creationId xmlns:p14="http://schemas.microsoft.com/office/powerpoint/2010/main" val="13337015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15" y="4121658"/>
            <a:ext cx="8516815" cy="445770"/>
          </a:xfrm>
        </p:spPr>
        <p:txBody>
          <a:bodyPr anchor="b"/>
          <a:lstStyle>
            <a:lvl1pPr algn="ctr">
              <a:defRPr sz="2200" b="0"/>
            </a:lvl1pPr>
          </a:lstStyle>
          <a:p>
            <a:r>
              <a:rPr lang="en-US"/>
              <a:t>Click to edit Master title style</a:t>
            </a:r>
          </a:p>
        </p:txBody>
      </p:sp>
      <p:sp>
        <p:nvSpPr>
          <p:cNvPr id="7" name="Slide Number Placeholder 6"/>
          <p:cNvSpPr>
            <a:spLocks noGrp="1"/>
          </p:cNvSpPr>
          <p:nvPr>
            <p:ph type="sldNum" sz="quarter" idx="12"/>
          </p:nvPr>
        </p:nvSpPr>
        <p:spPr/>
        <p:txBody>
          <a:bodyPr/>
          <a:lstStyle/>
          <a:p>
            <a:pPr fontAlgn="base">
              <a:spcBef>
                <a:spcPct val="0"/>
              </a:spcBef>
              <a:spcAft>
                <a:spcPct val="0"/>
              </a:spcAft>
            </a:pPr>
            <a:fld id="{F7ACA5AA-DD8D-2B43-B4FE-0EDC6B4AB294}" type="slidenum">
              <a:rPr lang="en-US" smtClean="0">
                <a:solidFill>
                  <a:srgbClr val="FFFFFF"/>
                </a:solidFill>
                <a:ea typeface="ＭＳ Ｐゴシック" charset="0"/>
              </a:rPr>
              <a:pPr fontAlgn="base">
                <a:spcBef>
                  <a:spcPct val="0"/>
                </a:spcBef>
                <a:spcAft>
                  <a:spcPct val="0"/>
                </a:spcAft>
              </a:pPr>
              <a:t>‹#›</a:t>
            </a:fld>
            <a:endParaRPr lang="en-US">
              <a:solidFill>
                <a:srgbClr val="FFFFFF"/>
              </a:solidFill>
              <a:ea typeface="ＭＳ Ｐゴシック" charset="0"/>
            </a:endParaRPr>
          </a:p>
        </p:txBody>
      </p:sp>
      <p:sp>
        <p:nvSpPr>
          <p:cNvPr id="9" name="Content Placeholder 8"/>
          <p:cNvSpPr>
            <a:spLocks noGrp="1"/>
          </p:cNvSpPr>
          <p:nvPr>
            <p:ph sz="quarter" idx="13"/>
          </p:nvPr>
        </p:nvSpPr>
        <p:spPr>
          <a:xfrm>
            <a:off x="304814" y="285750"/>
            <a:ext cx="8516815" cy="370713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Date Placeholder 3"/>
          <p:cNvSpPr>
            <a:spLocks noGrp="1"/>
          </p:cNvSpPr>
          <p:nvPr>
            <p:ph type="dt" sz="half" idx="2"/>
          </p:nvPr>
        </p:nvSpPr>
        <p:spPr>
          <a:xfrm>
            <a:off x="7719762" y="4764530"/>
            <a:ext cx="738443" cy="274320"/>
          </a:xfrm>
          <a:prstGeom prst="rect">
            <a:avLst/>
          </a:prstGeom>
        </p:spPr>
        <p:txBody>
          <a:bodyPr anchor="ctr"/>
          <a:lstStyle>
            <a:lvl1pPr>
              <a:defRPr sz="1200">
                <a:solidFill>
                  <a:srgbClr val="88A7DF"/>
                </a:solidFill>
              </a:defRPr>
            </a:lvl1pPr>
          </a:lstStyle>
          <a:p>
            <a:pPr fontAlgn="base">
              <a:spcBef>
                <a:spcPct val="0"/>
              </a:spcBef>
              <a:spcAft>
                <a:spcPct val="0"/>
              </a:spcAft>
              <a:defRPr/>
            </a:pPr>
            <a:endParaRPr lang="en-US" altLang="en-US">
              <a:solidFill>
                <a:srgbClr val="FFFFFF"/>
              </a:solidFill>
            </a:endParaRPr>
          </a:p>
        </p:txBody>
      </p:sp>
      <p:sp>
        <p:nvSpPr>
          <p:cNvPr id="10" name="Footer Placeholder 4"/>
          <p:cNvSpPr>
            <a:spLocks noGrp="1"/>
          </p:cNvSpPr>
          <p:nvPr>
            <p:ph type="ftr" sz="quarter" idx="3"/>
          </p:nvPr>
        </p:nvSpPr>
        <p:spPr>
          <a:xfrm>
            <a:off x="3352459" y="4764530"/>
            <a:ext cx="4367298" cy="274320"/>
          </a:xfrm>
          <a:prstGeom prst="rect">
            <a:avLst/>
          </a:prstGeom>
        </p:spPr>
        <p:txBody>
          <a:bodyPr anchor="ctr"/>
          <a:lstStyle>
            <a:lvl1pPr>
              <a:defRPr sz="1200">
                <a:solidFill>
                  <a:schemeClr val="tx2">
                    <a:lumMod val="40000"/>
                    <a:lumOff val="60000"/>
                  </a:schemeClr>
                </a:solidFill>
              </a:defRPr>
            </a:lvl1pPr>
          </a:lstStyle>
          <a:p>
            <a:endParaRPr lang="en-US"/>
          </a:p>
        </p:txBody>
      </p: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212" y="4698066"/>
            <a:ext cx="1302037" cy="445434"/>
          </a:xfrm>
          <a:prstGeom prst="rect">
            <a:avLst/>
          </a:prstGeom>
        </p:spPr>
      </p:pic>
    </p:spTree>
  </p:cSld>
  <p:clrMapOvr>
    <a:masterClrMapping/>
  </p:clrMapOvr>
  <p:hf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lumMod val="10000"/>
            <a:lumOff val="90000"/>
            <a:alpha val="11000"/>
          </a:schemeClr>
        </a:solidFill>
        <a:effectLst/>
      </p:bgPr>
    </p:bg>
    <p:spTree>
      <p:nvGrpSpPr>
        <p:cNvPr id="1" name=""/>
        <p:cNvGrpSpPr/>
        <p:nvPr/>
      </p:nvGrpSpPr>
      <p:grpSpPr>
        <a:xfrm>
          <a:off x="0" y="0"/>
          <a:ext cx="0" cy="0"/>
          <a:chOff x="0" y="0"/>
          <a:chExt cx="0" cy="0"/>
        </a:xfrm>
      </p:grpSpPr>
      <p:pic>
        <p:nvPicPr>
          <p:cNvPr id="17" name="Picture 16" descr="AETC_2016_ribbon.png"/>
          <p:cNvPicPr>
            <a:picLocks noChangeAspect="1"/>
          </p:cNvPicPr>
          <p:nvPr/>
        </p:nvPicPr>
        <p:blipFill rotWithShape="1">
          <a:blip r:embed="rId12" cstate="print">
            <a:alphaModFix amt="5000"/>
            <a:extLst>
              <a:ext uri="{28A0092B-C50C-407E-A947-70E740481C1C}">
                <a14:useLocalDpi xmlns:a14="http://schemas.microsoft.com/office/drawing/2010/main" val="0"/>
              </a:ext>
            </a:extLst>
          </a:blip>
          <a:srcRect l="35150" t="21563" r="9715" b="1014"/>
          <a:stretch/>
        </p:blipFill>
        <p:spPr>
          <a:xfrm>
            <a:off x="1" y="1"/>
            <a:ext cx="9144000" cy="5143500"/>
          </a:xfrm>
          <a:prstGeom prst="rect">
            <a:avLst/>
          </a:prstGeom>
          <a:effectLst/>
        </p:spPr>
      </p:pic>
      <p:sp>
        <p:nvSpPr>
          <p:cNvPr id="7" name="Rectangle 6"/>
          <p:cNvSpPr/>
          <p:nvPr/>
        </p:nvSpPr>
        <p:spPr>
          <a:xfrm>
            <a:off x="13" y="4667302"/>
            <a:ext cx="9143999" cy="48006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13" y="205979"/>
            <a:ext cx="8315569" cy="857250"/>
          </a:xfrm>
          <a:prstGeom prst="rect">
            <a:avLst/>
          </a:prstGeom>
        </p:spPr>
        <p:txBody>
          <a:bodyPr vert="horz" lIns="91440" tIns="45720" rIns="91440" bIns="45720" rtlCol="0" anchor="ctr">
            <a:noAutofit/>
          </a:bodyPr>
          <a:lstStyle/>
          <a:p>
            <a:r>
              <a:rPr lang="en-US"/>
              <a:t>Click to edit Master title style</a:t>
            </a:r>
          </a:p>
        </p:txBody>
      </p:sp>
      <p:sp>
        <p:nvSpPr>
          <p:cNvPr id="3" name="Text Placeholder 2"/>
          <p:cNvSpPr>
            <a:spLocks noGrp="1"/>
          </p:cNvSpPr>
          <p:nvPr>
            <p:ph type="body" idx="1"/>
          </p:nvPr>
        </p:nvSpPr>
        <p:spPr>
          <a:xfrm>
            <a:off x="457213" y="1200151"/>
            <a:ext cx="8315569" cy="327547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Rectangle 7"/>
          <p:cNvSpPr/>
          <p:nvPr/>
        </p:nvSpPr>
        <p:spPr>
          <a:xfrm>
            <a:off x="8458200" y="4667302"/>
            <a:ext cx="685800" cy="48006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6"/>
              </a:solidFill>
            </a:endParaRPr>
          </a:p>
        </p:txBody>
      </p:sp>
      <p:sp>
        <p:nvSpPr>
          <p:cNvPr id="6" name="Slide Number Placeholder 5"/>
          <p:cNvSpPr>
            <a:spLocks noGrp="1"/>
          </p:cNvSpPr>
          <p:nvPr>
            <p:ph type="sldNum" sz="quarter" idx="4"/>
          </p:nvPr>
        </p:nvSpPr>
        <p:spPr>
          <a:xfrm>
            <a:off x="8531788" y="4729412"/>
            <a:ext cx="548640" cy="297180"/>
          </a:xfrm>
          <a:prstGeom prst="bracketPair">
            <a:avLst>
              <a:gd name="adj" fmla="val 17949"/>
            </a:avLst>
          </a:prstGeom>
          <a:ln w="19050">
            <a:solidFill>
              <a:srgbClr val="FFFFFF"/>
            </a:solidFill>
          </a:ln>
        </p:spPr>
        <p:txBody>
          <a:bodyPr vert="horz" lIns="0" tIns="0" rIns="0" bIns="0" rtlCol="0" anchor="ctr"/>
          <a:lstStyle>
            <a:lvl1pPr algn="ctr">
              <a:defRPr sz="1800">
                <a:solidFill>
                  <a:schemeClr val="bg1"/>
                </a:solidFill>
              </a:defRPr>
            </a:lvl1pPr>
          </a:lstStyle>
          <a:p>
            <a:pPr fontAlgn="base">
              <a:spcBef>
                <a:spcPct val="0"/>
              </a:spcBef>
              <a:spcAft>
                <a:spcPct val="0"/>
              </a:spcAft>
            </a:pPr>
            <a:fld id="{F7ACA5AA-DD8D-2B43-B4FE-0EDC6B4AB294}" type="slidenum">
              <a:rPr lang="en-US" smtClean="0">
                <a:solidFill>
                  <a:srgbClr val="FFFFFF"/>
                </a:solidFill>
                <a:ea typeface="ＭＳ Ｐゴシック" charset="0"/>
              </a:rPr>
              <a:pPr fontAlgn="base">
                <a:spcBef>
                  <a:spcPct val="0"/>
                </a:spcBef>
                <a:spcAft>
                  <a:spcPct val="0"/>
                </a:spcAft>
              </a:pPr>
              <a:t>‹#›</a:t>
            </a:fld>
            <a:endParaRPr lang="en-US">
              <a:solidFill>
                <a:srgbClr val="FFFFFF"/>
              </a:solidFill>
              <a:ea typeface="ＭＳ Ｐゴシック" charset="0"/>
            </a:endParaRPr>
          </a:p>
        </p:txBody>
      </p:sp>
      <p:sp>
        <p:nvSpPr>
          <p:cNvPr id="15" name="Date Placeholder 3"/>
          <p:cNvSpPr>
            <a:spLocks noGrp="1"/>
          </p:cNvSpPr>
          <p:nvPr>
            <p:ph type="dt" sz="half" idx="2"/>
          </p:nvPr>
        </p:nvSpPr>
        <p:spPr>
          <a:xfrm>
            <a:off x="7719762" y="4764530"/>
            <a:ext cx="738443" cy="274320"/>
          </a:xfrm>
          <a:prstGeom prst="rect">
            <a:avLst/>
          </a:prstGeom>
        </p:spPr>
        <p:txBody>
          <a:bodyPr anchor="ctr"/>
          <a:lstStyle>
            <a:lvl1pPr>
              <a:defRPr sz="1200">
                <a:solidFill>
                  <a:srgbClr val="88A7DF"/>
                </a:solidFill>
              </a:defRPr>
            </a:lvl1pPr>
          </a:lstStyle>
          <a:p>
            <a:pPr fontAlgn="base">
              <a:spcBef>
                <a:spcPct val="0"/>
              </a:spcBef>
              <a:spcAft>
                <a:spcPct val="0"/>
              </a:spcAft>
              <a:defRPr/>
            </a:pPr>
            <a:endParaRPr lang="en-US" altLang="en-US">
              <a:solidFill>
                <a:srgbClr val="FFFFFF"/>
              </a:solidFill>
            </a:endParaRPr>
          </a:p>
        </p:txBody>
      </p:sp>
      <p:sp>
        <p:nvSpPr>
          <p:cNvPr id="16" name="Footer Placeholder 4"/>
          <p:cNvSpPr>
            <a:spLocks noGrp="1"/>
          </p:cNvSpPr>
          <p:nvPr>
            <p:ph type="ftr" sz="quarter" idx="3"/>
          </p:nvPr>
        </p:nvSpPr>
        <p:spPr>
          <a:xfrm>
            <a:off x="3352459" y="4764530"/>
            <a:ext cx="4367298" cy="274320"/>
          </a:xfrm>
          <a:prstGeom prst="rect">
            <a:avLst/>
          </a:prstGeom>
        </p:spPr>
        <p:txBody>
          <a:bodyPr anchor="ctr"/>
          <a:lstStyle>
            <a:lvl1pPr>
              <a:defRPr sz="1200">
                <a:solidFill>
                  <a:schemeClr val="tx2">
                    <a:lumMod val="40000"/>
                    <a:lumOff val="60000"/>
                  </a:schemeClr>
                </a:solidFill>
              </a:defRPr>
            </a:lvl1pPr>
          </a:lstStyle>
          <a:p>
            <a:endParaRPr lang="en-US"/>
          </a:p>
        </p:txBody>
      </p:sp>
    </p:spTree>
  </p:cSld>
  <p:clrMap bg1="lt1" tx1="dk1" bg2="lt2" tx2="dk2" accent1="accent1" accent2="accent2" accent3="accent3" accent4="accent4" accent5="accent5" accent6="accent6" hlink="hlink" folHlink="folHlink"/>
  <p:sldLayoutIdLst>
    <p:sldLayoutId id="2147483800" r:id="rId1"/>
    <p:sldLayoutId id="2147483801" r:id="rId2"/>
    <p:sldLayoutId id="2147483802" r:id="rId3"/>
    <p:sldLayoutId id="2147483803" r:id="rId4"/>
    <p:sldLayoutId id="2147483804" r:id="rId5"/>
    <p:sldLayoutId id="2147483805" r:id="rId6"/>
    <p:sldLayoutId id="2147483806" r:id="rId7"/>
    <p:sldLayoutId id="2147483809" r:id="rId8"/>
    <p:sldLayoutId id="2147483807" r:id="rId9"/>
    <p:sldLayoutId id="2147483808" r:id="rId10"/>
  </p:sldLayoutIdLst>
  <p:hf hdr="0" ftr="0" dt="0"/>
  <p:txStyles>
    <p:titleStyle>
      <a:lvl1pPr algn="l" defTabSz="914400" rtl="0" eaLnBrk="1" latinLnBrk="0" hangingPunct="1">
        <a:spcBef>
          <a:spcPct val="0"/>
        </a:spcBef>
        <a:buNone/>
        <a:defRPr sz="4000" b="0" i="0" kern="1200" cap="none" spc="-100" baseline="0">
          <a:ln>
            <a:noFill/>
          </a:ln>
          <a:solidFill>
            <a:schemeClr val="accent6"/>
          </a:solidFill>
          <a:effectLst/>
          <a:latin typeface="+mj-lt"/>
          <a:ea typeface="+mj-ea"/>
          <a:cs typeface="ITC Avant Garde Std Md"/>
        </a:defRPr>
      </a:lvl1pPr>
    </p:titleStyle>
    <p:bodyStyle>
      <a:lvl1pPr marL="342900" indent="-228600" algn="l" defTabSz="914400" rtl="0" eaLnBrk="1" latinLnBrk="0" hangingPunct="1">
        <a:spcBef>
          <a:spcPct val="20000"/>
        </a:spcBef>
        <a:buClr>
          <a:schemeClr val="accent6"/>
        </a:buClr>
        <a:buFont typeface="Wingdings" charset="2"/>
        <a:buChar char="§"/>
        <a:defRPr sz="2400" b="0" i="0" kern="1200">
          <a:solidFill>
            <a:schemeClr val="tx1"/>
          </a:solidFill>
          <a:latin typeface="+mn-lt"/>
          <a:ea typeface="+mn-ea"/>
          <a:cs typeface="ITC Avant Garde Std Md"/>
        </a:defRPr>
      </a:lvl1pPr>
      <a:lvl2pPr marL="640080" indent="-228600" algn="l" defTabSz="914400" rtl="0" eaLnBrk="1" latinLnBrk="0" hangingPunct="1">
        <a:spcBef>
          <a:spcPct val="20000"/>
        </a:spcBef>
        <a:buClr>
          <a:schemeClr val="accent6"/>
        </a:buClr>
        <a:buFont typeface="Wingdings" charset="2"/>
        <a:buChar char="§"/>
        <a:defRPr sz="2200" b="0" i="0" kern="1200">
          <a:solidFill>
            <a:schemeClr val="tx1"/>
          </a:solidFill>
          <a:latin typeface="+mn-lt"/>
          <a:ea typeface="+mn-ea"/>
          <a:cs typeface="ITC Avant Garde Std Md"/>
        </a:defRPr>
      </a:lvl2pPr>
      <a:lvl3pPr marL="1005840" indent="-228600" algn="l" defTabSz="914400" rtl="0" eaLnBrk="1" latinLnBrk="0" hangingPunct="1">
        <a:spcBef>
          <a:spcPct val="20000"/>
        </a:spcBef>
        <a:buClr>
          <a:schemeClr val="accent6"/>
        </a:buClr>
        <a:buFont typeface="Wingdings" charset="2"/>
        <a:buChar char="§"/>
        <a:defRPr sz="2000" b="0" i="0" kern="1200">
          <a:solidFill>
            <a:schemeClr val="tx1"/>
          </a:solidFill>
          <a:latin typeface="+mn-lt"/>
          <a:ea typeface="+mn-ea"/>
          <a:cs typeface="ITC Avant Garde Std Md"/>
        </a:defRPr>
      </a:lvl3pPr>
      <a:lvl4pPr marL="1280160" indent="-228600" algn="l" defTabSz="914400" rtl="0" eaLnBrk="1" latinLnBrk="0" hangingPunct="1">
        <a:spcBef>
          <a:spcPct val="20000"/>
        </a:spcBef>
        <a:buClr>
          <a:schemeClr val="accent6"/>
        </a:buClr>
        <a:buFont typeface="Wingdings" charset="2"/>
        <a:buChar char="§"/>
        <a:defRPr sz="1800" b="0" i="0" kern="1200">
          <a:solidFill>
            <a:schemeClr val="tx1"/>
          </a:solidFill>
          <a:latin typeface="+mn-lt"/>
          <a:ea typeface="+mn-ea"/>
          <a:cs typeface="ITC Avant Garde Std Md"/>
        </a:defRPr>
      </a:lvl4pPr>
      <a:lvl5pPr marL="1554480" indent="-228600" algn="l" defTabSz="914400" rtl="0" eaLnBrk="1" latinLnBrk="0" hangingPunct="1">
        <a:spcBef>
          <a:spcPct val="20000"/>
        </a:spcBef>
        <a:buClr>
          <a:schemeClr val="accent6"/>
        </a:buClr>
        <a:buFont typeface="Wingdings" charset="2"/>
        <a:buChar char="§"/>
        <a:defRPr sz="1600" b="0" i="0" kern="1200" baseline="0">
          <a:solidFill>
            <a:schemeClr val="tx1"/>
          </a:solidFill>
          <a:latin typeface="+mn-lt"/>
          <a:ea typeface="+mn-ea"/>
          <a:cs typeface="ITC Avant Garde Std Md"/>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8" Type="http://schemas.openxmlformats.org/officeDocument/2006/relationships/hyperlink" Target="mailto:scaetcecho@salud.unm.edu" TargetMode="External"/><Relationship Id="rId3" Type="http://schemas.openxmlformats.org/officeDocument/2006/relationships/hyperlink" Target="http://nccc.ucsf.edu/" TargetMode="External"/><Relationship Id="rId7" Type="http://schemas.openxmlformats.org/officeDocument/2006/relationships/hyperlink" Target="https://www.hivma.org/globalassets/ektron-import/hivma/hivma-resource-directory.pdf" TargetMode="External"/><Relationship Id="rId2" Type="http://schemas.openxmlformats.org/officeDocument/2006/relationships/notesSlide" Target="../notesSlides/notesSlide9.xml"/><Relationship Id="rId1" Type="http://schemas.openxmlformats.org/officeDocument/2006/relationships/slideLayout" Target="../slideLayouts/slideLayout4.xml"/><Relationship Id="rId6" Type="http://schemas.openxmlformats.org/officeDocument/2006/relationships/hyperlink" Target="https://targethiv.org/library/aetc-national-coordinating-resource-center-0" TargetMode="External"/><Relationship Id="rId5" Type="http://schemas.openxmlformats.org/officeDocument/2006/relationships/hyperlink" Target="https://aidsetc.org/nhc" TargetMode="External"/><Relationship Id="rId4" Type="http://schemas.openxmlformats.org/officeDocument/2006/relationships/hyperlink" Target="https://hsc.unm.edu/scaetc/programs-services/echo.html" TargetMode="External"/><Relationship Id="rId9" Type="http://schemas.openxmlformats.org/officeDocument/2006/relationships/hyperlink" Target="http://www.scaetc.org/"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ubtitle 9"/>
          <p:cNvSpPr>
            <a:spLocks noGrp="1"/>
          </p:cNvSpPr>
          <p:nvPr>
            <p:ph type="subTitle" idx="1"/>
          </p:nvPr>
        </p:nvSpPr>
        <p:spPr>
          <a:xfrm>
            <a:off x="686814" y="1152936"/>
            <a:ext cx="7770374" cy="1990017"/>
          </a:xfrm>
        </p:spPr>
        <p:txBody>
          <a:bodyPr>
            <a:normAutofit/>
          </a:bodyPr>
          <a:lstStyle/>
          <a:p>
            <a:pPr algn="ctr"/>
            <a:endParaRPr lang="en-US" dirty="0"/>
          </a:p>
          <a:p>
            <a:pPr algn="ctr"/>
            <a:endParaRPr lang="en-US" dirty="0"/>
          </a:p>
          <a:p>
            <a:pPr algn="ctr"/>
            <a:endParaRPr lang="en-US" dirty="0"/>
          </a:p>
        </p:txBody>
      </p:sp>
      <p:sp>
        <p:nvSpPr>
          <p:cNvPr id="6" name="Slide Number Placeholder 5"/>
          <p:cNvSpPr>
            <a:spLocks noGrp="1"/>
          </p:cNvSpPr>
          <p:nvPr>
            <p:ph type="sldNum" sz="quarter" idx="12"/>
          </p:nvPr>
        </p:nvSpPr>
        <p:spPr/>
        <p:txBody>
          <a:bodyPr/>
          <a:lstStyle/>
          <a:p>
            <a:pPr defTabSz="914150"/>
            <a:fld id="{6E2D2B3B-882E-40F3-A32F-6DD516915044}" type="slidenum">
              <a:rPr lang="en-US">
                <a:solidFill>
                  <a:srgbClr val="FFFFFF"/>
                </a:solidFill>
              </a:rPr>
              <a:pPr defTabSz="914150"/>
              <a:t>1</a:t>
            </a:fld>
            <a:endParaRPr lang="en-US">
              <a:solidFill>
                <a:srgbClr val="FFFFFF"/>
              </a:solidFill>
            </a:endParaRPr>
          </a:p>
        </p:txBody>
      </p:sp>
      <p:sp>
        <p:nvSpPr>
          <p:cNvPr id="4" name="Rectangle 3"/>
          <p:cNvSpPr/>
          <p:nvPr/>
        </p:nvSpPr>
        <p:spPr>
          <a:xfrm>
            <a:off x="1220090" y="3142953"/>
            <a:ext cx="6553104" cy="1557349"/>
          </a:xfrm>
          <a:prstGeom prst="rect">
            <a:avLst/>
          </a:prstGeom>
        </p:spPr>
        <p:txBody>
          <a:bodyPr wrap="square">
            <a:spAutoFit/>
          </a:bodyPr>
          <a:lstStyle/>
          <a:p>
            <a:pPr algn="ctr" defTabSz="914150" fontAlgn="base">
              <a:spcBef>
                <a:spcPct val="20000"/>
              </a:spcBef>
              <a:spcAft>
                <a:spcPct val="0"/>
              </a:spcAft>
            </a:pPr>
            <a:r>
              <a:rPr lang="en-US" sz="2800" dirty="0">
                <a:latin typeface="Arial" panose="020B0604020202020204" pitchFamily="34" charset="0"/>
                <a:ea typeface="ＭＳ Ｐゴシック" charset="0"/>
                <a:cs typeface="Arial" panose="020B0604020202020204" pitchFamily="34" charset="0"/>
              </a:rPr>
              <a:t>Louis Toliver Jr</a:t>
            </a:r>
          </a:p>
          <a:p>
            <a:pPr algn="ctr" defTabSz="914150" fontAlgn="base">
              <a:spcBef>
                <a:spcPct val="20000"/>
              </a:spcBef>
              <a:spcAft>
                <a:spcPct val="0"/>
              </a:spcAft>
            </a:pPr>
            <a:r>
              <a:rPr lang="en-US" sz="2800" dirty="0">
                <a:latin typeface="Arial" panose="020B0604020202020204" pitchFamily="34" charset="0"/>
                <a:ea typeface="ＭＳ Ｐゴシック" charset="0"/>
                <a:cs typeface="Arial" panose="020B0604020202020204" pitchFamily="34" charset="0"/>
              </a:rPr>
              <a:t>Independent Presenter</a:t>
            </a:r>
          </a:p>
          <a:p>
            <a:pPr algn="ctr" defTabSz="914150" fontAlgn="base">
              <a:spcBef>
                <a:spcPct val="20000"/>
              </a:spcBef>
              <a:spcAft>
                <a:spcPct val="0"/>
              </a:spcAft>
            </a:pPr>
            <a:r>
              <a:rPr lang="en-US" sz="2800" dirty="0">
                <a:latin typeface="Arial" panose="020B0604020202020204" pitchFamily="34" charset="0"/>
                <a:ea typeface="ＭＳ Ｐゴシック" charset="0"/>
                <a:cs typeface="Arial" panose="020B0604020202020204" pitchFamily="34" charset="0"/>
              </a:rPr>
              <a:t>September 22nd, 2023</a:t>
            </a:r>
          </a:p>
        </p:txBody>
      </p:sp>
      <p:sp>
        <p:nvSpPr>
          <p:cNvPr id="2" name="Title 1"/>
          <p:cNvSpPr>
            <a:spLocks noGrp="1"/>
          </p:cNvSpPr>
          <p:nvPr>
            <p:ph type="ctrTitle"/>
          </p:nvPr>
        </p:nvSpPr>
        <p:spPr>
          <a:xfrm>
            <a:off x="282819" y="1744717"/>
            <a:ext cx="8580119" cy="987974"/>
          </a:xfrm>
        </p:spPr>
        <p:txBody>
          <a:bodyPr/>
          <a:lstStyle/>
          <a:p>
            <a:pPr algn="ctr"/>
            <a:r>
              <a:rPr lang="en-US" sz="4000" dirty="0"/>
              <a:t>Throwing Light: Improving Mental Health in the HIV Community</a:t>
            </a:r>
          </a:p>
        </p:txBody>
      </p:sp>
    </p:spTree>
    <p:extLst>
      <p:ext uri="{BB962C8B-B14F-4D97-AF65-F5344CB8AC3E}">
        <p14:creationId xmlns:p14="http://schemas.microsoft.com/office/powerpoint/2010/main" val="26694157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778AF196-D2B7-253D-E939-9EB754BE8E37}"/>
              </a:ext>
            </a:extLst>
          </p:cNvPr>
          <p:cNvSpPr>
            <a:spLocks noGrp="1"/>
          </p:cNvSpPr>
          <p:nvPr>
            <p:ph type="sldNum" sz="quarter" idx="12"/>
          </p:nvPr>
        </p:nvSpPr>
        <p:spPr/>
        <p:txBody>
          <a:bodyPr/>
          <a:lstStyle/>
          <a:p>
            <a:fld id="{6E2D2B3B-882E-40F3-A32F-6DD516915044}" type="slidenum">
              <a:rPr lang="en-US" smtClean="0"/>
              <a:pPr/>
              <a:t>10</a:t>
            </a:fld>
            <a:endParaRPr lang="en-US"/>
          </a:p>
        </p:txBody>
      </p:sp>
      <p:sp>
        <p:nvSpPr>
          <p:cNvPr id="6" name="Title 1">
            <a:extLst>
              <a:ext uri="{FF2B5EF4-FFF2-40B4-BE49-F238E27FC236}">
                <a16:creationId xmlns:a16="http://schemas.microsoft.com/office/drawing/2014/main" id="{89F7899F-1409-231A-7510-27CA6C2878F6}"/>
              </a:ext>
            </a:extLst>
          </p:cNvPr>
          <p:cNvSpPr>
            <a:spLocks noGrp="1"/>
          </p:cNvSpPr>
          <p:nvPr>
            <p:ph type="title"/>
          </p:nvPr>
        </p:nvSpPr>
        <p:spPr>
          <a:xfrm>
            <a:off x="457200" y="206375"/>
            <a:ext cx="8315325" cy="857250"/>
          </a:xfrm>
        </p:spPr>
        <p:txBody>
          <a:bodyPr/>
          <a:lstStyle/>
          <a:p>
            <a:pPr algn="ctr"/>
            <a:r>
              <a:rPr lang="en-US" dirty="0"/>
              <a:t>SUICIDE &amp; HIV</a:t>
            </a:r>
          </a:p>
        </p:txBody>
      </p:sp>
      <p:sp>
        <p:nvSpPr>
          <p:cNvPr id="7" name="Content Placeholder 3">
            <a:extLst>
              <a:ext uri="{FF2B5EF4-FFF2-40B4-BE49-F238E27FC236}">
                <a16:creationId xmlns:a16="http://schemas.microsoft.com/office/drawing/2014/main" id="{BEEF6F8B-BA9B-830F-5372-67B4011C2966}"/>
              </a:ext>
            </a:extLst>
          </p:cNvPr>
          <p:cNvSpPr txBox="1">
            <a:spLocks/>
          </p:cNvSpPr>
          <p:nvPr/>
        </p:nvSpPr>
        <p:spPr>
          <a:xfrm>
            <a:off x="1016758" y="1152144"/>
            <a:ext cx="7441455" cy="3323480"/>
          </a:xfrm>
          <a:prstGeom prst="rect">
            <a:avLst/>
          </a:prstGeom>
        </p:spPr>
        <p:txBody>
          <a:bodyPr vert="horz" lIns="91440" tIns="45720" rIns="91440" bIns="45720" rtlCol="0">
            <a:normAutofit fontScale="92500"/>
          </a:bodyPr>
          <a:lstStyle>
            <a:lvl1pPr marL="342900" indent="-228600" algn="l" defTabSz="914400" rtl="0" eaLnBrk="1" latinLnBrk="0" hangingPunct="1">
              <a:spcBef>
                <a:spcPct val="20000"/>
              </a:spcBef>
              <a:buClr>
                <a:schemeClr val="accent6"/>
              </a:buClr>
              <a:buFont typeface="Wingdings" charset="2"/>
              <a:buChar char="§"/>
              <a:defRPr sz="2800" b="0" i="0" kern="1200">
                <a:solidFill>
                  <a:schemeClr val="tx1"/>
                </a:solidFill>
                <a:latin typeface="+mn-lt"/>
                <a:ea typeface="+mn-ea"/>
                <a:cs typeface="ITC Avant Garde Std Md"/>
              </a:defRPr>
            </a:lvl1pPr>
            <a:lvl2pPr marL="640080" indent="-228600" algn="l" defTabSz="914400" rtl="0" eaLnBrk="1" latinLnBrk="0" hangingPunct="1">
              <a:spcBef>
                <a:spcPct val="20000"/>
              </a:spcBef>
              <a:buClr>
                <a:schemeClr val="accent6"/>
              </a:buClr>
              <a:buFont typeface="Wingdings" charset="2"/>
              <a:buChar char="§"/>
              <a:defRPr sz="2400" b="0" i="0" kern="1200">
                <a:solidFill>
                  <a:schemeClr val="tx1"/>
                </a:solidFill>
                <a:latin typeface="+mn-lt"/>
                <a:ea typeface="+mn-ea"/>
                <a:cs typeface="ITC Avant Garde Std Md"/>
              </a:defRPr>
            </a:lvl2pPr>
            <a:lvl3pPr marL="1005840" indent="-228600" algn="l" defTabSz="914400" rtl="0" eaLnBrk="1" latinLnBrk="0" hangingPunct="1">
              <a:spcBef>
                <a:spcPct val="20000"/>
              </a:spcBef>
              <a:buClr>
                <a:schemeClr val="accent6"/>
              </a:buClr>
              <a:buFont typeface="Wingdings" charset="2"/>
              <a:buChar char="§"/>
              <a:defRPr sz="2000" b="0" i="0" kern="1200">
                <a:solidFill>
                  <a:schemeClr val="tx1"/>
                </a:solidFill>
                <a:latin typeface="+mn-lt"/>
                <a:ea typeface="+mn-ea"/>
                <a:cs typeface="ITC Avant Garde Std Md"/>
              </a:defRPr>
            </a:lvl3pPr>
            <a:lvl4pPr marL="1280160" indent="-228600" algn="l" defTabSz="914400" rtl="0" eaLnBrk="1" latinLnBrk="0" hangingPunct="1">
              <a:spcBef>
                <a:spcPct val="20000"/>
              </a:spcBef>
              <a:buClr>
                <a:schemeClr val="accent6"/>
              </a:buClr>
              <a:buFont typeface="Wingdings" charset="2"/>
              <a:buChar char="§"/>
              <a:defRPr sz="1800" b="0" i="0" kern="1200">
                <a:solidFill>
                  <a:schemeClr val="tx1"/>
                </a:solidFill>
                <a:latin typeface="+mn-lt"/>
                <a:ea typeface="+mn-ea"/>
                <a:cs typeface="ITC Avant Garde Std Md"/>
              </a:defRPr>
            </a:lvl4pPr>
            <a:lvl5pPr marL="1554480" indent="-228600" algn="l" defTabSz="914400" rtl="0" eaLnBrk="1" latinLnBrk="0" hangingPunct="1">
              <a:spcBef>
                <a:spcPct val="20000"/>
              </a:spcBef>
              <a:buClr>
                <a:schemeClr val="accent6"/>
              </a:buClr>
              <a:buFont typeface="Wingdings" charset="2"/>
              <a:buChar char="§"/>
              <a:defRPr sz="1800" b="0" i="0" kern="1200" baseline="0">
                <a:solidFill>
                  <a:schemeClr val="tx1"/>
                </a:solidFill>
                <a:latin typeface="+mn-lt"/>
                <a:ea typeface="+mn-ea"/>
                <a:cs typeface="ITC Avant Garde Std Md"/>
              </a:defRPr>
            </a:lvl5pPr>
            <a:lvl6pPr marL="1737360" indent="-182880" algn="l" defTabSz="914400" rtl="0" eaLnBrk="1" latinLnBrk="0" hangingPunct="1">
              <a:spcBef>
                <a:spcPct val="20000"/>
              </a:spcBef>
              <a:buClr>
                <a:schemeClr val="accent1"/>
              </a:buClr>
              <a:buFont typeface="Arial" pitchFamily="34" charset="0"/>
              <a:buChar char="•"/>
              <a:defRPr sz="18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8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800" kern="1200">
                <a:solidFill>
                  <a:schemeClr val="tx1"/>
                </a:solidFill>
                <a:latin typeface="+mn-lt"/>
                <a:ea typeface="+mn-ea"/>
                <a:cs typeface="+mn-cs"/>
              </a:defRPr>
            </a:lvl9pPr>
          </a:lstStyle>
          <a:p>
            <a:r>
              <a:rPr lang="en-US" dirty="0"/>
              <a:t>Gay and bisexual men experience HIV stigmas of prejudice that triggered their hopelessness.</a:t>
            </a:r>
          </a:p>
          <a:p>
            <a:r>
              <a:rPr lang="en-US" dirty="0"/>
              <a:t>Many participants perceived their HIV as a personal failure and felt shamed and blamed, heightening men's suicidality.</a:t>
            </a:r>
          </a:p>
          <a:p>
            <a:r>
              <a:rPr lang="en-US" dirty="0"/>
              <a:t>To avoid disgrace, men withdrew from social interactions, resulting in isolation.</a:t>
            </a:r>
          </a:p>
        </p:txBody>
      </p:sp>
    </p:spTree>
    <p:extLst>
      <p:ext uri="{BB962C8B-B14F-4D97-AF65-F5344CB8AC3E}">
        <p14:creationId xmlns:p14="http://schemas.microsoft.com/office/powerpoint/2010/main" val="10210616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9567A6-EEF0-58CA-1E48-A2C2C5B5C407}"/>
              </a:ext>
            </a:extLst>
          </p:cNvPr>
          <p:cNvSpPr>
            <a:spLocks noGrp="1"/>
          </p:cNvSpPr>
          <p:nvPr>
            <p:ph type="title"/>
          </p:nvPr>
        </p:nvSpPr>
        <p:spPr>
          <a:xfrm>
            <a:off x="455241" y="84384"/>
            <a:ext cx="8315569" cy="650054"/>
          </a:xfrm>
        </p:spPr>
        <p:txBody>
          <a:bodyPr/>
          <a:lstStyle/>
          <a:p>
            <a:pPr algn="ctr"/>
            <a:r>
              <a:rPr lang="en-US" dirty="0"/>
              <a:t>HIV SHAMING &amp; STIGMAS</a:t>
            </a:r>
          </a:p>
        </p:txBody>
      </p:sp>
      <p:sp>
        <p:nvSpPr>
          <p:cNvPr id="4" name="Content Placeholder 3">
            <a:extLst>
              <a:ext uri="{FF2B5EF4-FFF2-40B4-BE49-F238E27FC236}">
                <a16:creationId xmlns:a16="http://schemas.microsoft.com/office/drawing/2014/main" id="{13E1D472-CC13-7B0B-2170-E968A3E58241}"/>
              </a:ext>
            </a:extLst>
          </p:cNvPr>
          <p:cNvSpPr>
            <a:spLocks noGrp="1"/>
          </p:cNvSpPr>
          <p:nvPr>
            <p:ph sz="half" idx="2"/>
          </p:nvPr>
        </p:nvSpPr>
        <p:spPr>
          <a:xfrm>
            <a:off x="531119" y="2542524"/>
            <a:ext cx="8394516" cy="1981709"/>
          </a:xfrm>
        </p:spPr>
        <p:txBody>
          <a:bodyPr>
            <a:noAutofit/>
          </a:bodyPr>
          <a:lstStyle/>
          <a:p>
            <a:r>
              <a:rPr lang="en-US" dirty="0"/>
              <a:t>Understanding shame is of central importance if we are to find effective ways of banishing or mitigating shame for the purposes of good clinical and public health practice.</a:t>
            </a:r>
          </a:p>
        </p:txBody>
      </p:sp>
      <p:sp>
        <p:nvSpPr>
          <p:cNvPr id="6" name="Content Placeholder 5">
            <a:extLst>
              <a:ext uri="{FF2B5EF4-FFF2-40B4-BE49-F238E27FC236}">
                <a16:creationId xmlns:a16="http://schemas.microsoft.com/office/drawing/2014/main" id="{A2CF582E-4864-6D94-4F1E-724432A59554}"/>
              </a:ext>
            </a:extLst>
          </p:cNvPr>
          <p:cNvSpPr>
            <a:spLocks noGrp="1"/>
          </p:cNvSpPr>
          <p:nvPr>
            <p:ph sz="quarter" idx="4"/>
          </p:nvPr>
        </p:nvSpPr>
        <p:spPr>
          <a:xfrm>
            <a:off x="613169" y="1187410"/>
            <a:ext cx="7999712" cy="1289659"/>
          </a:xfrm>
        </p:spPr>
        <p:txBody>
          <a:bodyPr/>
          <a:lstStyle/>
          <a:p>
            <a:r>
              <a:rPr lang="en-US" dirty="0"/>
              <a:t>Stigmatization is most intensely felt for gay or bisexual men WITHIN LGBTQIA+ communities.</a:t>
            </a:r>
          </a:p>
        </p:txBody>
      </p:sp>
      <p:sp>
        <p:nvSpPr>
          <p:cNvPr id="7" name="Slide Number Placeholder 6">
            <a:extLst>
              <a:ext uri="{FF2B5EF4-FFF2-40B4-BE49-F238E27FC236}">
                <a16:creationId xmlns:a16="http://schemas.microsoft.com/office/drawing/2014/main" id="{B652EB48-2475-6CF1-65DC-D752FE980BEA}"/>
              </a:ext>
            </a:extLst>
          </p:cNvPr>
          <p:cNvSpPr>
            <a:spLocks noGrp="1"/>
          </p:cNvSpPr>
          <p:nvPr>
            <p:ph type="sldNum" sz="quarter" idx="12"/>
          </p:nvPr>
        </p:nvSpPr>
        <p:spPr/>
        <p:txBody>
          <a:bodyPr/>
          <a:lstStyle/>
          <a:p>
            <a:fld id="{9F49499B-0A11-F941-988B-5A98BBA90756}" type="slidenum">
              <a:rPr lang="en-US" smtClean="0">
                <a:solidFill>
                  <a:srgbClr val="FFFFFF"/>
                </a:solidFill>
              </a:rPr>
              <a:pPr/>
              <a:t>11</a:t>
            </a:fld>
            <a:endParaRPr lang="en-US">
              <a:solidFill>
                <a:srgbClr val="FFFFFF"/>
              </a:solidFill>
            </a:endParaRPr>
          </a:p>
        </p:txBody>
      </p:sp>
    </p:spTree>
    <p:extLst>
      <p:ext uri="{BB962C8B-B14F-4D97-AF65-F5344CB8AC3E}">
        <p14:creationId xmlns:p14="http://schemas.microsoft.com/office/powerpoint/2010/main" val="17330621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a:extLst>
              <a:ext uri="{FF2B5EF4-FFF2-40B4-BE49-F238E27FC236}">
                <a16:creationId xmlns:a16="http://schemas.microsoft.com/office/drawing/2014/main" id="{F02D4CC0-2D35-3B66-DB8F-70A96F7CC82A}"/>
              </a:ext>
            </a:extLst>
          </p:cNvPr>
          <p:cNvSpPr>
            <a:spLocks noGrp="1"/>
          </p:cNvSpPr>
          <p:nvPr>
            <p:ph type="sldNum" sz="quarter" idx="12"/>
          </p:nvPr>
        </p:nvSpPr>
        <p:spPr/>
        <p:txBody>
          <a:bodyPr/>
          <a:lstStyle/>
          <a:p>
            <a:fld id="{9F49499B-0A11-F941-988B-5A98BBA90756}" type="slidenum">
              <a:rPr lang="en-US" smtClean="0">
                <a:solidFill>
                  <a:srgbClr val="FFFFFF"/>
                </a:solidFill>
              </a:rPr>
              <a:pPr/>
              <a:t>12</a:t>
            </a:fld>
            <a:endParaRPr lang="en-US">
              <a:solidFill>
                <a:srgbClr val="FFFFFF"/>
              </a:solidFill>
            </a:endParaRPr>
          </a:p>
        </p:txBody>
      </p:sp>
      <p:sp>
        <p:nvSpPr>
          <p:cNvPr id="8" name="Title 1">
            <a:extLst>
              <a:ext uri="{FF2B5EF4-FFF2-40B4-BE49-F238E27FC236}">
                <a16:creationId xmlns:a16="http://schemas.microsoft.com/office/drawing/2014/main" id="{E3915ED6-89DD-6DCC-92E9-4478F93F410A}"/>
              </a:ext>
            </a:extLst>
          </p:cNvPr>
          <p:cNvSpPr>
            <a:spLocks noGrp="1"/>
          </p:cNvSpPr>
          <p:nvPr>
            <p:ph type="title"/>
          </p:nvPr>
        </p:nvSpPr>
        <p:spPr>
          <a:xfrm>
            <a:off x="457200" y="206375"/>
            <a:ext cx="8315325" cy="857250"/>
          </a:xfrm>
        </p:spPr>
        <p:txBody>
          <a:bodyPr/>
          <a:lstStyle/>
          <a:p>
            <a:pPr algn="ctr"/>
            <a:r>
              <a:rPr lang="en-US" dirty="0"/>
              <a:t>HIV SHAMING &amp; STIGMAS</a:t>
            </a:r>
          </a:p>
        </p:txBody>
      </p:sp>
      <p:sp>
        <p:nvSpPr>
          <p:cNvPr id="10" name="TextBox 9">
            <a:extLst>
              <a:ext uri="{FF2B5EF4-FFF2-40B4-BE49-F238E27FC236}">
                <a16:creationId xmlns:a16="http://schemas.microsoft.com/office/drawing/2014/main" id="{0B571FE0-7E61-0AA8-DC8E-0C824D85BBF3}"/>
              </a:ext>
            </a:extLst>
          </p:cNvPr>
          <p:cNvSpPr txBox="1"/>
          <p:nvPr/>
        </p:nvSpPr>
        <p:spPr>
          <a:xfrm>
            <a:off x="218364" y="1648420"/>
            <a:ext cx="8862064" cy="1015663"/>
          </a:xfrm>
          <a:prstGeom prst="rect">
            <a:avLst/>
          </a:prstGeom>
          <a:noFill/>
        </p:spPr>
        <p:txBody>
          <a:bodyPr wrap="square">
            <a:spAutoFit/>
          </a:bodyPr>
          <a:lstStyle/>
          <a:p>
            <a:r>
              <a:rPr lang="en-US" sz="2000" dirty="0"/>
              <a:t>HIV poses a challenge to society as a whole: people with HIV should not feel ashamed and stigmatized and we should not be facing new infections which might have been avoided in the absence of HIV‐stigma and shame.</a:t>
            </a:r>
          </a:p>
        </p:txBody>
      </p:sp>
    </p:spTree>
    <p:extLst>
      <p:ext uri="{BB962C8B-B14F-4D97-AF65-F5344CB8AC3E}">
        <p14:creationId xmlns:p14="http://schemas.microsoft.com/office/powerpoint/2010/main" val="27145960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B7F83D68-682A-0A9E-2D4E-68B1EDA167AE}"/>
              </a:ext>
            </a:extLst>
          </p:cNvPr>
          <p:cNvSpPr>
            <a:spLocks noGrp="1"/>
          </p:cNvSpPr>
          <p:nvPr>
            <p:ph type="title"/>
          </p:nvPr>
        </p:nvSpPr>
        <p:spPr>
          <a:xfrm>
            <a:off x="490539" y="399391"/>
            <a:ext cx="8315569" cy="845164"/>
          </a:xfrm>
        </p:spPr>
        <p:txBody>
          <a:bodyPr/>
          <a:lstStyle/>
          <a:p>
            <a:pPr algn="ctr"/>
            <a:r>
              <a:rPr lang="en-US" sz="3600" dirty="0"/>
              <a:t>HIV SHAMING &amp; STIGMAS</a:t>
            </a:r>
            <a:br>
              <a:rPr lang="en-US" dirty="0"/>
            </a:br>
            <a:endParaRPr lang="en-US" dirty="0"/>
          </a:p>
        </p:txBody>
      </p:sp>
      <p:sp>
        <p:nvSpPr>
          <p:cNvPr id="8" name="Content Placeholder 7">
            <a:extLst>
              <a:ext uri="{FF2B5EF4-FFF2-40B4-BE49-F238E27FC236}">
                <a16:creationId xmlns:a16="http://schemas.microsoft.com/office/drawing/2014/main" id="{DDD46144-421E-766B-BEDE-B06CB8767615}"/>
              </a:ext>
            </a:extLst>
          </p:cNvPr>
          <p:cNvSpPr>
            <a:spLocks noGrp="1"/>
          </p:cNvSpPr>
          <p:nvPr>
            <p:ph sz="half" idx="2"/>
          </p:nvPr>
        </p:nvSpPr>
        <p:spPr>
          <a:xfrm>
            <a:off x="373190" y="1229858"/>
            <a:ext cx="8218076" cy="2669087"/>
          </a:xfrm>
        </p:spPr>
        <p:txBody>
          <a:bodyPr>
            <a:noAutofit/>
          </a:bodyPr>
          <a:lstStyle/>
          <a:p>
            <a:r>
              <a:rPr lang="en-US" sz="2000" dirty="0"/>
              <a:t>Shame can prevent an individual from disclosing all the relevant facts about their sexual history to the clinician.</a:t>
            </a:r>
          </a:p>
          <a:p>
            <a:r>
              <a:rPr lang="en-US" sz="2000" dirty="0"/>
              <a:t>Shame can be a motivational factor in people with HIV not engaging with or being retained in care.</a:t>
            </a:r>
          </a:p>
          <a:p>
            <a:r>
              <a:rPr lang="en-US" sz="2000" dirty="0"/>
              <a:t>Shame can prevent individuals from presenting at clinics for STI and HIV testing.</a:t>
            </a:r>
          </a:p>
        </p:txBody>
      </p:sp>
      <p:sp>
        <p:nvSpPr>
          <p:cNvPr id="5" name="Slide Number Placeholder 4">
            <a:extLst>
              <a:ext uri="{FF2B5EF4-FFF2-40B4-BE49-F238E27FC236}">
                <a16:creationId xmlns:a16="http://schemas.microsoft.com/office/drawing/2014/main" id="{C483E98F-FAF8-B21F-57CC-4CA89D5FEC7F}"/>
              </a:ext>
            </a:extLst>
          </p:cNvPr>
          <p:cNvSpPr>
            <a:spLocks noGrp="1"/>
          </p:cNvSpPr>
          <p:nvPr>
            <p:ph type="sldNum" sz="quarter" idx="12"/>
          </p:nvPr>
        </p:nvSpPr>
        <p:spPr/>
        <p:txBody>
          <a:bodyPr/>
          <a:lstStyle/>
          <a:p>
            <a:fld id="{6E2D2B3B-882E-40F3-A32F-6DD516915044}" type="slidenum">
              <a:rPr lang="en-US" smtClean="0"/>
              <a:pPr/>
              <a:t>13</a:t>
            </a:fld>
            <a:endParaRPr lang="en-US"/>
          </a:p>
        </p:txBody>
      </p:sp>
    </p:spTree>
    <p:extLst>
      <p:ext uri="{BB962C8B-B14F-4D97-AF65-F5344CB8AC3E}">
        <p14:creationId xmlns:p14="http://schemas.microsoft.com/office/powerpoint/2010/main" val="172733194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a:extLst>
              <a:ext uri="{FF2B5EF4-FFF2-40B4-BE49-F238E27FC236}">
                <a16:creationId xmlns:a16="http://schemas.microsoft.com/office/drawing/2014/main" id="{D78BD693-275D-7EBD-E794-BAE1E70232C7}"/>
              </a:ext>
            </a:extLst>
          </p:cNvPr>
          <p:cNvSpPr>
            <a:spLocks noGrp="1"/>
          </p:cNvSpPr>
          <p:nvPr>
            <p:ph type="sldNum" sz="quarter" idx="12"/>
          </p:nvPr>
        </p:nvSpPr>
        <p:spPr/>
        <p:txBody>
          <a:bodyPr/>
          <a:lstStyle/>
          <a:p>
            <a:fld id="{9F49499B-0A11-F941-988B-5A98BBA90756}" type="slidenum">
              <a:rPr lang="en-US" smtClean="0">
                <a:solidFill>
                  <a:srgbClr val="FFFFFF"/>
                </a:solidFill>
              </a:rPr>
              <a:pPr/>
              <a:t>14</a:t>
            </a:fld>
            <a:endParaRPr lang="en-US">
              <a:solidFill>
                <a:srgbClr val="FFFFFF"/>
              </a:solidFill>
            </a:endParaRPr>
          </a:p>
        </p:txBody>
      </p:sp>
      <p:sp>
        <p:nvSpPr>
          <p:cNvPr id="8" name="Title 5">
            <a:extLst>
              <a:ext uri="{FF2B5EF4-FFF2-40B4-BE49-F238E27FC236}">
                <a16:creationId xmlns:a16="http://schemas.microsoft.com/office/drawing/2014/main" id="{8CDDCE91-1FD4-E300-3C0D-FA7518625D95}"/>
              </a:ext>
            </a:extLst>
          </p:cNvPr>
          <p:cNvSpPr>
            <a:spLocks noGrp="1"/>
          </p:cNvSpPr>
          <p:nvPr>
            <p:ph type="title"/>
          </p:nvPr>
        </p:nvSpPr>
        <p:spPr>
          <a:xfrm>
            <a:off x="457200" y="206375"/>
            <a:ext cx="8315325" cy="857250"/>
          </a:xfrm>
        </p:spPr>
        <p:txBody>
          <a:bodyPr/>
          <a:lstStyle/>
          <a:p>
            <a:pPr algn="ctr"/>
            <a:r>
              <a:rPr lang="en-US" sz="3600" dirty="0"/>
              <a:t>HIV SHAMING &amp; STIGMAS</a:t>
            </a:r>
            <a:br>
              <a:rPr lang="en-US" dirty="0"/>
            </a:br>
            <a:endParaRPr lang="en-US" dirty="0"/>
          </a:p>
        </p:txBody>
      </p:sp>
      <p:sp>
        <p:nvSpPr>
          <p:cNvPr id="9" name="Content Placeholder 9">
            <a:extLst>
              <a:ext uri="{FF2B5EF4-FFF2-40B4-BE49-F238E27FC236}">
                <a16:creationId xmlns:a16="http://schemas.microsoft.com/office/drawing/2014/main" id="{ECBB8A04-96D0-5D5F-26CC-CAE9FA574059}"/>
              </a:ext>
            </a:extLst>
          </p:cNvPr>
          <p:cNvSpPr txBox="1">
            <a:spLocks/>
          </p:cNvSpPr>
          <p:nvPr/>
        </p:nvSpPr>
        <p:spPr>
          <a:xfrm>
            <a:off x="272955" y="1451980"/>
            <a:ext cx="8497855" cy="2669087"/>
          </a:xfrm>
          <a:prstGeom prst="rect">
            <a:avLst/>
          </a:prstGeom>
        </p:spPr>
        <p:txBody>
          <a:bodyPr vert="horz" lIns="91440" tIns="45720" rIns="91440" bIns="45720" rtlCol="0">
            <a:normAutofit/>
          </a:bodyPr>
          <a:lstStyle>
            <a:lvl1pPr marL="342900" indent="-228600" algn="l" defTabSz="914400" rtl="0" eaLnBrk="1" latinLnBrk="0" hangingPunct="1">
              <a:spcBef>
                <a:spcPct val="20000"/>
              </a:spcBef>
              <a:buClr>
                <a:schemeClr val="accent6"/>
              </a:buClr>
              <a:buFont typeface="Wingdings" charset="2"/>
              <a:buChar char="§"/>
              <a:defRPr sz="2400" b="0" i="0" kern="1200">
                <a:solidFill>
                  <a:schemeClr val="tx1"/>
                </a:solidFill>
                <a:latin typeface="+mn-lt"/>
                <a:ea typeface="+mn-ea"/>
                <a:cs typeface="ITC Avant Garde Std Md"/>
              </a:defRPr>
            </a:lvl1pPr>
            <a:lvl2pPr marL="640080" indent="-228600" algn="l" defTabSz="914400" rtl="0" eaLnBrk="1" latinLnBrk="0" hangingPunct="1">
              <a:spcBef>
                <a:spcPct val="20000"/>
              </a:spcBef>
              <a:buClr>
                <a:schemeClr val="accent6"/>
              </a:buClr>
              <a:buFont typeface="Wingdings" charset="2"/>
              <a:buChar char="§"/>
              <a:defRPr sz="2000" b="0" i="0" kern="1200">
                <a:solidFill>
                  <a:schemeClr val="tx1"/>
                </a:solidFill>
                <a:latin typeface="+mn-lt"/>
                <a:ea typeface="+mn-ea"/>
                <a:cs typeface="ITC Avant Garde Std Md"/>
              </a:defRPr>
            </a:lvl2pPr>
            <a:lvl3pPr marL="1005840" indent="-228600" algn="l" defTabSz="914400" rtl="0" eaLnBrk="1" latinLnBrk="0" hangingPunct="1">
              <a:spcBef>
                <a:spcPct val="20000"/>
              </a:spcBef>
              <a:buClr>
                <a:schemeClr val="accent6"/>
              </a:buClr>
              <a:buFont typeface="Wingdings" charset="2"/>
              <a:buChar char="§"/>
              <a:defRPr sz="1800" b="0" i="0" kern="1200">
                <a:solidFill>
                  <a:schemeClr val="tx1"/>
                </a:solidFill>
                <a:latin typeface="+mn-lt"/>
                <a:ea typeface="+mn-ea"/>
                <a:cs typeface="ITC Avant Garde Std Md"/>
              </a:defRPr>
            </a:lvl3pPr>
            <a:lvl4pPr marL="1280160" indent="-228600" algn="l" defTabSz="914400" rtl="0" eaLnBrk="1" latinLnBrk="0" hangingPunct="1">
              <a:spcBef>
                <a:spcPct val="20000"/>
              </a:spcBef>
              <a:buClr>
                <a:schemeClr val="accent6"/>
              </a:buClr>
              <a:buFont typeface="Wingdings" charset="2"/>
              <a:buChar char="§"/>
              <a:defRPr sz="1600" b="0" i="0" kern="1200">
                <a:solidFill>
                  <a:schemeClr val="tx1"/>
                </a:solidFill>
                <a:latin typeface="+mn-lt"/>
                <a:ea typeface="+mn-ea"/>
                <a:cs typeface="ITC Avant Garde Std Md"/>
              </a:defRPr>
            </a:lvl4pPr>
            <a:lvl5pPr marL="1554480" indent="-228600" algn="l" defTabSz="914400" rtl="0" eaLnBrk="1" latinLnBrk="0" hangingPunct="1">
              <a:spcBef>
                <a:spcPct val="20000"/>
              </a:spcBef>
              <a:buClr>
                <a:schemeClr val="accent6"/>
              </a:buClr>
              <a:buFont typeface="Wingdings" charset="2"/>
              <a:buChar char="§"/>
              <a:defRPr sz="1600" b="0" i="0" kern="1200" baseline="0">
                <a:solidFill>
                  <a:schemeClr val="tx1"/>
                </a:solidFill>
                <a:latin typeface="+mn-lt"/>
                <a:ea typeface="+mn-ea"/>
                <a:cs typeface="ITC Avant Garde Std Md"/>
              </a:defRPr>
            </a:lvl5pPr>
            <a:lvl6pPr marL="1737360" indent="-182880" algn="l" defTabSz="914400" rtl="0" eaLnBrk="1" latinLnBrk="0" hangingPunct="1">
              <a:spcBef>
                <a:spcPct val="20000"/>
              </a:spcBef>
              <a:buClr>
                <a:schemeClr val="accent1"/>
              </a:buClr>
              <a:buFont typeface="Arial" pitchFamily="34" charset="0"/>
              <a:buChar char="•"/>
              <a:defRPr sz="16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6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6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9pPr>
          </a:lstStyle>
          <a:p>
            <a:r>
              <a:rPr lang="en-US" sz="2000" dirty="0"/>
              <a:t>Shame can prevent an individual from disclosing their HIV (or STI) status to new sexual partners.</a:t>
            </a:r>
          </a:p>
          <a:p>
            <a:r>
              <a:rPr lang="en-US" sz="2000" dirty="0"/>
              <a:t>Shame can serve to psychologically imprison people, it makes the task of living with HIV a far more negative experience than it should, or needs to, be.</a:t>
            </a:r>
          </a:p>
        </p:txBody>
      </p:sp>
    </p:spTree>
    <p:extLst>
      <p:ext uri="{BB962C8B-B14F-4D97-AF65-F5344CB8AC3E}">
        <p14:creationId xmlns:p14="http://schemas.microsoft.com/office/powerpoint/2010/main" val="263717668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B85928-CDBF-B1C3-CE38-A52C71A09096}"/>
              </a:ext>
            </a:extLst>
          </p:cNvPr>
          <p:cNvSpPr>
            <a:spLocks noGrp="1"/>
          </p:cNvSpPr>
          <p:nvPr>
            <p:ph type="title"/>
          </p:nvPr>
        </p:nvSpPr>
        <p:spPr/>
        <p:txBody>
          <a:bodyPr/>
          <a:lstStyle/>
          <a:p>
            <a:pPr algn="ctr"/>
            <a:r>
              <a:rPr lang="en-US" dirty="0"/>
              <a:t>IMPROVING MENTAL HEALTH</a:t>
            </a:r>
          </a:p>
        </p:txBody>
      </p:sp>
      <p:sp>
        <p:nvSpPr>
          <p:cNvPr id="4" name="Content Placeholder 3">
            <a:extLst>
              <a:ext uri="{FF2B5EF4-FFF2-40B4-BE49-F238E27FC236}">
                <a16:creationId xmlns:a16="http://schemas.microsoft.com/office/drawing/2014/main" id="{37AFB185-9D0C-9ACE-6710-27C2C467B235}"/>
              </a:ext>
            </a:extLst>
          </p:cNvPr>
          <p:cNvSpPr>
            <a:spLocks noGrp="1"/>
          </p:cNvSpPr>
          <p:nvPr>
            <p:ph sz="half" idx="2"/>
          </p:nvPr>
        </p:nvSpPr>
        <p:spPr>
          <a:xfrm>
            <a:off x="457200" y="1175657"/>
            <a:ext cx="3890108" cy="3299973"/>
          </a:xfrm>
        </p:spPr>
        <p:txBody>
          <a:bodyPr>
            <a:normAutofit fontScale="92500" lnSpcReduction="10000"/>
          </a:bodyPr>
          <a:lstStyle/>
          <a:p>
            <a:r>
              <a:rPr lang="en-US" dirty="0"/>
              <a:t>Building a positive and supportive relationship with your health care provider is important.</a:t>
            </a:r>
          </a:p>
          <a:p>
            <a:r>
              <a:rPr lang="en-US" dirty="0"/>
              <a:t>If you are having symptoms of depression or another mental health condition, talk to your health care provider, social worker, or case manager. </a:t>
            </a:r>
          </a:p>
        </p:txBody>
      </p:sp>
      <p:sp>
        <p:nvSpPr>
          <p:cNvPr id="6" name="Content Placeholder 5">
            <a:extLst>
              <a:ext uri="{FF2B5EF4-FFF2-40B4-BE49-F238E27FC236}">
                <a16:creationId xmlns:a16="http://schemas.microsoft.com/office/drawing/2014/main" id="{5126C981-F38F-31DE-4060-3D46C176484B}"/>
              </a:ext>
            </a:extLst>
          </p:cNvPr>
          <p:cNvSpPr>
            <a:spLocks noGrp="1"/>
          </p:cNvSpPr>
          <p:nvPr>
            <p:ph sz="quarter" idx="4"/>
          </p:nvPr>
        </p:nvSpPr>
        <p:spPr>
          <a:xfrm>
            <a:off x="4732211" y="1175657"/>
            <a:ext cx="4038599" cy="3299973"/>
          </a:xfrm>
        </p:spPr>
        <p:txBody>
          <a:bodyPr>
            <a:normAutofit/>
          </a:bodyPr>
          <a:lstStyle/>
          <a:p>
            <a:r>
              <a:rPr lang="en-US" sz="2200" dirty="0"/>
              <a:t>Many organizations have websites and telephone hotlines that can help you find treatment for mental health conditions, such as Substance Abuse &amp; Mental Health Services Administration (SAMHSA)</a:t>
            </a:r>
          </a:p>
        </p:txBody>
      </p:sp>
      <p:sp>
        <p:nvSpPr>
          <p:cNvPr id="7" name="Slide Number Placeholder 6">
            <a:extLst>
              <a:ext uri="{FF2B5EF4-FFF2-40B4-BE49-F238E27FC236}">
                <a16:creationId xmlns:a16="http://schemas.microsoft.com/office/drawing/2014/main" id="{A2EA5438-6674-337A-8E48-437EB4CB2E83}"/>
              </a:ext>
            </a:extLst>
          </p:cNvPr>
          <p:cNvSpPr>
            <a:spLocks noGrp="1"/>
          </p:cNvSpPr>
          <p:nvPr>
            <p:ph type="sldNum" sz="quarter" idx="12"/>
          </p:nvPr>
        </p:nvSpPr>
        <p:spPr/>
        <p:txBody>
          <a:bodyPr/>
          <a:lstStyle/>
          <a:p>
            <a:fld id="{9F49499B-0A11-F941-988B-5A98BBA90756}" type="slidenum">
              <a:rPr lang="en-US" smtClean="0">
                <a:solidFill>
                  <a:srgbClr val="FFFFFF"/>
                </a:solidFill>
              </a:rPr>
              <a:pPr/>
              <a:t>15</a:t>
            </a:fld>
            <a:endParaRPr lang="en-US">
              <a:solidFill>
                <a:srgbClr val="FFFFFF"/>
              </a:solidFill>
            </a:endParaRPr>
          </a:p>
        </p:txBody>
      </p:sp>
    </p:spTree>
    <p:extLst>
      <p:ext uri="{BB962C8B-B14F-4D97-AF65-F5344CB8AC3E}">
        <p14:creationId xmlns:p14="http://schemas.microsoft.com/office/powerpoint/2010/main" val="89514393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8A589F-CA6C-CB8E-D30F-3BAAC90CF2C8}"/>
              </a:ext>
            </a:extLst>
          </p:cNvPr>
          <p:cNvSpPr>
            <a:spLocks noGrp="1"/>
          </p:cNvSpPr>
          <p:nvPr>
            <p:ph type="title"/>
          </p:nvPr>
        </p:nvSpPr>
        <p:spPr/>
        <p:txBody>
          <a:bodyPr/>
          <a:lstStyle/>
          <a:p>
            <a:pPr algn="ctr"/>
            <a:r>
              <a:rPr lang="en-US" dirty="0"/>
              <a:t>IMPROVING MENTAL HEALTH</a:t>
            </a:r>
          </a:p>
        </p:txBody>
      </p:sp>
      <p:sp>
        <p:nvSpPr>
          <p:cNvPr id="4" name="Content Placeholder 3">
            <a:extLst>
              <a:ext uri="{FF2B5EF4-FFF2-40B4-BE49-F238E27FC236}">
                <a16:creationId xmlns:a16="http://schemas.microsoft.com/office/drawing/2014/main" id="{F73B2F94-5D13-AA16-E269-1E4C64D8E835}"/>
              </a:ext>
            </a:extLst>
          </p:cNvPr>
          <p:cNvSpPr>
            <a:spLocks noGrp="1"/>
          </p:cNvSpPr>
          <p:nvPr>
            <p:ph sz="half" idx="2"/>
          </p:nvPr>
        </p:nvSpPr>
        <p:spPr>
          <a:xfrm>
            <a:off x="457200" y="1233455"/>
            <a:ext cx="3890108" cy="3242176"/>
          </a:xfrm>
        </p:spPr>
        <p:txBody>
          <a:bodyPr>
            <a:normAutofit/>
          </a:bodyPr>
          <a:lstStyle/>
          <a:p>
            <a:r>
              <a:rPr lang="en-US" sz="2200" dirty="0"/>
              <a:t>Types of mental health providers include: psychiatrists, psychologist, &amp; therapists.</a:t>
            </a:r>
          </a:p>
          <a:p>
            <a:r>
              <a:rPr lang="en-US" sz="2200" dirty="0"/>
              <a:t>Supports groups for mental health and HIV.</a:t>
            </a:r>
          </a:p>
        </p:txBody>
      </p:sp>
      <p:sp>
        <p:nvSpPr>
          <p:cNvPr id="6" name="Content Placeholder 5">
            <a:extLst>
              <a:ext uri="{FF2B5EF4-FFF2-40B4-BE49-F238E27FC236}">
                <a16:creationId xmlns:a16="http://schemas.microsoft.com/office/drawing/2014/main" id="{7B7F4C85-31AB-F329-EA90-400DC67E0913}"/>
              </a:ext>
            </a:extLst>
          </p:cNvPr>
          <p:cNvSpPr>
            <a:spLocks noGrp="1"/>
          </p:cNvSpPr>
          <p:nvPr>
            <p:ph sz="quarter" idx="4"/>
          </p:nvPr>
        </p:nvSpPr>
        <p:spPr>
          <a:xfrm>
            <a:off x="4572000" y="1237206"/>
            <a:ext cx="4038599" cy="2669087"/>
          </a:xfrm>
        </p:spPr>
        <p:txBody>
          <a:bodyPr/>
          <a:lstStyle/>
          <a:p>
            <a:r>
              <a:rPr lang="en-US" sz="2200" dirty="0"/>
              <a:t>Ending HIV shaming within LGBTQIA+ communities.</a:t>
            </a:r>
          </a:p>
          <a:p>
            <a:r>
              <a:rPr lang="en-US" sz="2200" dirty="0"/>
              <a:t>Exercise and meditation</a:t>
            </a:r>
          </a:p>
          <a:p>
            <a:endParaRPr lang="en-US" dirty="0"/>
          </a:p>
        </p:txBody>
      </p:sp>
      <p:sp>
        <p:nvSpPr>
          <p:cNvPr id="7" name="Slide Number Placeholder 6">
            <a:extLst>
              <a:ext uri="{FF2B5EF4-FFF2-40B4-BE49-F238E27FC236}">
                <a16:creationId xmlns:a16="http://schemas.microsoft.com/office/drawing/2014/main" id="{12E0C0E8-4C76-4CED-E423-AC8A5DF256B1}"/>
              </a:ext>
            </a:extLst>
          </p:cNvPr>
          <p:cNvSpPr>
            <a:spLocks noGrp="1"/>
          </p:cNvSpPr>
          <p:nvPr>
            <p:ph type="sldNum" sz="quarter" idx="12"/>
          </p:nvPr>
        </p:nvSpPr>
        <p:spPr/>
        <p:txBody>
          <a:bodyPr/>
          <a:lstStyle/>
          <a:p>
            <a:fld id="{9F49499B-0A11-F941-988B-5A98BBA90756}" type="slidenum">
              <a:rPr lang="en-US" smtClean="0">
                <a:solidFill>
                  <a:srgbClr val="FFFFFF"/>
                </a:solidFill>
              </a:rPr>
              <a:pPr/>
              <a:t>16</a:t>
            </a:fld>
            <a:endParaRPr lang="en-US">
              <a:solidFill>
                <a:srgbClr val="FFFFFF"/>
              </a:solidFill>
            </a:endParaRPr>
          </a:p>
        </p:txBody>
      </p:sp>
    </p:spTree>
    <p:extLst>
      <p:ext uri="{BB962C8B-B14F-4D97-AF65-F5344CB8AC3E}">
        <p14:creationId xmlns:p14="http://schemas.microsoft.com/office/powerpoint/2010/main" val="88598288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1030B6-5B31-30B1-BB4E-5EB9D5EDEF7C}"/>
              </a:ext>
            </a:extLst>
          </p:cNvPr>
          <p:cNvSpPr>
            <a:spLocks noGrp="1"/>
          </p:cNvSpPr>
          <p:nvPr>
            <p:ph type="title"/>
          </p:nvPr>
        </p:nvSpPr>
        <p:spPr/>
        <p:txBody>
          <a:bodyPr/>
          <a:lstStyle/>
          <a:p>
            <a:pPr algn="ctr"/>
            <a:r>
              <a:rPr lang="en-US" dirty="0"/>
              <a:t>References</a:t>
            </a:r>
          </a:p>
        </p:txBody>
      </p:sp>
      <p:sp>
        <p:nvSpPr>
          <p:cNvPr id="3" name="Content Placeholder 2">
            <a:extLst>
              <a:ext uri="{FF2B5EF4-FFF2-40B4-BE49-F238E27FC236}">
                <a16:creationId xmlns:a16="http://schemas.microsoft.com/office/drawing/2014/main" id="{59DC2E88-C403-F02B-1630-D2E49A77D433}"/>
              </a:ext>
            </a:extLst>
          </p:cNvPr>
          <p:cNvSpPr>
            <a:spLocks noGrp="1"/>
          </p:cNvSpPr>
          <p:nvPr>
            <p:ph idx="1"/>
          </p:nvPr>
        </p:nvSpPr>
        <p:spPr/>
        <p:txBody>
          <a:bodyPr>
            <a:normAutofit fontScale="62500" lnSpcReduction="20000"/>
          </a:bodyPr>
          <a:lstStyle/>
          <a:p>
            <a:r>
              <a:rPr lang="en-US" dirty="0"/>
              <a:t>Hutchinson, P. and </a:t>
            </a:r>
            <a:r>
              <a:rPr lang="en-US" dirty="0" err="1"/>
              <a:t>Dhairyawan</a:t>
            </a:r>
            <a:r>
              <a:rPr lang="en-US" dirty="0"/>
              <a:t>, R. (2018) Shame and HIV: Strategies for addressing the negative impact shame has on public health and diagnosis and treatment of HIV, Bioethics. Available at: https://www.ncbi.nlm.nih.gov/pmc/articles/PMC5763398/ (Accessed: 25 August 2023). </a:t>
            </a:r>
          </a:p>
          <a:p>
            <a:r>
              <a:rPr lang="en-US" dirty="0"/>
              <a:t>Olivier </a:t>
            </a:r>
            <a:r>
              <a:rPr lang="en-US" dirty="0" err="1"/>
              <a:t>Ferlatte</a:t>
            </a:r>
            <a:r>
              <a:rPr lang="en-US" dirty="0"/>
              <a:t> a b et al. (2022) Understanding stigma and suicidality among gay men living with HIV: A photovoice project, SSM - Qualitative Research in Health. Available at: https://www.sciencedirect.com/science/article/pii/S2667321522000749 (Accessed: 25 August 2023). </a:t>
            </a:r>
          </a:p>
          <a:p>
            <a:r>
              <a:rPr lang="en-US" dirty="0"/>
              <a:t>Berg, R.C. and Ross, M.W. (2014) The second closet: A qualitative study of HIV stigma among seropositive gay men in a Southern U.S. city, International journal of sexual health : official journal of the World Association for Sexual Health. Available at: https://www.ncbi.nlm.nih.gov/pmc/articles/PMC4136678/ (Accessed: 25 August 2023). </a:t>
            </a:r>
          </a:p>
          <a:p>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904CFE36-C684-B7B4-14C6-BA3DDF40112B}"/>
              </a:ext>
            </a:extLst>
          </p:cNvPr>
          <p:cNvSpPr>
            <a:spLocks noGrp="1"/>
          </p:cNvSpPr>
          <p:nvPr>
            <p:ph type="sldNum" sz="quarter" idx="12"/>
          </p:nvPr>
        </p:nvSpPr>
        <p:spPr/>
        <p:txBody>
          <a:bodyPr/>
          <a:lstStyle/>
          <a:p>
            <a:fld id="{6E2D2B3B-882E-40F3-A32F-6DD516915044}" type="slidenum">
              <a:rPr lang="en-US" smtClean="0"/>
              <a:pPr/>
              <a:t>17</a:t>
            </a:fld>
            <a:endParaRPr lang="en-US"/>
          </a:p>
        </p:txBody>
      </p:sp>
    </p:spTree>
    <p:extLst>
      <p:ext uri="{BB962C8B-B14F-4D97-AF65-F5344CB8AC3E}">
        <p14:creationId xmlns:p14="http://schemas.microsoft.com/office/powerpoint/2010/main" val="312686714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1030B6-5B31-30B1-BB4E-5EB9D5EDEF7C}"/>
              </a:ext>
            </a:extLst>
          </p:cNvPr>
          <p:cNvSpPr>
            <a:spLocks noGrp="1"/>
          </p:cNvSpPr>
          <p:nvPr>
            <p:ph type="title"/>
          </p:nvPr>
        </p:nvSpPr>
        <p:spPr/>
        <p:txBody>
          <a:bodyPr/>
          <a:lstStyle/>
          <a:p>
            <a:pPr algn="ctr"/>
            <a:r>
              <a:rPr lang="en-US" dirty="0"/>
              <a:t>Resources</a:t>
            </a:r>
          </a:p>
        </p:txBody>
      </p:sp>
      <p:sp>
        <p:nvSpPr>
          <p:cNvPr id="3" name="Content Placeholder 2">
            <a:extLst>
              <a:ext uri="{FF2B5EF4-FFF2-40B4-BE49-F238E27FC236}">
                <a16:creationId xmlns:a16="http://schemas.microsoft.com/office/drawing/2014/main" id="{59DC2E88-C403-F02B-1630-D2E49A77D433}"/>
              </a:ext>
            </a:extLst>
          </p:cNvPr>
          <p:cNvSpPr>
            <a:spLocks noGrp="1"/>
          </p:cNvSpPr>
          <p:nvPr>
            <p:ph idx="1"/>
          </p:nvPr>
        </p:nvSpPr>
        <p:spPr/>
        <p:txBody>
          <a:bodyPr/>
          <a:lstStyle/>
          <a:p>
            <a:r>
              <a:rPr lang="en-US" dirty="0"/>
              <a:t>HIV and mental health (no date) HIV.gov. Available at: https://www.hiv.gov/hiv-basics/staying-in-hiv-care/other-related-health-issues/mental-health (Accessed: 25 August 2023). </a:t>
            </a:r>
          </a:p>
          <a:p>
            <a:endParaRPr lang="en-US" dirty="0"/>
          </a:p>
        </p:txBody>
      </p:sp>
      <p:sp>
        <p:nvSpPr>
          <p:cNvPr id="4" name="Slide Number Placeholder 3">
            <a:extLst>
              <a:ext uri="{FF2B5EF4-FFF2-40B4-BE49-F238E27FC236}">
                <a16:creationId xmlns:a16="http://schemas.microsoft.com/office/drawing/2014/main" id="{904CFE36-C684-B7B4-14C6-BA3DDF40112B}"/>
              </a:ext>
            </a:extLst>
          </p:cNvPr>
          <p:cNvSpPr>
            <a:spLocks noGrp="1"/>
          </p:cNvSpPr>
          <p:nvPr>
            <p:ph type="sldNum" sz="quarter" idx="12"/>
          </p:nvPr>
        </p:nvSpPr>
        <p:spPr/>
        <p:txBody>
          <a:bodyPr/>
          <a:lstStyle/>
          <a:p>
            <a:fld id="{6E2D2B3B-882E-40F3-A32F-6DD516915044}" type="slidenum">
              <a:rPr lang="en-US" smtClean="0"/>
              <a:pPr/>
              <a:t>18</a:t>
            </a:fld>
            <a:endParaRPr lang="en-US"/>
          </a:p>
        </p:txBody>
      </p:sp>
    </p:spTree>
    <p:extLst>
      <p:ext uri="{BB962C8B-B14F-4D97-AF65-F5344CB8AC3E}">
        <p14:creationId xmlns:p14="http://schemas.microsoft.com/office/powerpoint/2010/main" val="96216383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485900" y="205978"/>
            <a:ext cx="6236677" cy="536972"/>
          </a:xfrm>
        </p:spPr>
        <p:txBody>
          <a:bodyPr/>
          <a:lstStyle/>
          <a:p>
            <a:pPr algn="ctr"/>
            <a:r>
              <a:rPr lang="en-US" dirty="0"/>
              <a:t>Resources</a:t>
            </a:r>
          </a:p>
        </p:txBody>
      </p:sp>
      <p:sp>
        <p:nvSpPr>
          <p:cNvPr id="6" name="Content Placeholder 5"/>
          <p:cNvSpPr>
            <a:spLocks noGrp="1"/>
          </p:cNvSpPr>
          <p:nvPr>
            <p:ph sz="half" idx="1"/>
          </p:nvPr>
        </p:nvSpPr>
        <p:spPr>
          <a:xfrm>
            <a:off x="0" y="895350"/>
            <a:ext cx="4743450" cy="3771900"/>
          </a:xfrm>
        </p:spPr>
        <p:txBody>
          <a:bodyPr>
            <a:normAutofit fontScale="85000" lnSpcReduction="20000"/>
          </a:bodyPr>
          <a:lstStyle/>
          <a:p>
            <a:r>
              <a:rPr lang="en-US" dirty="0"/>
              <a:t>National Clinician  Consultation Center </a:t>
            </a:r>
            <a:r>
              <a:rPr lang="en-US" sz="1900" dirty="0">
                <a:hlinkClick r:id="rId3"/>
              </a:rPr>
              <a:t>http://nccc.ucsf.edu/</a:t>
            </a:r>
            <a:endParaRPr lang="en-US" sz="1900" dirty="0"/>
          </a:p>
          <a:p>
            <a:pPr lvl="1"/>
            <a:r>
              <a:rPr lang="en-US" dirty="0"/>
              <a:t>HIV Management</a:t>
            </a:r>
          </a:p>
          <a:p>
            <a:pPr lvl="1"/>
            <a:r>
              <a:rPr lang="en-US" dirty="0"/>
              <a:t>Perinatal HIV </a:t>
            </a:r>
          </a:p>
          <a:p>
            <a:pPr lvl="1"/>
            <a:r>
              <a:rPr lang="en-US" dirty="0"/>
              <a:t>HIV PrEP </a:t>
            </a:r>
          </a:p>
          <a:p>
            <a:pPr lvl="1"/>
            <a:r>
              <a:rPr lang="en-US" dirty="0"/>
              <a:t>HIV PEP line</a:t>
            </a:r>
          </a:p>
          <a:p>
            <a:pPr lvl="1"/>
            <a:r>
              <a:rPr lang="en-US" dirty="0"/>
              <a:t>HCV Management</a:t>
            </a:r>
          </a:p>
          <a:p>
            <a:pPr lvl="1"/>
            <a:r>
              <a:rPr lang="en-US" dirty="0"/>
              <a:t>Substance Use Management</a:t>
            </a:r>
          </a:p>
          <a:p>
            <a:pPr lvl="1"/>
            <a:endParaRPr lang="en-US" sz="1000" dirty="0"/>
          </a:p>
          <a:p>
            <a:r>
              <a:rPr lang="en-US" dirty="0"/>
              <a:t>Present on ECHO</a:t>
            </a:r>
            <a:endParaRPr lang="en-US" sz="600" dirty="0"/>
          </a:p>
          <a:p>
            <a:pPr algn="l" rtl="0" fontAlgn="base">
              <a:buFont typeface="Arial" panose="020B0604020202020204" pitchFamily="34" charset="0"/>
              <a:buChar char="•"/>
            </a:pPr>
            <a:r>
              <a:rPr lang="en-US" sz="1900" b="0" i="0" u="sng" strike="noStrike" dirty="0">
                <a:solidFill>
                  <a:srgbClr val="478FCC"/>
                </a:solidFill>
                <a:effectLst/>
                <a:latin typeface="Arial" panose="020B0604020202020204" pitchFamily="34" charset="0"/>
                <a:hlinkClick r:id="rId4"/>
              </a:rPr>
              <a:t>https://hsc.unm.edu/scaetc/programs-services/echo.html</a:t>
            </a:r>
            <a:r>
              <a:rPr lang="en-US" sz="1900" b="0" i="0" dirty="0">
                <a:solidFill>
                  <a:srgbClr val="222222"/>
                </a:solidFill>
                <a:effectLst/>
                <a:latin typeface="Arial" panose="020B0604020202020204" pitchFamily="34" charset="0"/>
              </a:rPr>
              <a:t>​</a:t>
            </a:r>
          </a:p>
          <a:p>
            <a:pPr algn="l" rtl="0" fontAlgn="base">
              <a:buFont typeface="Arial" panose="020B0604020202020204" pitchFamily="34" charset="0"/>
              <a:buChar char="•"/>
            </a:pPr>
            <a:endParaRPr lang="en-US" b="0" i="0" dirty="0">
              <a:solidFill>
                <a:srgbClr val="222222"/>
              </a:solidFill>
              <a:effectLst/>
              <a:latin typeface="Arial" panose="020B0604020202020204" pitchFamily="34" charset="0"/>
            </a:endParaRPr>
          </a:p>
        </p:txBody>
      </p:sp>
      <p:sp>
        <p:nvSpPr>
          <p:cNvPr id="7" name="Content Placeholder 6"/>
          <p:cNvSpPr>
            <a:spLocks noGrp="1"/>
          </p:cNvSpPr>
          <p:nvPr>
            <p:ph sz="half" idx="2"/>
          </p:nvPr>
        </p:nvSpPr>
        <p:spPr>
          <a:xfrm>
            <a:off x="4629150" y="895350"/>
            <a:ext cx="4451278" cy="3771900"/>
          </a:xfrm>
        </p:spPr>
        <p:txBody>
          <a:bodyPr>
            <a:noAutofit/>
          </a:bodyPr>
          <a:lstStyle/>
          <a:p>
            <a:r>
              <a:rPr lang="en-US" sz="2000" dirty="0"/>
              <a:t>AETC National HIV Curriculum </a:t>
            </a:r>
            <a:r>
              <a:rPr lang="en-US" sz="1600" dirty="0">
                <a:hlinkClick r:id="rId5"/>
              </a:rPr>
              <a:t>https://aidsetc.org/nhc</a:t>
            </a:r>
            <a:endParaRPr lang="en-US" sz="1600" dirty="0"/>
          </a:p>
          <a:p>
            <a:r>
              <a:rPr lang="en-US" sz="2000" dirty="0"/>
              <a:t>AETC National Coordinating Resource Center </a:t>
            </a:r>
            <a:r>
              <a:rPr lang="en-US" sz="1600" dirty="0">
                <a:hlinkClick r:id="rId6"/>
              </a:rPr>
              <a:t>https://targethiv.org/library/aetc-national-coordinating-resource-center-0</a:t>
            </a:r>
            <a:endParaRPr lang="en-US" sz="1600" dirty="0"/>
          </a:p>
          <a:p>
            <a:r>
              <a:rPr lang="en-US" sz="2000" dirty="0"/>
              <a:t>HIVMA Resource Directory </a:t>
            </a:r>
            <a:r>
              <a:rPr lang="en-US" sz="1600" b="0" i="0" u="sng" strike="noStrike" dirty="0">
                <a:solidFill>
                  <a:srgbClr val="0563C1"/>
                </a:solidFill>
                <a:effectLst/>
                <a:hlinkClick r:id="rId7"/>
              </a:rPr>
              <a:t>https://www.hivma.org/globalassets/ektron-import/hivma/hivma-resource-directory.pdf</a:t>
            </a:r>
            <a:r>
              <a:rPr lang="en-US" sz="1600" b="0" i="0" u="none" strike="noStrike" dirty="0">
                <a:solidFill>
                  <a:srgbClr val="000000"/>
                </a:solidFill>
                <a:effectLst/>
              </a:rPr>
              <a:t> </a:t>
            </a:r>
          </a:p>
          <a:p>
            <a:r>
              <a:rPr lang="en-US" sz="2000" dirty="0"/>
              <a:t>Additional trainings </a:t>
            </a:r>
            <a:r>
              <a:rPr lang="en-US" sz="2000" dirty="0">
                <a:hlinkClick r:id="rId8"/>
              </a:rPr>
              <a:t>scaetcecho@salud.unm.edu</a:t>
            </a:r>
            <a:endParaRPr lang="en-US" sz="2000" dirty="0"/>
          </a:p>
          <a:p>
            <a:r>
              <a:rPr lang="en-US" sz="2000" dirty="0">
                <a:hlinkClick r:id="rId9"/>
              </a:rPr>
              <a:t>www.scaetc.org</a:t>
            </a:r>
            <a:endParaRPr lang="en-US" sz="2000" dirty="0"/>
          </a:p>
        </p:txBody>
      </p:sp>
      <p:sp>
        <p:nvSpPr>
          <p:cNvPr id="4" name="Slide Number Placeholder 3"/>
          <p:cNvSpPr>
            <a:spLocks noGrp="1"/>
          </p:cNvSpPr>
          <p:nvPr>
            <p:ph type="sldNum" sz="quarter" idx="12"/>
          </p:nvPr>
        </p:nvSpPr>
        <p:spPr/>
        <p:txBody>
          <a:bodyPr/>
          <a:lstStyle/>
          <a:p>
            <a:fld id="{6E2D2B3B-882E-40F3-A32F-6DD516915044}" type="slidenum">
              <a:rPr lang="en-US" smtClean="0"/>
              <a:pPr/>
              <a:t>19</a:t>
            </a:fld>
            <a:endParaRPr lang="en-US" dirty="0"/>
          </a:p>
        </p:txBody>
      </p:sp>
    </p:spTree>
    <p:extLst>
      <p:ext uri="{BB962C8B-B14F-4D97-AF65-F5344CB8AC3E}">
        <p14:creationId xmlns:p14="http://schemas.microsoft.com/office/powerpoint/2010/main" val="12322020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4215" y="250080"/>
            <a:ext cx="8315569" cy="857250"/>
          </a:xfrm>
        </p:spPr>
        <p:txBody>
          <a:bodyPr/>
          <a:lstStyle/>
          <a:p>
            <a:pPr algn="ctr"/>
            <a:r>
              <a:rPr lang="en-US" sz="3600" dirty="0"/>
              <a:t>Conflict of Interest Disclosure Statement</a:t>
            </a:r>
          </a:p>
        </p:txBody>
      </p:sp>
      <p:sp>
        <p:nvSpPr>
          <p:cNvPr id="3" name="Content Placeholder 2"/>
          <p:cNvSpPr>
            <a:spLocks noGrp="1"/>
          </p:cNvSpPr>
          <p:nvPr>
            <p:ph idx="1"/>
          </p:nvPr>
        </p:nvSpPr>
        <p:spPr>
          <a:xfrm>
            <a:off x="414214" y="1162051"/>
            <a:ext cx="8315569" cy="495300"/>
          </a:xfrm>
        </p:spPr>
        <p:txBody>
          <a:bodyPr>
            <a:normAutofit/>
          </a:bodyPr>
          <a:lstStyle/>
          <a:p>
            <a:pPr indent="-342900"/>
            <a:r>
              <a:rPr lang="en-US" dirty="0"/>
              <a:t>Speaker has nothing to disclose</a:t>
            </a:r>
          </a:p>
          <a:p>
            <a:pPr marL="114300" indent="0">
              <a:buNone/>
            </a:pPr>
            <a:endParaRPr lang="en-US" dirty="0"/>
          </a:p>
        </p:txBody>
      </p:sp>
      <p:sp>
        <p:nvSpPr>
          <p:cNvPr id="4" name="Slide Number Placeholder 3"/>
          <p:cNvSpPr>
            <a:spLocks noGrp="1"/>
          </p:cNvSpPr>
          <p:nvPr>
            <p:ph type="sldNum" sz="quarter" idx="12"/>
          </p:nvPr>
        </p:nvSpPr>
        <p:spPr/>
        <p:txBody>
          <a:bodyPr/>
          <a:lstStyle/>
          <a:p>
            <a:fld id="{6E2D2B3B-882E-40F3-A32F-6DD516915044}" type="slidenum">
              <a:rPr lang="en-US" smtClean="0"/>
              <a:pPr/>
              <a:t>2</a:t>
            </a:fld>
            <a:endParaRPr lang="en-US"/>
          </a:p>
        </p:txBody>
      </p:sp>
      <p:sp>
        <p:nvSpPr>
          <p:cNvPr id="6" name="TextBox 5"/>
          <p:cNvSpPr txBox="1"/>
          <p:nvPr/>
        </p:nvSpPr>
        <p:spPr>
          <a:xfrm>
            <a:off x="457200" y="3714750"/>
            <a:ext cx="8229600" cy="938719"/>
          </a:xfrm>
          <a:prstGeom prst="rect">
            <a:avLst/>
          </a:prstGeom>
          <a:noFill/>
        </p:spPr>
        <p:txBody>
          <a:bodyPr wrap="square" lIns="91440" tIns="45720" rIns="91440" bIns="45720" rtlCol="0" anchor="t">
            <a:spAutoFit/>
          </a:bodyPr>
          <a:lstStyle/>
          <a:p>
            <a:r>
              <a:rPr lang="en-US" sz="1100" dirty="0">
                <a:solidFill>
                  <a:srgbClr val="222222"/>
                </a:solidFill>
                <a:latin typeface="Calibri"/>
                <a:ea typeface="Calibri" panose="020F0502020204030204" pitchFamily="34" charset="0"/>
                <a:cs typeface="Times New Roman"/>
              </a:rPr>
              <a:t>This program is supported by the Health Resources and Services Administration (HRSA) of the U.S. Department of Health and Human Services (HHS) as part of an award totaling $4,205,743 with 0% financed with non-governmental sources. The contents are those of the author(s) and do not necessarily represent the official views of, nor</a:t>
            </a:r>
            <a:r>
              <a:rPr lang="en-US" sz="1100" dirty="0">
                <a:ea typeface="Calibri" panose="020F0502020204030204" pitchFamily="34" charset="0"/>
                <a:cs typeface="Times New Roman"/>
              </a:rPr>
              <a:t> does mention of trade names, commercial practices, or organizations imply </a:t>
            </a:r>
            <a:r>
              <a:rPr lang="en-US" sz="1100" dirty="0">
                <a:solidFill>
                  <a:srgbClr val="222222"/>
                </a:solidFill>
                <a:latin typeface="Calibri"/>
                <a:ea typeface="Calibri" panose="020F0502020204030204" pitchFamily="34" charset="0"/>
                <a:cs typeface="Times New Roman"/>
              </a:rPr>
              <a:t>an endorsement by HRSA, HHS, or the U.S. Government. For more information, please visit HRSA.gov. </a:t>
            </a:r>
            <a:r>
              <a:rPr lang="en-US" sz="1100" i="1" dirty="0">
                <a:latin typeface="Calibri"/>
                <a:ea typeface="Calibri" panose="020F0502020204030204" pitchFamily="34" charset="0"/>
                <a:cs typeface="Calibri"/>
              </a:rPr>
              <a:t>Any trade/brand names for products mentioned during this presentation are for training and identification purposes only.</a:t>
            </a:r>
            <a:endParaRPr lang="en-US" sz="1100" dirty="0">
              <a:latin typeface="Calibri"/>
              <a:ea typeface="Calibri" panose="020F0502020204030204" pitchFamily="34" charset="0"/>
              <a:cs typeface="Calibri"/>
            </a:endParaRPr>
          </a:p>
        </p:txBody>
      </p:sp>
    </p:spTree>
    <p:extLst>
      <p:ext uri="{BB962C8B-B14F-4D97-AF65-F5344CB8AC3E}">
        <p14:creationId xmlns:p14="http://schemas.microsoft.com/office/powerpoint/2010/main" val="343660133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3F731D-9E06-F442-8B0E-19C2CFB3FE4E}"/>
              </a:ext>
            </a:extLst>
          </p:cNvPr>
          <p:cNvSpPr>
            <a:spLocks noGrp="1"/>
          </p:cNvSpPr>
          <p:nvPr>
            <p:ph type="title"/>
          </p:nvPr>
        </p:nvSpPr>
        <p:spPr>
          <a:xfrm>
            <a:off x="457202" y="205981"/>
            <a:ext cx="8074586" cy="353696"/>
          </a:xfrm>
        </p:spPr>
        <p:txBody>
          <a:bodyPr/>
          <a:lstStyle/>
          <a:p>
            <a:pPr algn="ctr"/>
            <a:r>
              <a:rPr lang="en-US" dirty="0"/>
              <a:t>SCAETC Social Media </a:t>
            </a:r>
          </a:p>
        </p:txBody>
      </p:sp>
      <p:pic>
        <p:nvPicPr>
          <p:cNvPr id="6" name="Content Placeholder 5">
            <a:extLst>
              <a:ext uri="{FF2B5EF4-FFF2-40B4-BE49-F238E27FC236}">
                <a16:creationId xmlns:a16="http://schemas.microsoft.com/office/drawing/2014/main" id="{0487A2FD-CC82-E343-AA40-B010D1501171}"/>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150883" y="819150"/>
            <a:ext cx="6842234" cy="3848758"/>
          </a:xfrm>
        </p:spPr>
      </p:pic>
      <p:sp>
        <p:nvSpPr>
          <p:cNvPr id="4" name="Slide Number Placeholder 3">
            <a:extLst>
              <a:ext uri="{FF2B5EF4-FFF2-40B4-BE49-F238E27FC236}">
                <a16:creationId xmlns:a16="http://schemas.microsoft.com/office/drawing/2014/main" id="{306AFD56-2FB3-A44E-97CB-CC04AB092226}"/>
              </a:ext>
            </a:extLst>
          </p:cNvPr>
          <p:cNvSpPr>
            <a:spLocks noGrp="1"/>
          </p:cNvSpPr>
          <p:nvPr>
            <p:ph type="sldNum" sz="quarter" idx="12"/>
          </p:nvPr>
        </p:nvSpPr>
        <p:spPr/>
        <p:txBody>
          <a:bodyPr/>
          <a:lstStyle/>
          <a:p>
            <a:pPr defTabSz="914378"/>
            <a:fld id="{6E2D2B3B-882E-40F3-A32F-6DD516915044}" type="slidenum">
              <a:rPr lang="en-US">
                <a:solidFill>
                  <a:srgbClr val="FFFFFF"/>
                </a:solidFill>
                <a:latin typeface="Arial"/>
              </a:rPr>
              <a:pPr defTabSz="914378"/>
              <a:t>20</a:t>
            </a:fld>
            <a:endParaRPr lang="en-US" dirty="0">
              <a:solidFill>
                <a:srgbClr val="FFFFFF"/>
              </a:solidFill>
              <a:latin typeface="Arial"/>
            </a:endParaRPr>
          </a:p>
        </p:txBody>
      </p:sp>
    </p:spTree>
    <p:extLst>
      <p:ext uri="{BB962C8B-B14F-4D97-AF65-F5344CB8AC3E}">
        <p14:creationId xmlns:p14="http://schemas.microsoft.com/office/powerpoint/2010/main" val="24664601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089A5B-B2D3-4EA3-A299-125CFB7E71CC}"/>
              </a:ext>
            </a:extLst>
          </p:cNvPr>
          <p:cNvSpPr>
            <a:spLocks noGrp="1"/>
          </p:cNvSpPr>
          <p:nvPr>
            <p:ph type="title"/>
          </p:nvPr>
        </p:nvSpPr>
        <p:spPr/>
        <p:txBody>
          <a:bodyPr/>
          <a:lstStyle/>
          <a:p>
            <a:pPr algn="ctr"/>
            <a:r>
              <a:rPr lang="en-US" dirty="0"/>
              <a:t>Use of Trade/Brand Names</a:t>
            </a:r>
          </a:p>
        </p:txBody>
      </p:sp>
      <p:sp>
        <p:nvSpPr>
          <p:cNvPr id="3" name="Content Placeholder 2">
            <a:extLst>
              <a:ext uri="{FF2B5EF4-FFF2-40B4-BE49-F238E27FC236}">
                <a16:creationId xmlns:a16="http://schemas.microsoft.com/office/drawing/2014/main" id="{F2CDBED2-F37B-4958-BED9-2C8460F26CD1}"/>
              </a:ext>
            </a:extLst>
          </p:cNvPr>
          <p:cNvSpPr>
            <a:spLocks noGrp="1"/>
          </p:cNvSpPr>
          <p:nvPr>
            <p:ph idx="1"/>
          </p:nvPr>
        </p:nvSpPr>
        <p:spPr/>
        <p:txBody>
          <a:bodyPr/>
          <a:lstStyle/>
          <a:p>
            <a:endParaRPr lang="en-US" dirty="0"/>
          </a:p>
          <a:p>
            <a:pPr marL="114297" indent="0">
              <a:buNone/>
            </a:pPr>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BB4EE4A2-2D25-4575-BE19-535D47BF54A6}"/>
              </a:ext>
            </a:extLst>
          </p:cNvPr>
          <p:cNvSpPr>
            <a:spLocks noGrp="1"/>
          </p:cNvSpPr>
          <p:nvPr>
            <p:ph type="sldNum" sz="quarter" idx="12"/>
          </p:nvPr>
        </p:nvSpPr>
        <p:spPr/>
        <p:txBody>
          <a:bodyPr/>
          <a:lstStyle/>
          <a:p>
            <a:pPr defTabSz="914378"/>
            <a:fld id="{6E2D2B3B-882E-40F3-A32F-6DD516915044}" type="slidenum">
              <a:rPr lang="en-US">
                <a:solidFill>
                  <a:srgbClr val="FFFFFF"/>
                </a:solidFill>
                <a:latin typeface="Arial"/>
              </a:rPr>
              <a:pPr defTabSz="914378"/>
              <a:t>3</a:t>
            </a:fld>
            <a:endParaRPr lang="en-US" dirty="0">
              <a:solidFill>
                <a:srgbClr val="FFFFFF"/>
              </a:solidFill>
              <a:latin typeface="Arial"/>
            </a:endParaRPr>
          </a:p>
        </p:txBody>
      </p:sp>
      <p:sp>
        <p:nvSpPr>
          <p:cNvPr id="5" name="TextBox 4">
            <a:extLst>
              <a:ext uri="{FF2B5EF4-FFF2-40B4-BE49-F238E27FC236}">
                <a16:creationId xmlns:a16="http://schemas.microsoft.com/office/drawing/2014/main" id="{F0BEDD42-78D0-43EE-8998-2C3555A31481}"/>
              </a:ext>
            </a:extLst>
          </p:cNvPr>
          <p:cNvSpPr txBox="1"/>
          <p:nvPr/>
        </p:nvSpPr>
        <p:spPr>
          <a:xfrm>
            <a:off x="669192" y="1063230"/>
            <a:ext cx="7891585" cy="3477875"/>
          </a:xfrm>
          <a:prstGeom prst="rect">
            <a:avLst/>
          </a:prstGeom>
          <a:noFill/>
        </p:spPr>
        <p:txBody>
          <a:bodyPr wrap="square" rtlCol="0">
            <a:spAutoFit/>
          </a:bodyPr>
          <a:lstStyle/>
          <a:p>
            <a:pPr defTabSz="914378"/>
            <a:r>
              <a:rPr lang="en-US" sz="2000" dirty="0">
                <a:solidFill>
                  <a:srgbClr val="222222"/>
                </a:solidFill>
                <a:latin typeface="Arial"/>
                <a:ea typeface="Calibri" panose="020F0502020204030204" pitchFamily="34" charset="0"/>
                <a:cs typeface="Times New Roman" panose="02020603050405020304" pitchFamily="18" charset="0"/>
              </a:rPr>
              <a:t>This program is supported by the Health Resources and Services Administration (HRSA) of the U.S. </a:t>
            </a:r>
            <a:r>
              <a:rPr lang="en-US" sz="2000" dirty="0">
                <a:solidFill>
                  <a:srgbClr val="222222"/>
                </a:solidFill>
                <a:ea typeface="Calibri" panose="020F0502020204030204" pitchFamily="34" charset="0"/>
                <a:cs typeface="Times New Roman" panose="02020603050405020304" pitchFamily="18" charset="0"/>
              </a:rPr>
              <a:t>Department of Health and Human Services (HHS) as part of an award totaling $</a:t>
            </a:r>
            <a:r>
              <a:rPr lang="en-US" sz="2000" dirty="0">
                <a:solidFill>
                  <a:srgbClr val="222222"/>
                </a:solidFill>
                <a:ea typeface="Calibri" panose="020F0502020204030204" pitchFamily="34" charset="0"/>
                <a:cs typeface="Times New Roman"/>
              </a:rPr>
              <a:t>4,205,743</a:t>
            </a:r>
            <a:r>
              <a:rPr lang="en-US" sz="2000" dirty="0">
                <a:solidFill>
                  <a:srgbClr val="222222"/>
                </a:solidFill>
                <a:ea typeface="Calibri" panose="020F0502020204030204" pitchFamily="34" charset="0"/>
                <a:cs typeface="Times New Roman" panose="02020603050405020304" pitchFamily="18" charset="0"/>
              </a:rPr>
              <a:t>, with 0% financed with non-governmental sources. </a:t>
            </a:r>
          </a:p>
          <a:p>
            <a:pPr defTabSz="914378"/>
            <a:endParaRPr lang="en-US" sz="2000" dirty="0">
              <a:solidFill>
                <a:srgbClr val="222222"/>
              </a:solidFill>
              <a:latin typeface="Arial"/>
              <a:ea typeface="Calibri" panose="020F0502020204030204" pitchFamily="34" charset="0"/>
              <a:cs typeface="Times New Roman" panose="02020603050405020304" pitchFamily="18" charset="0"/>
            </a:endParaRPr>
          </a:p>
          <a:p>
            <a:pPr defTabSz="914378"/>
            <a:r>
              <a:rPr lang="en-US" sz="2000" dirty="0">
                <a:solidFill>
                  <a:srgbClr val="222222"/>
                </a:solidFill>
                <a:latin typeface="Arial"/>
                <a:ea typeface="Calibri" panose="020F0502020204030204" pitchFamily="34" charset="0"/>
                <a:cs typeface="Times New Roman" panose="02020603050405020304" pitchFamily="18" charset="0"/>
              </a:rPr>
              <a:t>The views expressed do not necessarily reflect the official policies of the  Department of Health and Human Services, nor does mention of trade names, commercial practices, or organizations imply endorsement by the U.S. Government. </a:t>
            </a:r>
            <a:r>
              <a:rPr lang="en-US" sz="2000" i="1" dirty="0">
                <a:solidFill>
                  <a:srgbClr val="222222"/>
                </a:solidFill>
                <a:latin typeface="Arial"/>
                <a:ea typeface="Calibri" panose="020F0502020204030204" pitchFamily="34" charset="0"/>
                <a:cs typeface="Times New Roman" panose="02020603050405020304" pitchFamily="18" charset="0"/>
              </a:rPr>
              <a:t>Any trade/brand names for products mentioned during this presentation are for training and identification purposes only.</a:t>
            </a:r>
            <a:endParaRPr lang="en-US" sz="2000" dirty="0">
              <a:solidFill>
                <a:srgbClr val="222222"/>
              </a:solidFill>
              <a:latin typeface="Arial"/>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528893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F8ED0A-DB30-C93F-A9AD-F61F609C7175}"/>
              </a:ext>
            </a:extLst>
          </p:cNvPr>
          <p:cNvSpPr>
            <a:spLocks noGrp="1"/>
          </p:cNvSpPr>
          <p:nvPr>
            <p:ph type="title"/>
          </p:nvPr>
        </p:nvSpPr>
        <p:spPr/>
        <p:txBody>
          <a:bodyPr/>
          <a:lstStyle/>
          <a:p>
            <a:pPr algn="ctr"/>
            <a:r>
              <a:rPr lang="en-US" dirty="0"/>
              <a:t>Unconscious Bias Disclosure</a:t>
            </a:r>
          </a:p>
        </p:txBody>
      </p:sp>
      <p:sp>
        <p:nvSpPr>
          <p:cNvPr id="3" name="Content Placeholder 2">
            <a:extLst>
              <a:ext uri="{FF2B5EF4-FFF2-40B4-BE49-F238E27FC236}">
                <a16:creationId xmlns:a16="http://schemas.microsoft.com/office/drawing/2014/main" id="{3FF913B5-B8AA-4FF0-7E4F-A2DCC2A52012}"/>
              </a:ext>
            </a:extLst>
          </p:cNvPr>
          <p:cNvSpPr>
            <a:spLocks noGrp="1"/>
          </p:cNvSpPr>
          <p:nvPr>
            <p:ph idx="1"/>
          </p:nvPr>
        </p:nvSpPr>
        <p:spPr/>
        <p:txBody>
          <a:bodyPr>
            <a:normAutofit fontScale="92500"/>
          </a:bodyPr>
          <a:lstStyle/>
          <a:p>
            <a:r>
              <a:rPr lang="en-US" dirty="0"/>
              <a:t>SCAETC recognizes that language is constantly evolving, and while we make every effort to avoid bias and stigmatizing terms, we acknowledge that unintentional lapses may occur in our presentations.</a:t>
            </a:r>
          </a:p>
          <a:p>
            <a:r>
              <a:rPr lang="en-US" dirty="0"/>
              <a:t>We value your feedback and encourage you to share any concerns related to language, images, or concepts that may be offensive or stigmatizing. </a:t>
            </a:r>
          </a:p>
          <a:p>
            <a:r>
              <a:rPr lang="en-US" dirty="0"/>
              <a:t>Your input will help us refine and improve our presentations, ensuring they remain inclusive and respectful to participants.</a:t>
            </a:r>
          </a:p>
        </p:txBody>
      </p:sp>
      <p:sp>
        <p:nvSpPr>
          <p:cNvPr id="4" name="Slide Number Placeholder 3">
            <a:extLst>
              <a:ext uri="{FF2B5EF4-FFF2-40B4-BE49-F238E27FC236}">
                <a16:creationId xmlns:a16="http://schemas.microsoft.com/office/drawing/2014/main" id="{782116D6-C495-FFD8-35E8-5FAE826C226A}"/>
              </a:ext>
            </a:extLst>
          </p:cNvPr>
          <p:cNvSpPr>
            <a:spLocks noGrp="1"/>
          </p:cNvSpPr>
          <p:nvPr>
            <p:ph type="sldNum" sz="quarter" idx="12"/>
          </p:nvPr>
        </p:nvSpPr>
        <p:spPr/>
        <p:txBody>
          <a:bodyPr/>
          <a:lstStyle/>
          <a:p>
            <a:fld id="{6E2D2B3B-882E-40F3-A32F-6DD516915044}" type="slidenum">
              <a:rPr lang="en-US" smtClean="0"/>
              <a:pPr/>
              <a:t>4</a:t>
            </a:fld>
            <a:endParaRPr lang="en-US"/>
          </a:p>
        </p:txBody>
      </p:sp>
    </p:spTree>
    <p:extLst>
      <p:ext uri="{BB962C8B-B14F-4D97-AF65-F5344CB8AC3E}">
        <p14:creationId xmlns:p14="http://schemas.microsoft.com/office/powerpoint/2010/main" val="8629752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218F78-E064-7357-A503-47FA98595D0C}"/>
              </a:ext>
            </a:extLst>
          </p:cNvPr>
          <p:cNvSpPr>
            <a:spLocks noGrp="1"/>
          </p:cNvSpPr>
          <p:nvPr>
            <p:ph type="title"/>
          </p:nvPr>
        </p:nvSpPr>
        <p:spPr/>
        <p:txBody>
          <a:bodyPr/>
          <a:lstStyle/>
          <a:p>
            <a:pPr algn="ctr"/>
            <a:r>
              <a:rPr lang="en-US" dirty="0"/>
              <a:t>Learning Objectives</a:t>
            </a:r>
          </a:p>
        </p:txBody>
      </p:sp>
      <p:sp>
        <p:nvSpPr>
          <p:cNvPr id="3" name="Content Placeholder 2">
            <a:extLst>
              <a:ext uri="{FF2B5EF4-FFF2-40B4-BE49-F238E27FC236}">
                <a16:creationId xmlns:a16="http://schemas.microsoft.com/office/drawing/2014/main" id="{A29D2BEE-4DDE-2985-6FB4-9B3D8175B16F}"/>
              </a:ext>
            </a:extLst>
          </p:cNvPr>
          <p:cNvSpPr>
            <a:spLocks noGrp="1"/>
          </p:cNvSpPr>
          <p:nvPr>
            <p:ph idx="1"/>
          </p:nvPr>
        </p:nvSpPr>
        <p:spPr>
          <a:xfrm>
            <a:off x="457213" y="1415441"/>
            <a:ext cx="8315569" cy="3060184"/>
          </a:xfrm>
        </p:spPr>
        <p:txBody>
          <a:bodyPr>
            <a:normAutofit/>
          </a:bodyPr>
          <a:lstStyle/>
          <a:p>
            <a:pPr marL="571500" indent="-457200">
              <a:buFont typeface="+mj-lt"/>
              <a:buAutoNum type="arabicPeriod"/>
            </a:pPr>
            <a:r>
              <a:rPr lang="en-US" dirty="0">
                <a:solidFill>
                  <a:srgbClr val="000000"/>
                </a:solidFill>
                <a:ea typeface="Times New Roman" panose="02020603050405020304" pitchFamily="18" charset="0"/>
              </a:rPr>
              <a:t>Mental Health is related to HIV health and self-esteem.</a:t>
            </a:r>
          </a:p>
          <a:p>
            <a:pPr marL="571500" indent="-457200">
              <a:buFont typeface="+mj-lt"/>
              <a:buAutoNum type="arabicPeriod"/>
            </a:pPr>
            <a:r>
              <a:rPr lang="en-US" dirty="0">
                <a:solidFill>
                  <a:srgbClr val="000000"/>
                </a:solidFill>
                <a:ea typeface="Times New Roman" panose="02020603050405020304" pitchFamily="18" charset="0"/>
              </a:rPr>
              <a:t>Depression is a common mental health condition faced by people with HIV and can trigger suicide.</a:t>
            </a:r>
          </a:p>
          <a:p>
            <a:pPr marL="571500" indent="-457200">
              <a:buFont typeface="+mj-lt"/>
              <a:buAutoNum type="arabicPeriod"/>
            </a:pPr>
            <a:r>
              <a:rPr lang="en-US" dirty="0">
                <a:solidFill>
                  <a:srgbClr val="000000"/>
                </a:solidFill>
                <a:ea typeface="Times New Roman" panose="02020603050405020304" pitchFamily="18" charset="0"/>
              </a:rPr>
              <a:t>HIV Stigmas cause mental health problems for people with HIV, especially within the LGBTQIA+ community.</a:t>
            </a:r>
          </a:p>
          <a:p>
            <a:pPr marL="571500" indent="-457200">
              <a:buFont typeface="+mj-lt"/>
              <a:buAutoNum type="arabicPeriod"/>
            </a:pPr>
            <a:r>
              <a:rPr lang="en-US" dirty="0">
                <a:solidFill>
                  <a:srgbClr val="000000"/>
                </a:solidFill>
                <a:ea typeface="Times New Roman" panose="02020603050405020304" pitchFamily="18" charset="0"/>
              </a:rPr>
              <a:t>Improving mental health is the best way to improve sexual health.</a:t>
            </a:r>
          </a:p>
        </p:txBody>
      </p:sp>
      <p:sp>
        <p:nvSpPr>
          <p:cNvPr id="4" name="Slide Number Placeholder 3">
            <a:extLst>
              <a:ext uri="{FF2B5EF4-FFF2-40B4-BE49-F238E27FC236}">
                <a16:creationId xmlns:a16="http://schemas.microsoft.com/office/drawing/2014/main" id="{7DF322CB-562B-B32A-91F8-BE4DD19E0D94}"/>
              </a:ext>
            </a:extLst>
          </p:cNvPr>
          <p:cNvSpPr>
            <a:spLocks noGrp="1"/>
          </p:cNvSpPr>
          <p:nvPr>
            <p:ph type="sldNum" sz="quarter" idx="12"/>
          </p:nvPr>
        </p:nvSpPr>
        <p:spPr/>
        <p:txBody>
          <a:bodyPr/>
          <a:lstStyle/>
          <a:p>
            <a:fld id="{6E2D2B3B-882E-40F3-A32F-6DD516915044}" type="slidenum">
              <a:rPr lang="en-US" smtClean="0"/>
              <a:pPr/>
              <a:t>5</a:t>
            </a:fld>
            <a:endParaRPr lang="en-US"/>
          </a:p>
        </p:txBody>
      </p:sp>
    </p:spTree>
    <p:extLst>
      <p:ext uri="{BB962C8B-B14F-4D97-AF65-F5344CB8AC3E}">
        <p14:creationId xmlns:p14="http://schemas.microsoft.com/office/powerpoint/2010/main" val="29812089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2A4B15-0907-32EF-C3D0-BA62C1325522}"/>
              </a:ext>
            </a:extLst>
          </p:cNvPr>
          <p:cNvSpPr>
            <a:spLocks noGrp="1"/>
          </p:cNvSpPr>
          <p:nvPr>
            <p:ph type="title"/>
          </p:nvPr>
        </p:nvSpPr>
        <p:spPr/>
        <p:txBody>
          <a:bodyPr/>
          <a:lstStyle/>
          <a:p>
            <a:pPr algn="ctr"/>
            <a:r>
              <a:rPr lang="en-US" dirty="0"/>
              <a:t>MENTAL HEALTH &amp; HIV HEALTH</a:t>
            </a:r>
          </a:p>
        </p:txBody>
      </p:sp>
      <p:sp>
        <p:nvSpPr>
          <p:cNvPr id="3" name="Content Placeholder 2">
            <a:extLst>
              <a:ext uri="{FF2B5EF4-FFF2-40B4-BE49-F238E27FC236}">
                <a16:creationId xmlns:a16="http://schemas.microsoft.com/office/drawing/2014/main" id="{7801920F-4D70-1619-BB17-26825FAAF1DC}"/>
              </a:ext>
            </a:extLst>
          </p:cNvPr>
          <p:cNvSpPr>
            <a:spLocks noGrp="1"/>
          </p:cNvSpPr>
          <p:nvPr>
            <p:ph idx="1"/>
          </p:nvPr>
        </p:nvSpPr>
        <p:spPr>
          <a:xfrm>
            <a:off x="457213" y="1124994"/>
            <a:ext cx="8315569" cy="3529261"/>
          </a:xfrm>
        </p:spPr>
        <p:txBody>
          <a:bodyPr>
            <a:normAutofit fontScale="85000" lnSpcReduction="10000"/>
          </a:bodyPr>
          <a:lstStyle/>
          <a:p>
            <a:pPr>
              <a:lnSpc>
                <a:spcPct val="150000"/>
              </a:lnSpc>
            </a:pPr>
            <a:r>
              <a:rPr lang="en-US" dirty="0">
                <a:solidFill>
                  <a:srgbClr val="000000"/>
                </a:solidFill>
              </a:rPr>
              <a:t>Having a serious illness, like HIV, can be a source of major stress.</a:t>
            </a:r>
          </a:p>
          <a:p>
            <a:pPr>
              <a:lnSpc>
                <a:spcPct val="150000"/>
              </a:lnSpc>
            </a:pPr>
            <a:r>
              <a:rPr lang="en-US" dirty="0">
                <a:solidFill>
                  <a:srgbClr val="000000"/>
                </a:solidFill>
                <a:latin typeface="Calibri" panose="020F0502020204030204" pitchFamily="34" charset="0"/>
              </a:rPr>
              <a:t>A diagnosis of HIV challenges your sense of well-being or complicates existing mental health conditions.</a:t>
            </a:r>
          </a:p>
          <a:p>
            <a:pPr>
              <a:lnSpc>
                <a:spcPct val="150000"/>
              </a:lnSpc>
            </a:pPr>
            <a:r>
              <a:rPr lang="en-US" dirty="0">
                <a:solidFill>
                  <a:srgbClr val="000000"/>
                </a:solidFill>
                <a:latin typeface="Calibri" panose="020F0502020204030204" pitchFamily="34" charset="0"/>
              </a:rPr>
              <a:t>Good mental health will help you live your life to the fullest and is essential to successfully treating HIV.</a:t>
            </a:r>
          </a:p>
          <a:p>
            <a:pPr>
              <a:lnSpc>
                <a:spcPct val="150000"/>
              </a:lnSpc>
            </a:pPr>
            <a:r>
              <a:rPr lang="en-US" b="0" i="0" u="none" strike="noStrike" baseline="0" dirty="0">
                <a:solidFill>
                  <a:srgbClr val="000000"/>
                </a:solidFill>
                <a:latin typeface="Calibri" panose="020F0502020204030204" pitchFamily="34" charset="0"/>
              </a:rPr>
              <a:t>To help your mental healt</a:t>
            </a:r>
            <a:r>
              <a:rPr lang="en-US" dirty="0">
                <a:solidFill>
                  <a:srgbClr val="000000"/>
                </a:solidFill>
                <a:latin typeface="Calibri" panose="020F0502020204030204" pitchFamily="34" charset="0"/>
              </a:rPr>
              <a:t>h, it is important to know when, how, and where to get help.</a:t>
            </a:r>
            <a:endParaRPr lang="en-US" b="0" i="0" u="none" strike="noStrike" baseline="0" dirty="0">
              <a:solidFill>
                <a:srgbClr val="000000"/>
              </a:solidFill>
              <a:latin typeface="Calibri" panose="020F0502020204030204" pitchFamily="34" charset="0"/>
            </a:endParaRPr>
          </a:p>
          <a:p>
            <a:endParaRPr lang="en-US" dirty="0"/>
          </a:p>
        </p:txBody>
      </p:sp>
      <p:sp>
        <p:nvSpPr>
          <p:cNvPr id="4" name="Slide Number Placeholder 3">
            <a:extLst>
              <a:ext uri="{FF2B5EF4-FFF2-40B4-BE49-F238E27FC236}">
                <a16:creationId xmlns:a16="http://schemas.microsoft.com/office/drawing/2014/main" id="{9E51F476-FA17-F36D-6EF1-A037678A35D1}"/>
              </a:ext>
            </a:extLst>
          </p:cNvPr>
          <p:cNvSpPr>
            <a:spLocks noGrp="1"/>
          </p:cNvSpPr>
          <p:nvPr>
            <p:ph type="sldNum" sz="quarter" idx="12"/>
          </p:nvPr>
        </p:nvSpPr>
        <p:spPr/>
        <p:txBody>
          <a:bodyPr/>
          <a:lstStyle/>
          <a:p>
            <a:fld id="{6E2D2B3B-882E-40F3-A32F-6DD516915044}" type="slidenum">
              <a:rPr lang="en-US" smtClean="0"/>
              <a:pPr/>
              <a:t>6</a:t>
            </a:fld>
            <a:endParaRPr lang="en-US"/>
          </a:p>
        </p:txBody>
      </p:sp>
    </p:spTree>
    <p:extLst>
      <p:ext uri="{BB962C8B-B14F-4D97-AF65-F5344CB8AC3E}">
        <p14:creationId xmlns:p14="http://schemas.microsoft.com/office/powerpoint/2010/main" val="42224827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C72DBD14-664E-37CB-A8B6-EAD69570E825}"/>
              </a:ext>
            </a:extLst>
          </p:cNvPr>
          <p:cNvSpPr>
            <a:spLocks noGrp="1"/>
          </p:cNvSpPr>
          <p:nvPr>
            <p:ph type="title"/>
          </p:nvPr>
        </p:nvSpPr>
        <p:spPr/>
        <p:txBody>
          <a:bodyPr/>
          <a:lstStyle/>
          <a:p>
            <a:pPr algn="ctr"/>
            <a:r>
              <a:rPr lang="en-US" dirty="0"/>
              <a:t>DEPRESSION &amp; HIV</a:t>
            </a:r>
          </a:p>
        </p:txBody>
      </p:sp>
      <p:sp>
        <p:nvSpPr>
          <p:cNvPr id="6" name="Content Placeholder 5">
            <a:extLst>
              <a:ext uri="{FF2B5EF4-FFF2-40B4-BE49-F238E27FC236}">
                <a16:creationId xmlns:a16="http://schemas.microsoft.com/office/drawing/2014/main" id="{443A35A5-1288-52FE-CBB9-4987E752FB1D}"/>
              </a:ext>
            </a:extLst>
          </p:cNvPr>
          <p:cNvSpPr>
            <a:spLocks noGrp="1"/>
          </p:cNvSpPr>
          <p:nvPr>
            <p:ph sz="half" idx="1"/>
          </p:nvPr>
        </p:nvSpPr>
        <p:spPr>
          <a:xfrm>
            <a:off x="2926080" y="1145320"/>
            <a:ext cx="3657600" cy="3323480"/>
          </a:xfrm>
        </p:spPr>
        <p:txBody>
          <a:bodyPr/>
          <a:lstStyle/>
          <a:p>
            <a:r>
              <a:rPr lang="en-US" dirty="0"/>
              <a:t>Depression is one of the most common health conditions that people with HIV face.</a:t>
            </a:r>
          </a:p>
        </p:txBody>
      </p:sp>
      <p:sp>
        <p:nvSpPr>
          <p:cNvPr id="4" name="Slide Number Placeholder 3">
            <a:extLst>
              <a:ext uri="{FF2B5EF4-FFF2-40B4-BE49-F238E27FC236}">
                <a16:creationId xmlns:a16="http://schemas.microsoft.com/office/drawing/2014/main" id="{8572E47D-B879-4608-1B2B-C776733F809E}"/>
              </a:ext>
            </a:extLst>
          </p:cNvPr>
          <p:cNvSpPr>
            <a:spLocks noGrp="1"/>
          </p:cNvSpPr>
          <p:nvPr>
            <p:ph type="sldNum" sz="quarter" idx="12"/>
          </p:nvPr>
        </p:nvSpPr>
        <p:spPr/>
        <p:txBody>
          <a:bodyPr/>
          <a:lstStyle/>
          <a:p>
            <a:fld id="{6E2D2B3B-882E-40F3-A32F-6DD516915044}" type="slidenum">
              <a:rPr lang="en-US" smtClean="0"/>
              <a:pPr/>
              <a:t>7</a:t>
            </a:fld>
            <a:endParaRPr lang="en-US"/>
          </a:p>
        </p:txBody>
      </p:sp>
    </p:spTree>
    <p:extLst>
      <p:ext uri="{BB962C8B-B14F-4D97-AF65-F5344CB8AC3E}">
        <p14:creationId xmlns:p14="http://schemas.microsoft.com/office/powerpoint/2010/main" val="30015807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9540E32E-9D8D-22F0-A0D9-C61CE916EFA2}"/>
              </a:ext>
            </a:extLst>
          </p:cNvPr>
          <p:cNvSpPr>
            <a:spLocks noGrp="1"/>
          </p:cNvSpPr>
          <p:nvPr>
            <p:ph type="sldNum" sz="quarter" idx="12"/>
          </p:nvPr>
        </p:nvSpPr>
        <p:spPr/>
        <p:txBody>
          <a:bodyPr/>
          <a:lstStyle/>
          <a:p>
            <a:fld id="{6E2D2B3B-882E-40F3-A32F-6DD516915044}" type="slidenum">
              <a:rPr lang="en-US" smtClean="0"/>
              <a:pPr/>
              <a:t>8</a:t>
            </a:fld>
            <a:endParaRPr lang="en-US"/>
          </a:p>
        </p:txBody>
      </p:sp>
      <p:sp>
        <p:nvSpPr>
          <p:cNvPr id="6" name="Title 4">
            <a:extLst>
              <a:ext uri="{FF2B5EF4-FFF2-40B4-BE49-F238E27FC236}">
                <a16:creationId xmlns:a16="http://schemas.microsoft.com/office/drawing/2014/main" id="{9D2B554D-2286-8156-95B5-85434CFD00BA}"/>
              </a:ext>
            </a:extLst>
          </p:cNvPr>
          <p:cNvSpPr>
            <a:spLocks noGrp="1"/>
          </p:cNvSpPr>
          <p:nvPr>
            <p:ph type="title"/>
          </p:nvPr>
        </p:nvSpPr>
        <p:spPr>
          <a:xfrm>
            <a:off x="457200" y="206375"/>
            <a:ext cx="8315325" cy="857250"/>
          </a:xfrm>
        </p:spPr>
        <p:txBody>
          <a:bodyPr/>
          <a:lstStyle/>
          <a:p>
            <a:pPr algn="ctr"/>
            <a:r>
              <a:rPr lang="en-US" dirty="0"/>
              <a:t>DEPRESSION &amp; HIV</a:t>
            </a:r>
          </a:p>
        </p:txBody>
      </p:sp>
      <p:sp>
        <p:nvSpPr>
          <p:cNvPr id="7" name="Content Placeholder 6">
            <a:extLst>
              <a:ext uri="{FF2B5EF4-FFF2-40B4-BE49-F238E27FC236}">
                <a16:creationId xmlns:a16="http://schemas.microsoft.com/office/drawing/2014/main" id="{494F51D9-6096-8D82-9F05-8ACB289F1524}"/>
              </a:ext>
            </a:extLst>
          </p:cNvPr>
          <p:cNvSpPr txBox="1">
            <a:spLocks/>
          </p:cNvSpPr>
          <p:nvPr/>
        </p:nvSpPr>
        <p:spPr>
          <a:xfrm>
            <a:off x="934872" y="1234778"/>
            <a:ext cx="8007837" cy="3323480"/>
          </a:xfrm>
          <a:prstGeom prst="rect">
            <a:avLst/>
          </a:prstGeom>
        </p:spPr>
        <p:txBody>
          <a:bodyPr vert="horz" lIns="91440" tIns="45720" rIns="91440" bIns="45720" rtlCol="0">
            <a:noAutofit/>
          </a:bodyPr>
          <a:lstStyle>
            <a:lvl1pPr marL="342900" indent="-228600" algn="l" defTabSz="914400" rtl="0" eaLnBrk="1" latinLnBrk="0" hangingPunct="1">
              <a:spcBef>
                <a:spcPct val="20000"/>
              </a:spcBef>
              <a:buClr>
                <a:schemeClr val="accent6"/>
              </a:buClr>
              <a:buFont typeface="Wingdings" charset="2"/>
              <a:buChar char="§"/>
              <a:defRPr sz="2800" b="0" i="0" kern="1200">
                <a:solidFill>
                  <a:schemeClr val="tx1"/>
                </a:solidFill>
                <a:latin typeface="+mn-lt"/>
                <a:ea typeface="+mn-ea"/>
                <a:cs typeface="ITC Avant Garde Std Md"/>
              </a:defRPr>
            </a:lvl1pPr>
            <a:lvl2pPr marL="640080" indent="-228600" algn="l" defTabSz="914400" rtl="0" eaLnBrk="1" latinLnBrk="0" hangingPunct="1">
              <a:spcBef>
                <a:spcPct val="20000"/>
              </a:spcBef>
              <a:buClr>
                <a:schemeClr val="accent6"/>
              </a:buClr>
              <a:buFont typeface="Wingdings" charset="2"/>
              <a:buChar char="§"/>
              <a:defRPr sz="2400" b="0" i="0" kern="1200">
                <a:solidFill>
                  <a:schemeClr val="tx1"/>
                </a:solidFill>
                <a:latin typeface="+mn-lt"/>
                <a:ea typeface="+mn-ea"/>
                <a:cs typeface="ITC Avant Garde Std Md"/>
              </a:defRPr>
            </a:lvl2pPr>
            <a:lvl3pPr marL="1005840" indent="-228600" algn="l" defTabSz="914400" rtl="0" eaLnBrk="1" latinLnBrk="0" hangingPunct="1">
              <a:spcBef>
                <a:spcPct val="20000"/>
              </a:spcBef>
              <a:buClr>
                <a:schemeClr val="accent6"/>
              </a:buClr>
              <a:buFont typeface="Wingdings" charset="2"/>
              <a:buChar char="§"/>
              <a:defRPr sz="2000" b="0" i="0" kern="1200">
                <a:solidFill>
                  <a:schemeClr val="tx1"/>
                </a:solidFill>
                <a:latin typeface="+mn-lt"/>
                <a:ea typeface="+mn-ea"/>
                <a:cs typeface="ITC Avant Garde Std Md"/>
              </a:defRPr>
            </a:lvl3pPr>
            <a:lvl4pPr marL="1280160" indent="-228600" algn="l" defTabSz="914400" rtl="0" eaLnBrk="1" latinLnBrk="0" hangingPunct="1">
              <a:spcBef>
                <a:spcPct val="20000"/>
              </a:spcBef>
              <a:buClr>
                <a:schemeClr val="accent6"/>
              </a:buClr>
              <a:buFont typeface="Wingdings" charset="2"/>
              <a:buChar char="§"/>
              <a:defRPr sz="1800" b="0" i="0" kern="1200">
                <a:solidFill>
                  <a:schemeClr val="tx1"/>
                </a:solidFill>
                <a:latin typeface="+mn-lt"/>
                <a:ea typeface="+mn-ea"/>
                <a:cs typeface="ITC Avant Garde Std Md"/>
              </a:defRPr>
            </a:lvl4pPr>
            <a:lvl5pPr marL="1554480" indent="-228600" algn="l" defTabSz="914400" rtl="0" eaLnBrk="1" latinLnBrk="0" hangingPunct="1">
              <a:spcBef>
                <a:spcPct val="20000"/>
              </a:spcBef>
              <a:buClr>
                <a:schemeClr val="accent6"/>
              </a:buClr>
              <a:buFont typeface="Wingdings" charset="2"/>
              <a:buChar char="§"/>
              <a:defRPr sz="1800" b="0" i="0" kern="1200" baseline="0">
                <a:solidFill>
                  <a:schemeClr val="tx1"/>
                </a:solidFill>
                <a:latin typeface="+mn-lt"/>
                <a:ea typeface="+mn-ea"/>
                <a:cs typeface="ITC Avant Garde Std Md"/>
              </a:defRPr>
            </a:lvl5pPr>
            <a:lvl6pPr marL="1737360" indent="-182880" algn="l" defTabSz="914400" rtl="0" eaLnBrk="1" latinLnBrk="0" hangingPunct="1">
              <a:spcBef>
                <a:spcPct val="20000"/>
              </a:spcBef>
              <a:buClr>
                <a:schemeClr val="accent1"/>
              </a:buClr>
              <a:buFont typeface="Arial" pitchFamily="34" charset="0"/>
              <a:buChar char="•"/>
              <a:defRPr sz="18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8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800" kern="1200">
                <a:solidFill>
                  <a:schemeClr val="tx1"/>
                </a:solidFill>
                <a:latin typeface="+mn-lt"/>
                <a:ea typeface="+mn-ea"/>
                <a:cs typeface="+mn-cs"/>
              </a:defRPr>
            </a:lvl9pPr>
          </a:lstStyle>
          <a:p>
            <a:r>
              <a:rPr lang="en-US" sz="2000" dirty="0"/>
              <a:t>Feeling sad or anxious often or all the time</a:t>
            </a:r>
          </a:p>
          <a:p>
            <a:r>
              <a:rPr lang="en-US" sz="2000" dirty="0"/>
              <a:t>Not wanting to do activities that used to be fun</a:t>
            </a:r>
          </a:p>
          <a:p>
            <a:r>
              <a:rPr lang="en-US" sz="2000" dirty="0"/>
              <a:t>Feeling irritable‚ easily frustrated‚ or restless</a:t>
            </a:r>
          </a:p>
          <a:p>
            <a:r>
              <a:rPr lang="en-US" sz="2000" dirty="0"/>
              <a:t>Having trouble falling asleep or staying asleep</a:t>
            </a:r>
          </a:p>
          <a:p>
            <a:r>
              <a:rPr lang="en-US" sz="2000" dirty="0"/>
              <a:t>Having trouble concentrating</a:t>
            </a:r>
          </a:p>
          <a:p>
            <a:r>
              <a:rPr lang="en-US" sz="2000" dirty="0"/>
              <a:t>Feeling guilty, worthless, or helpless</a:t>
            </a:r>
          </a:p>
          <a:p>
            <a:r>
              <a:rPr lang="en-US" sz="2000" dirty="0"/>
              <a:t>Thinking about suicide or hurting yourself</a:t>
            </a:r>
          </a:p>
        </p:txBody>
      </p:sp>
    </p:spTree>
    <p:extLst>
      <p:ext uri="{BB962C8B-B14F-4D97-AF65-F5344CB8AC3E}">
        <p14:creationId xmlns:p14="http://schemas.microsoft.com/office/powerpoint/2010/main" val="1655350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CF0B91-276C-95A0-E6B6-90E4157B84E5}"/>
              </a:ext>
            </a:extLst>
          </p:cNvPr>
          <p:cNvSpPr>
            <a:spLocks noGrp="1"/>
          </p:cNvSpPr>
          <p:nvPr>
            <p:ph type="title"/>
          </p:nvPr>
        </p:nvSpPr>
        <p:spPr/>
        <p:txBody>
          <a:bodyPr/>
          <a:lstStyle/>
          <a:p>
            <a:pPr algn="ctr"/>
            <a:r>
              <a:rPr lang="en-US" dirty="0"/>
              <a:t>SUICIDE &amp; HIV</a:t>
            </a:r>
          </a:p>
        </p:txBody>
      </p:sp>
      <p:sp>
        <p:nvSpPr>
          <p:cNvPr id="3" name="Content Placeholder 2">
            <a:extLst>
              <a:ext uri="{FF2B5EF4-FFF2-40B4-BE49-F238E27FC236}">
                <a16:creationId xmlns:a16="http://schemas.microsoft.com/office/drawing/2014/main" id="{4C29252D-BA85-80B5-DF9D-9204F672FD4E}"/>
              </a:ext>
            </a:extLst>
          </p:cNvPr>
          <p:cNvSpPr>
            <a:spLocks noGrp="1"/>
          </p:cNvSpPr>
          <p:nvPr>
            <p:ph sz="half" idx="1"/>
          </p:nvPr>
        </p:nvSpPr>
        <p:spPr>
          <a:xfrm>
            <a:off x="457199" y="1152144"/>
            <a:ext cx="8315569" cy="3323480"/>
          </a:xfrm>
        </p:spPr>
        <p:txBody>
          <a:bodyPr>
            <a:normAutofit fontScale="92500"/>
          </a:bodyPr>
          <a:lstStyle/>
          <a:p>
            <a:r>
              <a:rPr lang="en-US" dirty="0"/>
              <a:t>Gay and bisexual men with HIV are at high risk of suicide but under-researched.</a:t>
            </a:r>
          </a:p>
          <a:p>
            <a:r>
              <a:rPr lang="en-US" dirty="0"/>
              <a:t>Suicide rates remain about three times higher among people with HIV than among the general population.</a:t>
            </a:r>
          </a:p>
          <a:p>
            <a:r>
              <a:rPr lang="en-US" dirty="0"/>
              <a:t>Gay and bisexual men are four times more likely than heterosexual men to attempt suicide in their lifetime.</a:t>
            </a:r>
          </a:p>
          <a:p>
            <a:endParaRPr lang="en-US" dirty="0"/>
          </a:p>
        </p:txBody>
      </p:sp>
      <p:sp>
        <p:nvSpPr>
          <p:cNvPr id="5" name="Slide Number Placeholder 4">
            <a:extLst>
              <a:ext uri="{FF2B5EF4-FFF2-40B4-BE49-F238E27FC236}">
                <a16:creationId xmlns:a16="http://schemas.microsoft.com/office/drawing/2014/main" id="{F3639132-8F8E-A862-B360-1808EA9CD8EF}"/>
              </a:ext>
            </a:extLst>
          </p:cNvPr>
          <p:cNvSpPr>
            <a:spLocks noGrp="1"/>
          </p:cNvSpPr>
          <p:nvPr>
            <p:ph type="sldNum" sz="quarter" idx="12"/>
          </p:nvPr>
        </p:nvSpPr>
        <p:spPr/>
        <p:txBody>
          <a:bodyPr/>
          <a:lstStyle/>
          <a:p>
            <a:fld id="{6E2D2B3B-882E-40F3-A32F-6DD516915044}" type="slidenum">
              <a:rPr lang="en-US" smtClean="0"/>
              <a:pPr/>
              <a:t>9</a:t>
            </a:fld>
            <a:endParaRPr lang="en-US"/>
          </a:p>
        </p:txBody>
      </p:sp>
    </p:spTree>
    <p:extLst>
      <p:ext uri="{BB962C8B-B14F-4D97-AF65-F5344CB8AC3E}">
        <p14:creationId xmlns:p14="http://schemas.microsoft.com/office/powerpoint/2010/main" val="2104222634"/>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 name="ARTICULATE_SLIDE_COUNT" val="80"/>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ETC-BLANK-MASTER">
  <a:themeElements>
    <a:clrScheme name="Custom 8">
      <a:dk1>
        <a:srgbClr val="222222"/>
      </a:dk1>
      <a:lt1>
        <a:srgbClr val="FFFFFF"/>
      </a:lt1>
      <a:dk2>
        <a:srgbClr val="1C3768"/>
      </a:dk2>
      <a:lt2>
        <a:srgbClr val="D6D6D6"/>
      </a:lt2>
      <a:accent1>
        <a:srgbClr val="F1A21F"/>
      </a:accent1>
      <a:accent2>
        <a:srgbClr val="8F3E97"/>
      </a:accent2>
      <a:accent3>
        <a:srgbClr val="1EB24B"/>
      </a:accent3>
      <a:accent4>
        <a:srgbClr val="0054A6"/>
      </a:accent4>
      <a:accent5>
        <a:srgbClr val="F37520"/>
      </a:accent5>
      <a:accent6>
        <a:srgbClr val="D6201A"/>
      </a:accent6>
      <a:hlink>
        <a:srgbClr val="478FCC"/>
      </a:hlink>
      <a:folHlink>
        <a:srgbClr val="677983"/>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C13844583CB62841A6E152F314B72CCE" ma:contentTypeVersion="4" ma:contentTypeDescription="Create a new document." ma:contentTypeScope="" ma:versionID="178c5bef98f1f547dc86696c11c23cf9">
  <xsd:schema xmlns:xsd="http://www.w3.org/2001/XMLSchema" xmlns:xs="http://www.w3.org/2001/XMLSchema" xmlns:p="http://schemas.microsoft.com/office/2006/metadata/properties" xmlns:ns3="56e3e579-c81a-40a6-8caa-ba1793305fea" targetNamespace="http://schemas.microsoft.com/office/2006/metadata/properties" ma:root="true" ma:fieldsID="ec42fd4a930a01aaf279f9afa84b37dd" ns3:_="">
    <xsd:import namespace="56e3e579-c81a-40a6-8caa-ba1793305fea"/>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6e3e579-c81a-40a6-8caa-ba1793305fe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605FA245-53A8-4468-A099-CCAEA7AFB7FB}">
  <ds:schemaRefs>
    <ds:schemaRef ds:uri="http://schemas.microsoft.com/sharepoint/v3/contenttype/forms"/>
  </ds:schemaRefs>
</ds:datastoreItem>
</file>

<file path=customXml/itemProps2.xml><?xml version="1.0" encoding="utf-8"?>
<ds:datastoreItem xmlns:ds="http://schemas.openxmlformats.org/officeDocument/2006/customXml" ds:itemID="{F55903F3-6975-4F7B-97E5-3805A91F98FE}">
  <ds:schemaRefs>
    <ds:schemaRef ds:uri="56e3e579-c81a-40a6-8caa-ba1793305fea"/>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B8F736C2-BB8A-40BB-AF6D-102F19FECF53}">
  <ds:schemaRefs>
    <ds:schemaRef ds:uri="56e3e579-c81a-40a6-8caa-ba1793305fea"/>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AETC-BLANK-MASTER</Template>
  <TotalTime>2108</TotalTime>
  <Words>1757</Words>
  <Application>Microsoft Office PowerPoint</Application>
  <PresentationFormat>On-screen Show (16:9)</PresentationFormat>
  <Paragraphs>145</Paragraphs>
  <Slides>20</Slides>
  <Notes>9</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20</vt:i4>
      </vt:variant>
    </vt:vector>
  </HeadingPairs>
  <TitlesOfParts>
    <vt:vector size="26" baseType="lpstr">
      <vt:lpstr>Arial</vt:lpstr>
      <vt:lpstr>Calibri</vt:lpstr>
      <vt:lpstr>Courier New</vt:lpstr>
      <vt:lpstr>ITC Avant Garde Std Bk</vt:lpstr>
      <vt:lpstr>Wingdings</vt:lpstr>
      <vt:lpstr>AETC-BLANK-MASTER</vt:lpstr>
      <vt:lpstr>Throwing Light: Improving Mental Health in the HIV Community</vt:lpstr>
      <vt:lpstr>Conflict of Interest Disclosure Statement</vt:lpstr>
      <vt:lpstr>Use of Trade/Brand Names</vt:lpstr>
      <vt:lpstr>Unconscious Bias Disclosure</vt:lpstr>
      <vt:lpstr>Learning Objectives</vt:lpstr>
      <vt:lpstr>MENTAL HEALTH &amp; HIV HEALTH</vt:lpstr>
      <vt:lpstr>DEPRESSION &amp; HIV</vt:lpstr>
      <vt:lpstr>DEPRESSION &amp; HIV</vt:lpstr>
      <vt:lpstr>SUICIDE &amp; HIV</vt:lpstr>
      <vt:lpstr>SUICIDE &amp; HIV</vt:lpstr>
      <vt:lpstr>HIV SHAMING &amp; STIGMAS</vt:lpstr>
      <vt:lpstr>HIV SHAMING &amp; STIGMAS</vt:lpstr>
      <vt:lpstr>HIV SHAMING &amp; STIGMAS </vt:lpstr>
      <vt:lpstr>HIV SHAMING &amp; STIGMAS </vt:lpstr>
      <vt:lpstr>IMPROVING MENTAL HEALTH</vt:lpstr>
      <vt:lpstr>IMPROVING MENTAL HEALTH</vt:lpstr>
      <vt:lpstr>References</vt:lpstr>
      <vt:lpstr>Resources</vt:lpstr>
      <vt:lpstr>Resources</vt:lpstr>
      <vt:lpstr>SCAETC Social Media </vt:lpstr>
    </vt:vector>
  </TitlesOfParts>
  <Company>UMDNJ</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UMDNJ</dc:creator>
  <cp:lastModifiedBy>Michael J Dominguez</cp:lastModifiedBy>
  <cp:revision>32</cp:revision>
  <cp:lastPrinted>2013-10-17T16:37:33Z</cp:lastPrinted>
  <dcterms:created xsi:type="dcterms:W3CDTF">2016-03-30T16:09:11Z</dcterms:created>
  <dcterms:modified xsi:type="dcterms:W3CDTF">2023-09-14T16:44:05Z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D40DFBA8-277C-4D0B-A63D-FA8CB45F9D94</vt:lpwstr>
  </property>
  <property fmtid="{D5CDD505-2E9C-101B-9397-08002B2CF9AE}" pid="3" name="ArticulatePath">
    <vt:lpwstr>SCAETC Orientation_v0520</vt:lpwstr>
  </property>
  <property fmtid="{D5CDD505-2E9C-101B-9397-08002B2CF9AE}" pid="4" name="ContentTypeId">
    <vt:lpwstr>0x010100C13844583CB62841A6E152F314B72CCE</vt:lpwstr>
  </property>
</Properties>
</file>