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16"/>
  </p:notesMasterIdLst>
  <p:handoutMasterIdLst>
    <p:handoutMasterId r:id="rId17"/>
  </p:handoutMasterIdLst>
  <p:sldIdLst>
    <p:sldId id="258" r:id="rId2"/>
    <p:sldId id="257" r:id="rId3"/>
    <p:sldId id="261" r:id="rId4"/>
    <p:sldId id="273" r:id="rId5"/>
    <p:sldId id="274" r:id="rId6"/>
    <p:sldId id="275" r:id="rId7"/>
    <p:sldId id="276" r:id="rId8"/>
    <p:sldId id="283" r:id="rId9"/>
    <p:sldId id="279" r:id="rId10"/>
    <p:sldId id="280" r:id="rId11"/>
    <p:sldId id="284" r:id="rId12"/>
    <p:sldId id="282" r:id="rId13"/>
    <p:sldId id="271"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34EB0A-ADC1-89A1-2E72-66A3EE278167}" name="Michael J Dominguez" initials="MD" userId="S::MJDominguez@health.unm.edu::307b977c-51dd-44f6-9a48-2a195947bb7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643"/>
    <p:restoredTop sz="83537" autoAdjust="0"/>
  </p:normalViewPr>
  <p:slideViewPr>
    <p:cSldViewPr snapToGrid="0" snapToObjects="1">
      <p:cViewPr varScale="1">
        <p:scale>
          <a:sx n="61" d="100"/>
          <a:sy n="61" d="100"/>
        </p:scale>
        <p:origin x="1134" y="4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18703D-9C6F-4775-B05D-0F1A9969C946}"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A8A6A81-07BA-4655-90A9-468D036148E2}">
      <dgm:prSet custT="1"/>
      <dgm:spPr/>
      <dgm:t>
        <a:bodyPr/>
        <a:lstStyle/>
        <a:p>
          <a:pPr>
            <a:defRPr cap="all"/>
          </a:pPr>
          <a:r>
            <a:rPr lang="en-US" sz="2500" dirty="0"/>
            <a:t>Who you are?</a:t>
          </a:r>
        </a:p>
      </dgm:t>
    </dgm:pt>
    <dgm:pt modelId="{7B50FADC-EB2A-4A24-AC8A-A7898C683500}" type="parTrans" cxnId="{F8075D57-F190-4E0A-8BD3-C6319E8DEA13}">
      <dgm:prSet/>
      <dgm:spPr/>
      <dgm:t>
        <a:bodyPr/>
        <a:lstStyle/>
        <a:p>
          <a:endParaRPr lang="en-US"/>
        </a:p>
      </dgm:t>
    </dgm:pt>
    <dgm:pt modelId="{B126290B-545C-48DC-B574-A2F24CACF1A2}" type="sibTrans" cxnId="{F8075D57-F190-4E0A-8BD3-C6319E8DEA13}">
      <dgm:prSet/>
      <dgm:spPr/>
      <dgm:t>
        <a:bodyPr/>
        <a:lstStyle/>
        <a:p>
          <a:endParaRPr lang="en-US"/>
        </a:p>
      </dgm:t>
    </dgm:pt>
    <dgm:pt modelId="{0533D04D-CECF-403A-8BD6-FBC87910CC8D}">
      <dgm:prSet custT="1"/>
      <dgm:spPr/>
      <dgm:t>
        <a:bodyPr/>
        <a:lstStyle/>
        <a:p>
          <a:pPr>
            <a:defRPr cap="all"/>
          </a:pPr>
          <a:r>
            <a:rPr lang="en-US" sz="2500" dirty="0"/>
            <a:t>What your work includes?</a:t>
          </a:r>
        </a:p>
      </dgm:t>
    </dgm:pt>
    <dgm:pt modelId="{602B2C8B-E7CA-4962-BA80-0C6382BD8D1D}" type="parTrans" cxnId="{0F9092D3-5768-4546-835B-4E731BB9D753}">
      <dgm:prSet/>
      <dgm:spPr/>
      <dgm:t>
        <a:bodyPr/>
        <a:lstStyle/>
        <a:p>
          <a:endParaRPr lang="en-US"/>
        </a:p>
      </dgm:t>
    </dgm:pt>
    <dgm:pt modelId="{082B919E-DA47-431D-ACCA-CF15430F4F63}" type="sibTrans" cxnId="{0F9092D3-5768-4546-835B-4E731BB9D753}">
      <dgm:prSet/>
      <dgm:spPr/>
      <dgm:t>
        <a:bodyPr/>
        <a:lstStyle/>
        <a:p>
          <a:endParaRPr lang="en-US"/>
        </a:p>
      </dgm:t>
    </dgm:pt>
    <dgm:pt modelId="{759A629B-1A8C-4836-8A6F-BD2538CF00F1}">
      <dgm:prSet custT="1"/>
      <dgm:spPr/>
      <dgm:t>
        <a:bodyPr/>
        <a:lstStyle/>
        <a:p>
          <a:pPr>
            <a:defRPr cap="all"/>
          </a:pPr>
          <a:r>
            <a:rPr lang="en-US" sz="2500" dirty="0"/>
            <a:t>Why you may be in need of behavioral health support?</a:t>
          </a:r>
        </a:p>
      </dgm:t>
    </dgm:pt>
    <dgm:pt modelId="{67076816-BE98-4605-B015-981E443D1535}" type="parTrans" cxnId="{2A8B57D8-59DC-42BF-8B01-7BA53D047886}">
      <dgm:prSet/>
      <dgm:spPr/>
      <dgm:t>
        <a:bodyPr/>
        <a:lstStyle/>
        <a:p>
          <a:endParaRPr lang="en-US"/>
        </a:p>
      </dgm:t>
    </dgm:pt>
    <dgm:pt modelId="{ED61A824-AE8D-40FC-B77E-2A677F849F26}" type="sibTrans" cxnId="{2A8B57D8-59DC-42BF-8B01-7BA53D047886}">
      <dgm:prSet/>
      <dgm:spPr/>
      <dgm:t>
        <a:bodyPr/>
        <a:lstStyle/>
        <a:p>
          <a:endParaRPr lang="en-US"/>
        </a:p>
      </dgm:t>
    </dgm:pt>
    <dgm:pt modelId="{71FD00A7-BF77-4892-A7EE-AE3933A8B8D6}">
      <dgm:prSet/>
      <dgm:spPr/>
      <dgm:t>
        <a:bodyPr/>
        <a:lstStyle/>
        <a:p>
          <a:pPr>
            <a:defRPr cap="all"/>
          </a:pPr>
          <a:r>
            <a:rPr lang="en-US" dirty="0"/>
            <a:t>Why it would be beneficial to work together?</a:t>
          </a:r>
        </a:p>
      </dgm:t>
    </dgm:pt>
    <dgm:pt modelId="{0BCA43CA-0D2E-4F26-98E3-075D218EF46C}" type="parTrans" cxnId="{45632FE5-351F-484E-AD81-800BAD51E847}">
      <dgm:prSet/>
      <dgm:spPr/>
      <dgm:t>
        <a:bodyPr/>
        <a:lstStyle/>
        <a:p>
          <a:endParaRPr lang="en-US"/>
        </a:p>
      </dgm:t>
    </dgm:pt>
    <dgm:pt modelId="{F0D6CA31-36EF-48F6-80A7-BA02D0A3E874}" type="sibTrans" cxnId="{45632FE5-351F-484E-AD81-800BAD51E847}">
      <dgm:prSet/>
      <dgm:spPr/>
      <dgm:t>
        <a:bodyPr/>
        <a:lstStyle/>
        <a:p>
          <a:endParaRPr lang="en-US"/>
        </a:p>
      </dgm:t>
    </dgm:pt>
    <dgm:pt modelId="{ACC5271C-8E0D-4618-88C6-4EC74792CF09}" type="pres">
      <dgm:prSet presAssocID="{5A18703D-9C6F-4775-B05D-0F1A9969C946}" presName="root" presStyleCnt="0">
        <dgm:presLayoutVars>
          <dgm:dir/>
          <dgm:resizeHandles val="exact"/>
        </dgm:presLayoutVars>
      </dgm:prSet>
      <dgm:spPr/>
    </dgm:pt>
    <dgm:pt modelId="{EF9D2B0B-FCD3-40D8-974B-19315431FD7B}" type="pres">
      <dgm:prSet presAssocID="{AA8A6A81-07BA-4655-90A9-468D036148E2}" presName="compNode" presStyleCnt="0"/>
      <dgm:spPr/>
    </dgm:pt>
    <dgm:pt modelId="{C49EBF76-CF1E-4A0C-8EA6-9D2069BF623A}" type="pres">
      <dgm:prSet presAssocID="{AA8A6A81-07BA-4655-90A9-468D036148E2}" presName="iconBgRect" presStyleLbl="bgShp" presStyleIdx="0" presStyleCnt="4" custScaleX="115700" custScaleY="114939"/>
      <dgm:spPr/>
    </dgm:pt>
    <dgm:pt modelId="{3C342B66-5A90-4901-96E0-FB98C02B2428}" type="pres">
      <dgm:prSet presAssocID="{AA8A6A81-07BA-4655-90A9-468D036148E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of People"/>
        </a:ext>
      </dgm:extLst>
    </dgm:pt>
    <dgm:pt modelId="{0946F974-E5F5-4C1C-9C3F-A82814377256}" type="pres">
      <dgm:prSet presAssocID="{AA8A6A81-07BA-4655-90A9-468D036148E2}" presName="spaceRect" presStyleCnt="0"/>
      <dgm:spPr/>
    </dgm:pt>
    <dgm:pt modelId="{881C8E1B-F9B7-422A-8602-D828472CD340}" type="pres">
      <dgm:prSet presAssocID="{AA8A6A81-07BA-4655-90A9-468D036148E2}" presName="textRect" presStyleLbl="revTx" presStyleIdx="0" presStyleCnt="4">
        <dgm:presLayoutVars>
          <dgm:chMax val="1"/>
          <dgm:chPref val="1"/>
        </dgm:presLayoutVars>
      </dgm:prSet>
      <dgm:spPr/>
    </dgm:pt>
    <dgm:pt modelId="{0AB83C47-2DE0-4630-8C77-BF5862E75084}" type="pres">
      <dgm:prSet presAssocID="{B126290B-545C-48DC-B574-A2F24CACF1A2}" presName="sibTrans" presStyleCnt="0"/>
      <dgm:spPr/>
    </dgm:pt>
    <dgm:pt modelId="{92B68583-8690-4D6A-8A62-FEC72F474984}" type="pres">
      <dgm:prSet presAssocID="{0533D04D-CECF-403A-8BD6-FBC87910CC8D}" presName="compNode" presStyleCnt="0"/>
      <dgm:spPr/>
    </dgm:pt>
    <dgm:pt modelId="{E94F942C-B7B9-4E12-B36E-7DED35CE0802}" type="pres">
      <dgm:prSet presAssocID="{0533D04D-CECF-403A-8BD6-FBC87910CC8D}" presName="iconBgRect" presStyleLbl="bgShp" presStyleIdx="1" presStyleCnt="4" custScaleX="115116" custScaleY="117810"/>
      <dgm:spPr/>
    </dgm:pt>
    <dgm:pt modelId="{B8767A02-5ED5-4D2E-B38D-B9DF41D2D07B}" type="pres">
      <dgm:prSet presAssocID="{0533D04D-CECF-403A-8BD6-FBC87910CC8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ools"/>
        </a:ext>
      </dgm:extLst>
    </dgm:pt>
    <dgm:pt modelId="{F0CF8573-FD16-497E-A51D-F2E14E3F22E2}" type="pres">
      <dgm:prSet presAssocID="{0533D04D-CECF-403A-8BD6-FBC87910CC8D}" presName="spaceRect" presStyleCnt="0"/>
      <dgm:spPr/>
    </dgm:pt>
    <dgm:pt modelId="{3B3F2CA2-DD70-4675-B7F7-BDBB0870581A}" type="pres">
      <dgm:prSet presAssocID="{0533D04D-CECF-403A-8BD6-FBC87910CC8D}" presName="textRect" presStyleLbl="revTx" presStyleIdx="1" presStyleCnt="4">
        <dgm:presLayoutVars>
          <dgm:chMax val="1"/>
          <dgm:chPref val="1"/>
        </dgm:presLayoutVars>
      </dgm:prSet>
      <dgm:spPr/>
    </dgm:pt>
    <dgm:pt modelId="{9DD0A8C3-28C2-46F2-89B5-351FBE234704}" type="pres">
      <dgm:prSet presAssocID="{082B919E-DA47-431D-ACCA-CF15430F4F63}" presName="sibTrans" presStyleCnt="0"/>
      <dgm:spPr/>
    </dgm:pt>
    <dgm:pt modelId="{59298F9E-EEC3-44A4-A011-4582A71536D1}" type="pres">
      <dgm:prSet presAssocID="{759A629B-1A8C-4836-8A6F-BD2538CF00F1}" presName="compNode" presStyleCnt="0"/>
      <dgm:spPr/>
    </dgm:pt>
    <dgm:pt modelId="{F05E30F8-D3C8-4496-AAD2-FF11BF631CE9}" type="pres">
      <dgm:prSet presAssocID="{759A629B-1A8C-4836-8A6F-BD2538CF00F1}" presName="iconBgRect" presStyleLbl="bgShp" presStyleIdx="2" presStyleCnt="4" custScaleX="115968" custScaleY="117409"/>
      <dgm:spPr/>
    </dgm:pt>
    <dgm:pt modelId="{C266B7EB-5BDA-4104-B382-D2A9EAB5C363}" type="pres">
      <dgm:prSet presAssocID="{759A629B-1A8C-4836-8A6F-BD2538CF00F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in head"/>
        </a:ext>
      </dgm:extLst>
    </dgm:pt>
    <dgm:pt modelId="{A91BE4B3-6C0E-436D-B5DC-C4287F2E1FD2}" type="pres">
      <dgm:prSet presAssocID="{759A629B-1A8C-4836-8A6F-BD2538CF00F1}" presName="spaceRect" presStyleCnt="0"/>
      <dgm:spPr/>
    </dgm:pt>
    <dgm:pt modelId="{7EE68FBC-183B-4D34-B570-85DAB3EE15BC}" type="pres">
      <dgm:prSet presAssocID="{759A629B-1A8C-4836-8A6F-BD2538CF00F1}" presName="textRect" presStyleLbl="revTx" presStyleIdx="2" presStyleCnt="4">
        <dgm:presLayoutVars>
          <dgm:chMax val="1"/>
          <dgm:chPref val="1"/>
        </dgm:presLayoutVars>
      </dgm:prSet>
      <dgm:spPr/>
    </dgm:pt>
    <dgm:pt modelId="{AB8E8295-2D6F-4651-A5E8-F63C5E1FFCA5}" type="pres">
      <dgm:prSet presAssocID="{ED61A824-AE8D-40FC-B77E-2A677F849F26}" presName="sibTrans" presStyleCnt="0"/>
      <dgm:spPr/>
    </dgm:pt>
    <dgm:pt modelId="{E4C9966C-EC02-4EA4-8D94-4EF7656CE05F}" type="pres">
      <dgm:prSet presAssocID="{71FD00A7-BF77-4892-A7EE-AE3933A8B8D6}" presName="compNode" presStyleCnt="0"/>
      <dgm:spPr/>
    </dgm:pt>
    <dgm:pt modelId="{A5F7D52E-E52A-4F14-A801-59E3D179EAD1}" type="pres">
      <dgm:prSet presAssocID="{71FD00A7-BF77-4892-A7EE-AE3933A8B8D6}" presName="iconBgRect" presStyleLbl="bgShp" presStyleIdx="3" presStyleCnt="4" custScaleX="121700" custScaleY="120681"/>
      <dgm:spPr/>
    </dgm:pt>
    <dgm:pt modelId="{2FB0D044-C1FE-490B-AB4B-692E7B74E63C}" type="pres">
      <dgm:prSet presAssocID="{71FD00A7-BF77-4892-A7EE-AE3933A8B8D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0BBBE16D-BC28-49D2-921F-54343DE9F738}" type="pres">
      <dgm:prSet presAssocID="{71FD00A7-BF77-4892-A7EE-AE3933A8B8D6}" presName="spaceRect" presStyleCnt="0"/>
      <dgm:spPr/>
    </dgm:pt>
    <dgm:pt modelId="{232FE942-645A-4E28-82D6-9BFA09905588}" type="pres">
      <dgm:prSet presAssocID="{71FD00A7-BF77-4892-A7EE-AE3933A8B8D6}" presName="textRect" presStyleLbl="revTx" presStyleIdx="3" presStyleCnt="4">
        <dgm:presLayoutVars>
          <dgm:chMax val="1"/>
          <dgm:chPref val="1"/>
        </dgm:presLayoutVars>
      </dgm:prSet>
      <dgm:spPr/>
    </dgm:pt>
  </dgm:ptLst>
  <dgm:cxnLst>
    <dgm:cxn modelId="{3097E91F-9DC2-4AF9-A9AD-12E7EF3BC595}" type="presOf" srcId="{5A18703D-9C6F-4775-B05D-0F1A9969C946}" destId="{ACC5271C-8E0D-4618-88C6-4EC74792CF09}" srcOrd="0" destOrd="0" presId="urn:microsoft.com/office/officeart/2018/5/layout/IconCircleLabelList"/>
    <dgm:cxn modelId="{0CAEF03D-A8C8-4E60-97B5-B3138898A314}" type="presOf" srcId="{71FD00A7-BF77-4892-A7EE-AE3933A8B8D6}" destId="{232FE942-645A-4E28-82D6-9BFA09905588}" srcOrd="0" destOrd="0" presId="urn:microsoft.com/office/officeart/2018/5/layout/IconCircleLabelList"/>
    <dgm:cxn modelId="{A8304C5E-88B8-47E5-9DA4-5EDC5CB23E2E}" type="presOf" srcId="{0533D04D-CECF-403A-8BD6-FBC87910CC8D}" destId="{3B3F2CA2-DD70-4675-B7F7-BDBB0870581A}" srcOrd="0" destOrd="0" presId="urn:microsoft.com/office/officeart/2018/5/layout/IconCircleLabelList"/>
    <dgm:cxn modelId="{F8075D57-F190-4E0A-8BD3-C6319E8DEA13}" srcId="{5A18703D-9C6F-4775-B05D-0F1A9969C946}" destId="{AA8A6A81-07BA-4655-90A9-468D036148E2}" srcOrd="0" destOrd="0" parTransId="{7B50FADC-EB2A-4A24-AC8A-A7898C683500}" sibTransId="{B126290B-545C-48DC-B574-A2F24CACF1A2}"/>
    <dgm:cxn modelId="{3C5484B0-8F26-4097-9B43-384E757CD236}" type="presOf" srcId="{AA8A6A81-07BA-4655-90A9-468D036148E2}" destId="{881C8E1B-F9B7-422A-8602-D828472CD340}" srcOrd="0" destOrd="0" presId="urn:microsoft.com/office/officeart/2018/5/layout/IconCircleLabelList"/>
    <dgm:cxn modelId="{9108A7D0-6F04-493E-8EE9-2CF7021E2DE7}" type="presOf" srcId="{759A629B-1A8C-4836-8A6F-BD2538CF00F1}" destId="{7EE68FBC-183B-4D34-B570-85DAB3EE15BC}" srcOrd="0" destOrd="0" presId="urn:microsoft.com/office/officeart/2018/5/layout/IconCircleLabelList"/>
    <dgm:cxn modelId="{0F9092D3-5768-4546-835B-4E731BB9D753}" srcId="{5A18703D-9C6F-4775-B05D-0F1A9969C946}" destId="{0533D04D-CECF-403A-8BD6-FBC87910CC8D}" srcOrd="1" destOrd="0" parTransId="{602B2C8B-E7CA-4962-BA80-0C6382BD8D1D}" sibTransId="{082B919E-DA47-431D-ACCA-CF15430F4F63}"/>
    <dgm:cxn modelId="{2A8B57D8-59DC-42BF-8B01-7BA53D047886}" srcId="{5A18703D-9C6F-4775-B05D-0F1A9969C946}" destId="{759A629B-1A8C-4836-8A6F-BD2538CF00F1}" srcOrd="2" destOrd="0" parTransId="{67076816-BE98-4605-B015-981E443D1535}" sibTransId="{ED61A824-AE8D-40FC-B77E-2A677F849F26}"/>
    <dgm:cxn modelId="{45632FE5-351F-484E-AD81-800BAD51E847}" srcId="{5A18703D-9C6F-4775-B05D-0F1A9969C946}" destId="{71FD00A7-BF77-4892-A7EE-AE3933A8B8D6}" srcOrd="3" destOrd="0" parTransId="{0BCA43CA-0D2E-4F26-98E3-075D218EF46C}" sibTransId="{F0D6CA31-36EF-48F6-80A7-BA02D0A3E874}"/>
    <dgm:cxn modelId="{D957EAC5-57E7-4073-875E-C36B8E133472}" type="presParOf" srcId="{ACC5271C-8E0D-4618-88C6-4EC74792CF09}" destId="{EF9D2B0B-FCD3-40D8-974B-19315431FD7B}" srcOrd="0" destOrd="0" presId="urn:microsoft.com/office/officeart/2018/5/layout/IconCircleLabelList"/>
    <dgm:cxn modelId="{37ADF1E1-0CE5-44EA-962C-2A0B9ABFD44E}" type="presParOf" srcId="{EF9D2B0B-FCD3-40D8-974B-19315431FD7B}" destId="{C49EBF76-CF1E-4A0C-8EA6-9D2069BF623A}" srcOrd="0" destOrd="0" presId="urn:microsoft.com/office/officeart/2018/5/layout/IconCircleLabelList"/>
    <dgm:cxn modelId="{B2845817-DBBF-4C04-9534-5301F303D10B}" type="presParOf" srcId="{EF9D2B0B-FCD3-40D8-974B-19315431FD7B}" destId="{3C342B66-5A90-4901-96E0-FB98C02B2428}" srcOrd="1" destOrd="0" presId="urn:microsoft.com/office/officeart/2018/5/layout/IconCircleLabelList"/>
    <dgm:cxn modelId="{FDB4263F-5186-4687-BB5F-8E817C39B356}" type="presParOf" srcId="{EF9D2B0B-FCD3-40D8-974B-19315431FD7B}" destId="{0946F974-E5F5-4C1C-9C3F-A82814377256}" srcOrd="2" destOrd="0" presId="urn:microsoft.com/office/officeart/2018/5/layout/IconCircleLabelList"/>
    <dgm:cxn modelId="{047904C1-204C-4594-8A2C-097F2FDDAEFB}" type="presParOf" srcId="{EF9D2B0B-FCD3-40D8-974B-19315431FD7B}" destId="{881C8E1B-F9B7-422A-8602-D828472CD340}" srcOrd="3" destOrd="0" presId="urn:microsoft.com/office/officeart/2018/5/layout/IconCircleLabelList"/>
    <dgm:cxn modelId="{78A4CBDD-F903-478C-8B23-CBD439A2E81E}" type="presParOf" srcId="{ACC5271C-8E0D-4618-88C6-4EC74792CF09}" destId="{0AB83C47-2DE0-4630-8C77-BF5862E75084}" srcOrd="1" destOrd="0" presId="urn:microsoft.com/office/officeart/2018/5/layout/IconCircleLabelList"/>
    <dgm:cxn modelId="{77D03936-6C1D-48F3-A4AA-FF2C57BB8E3D}" type="presParOf" srcId="{ACC5271C-8E0D-4618-88C6-4EC74792CF09}" destId="{92B68583-8690-4D6A-8A62-FEC72F474984}" srcOrd="2" destOrd="0" presId="urn:microsoft.com/office/officeart/2018/5/layout/IconCircleLabelList"/>
    <dgm:cxn modelId="{7A2C5788-D7A2-4B16-BD6C-6F557D448213}" type="presParOf" srcId="{92B68583-8690-4D6A-8A62-FEC72F474984}" destId="{E94F942C-B7B9-4E12-B36E-7DED35CE0802}" srcOrd="0" destOrd="0" presId="urn:microsoft.com/office/officeart/2018/5/layout/IconCircleLabelList"/>
    <dgm:cxn modelId="{8220BF1B-A0E4-42F1-A28F-2CEEFA4C7D6E}" type="presParOf" srcId="{92B68583-8690-4D6A-8A62-FEC72F474984}" destId="{B8767A02-5ED5-4D2E-B38D-B9DF41D2D07B}" srcOrd="1" destOrd="0" presId="urn:microsoft.com/office/officeart/2018/5/layout/IconCircleLabelList"/>
    <dgm:cxn modelId="{0D4AB435-8775-4F08-9407-F271915058FD}" type="presParOf" srcId="{92B68583-8690-4D6A-8A62-FEC72F474984}" destId="{F0CF8573-FD16-497E-A51D-F2E14E3F22E2}" srcOrd="2" destOrd="0" presId="urn:microsoft.com/office/officeart/2018/5/layout/IconCircleLabelList"/>
    <dgm:cxn modelId="{B8D287CB-93D4-4AE3-964E-395F92B9DB5A}" type="presParOf" srcId="{92B68583-8690-4D6A-8A62-FEC72F474984}" destId="{3B3F2CA2-DD70-4675-B7F7-BDBB0870581A}" srcOrd="3" destOrd="0" presId="urn:microsoft.com/office/officeart/2018/5/layout/IconCircleLabelList"/>
    <dgm:cxn modelId="{C7F5F3D6-C9DA-492F-A3EA-C7E1BAEC5F71}" type="presParOf" srcId="{ACC5271C-8E0D-4618-88C6-4EC74792CF09}" destId="{9DD0A8C3-28C2-46F2-89B5-351FBE234704}" srcOrd="3" destOrd="0" presId="urn:microsoft.com/office/officeart/2018/5/layout/IconCircleLabelList"/>
    <dgm:cxn modelId="{66E170BF-FBA7-4A4A-973A-32B1B4C48B45}" type="presParOf" srcId="{ACC5271C-8E0D-4618-88C6-4EC74792CF09}" destId="{59298F9E-EEC3-44A4-A011-4582A71536D1}" srcOrd="4" destOrd="0" presId="urn:microsoft.com/office/officeart/2018/5/layout/IconCircleLabelList"/>
    <dgm:cxn modelId="{F7D8509D-D2C8-4994-9EE2-28B2581115A7}" type="presParOf" srcId="{59298F9E-EEC3-44A4-A011-4582A71536D1}" destId="{F05E30F8-D3C8-4496-AAD2-FF11BF631CE9}" srcOrd="0" destOrd="0" presId="urn:microsoft.com/office/officeart/2018/5/layout/IconCircleLabelList"/>
    <dgm:cxn modelId="{1882153B-D869-487A-BA80-F061B1954F5A}" type="presParOf" srcId="{59298F9E-EEC3-44A4-A011-4582A71536D1}" destId="{C266B7EB-5BDA-4104-B382-D2A9EAB5C363}" srcOrd="1" destOrd="0" presId="urn:microsoft.com/office/officeart/2018/5/layout/IconCircleLabelList"/>
    <dgm:cxn modelId="{D7C67045-E09C-4541-AA4F-BC9ED342E78A}" type="presParOf" srcId="{59298F9E-EEC3-44A4-A011-4582A71536D1}" destId="{A91BE4B3-6C0E-436D-B5DC-C4287F2E1FD2}" srcOrd="2" destOrd="0" presId="urn:microsoft.com/office/officeart/2018/5/layout/IconCircleLabelList"/>
    <dgm:cxn modelId="{16485197-1CFE-498D-AC13-0E2D2190A6EC}" type="presParOf" srcId="{59298F9E-EEC3-44A4-A011-4582A71536D1}" destId="{7EE68FBC-183B-4D34-B570-85DAB3EE15BC}" srcOrd="3" destOrd="0" presId="urn:microsoft.com/office/officeart/2018/5/layout/IconCircleLabelList"/>
    <dgm:cxn modelId="{6208BFA5-632F-46A5-AB20-F50CC513BCFF}" type="presParOf" srcId="{ACC5271C-8E0D-4618-88C6-4EC74792CF09}" destId="{AB8E8295-2D6F-4651-A5E8-F63C5E1FFCA5}" srcOrd="5" destOrd="0" presId="urn:microsoft.com/office/officeart/2018/5/layout/IconCircleLabelList"/>
    <dgm:cxn modelId="{EB39C6D7-C2EB-4C94-88EE-4780A8C58D57}" type="presParOf" srcId="{ACC5271C-8E0D-4618-88C6-4EC74792CF09}" destId="{E4C9966C-EC02-4EA4-8D94-4EF7656CE05F}" srcOrd="6" destOrd="0" presId="urn:microsoft.com/office/officeart/2018/5/layout/IconCircleLabelList"/>
    <dgm:cxn modelId="{FA9C55AD-42B5-4105-B58B-29FF6850A1CD}" type="presParOf" srcId="{E4C9966C-EC02-4EA4-8D94-4EF7656CE05F}" destId="{A5F7D52E-E52A-4F14-A801-59E3D179EAD1}" srcOrd="0" destOrd="0" presId="urn:microsoft.com/office/officeart/2018/5/layout/IconCircleLabelList"/>
    <dgm:cxn modelId="{8F6B8CAA-F34A-4D05-B28A-E26670DE0C03}" type="presParOf" srcId="{E4C9966C-EC02-4EA4-8D94-4EF7656CE05F}" destId="{2FB0D044-C1FE-490B-AB4B-692E7B74E63C}" srcOrd="1" destOrd="0" presId="urn:microsoft.com/office/officeart/2018/5/layout/IconCircleLabelList"/>
    <dgm:cxn modelId="{EC492FE8-A4F2-4862-99FD-C2FCF1A9B40A}" type="presParOf" srcId="{E4C9966C-EC02-4EA4-8D94-4EF7656CE05F}" destId="{0BBBE16D-BC28-49D2-921F-54343DE9F738}" srcOrd="2" destOrd="0" presId="urn:microsoft.com/office/officeart/2018/5/layout/IconCircleLabelList"/>
    <dgm:cxn modelId="{E7F6E218-7E1D-4C54-9BDF-0B0E2200ED6B}" type="presParOf" srcId="{E4C9966C-EC02-4EA4-8D94-4EF7656CE05F}" destId="{232FE942-645A-4E28-82D6-9BFA09905588}"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CD9589-0400-4886-B689-A188D2CAD68F}" type="doc">
      <dgm:prSet loTypeId="urn:microsoft.com/office/officeart/2016/7/layout/VerticalSolidActionList" loCatId="List" qsTypeId="urn:microsoft.com/office/officeart/2005/8/quickstyle/simple1" qsCatId="simple" csTypeId="urn:microsoft.com/office/officeart/2005/8/colors/colorful2" csCatId="colorful" phldr="1"/>
      <dgm:spPr/>
      <dgm:t>
        <a:bodyPr/>
        <a:lstStyle/>
        <a:p>
          <a:endParaRPr lang="en-US"/>
        </a:p>
      </dgm:t>
    </dgm:pt>
    <dgm:pt modelId="{884D5A1C-62E2-43D3-982A-6F234AAFE2AC}">
      <dgm:prSet custT="1"/>
      <dgm:spPr/>
      <dgm:t>
        <a:bodyPr/>
        <a:lstStyle/>
        <a:p>
          <a:r>
            <a:rPr lang="en-US" sz="2800"/>
            <a:t>Clarify</a:t>
          </a:r>
        </a:p>
      </dgm:t>
    </dgm:pt>
    <dgm:pt modelId="{E5B18186-202A-441F-955B-21DBF294B303}" type="parTrans" cxnId="{3929F0B3-3EC6-4DFF-91CC-5627D276B2E8}">
      <dgm:prSet/>
      <dgm:spPr/>
      <dgm:t>
        <a:bodyPr/>
        <a:lstStyle/>
        <a:p>
          <a:endParaRPr lang="en-US"/>
        </a:p>
      </dgm:t>
    </dgm:pt>
    <dgm:pt modelId="{7A3034B5-1B33-4CDF-9E94-DFD1F55510EE}" type="sibTrans" cxnId="{3929F0B3-3EC6-4DFF-91CC-5627D276B2E8}">
      <dgm:prSet/>
      <dgm:spPr/>
      <dgm:t>
        <a:bodyPr/>
        <a:lstStyle/>
        <a:p>
          <a:endParaRPr lang="en-US"/>
        </a:p>
      </dgm:t>
    </dgm:pt>
    <dgm:pt modelId="{42BFF1E5-0A09-490B-B9E2-4606854DC82C}">
      <dgm:prSet custT="1"/>
      <dgm:spPr/>
      <dgm:t>
        <a:bodyPr/>
        <a:lstStyle/>
        <a:p>
          <a:r>
            <a:rPr lang="en-US" sz="2000" dirty="0"/>
            <a:t>Clarify that the agency/individual is willing to receive your patient referral</a:t>
          </a:r>
        </a:p>
      </dgm:t>
    </dgm:pt>
    <dgm:pt modelId="{414AD253-2A0B-47F4-9155-AA76C4E1709C}" type="parTrans" cxnId="{97047097-B5F8-42F3-9D45-0E104F488C2E}">
      <dgm:prSet/>
      <dgm:spPr/>
      <dgm:t>
        <a:bodyPr/>
        <a:lstStyle/>
        <a:p>
          <a:endParaRPr lang="en-US"/>
        </a:p>
      </dgm:t>
    </dgm:pt>
    <dgm:pt modelId="{A9244246-0439-450B-B452-CF6873062C03}" type="sibTrans" cxnId="{97047097-B5F8-42F3-9D45-0E104F488C2E}">
      <dgm:prSet/>
      <dgm:spPr/>
      <dgm:t>
        <a:bodyPr/>
        <a:lstStyle/>
        <a:p>
          <a:endParaRPr lang="en-US"/>
        </a:p>
      </dgm:t>
    </dgm:pt>
    <dgm:pt modelId="{7794F966-7375-4479-B255-E86649C67369}">
      <dgm:prSet custT="1"/>
      <dgm:spPr/>
      <dgm:t>
        <a:bodyPr/>
        <a:lstStyle/>
        <a:p>
          <a:r>
            <a:rPr lang="en-US" sz="2800"/>
            <a:t>Ensure</a:t>
          </a:r>
        </a:p>
      </dgm:t>
    </dgm:pt>
    <dgm:pt modelId="{BA218155-3B90-479D-A3B3-9E1C1F25BDE7}" type="parTrans" cxnId="{D346D009-00D6-41C2-89D8-C8E8EC8343E7}">
      <dgm:prSet/>
      <dgm:spPr/>
      <dgm:t>
        <a:bodyPr/>
        <a:lstStyle/>
        <a:p>
          <a:endParaRPr lang="en-US"/>
        </a:p>
      </dgm:t>
    </dgm:pt>
    <dgm:pt modelId="{6FCDD331-DDFF-4E26-B88B-2FF0A86D954A}" type="sibTrans" cxnId="{D346D009-00D6-41C2-89D8-C8E8EC8343E7}">
      <dgm:prSet/>
      <dgm:spPr/>
      <dgm:t>
        <a:bodyPr/>
        <a:lstStyle/>
        <a:p>
          <a:endParaRPr lang="en-US"/>
        </a:p>
      </dgm:t>
    </dgm:pt>
    <dgm:pt modelId="{8733D2F3-5B46-422B-A2C5-2CF59B19A962}">
      <dgm:prSet custT="1"/>
      <dgm:spPr/>
      <dgm:t>
        <a:bodyPr/>
        <a:lstStyle/>
        <a:p>
          <a:r>
            <a:rPr lang="en-US" sz="2000" dirty="0"/>
            <a:t>Ensure you know what information will be needed to support patient in engaging in care </a:t>
          </a:r>
        </a:p>
      </dgm:t>
    </dgm:pt>
    <dgm:pt modelId="{9D7CC34A-496C-4B96-A6E4-0630A5457539}" type="parTrans" cxnId="{55965438-3D7F-407E-B3D5-703781DA75EC}">
      <dgm:prSet/>
      <dgm:spPr/>
      <dgm:t>
        <a:bodyPr/>
        <a:lstStyle/>
        <a:p>
          <a:endParaRPr lang="en-US"/>
        </a:p>
      </dgm:t>
    </dgm:pt>
    <dgm:pt modelId="{B81B095A-42F1-485F-B490-46EF160B09EC}" type="sibTrans" cxnId="{55965438-3D7F-407E-B3D5-703781DA75EC}">
      <dgm:prSet/>
      <dgm:spPr/>
      <dgm:t>
        <a:bodyPr/>
        <a:lstStyle/>
        <a:p>
          <a:endParaRPr lang="en-US"/>
        </a:p>
      </dgm:t>
    </dgm:pt>
    <dgm:pt modelId="{6A46C82E-1CE5-4DF7-90EA-E23902A78D34}">
      <dgm:prSet custT="1"/>
      <dgm:spPr/>
      <dgm:t>
        <a:bodyPr/>
        <a:lstStyle/>
        <a:p>
          <a:r>
            <a:rPr lang="en-US" sz="2800"/>
            <a:t>Ask</a:t>
          </a:r>
        </a:p>
      </dgm:t>
    </dgm:pt>
    <dgm:pt modelId="{1F0B7806-E96D-4817-BAD9-E1133C8C99C3}" type="parTrans" cxnId="{5AA8678C-BE70-4FD2-B7B5-0BE370CDE0D5}">
      <dgm:prSet/>
      <dgm:spPr/>
      <dgm:t>
        <a:bodyPr/>
        <a:lstStyle/>
        <a:p>
          <a:endParaRPr lang="en-US"/>
        </a:p>
      </dgm:t>
    </dgm:pt>
    <dgm:pt modelId="{0B566F84-9655-4F4E-8068-23FB3DA77BA6}" type="sibTrans" cxnId="{5AA8678C-BE70-4FD2-B7B5-0BE370CDE0D5}">
      <dgm:prSet/>
      <dgm:spPr/>
      <dgm:t>
        <a:bodyPr/>
        <a:lstStyle/>
        <a:p>
          <a:endParaRPr lang="en-US"/>
        </a:p>
      </dgm:t>
    </dgm:pt>
    <dgm:pt modelId="{0F3187AE-1361-4B57-B3F4-DDB32C9843FA}">
      <dgm:prSet custT="1"/>
      <dgm:spPr/>
      <dgm:t>
        <a:bodyPr/>
        <a:lstStyle/>
        <a:p>
          <a:r>
            <a:rPr lang="en-US" sz="2000" dirty="0"/>
            <a:t>Ask them the best way for the patient to schedule an initial evaluation </a:t>
          </a:r>
        </a:p>
      </dgm:t>
    </dgm:pt>
    <dgm:pt modelId="{422210DC-ABCE-41C8-9725-CBDD6ADE0695}" type="parTrans" cxnId="{DF0E19FA-A46D-4059-B24F-CBA772A96948}">
      <dgm:prSet/>
      <dgm:spPr/>
      <dgm:t>
        <a:bodyPr/>
        <a:lstStyle/>
        <a:p>
          <a:endParaRPr lang="en-US"/>
        </a:p>
      </dgm:t>
    </dgm:pt>
    <dgm:pt modelId="{B87D5C55-FEBE-4038-9AF6-F47FD0256200}" type="sibTrans" cxnId="{DF0E19FA-A46D-4059-B24F-CBA772A96948}">
      <dgm:prSet/>
      <dgm:spPr/>
      <dgm:t>
        <a:bodyPr/>
        <a:lstStyle/>
        <a:p>
          <a:endParaRPr lang="en-US"/>
        </a:p>
      </dgm:t>
    </dgm:pt>
    <dgm:pt modelId="{6947466A-CAFA-438F-A857-B633B72CC6B5}">
      <dgm:prSet custT="1"/>
      <dgm:spPr/>
      <dgm:t>
        <a:bodyPr/>
        <a:lstStyle/>
        <a:p>
          <a:r>
            <a:rPr lang="en-US" sz="2800"/>
            <a:t>Add</a:t>
          </a:r>
        </a:p>
      </dgm:t>
    </dgm:pt>
    <dgm:pt modelId="{EE52583F-85C1-4C1A-B338-33361BF61912}" type="parTrans" cxnId="{D8496581-EA9B-4DC5-A700-5565D4366470}">
      <dgm:prSet/>
      <dgm:spPr/>
      <dgm:t>
        <a:bodyPr/>
        <a:lstStyle/>
        <a:p>
          <a:endParaRPr lang="en-US"/>
        </a:p>
      </dgm:t>
    </dgm:pt>
    <dgm:pt modelId="{C64852CC-4C36-4D21-B5D0-91D596D4FB80}" type="sibTrans" cxnId="{D8496581-EA9B-4DC5-A700-5565D4366470}">
      <dgm:prSet/>
      <dgm:spPr/>
      <dgm:t>
        <a:bodyPr/>
        <a:lstStyle/>
        <a:p>
          <a:endParaRPr lang="en-US"/>
        </a:p>
      </dgm:t>
    </dgm:pt>
    <dgm:pt modelId="{0E8ACBB4-4AC6-4929-9F2B-B3216F5DEC29}">
      <dgm:prSet custT="1"/>
      <dgm:spPr/>
      <dgm:t>
        <a:bodyPr/>
        <a:lstStyle/>
        <a:p>
          <a:r>
            <a:rPr lang="en-US" sz="2000"/>
            <a:t>Add this information to a working document that you can add to as needed</a:t>
          </a:r>
        </a:p>
      </dgm:t>
    </dgm:pt>
    <dgm:pt modelId="{81134D1E-73AD-4D73-94D2-9187E2EA08AA}" type="parTrans" cxnId="{3910C1E0-E839-4489-B719-C0469B6770E6}">
      <dgm:prSet/>
      <dgm:spPr/>
      <dgm:t>
        <a:bodyPr/>
        <a:lstStyle/>
        <a:p>
          <a:endParaRPr lang="en-US"/>
        </a:p>
      </dgm:t>
    </dgm:pt>
    <dgm:pt modelId="{FBB3F8E4-F043-45D0-A2F0-4889616F4482}" type="sibTrans" cxnId="{3910C1E0-E839-4489-B719-C0469B6770E6}">
      <dgm:prSet/>
      <dgm:spPr/>
      <dgm:t>
        <a:bodyPr/>
        <a:lstStyle/>
        <a:p>
          <a:endParaRPr lang="en-US"/>
        </a:p>
      </dgm:t>
    </dgm:pt>
    <dgm:pt modelId="{EE5BC040-7F72-423A-999F-C33F05962990}" type="pres">
      <dgm:prSet presAssocID="{0ECD9589-0400-4886-B689-A188D2CAD68F}" presName="Name0" presStyleCnt="0">
        <dgm:presLayoutVars>
          <dgm:dir/>
          <dgm:animLvl val="lvl"/>
          <dgm:resizeHandles val="exact"/>
        </dgm:presLayoutVars>
      </dgm:prSet>
      <dgm:spPr/>
    </dgm:pt>
    <dgm:pt modelId="{7FB3D52C-66E0-4772-ABF6-09E3EA3FAF9F}" type="pres">
      <dgm:prSet presAssocID="{884D5A1C-62E2-43D3-982A-6F234AAFE2AC}" presName="linNode" presStyleCnt="0"/>
      <dgm:spPr/>
    </dgm:pt>
    <dgm:pt modelId="{E1D5BFA1-13BB-48FB-86E8-7331182EA2C7}" type="pres">
      <dgm:prSet presAssocID="{884D5A1C-62E2-43D3-982A-6F234AAFE2AC}" presName="parentText" presStyleLbl="alignNode1" presStyleIdx="0" presStyleCnt="4">
        <dgm:presLayoutVars>
          <dgm:chMax val="1"/>
          <dgm:bulletEnabled/>
        </dgm:presLayoutVars>
      </dgm:prSet>
      <dgm:spPr/>
    </dgm:pt>
    <dgm:pt modelId="{B4A1E1B2-AA3C-453D-A735-09842174E15B}" type="pres">
      <dgm:prSet presAssocID="{884D5A1C-62E2-43D3-982A-6F234AAFE2AC}" presName="descendantText" presStyleLbl="alignAccFollowNode1" presStyleIdx="0" presStyleCnt="4">
        <dgm:presLayoutVars>
          <dgm:bulletEnabled/>
        </dgm:presLayoutVars>
      </dgm:prSet>
      <dgm:spPr/>
    </dgm:pt>
    <dgm:pt modelId="{FD9155D0-48E3-4D23-B9AC-DA80AFADB956}" type="pres">
      <dgm:prSet presAssocID="{7A3034B5-1B33-4CDF-9E94-DFD1F55510EE}" presName="sp" presStyleCnt="0"/>
      <dgm:spPr/>
    </dgm:pt>
    <dgm:pt modelId="{01DAEB3B-EDE3-44D9-B902-FD678560D5FA}" type="pres">
      <dgm:prSet presAssocID="{7794F966-7375-4479-B255-E86649C67369}" presName="linNode" presStyleCnt="0"/>
      <dgm:spPr/>
    </dgm:pt>
    <dgm:pt modelId="{78DCCF46-8E09-419E-BA50-C275412E3FDA}" type="pres">
      <dgm:prSet presAssocID="{7794F966-7375-4479-B255-E86649C67369}" presName="parentText" presStyleLbl="alignNode1" presStyleIdx="1" presStyleCnt="4">
        <dgm:presLayoutVars>
          <dgm:chMax val="1"/>
          <dgm:bulletEnabled/>
        </dgm:presLayoutVars>
      </dgm:prSet>
      <dgm:spPr/>
    </dgm:pt>
    <dgm:pt modelId="{BD13A823-A756-4AAE-BF25-B27FDEE17760}" type="pres">
      <dgm:prSet presAssocID="{7794F966-7375-4479-B255-E86649C67369}" presName="descendantText" presStyleLbl="alignAccFollowNode1" presStyleIdx="1" presStyleCnt="4">
        <dgm:presLayoutVars>
          <dgm:bulletEnabled/>
        </dgm:presLayoutVars>
      </dgm:prSet>
      <dgm:spPr/>
    </dgm:pt>
    <dgm:pt modelId="{4352DA53-04A1-447A-A5EC-095100BBBB46}" type="pres">
      <dgm:prSet presAssocID="{6FCDD331-DDFF-4E26-B88B-2FF0A86D954A}" presName="sp" presStyleCnt="0"/>
      <dgm:spPr/>
    </dgm:pt>
    <dgm:pt modelId="{280EEDC1-7790-41DC-A193-C2B50B959FC6}" type="pres">
      <dgm:prSet presAssocID="{6A46C82E-1CE5-4DF7-90EA-E23902A78D34}" presName="linNode" presStyleCnt="0"/>
      <dgm:spPr/>
    </dgm:pt>
    <dgm:pt modelId="{31B5BB43-4867-4123-95D7-7E6E30636E86}" type="pres">
      <dgm:prSet presAssocID="{6A46C82E-1CE5-4DF7-90EA-E23902A78D34}" presName="parentText" presStyleLbl="alignNode1" presStyleIdx="2" presStyleCnt="4">
        <dgm:presLayoutVars>
          <dgm:chMax val="1"/>
          <dgm:bulletEnabled/>
        </dgm:presLayoutVars>
      </dgm:prSet>
      <dgm:spPr/>
    </dgm:pt>
    <dgm:pt modelId="{47D58E70-175E-4251-B779-B751930F5B9E}" type="pres">
      <dgm:prSet presAssocID="{6A46C82E-1CE5-4DF7-90EA-E23902A78D34}" presName="descendantText" presStyleLbl="alignAccFollowNode1" presStyleIdx="2" presStyleCnt="4">
        <dgm:presLayoutVars>
          <dgm:bulletEnabled/>
        </dgm:presLayoutVars>
      </dgm:prSet>
      <dgm:spPr/>
    </dgm:pt>
    <dgm:pt modelId="{DE441ECB-0980-4D59-90E9-149DE2AA54E6}" type="pres">
      <dgm:prSet presAssocID="{0B566F84-9655-4F4E-8068-23FB3DA77BA6}" presName="sp" presStyleCnt="0"/>
      <dgm:spPr/>
    </dgm:pt>
    <dgm:pt modelId="{CFE41AD8-062D-47E5-B67D-59E30E4510C2}" type="pres">
      <dgm:prSet presAssocID="{6947466A-CAFA-438F-A857-B633B72CC6B5}" presName="linNode" presStyleCnt="0"/>
      <dgm:spPr/>
    </dgm:pt>
    <dgm:pt modelId="{A034A0F2-E007-41FB-9DB0-F13513B05D83}" type="pres">
      <dgm:prSet presAssocID="{6947466A-CAFA-438F-A857-B633B72CC6B5}" presName="parentText" presStyleLbl="alignNode1" presStyleIdx="3" presStyleCnt="4">
        <dgm:presLayoutVars>
          <dgm:chMax val="1"/>
          <dgm:bulletEnabled/>
        </dgm:presLayoutVars>
      </dgm:prSet>
      <dgm:spPr/>
    </dgm:pt>
    <dgm:pt modelId="{79A6D2CC-5E09-41F1-A24E-3A98F7C879B7}" type="pres">
      <dgm:prSet presAssocID="{6947466A-CAFA-438F-A857-B633B72CC6B5}" presName="descendantText" presStyleLbl="alignAccFollowNode1" presStyleIdx="3" presStyleCnt="4">
        <dgm:presLayoutVars>
          <dgm:bulletEnabled/>
        </dgm:presLayoutVars>
      </dgm:prSet>
      <dgm:spPr/>
    </dgm:pt>
  </dgm:ptLst>
  <dgm:cxnLst>
    <dgm:cxn modelId="{D346D009-00D6-41C2-89D8-C8E8EC8343E7}" srcId="{0ECD9589-0400-4886-B689-A188D2CAD68F}" destId="{7794F966-7375-4479-B255-E86649C67369}" srcOrd="1" destOrd="0" parTransId="{BA218155-3B90-479D-A3B3-9E1C1F25BDE7}" sibTransId="{6FCDD331-DDFF-4E26-B88B-2FF0A86D954A}"/>
    <dgm:cxn modelId="{A5C9E728-9B25-4838-B929-E68F70824DF9}" type="presOf" srcId="{6947466A-CAFA-438F-A857-B633B72CC6B5}" destId="{A034A0F2-E007-41FB-9DB0-F13513B05D83}" srcOrd="0" destOrd="0" presId="urn:microsoft.com/office/officeart/2016/7/layout/VerticalSolidActionList"/>
    <dgm:cxn modelId="{55965438-3D7F-407E-B3D5-703781DA75EC}" srcId="{7794F966-7375-4479-B255-E86649C67369}" destId="{8733D2F3-5B46-422B-A2C5-2CF59B19A962}" srcOrd="0" destOrd="0" parTransId="{9D7CC34A-496C-4B96-A6E4-0630A5457539}" sibTransId="{B81B095A-42F1-485F-B490-46EF160B09EC}"/>
    <dgm:cxn modelId="{74CE695A-9E6B-450C-9D62-4948AD8E4CF7}" type="presOf" srcId="{0F3187AE-1361-4B57-B3F4-DDB32C9843FA}" destId="{47D58E70-175E-4251-B779-B751930F5B9E}" srcOrd="0" destOrd="0" presId="urn:microsoft.com/office/officeart/2016/7/layout/VerticalSolidActionList"/>
    <dgm:cxn modelId="{D8496581-EA9B-4DC5-A700-5565D4366470}" srcId="{0ECD9589-0400-4886-B689-A188D2CAD68F}" destId="{6947466A-CAFA-438F-A857-B633B72CC6B5}" srcOrd="3" destOrd="0" parTransId="{EE52583F-85C1-4C1A-B338-33361BF61912}" sibTransId="{C64852CC-4C36-4D21-B5D0-91D596D4FB80}"/>
    <dgm:cxn modelId="{5AA8678C-BE70-4FD2-B7B5-0BE370CDE0D5}" srcId="{0ECD9589-0400-4886-B689-A188D2CAD68F}" destId="{6A46C82E-1CE5-4DF7-90EA-E23902A78D34}" srcOrd="2" destOrd="0" parTransId="{1F0B7806-E96D-4817-BAD9-E1133C8C99C3}" sibTransId="{0B566F84-9655-4F4E-8068-23FB3DA77BA6}"/>
    <dgm:cxn modelId="{97047097-B5F8-42F3-9D45-0E104F488C2E}" srcId="{884D5A1C-62E2-43D3-982A-6F234AAFE2AC}" destId="{42BFF1E5-0A09-490B-B9E2-4606854DC82C}" srcOrd="0" destOrd="0" parTransId="{414AD253-2A0B-47F4-9155-AA76C4E1709C}" sibTransId="{A9244246-0439-450B-B452-CF6873062C03}"/>
    <dgm:cxn modelId="{EE5B82A0-A5A2-46DC-8899-37240D4016B1}" type="presOf" srcId="{8733D2F3-5B46-422B-A2C5-2CF59B19A962}" destId="{BD13A823-A756-4AAE-BF25-B27FDEE17760}" srcOrd="0" destOrd="0" presId="urn:microsoft.com/office/officeart/2016/7/layout/VerticalSolidActionList"/>
    <dgm:cxn modelId="{3929F0B3-3EC6-4DFF-91CC-5627D276B2E8}" srcId="{0ECD9589-0400-4886-B689-A188D2CAD68F}" destId="{884D5A1C-62E2-43D3-982A-6F234AAFE2AC}" srcOrd="0" destOrd="0" parTransId="{E5B18186-202A-441F-955B-21DBF294B303}" sibTransId="{7A3034B5-1B33-4CDF-9E94-DFD1F55510EE}"/>
    <dgm:cxn modelId="{F87AFDB9-EE9A-4340-8030-2F83C0F274F7}" type="presOf" srcId="{6A46C82E-1CE5-4DF7-90EA-E23902A78D34}" destId="{31B5BB43-4867-4123-95D7-7E6E30636E86}" srcOrd="0" destOrd="0" presId="urn:microsoft.com/office/officeart/2016/7/layout/VerticalSolidActionList"/>
    <dgm:cxn modelId="{6D990CC2-EA4F-4634-B14A-3C2C979B4406}" type="presOf" srcId="{0E8ACBB4-4AC6-4929-9F2B-B3216F5DEC29}" destId="{79A6D2CC-5E09-41F1-A24E-3A98F7C879B7}" srcOrd="0" destOrd="0" presId="urn:microsoft.com/office/officeart/2016/7/layout/VerticalSolidActionList"/>
    <dgm:cxn modelId="{A4FA49C6-561C-4125-A8A0-5AC0497DAE54}" type="presOf" srcId="{0ECD9589-0400-4886-B689-A188D2CAD68F}" destId="{EE5BC040-7F72-423A-999F-C33F05962990}" srcOrd="0" destOrd="0" presId="urn:microsoft.com/office/officeart/2016/7/layout/VerticalSolidActionList"/>
    <dgm:cxn modelId="{D2FB33DD-AB73-44CD-B4DD-92ECED4C3D6A}" type="presOf" srcId="{42BFF1E5-0A09-490B-B9E2-4606854DC82C}" destId="{B4A1E1B2-AA3C-453D-A735-09842174E15B}" srcOrd="0" destOrd="0" presId="urn:microsoft.com/office/officeart/2016/7/layout/VerticalSolidActionList"/>
    <dgm:cxn modelId="{3910C1E0-E839-4489-B719-C0469B6770E6}" srcId="{6947466A-CAFA-438F-A857-B633B72CC6B5}" destId="{0E8ACBB4-4AC6-4929-9F2B-B3216F5DEC29}" srcOrd="0" destOrd="0" parTransId="{81134D1E-73AD-4D73-94D2-9187E2EA08AA}" sibTransId="{FBB3F8E4-F043-45D0-A2F0-4889616F4482}"/>
    <dgm:cxn modelId="{6CA801EB-624A-438D-87DA-27A6382806E2}" type="presOf" srcId="{884D5A1C-62E2-43D3-982A-6F234AAFE2AC}" destId="{E1D5BFA1-13BB-48FB-86E8-7331182EA2C7}" srcOrd="0" destOrd="0" presId="urn:microsoft.com/office/officeart/2016/7/layout/VerticalSolidActionList"/>
    <dgm:cxn modelId="{EE4431F6-28F8-4AF0-BA83-8C8987D8237F}" type="presOf" srcId="{7794F966-7375-4479-B255-E86649C67369}" destId="{78DCCF46-8E09-419E-BA50-C275412E3FDA}" srcOrd="0" destOrd="0" presId="urn:microsoft.com/office/officeart/2016/7/layout/VerticalSolidActionList"/>
    <dgm:cxn modelId="{DF0E19FA-A46D-4059-B24F-CBA772A96948}" srcId="{6A46C82E-1CE5-4DF7-90EA-E23902A78D34}" destId="{0F3187AE-1361-4B57-B3F4-DDB32C9843FA}" srcOrd="0" destOrd="0" parTransId="{422210DC-ABCE-41C8-9725-CBDD6ADE0695}" sibTransId="{B87D5C55-FEBE-4038-9AF6-F47FD0256200}"/>
    <dgm:cxn modelId="{B6C7E911-070D-4958-9D16-8A486DB9DAA3}" type="presParOf" srcId="{EE5BC040-7F72-423A-999F-C33F05962990}" destId="{7FB3D52C-66E0-4772-ABF6-09E3EA3FAF9F}" srcOrd="0" destOrd="0" presId="urn:microsoft.com/office/officeart/2016/7/layout/VerticalSolidActionList"/>
    <dgm:cxn modelId="{0775B81E-82BC-4C5A-9081-2F20EEB7D81D}" type="presParOf" srcId="{7FB3D52C-66E0-4772-ABF6-09E3EA3FAF9F}" destId="{E1D5BFA1-13BB-48FB-86E8-7331182EA2C7}" srcOrd="0" destOrd="0" presId="urn:microsoft.com/office/officeart/2016/7/layout/VerticalSolidActionList"/>
    <dgm:cxn modelId="{170E5B1B-E9D1-441A-B1CE-D810F6163F4B}" type="presParOf" srcId="{7FB3D52C-66E0-4772-ABF6-09E3EA3FAF9F}" destId="{B4A1E1B2-AA3C-453D-A735-09842174E15B}" srcOrd="1" destOrd="0" presId="urn:microsoft.com/office/officeart/2016/7/layout/VerticalSolidActionList"/>
    <dgm:cxn modelId="{5886B37E-29DB-4484-A1B6-0BCE95CE9E8C}" type="presParOf" srcId="{EE5BC040-7F72-423A-999F-C33F05962990}" destId="{FD9155D0-48E3-4D23-B9AC-DA80AFADB956}" srcOrd="1" destOrd="0" presId="urn:microsoft.com/office/officeart/2016/7/layout/VerticalSolidActionList"/>
    <dgm:cxn modelId="{71DB25BA-FAC4-40EE-91CB-4C1095D4416C}" type="presParOf" srcId="{EE5BC040-7F72-423A-999F-C33F05962990}" destId="{01DAEB3B-EDE3-44D9-B902-FD678560D5FA}" srcOrd="2" destOrd="0" presId="urn:microsoft.com/office/officeart/2016/7/layout/VerticalSolidActionList"/>
    <dgm:cxn modelId="{4E1A885C-77C3-46BF-91E9-F492942C45B2}" type="presParOf" srcId="{01DAEB3B-EDE3-44D9-B902-FD678560D5FA}" destId="{78DCCF46-8E09-419E-BA50-C275412E3FDA}" srcOrd="0" destOrd="0" presId="urn:microsoft.com/office/officeart/2016/7/layout/VerticalSolidActionList"/>
    <dgm:cxn modelId="{89DBD57F-9D1B-4E35-9469-725E2CD2E126}" type="presParOf" srcId="{01DAEB3B-EDE3-44D9-B902-FD678560D5FA}" destId="{BD13A823-A756-4AAE-BF25-B27FDEE17760}" srcOrd="1" destOrd="0" presId="urn:microsoft.com/office/officeart/2016/7/layout/VerticalSolidActionList"/>
    <dgm:cxn modelId="{75CF1E55-52B0-46B7-BE88-04109FBBD6DC}" type="presParOf" srcId="{EE5BC040-7F72-423A-999F-C33F05962990}" destId="{4352DA53-04A1-447A-A5EC-095100BBBB46}" srcOrd="3" destOrd="0" presId="urn:microsoft.com/office/officeart/2016/7/layout/VerticalSolidActionList"/>
    <dgm:cxn modelId="{7D90CB6D-D335-4480-B092-9E5FD73F6AA4}" type="presParOf" srcId="{EE5BC040-7F72-423A-999F-C33F05962990}" destId="{280EEDC1-7790-41DC-A193-C2B50B959FC6}" srcOrd="4" destOrd="0" presId="urn:microsoft.com/office/officeart/2016/7/layout/VerticalSolidActionList"/>
    <dgm:cxn modelId="{173D32DC-94E9-40F2-8777-6C71D0FCC76F}" type="presParOf" srcId="{280EEDC1-7790-41DC-A193-C2B50B959FC6}" destId="{31B5BB43-4867-4123-95D7-7E6E30636E86}" srcOrd="0" destOrd="0" presId="urn:microsoft.com/office/officeart/2016/7/layout/VerticalSolidActionList"/>
    <dgm:cxn modelId="{701ED2D8-0B51-414A-B4EE-C148BE505942}" type="presParOf" srcId="{280EEDC1-7790-41DC-A193-C2B50B959FC6}" destId="{47D58E70-175E-4251-B779-B751930F5B9E}" srcOrd="1" destOrd="0" presId="urn:microsoft.com/office/officeart/2016/7/layout/VerticalSolidActionList"/>
    <dgm:cxn modelId="{1C048B61-77B0-43A1-9FC9-88AEE41A213C}" type="presParOf" srcId="{EE5BC040-7F72-423A-999F-C33F05962990}" destId="{DE441ECB-0980-4D59-90E9-149DE2AA54E6}" srcOrd="5" destOrd="0" presId="urn:microsoft.com/office/officeart/2016/7/layout/VerticalSolidActionList"/>
    <dgm:cxn modelId="{A6C7BB8E-CB05-47E3-9F65-CDC4D9EE226E}" type="presParOf" srcId="{EE5BC040-7F72-423A-999F-C33F05962990}" destId="{CFE41AD8-062D-47E5-B67D-59E30E4510C2}" srcOrd="6" destOrd="0" presId="urn:microsoft.com/office/officeart/2016/7/layout/VerticalSolidActionList"/>
    <dgm:cxn modelId="{5A874689-2F63-4615-A7F8-31C94EB9EF71}" type="presParOf" srcId="{CFE41AD8-062D-47E5-B67D-59E30E4510C2}" destId="{A034A0F2-E007-41FB-9DB0-F13513B05D83}" srcOrd="0" destOrd="0" presId="urn:microsoft.com/office/officeart/2016/7/layout/VerticalSolidActionList"/>
    <dgm:cxn modelId="{0A858750-9BD8-4C83-ADAA-0DD979A10FF0}" type="presParOf" srcId="{CFE41AD8-062D-47E5-B67D-59E30E4510C2}" destId="{79A6D2CC-5E09-41F1-A24E-3A98F7C879B7}"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9EBF76-CF1E-4A0C-8EA6-9D2069BF623A}">
      <dsp:nvSpPr>
        <dsp:cNvPr id="0" name=""/>
        <dsp:cNvSpPr/>
      </dsp:nvSpPr>
      <dsp:spPr>
        <a:xfrm>
          <a:off x="490479" y="181534"/>
          <a:ext cx="1677945" cy="166690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342B66-5A90-4901-96E0-FB98C02B2428}">
      <dsp:nvSpPr>
        <dsp:cNvPr id="0" name=""/>
        <dsp:cNvSpPr/>
      </dsp:nvSpPr>
      <dsp:spPr>
        <a:xfrm>
          <a:off x="913394" y="598932"/>
          <a:ext cx="832113" cy="8321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81C8E1B-F9B7-422A-8602-D828472CD340}">
      <dsp:nvSpPr>
        <dsp:cNvPr id="0" name=""/>
        <dsp:cNvSpPr/>
      </dsp:nvSpPr>
      <dsp:spPr>
        <a:xfrm>
          <a:off x="140717" y="2191835"/>
          <a:ext cx="2377467" cy="1649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dirty="0"/>
            <a:t>Who you are?</a:t>
          </a:r>
        </a:p>
      </dsp:txBody>
      <dsp:txXfrm>
        <a:off x="140717" y="2191835"/>
        <a:ext cx="2377467" cy="1649355"/>
      </dsp:txXfrm>
    </dsp:sp>
    <dsp:sp modelId="{E94F942C-B7B9-4E12-B36E-7DED35CE0802}">
      <dsp:nvSpPr>
        <dsp:cNvPr id="0" name=""/>
        <dsp:cNvSpPr/>
      </dsp:nvSpPr>
      <dsp:spPr>
        <a:xfrm>
          <a:off x="3288237" y="171125"/>
          <a:ext cx="1669475" cy="170854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767A02-5ED5-4D2E-B38D-B9DF41D2D07B}">
      <dsp:nvSpPr>
        <dsp:cNvPr id="0" name=""/>
        <dsp:cNvSpPr/>
      </dsp:nvSpPr>
      <dsp:spPr>
        <a:xfrm>
          <a:off x="3706918" y="609341"/>
          <a:ext cx="832113" cy="8321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3F2CA2-DD70-4675-B7F7-BDBB0870581A}">
      <dsp:nvSpPr>
        <dsp:cNvPr id="0" name=""/>
        <dsp:cNvSpPr/>
      </dsp:nvSpPr>
      <dsp:spPr>
        <a:xfrm>
          <a:off x="2934241" y="2202244"/>
          <a:ext cx="2377467" cy="1649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dirty="0"/>
            <a:t>What your work includes?</a:t>
          </a:r>
        </a:p>
      </dsp:txBody>
      <dsp:txXfrm>
        <a:off x="2934241" y="2202244"/>
        <a:ext cx="2377467" cy="1649355"/>
      </dsp:txXfrm>
    </dsp:sp>
    <dsp:sp modelId="{F05E30F8-D3C8-4496-AAD2-FF11BF631CE9}">
      <dsp:nvSpPr>
        <dsp:cNvPr id="0" name=""/>
        <dsp:cNvSpPr/>
      </dsp:nvSpPr>
      <dsp:spPr>
        <a:xfrm>
          <a:off x="6075583" y="172579"/>
          <a:ext cx="1681831" cy="170272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66B7EB-5BDA-4104-B382-D2A9EAB5C363}">
      <dsp:nvSpPr>
        <dsp:cNvPr id="0" name=""/>
        <dsp:cNvSpPr/>
      </dsp:nvSpPr>
      <dsp:spPr>
        <a:xfrm>
          <a:off x="6500442" y="607887"/>
          <a:ext cx="832113" cy="8321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E68FBC-183B-4D34-B570-85DAB3EE15BC}">
      <dsp:nvSpPr>
        <dsp:cNvPr id="0" name=""/>
        <dsp:cNvSpPr/>
      </dsp:nvSpPr>
      <dsp:spPr>
        <a:xfrm>
          <a:off x="5727765" y="2200790"/>
          <a:ext cx="2377467" cy="1649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dirty="0"/>
            <a:t>Why you may be in need of behavioral health support?</a:t>
          </a:r>
        </a:p>
      </dsp:txBody>
      <dsp:txXfrm>
        <a:off x="5727765" y="2200790"/>
        <a:ext cx="2377467" cy="1649355"/>
      </dsp:txXfrm>
    </dsp:sp>
    <dsp:sp modelId="{A5F7D52E-E52A-4F14-A801-59E3D179EAD1}">
      <dsp:nvSpPr>
        <dsp:cNvPr id="0" name=""/>
        <dsp:cNvSpPr/>
      </dsp:nvSpPr>
      <dsp:spPr>
        <a:xfrm>
          <a:off x="8827543" y="160716"/>
          <a:ext cx="1764960" cy="1750182"/>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B0D044-C1FE-490B-AB4B-692E7B74E63C}">
      <dsp:nvSpPr>
        <dsp:cNvPr id="0" name=""/>
        <dsp:cNvSpPr/>
      </dsp:nvSpPr>
      <dsp:spPr>
        <a:xfrm>
          <a:off x="9293966" y="619750"/>
          <a:ext cx="832113" cy="8321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32FE942-645A-4E28-82D6-9BFA09905588}">
      <dsp:nvSpPr>
        <dsp:cNvPr id="0" name=""/>
        <dsp:cNvSpPr/>
      </dsp:nvSpPr>
      <dsp:spPr>
        <a:xfrm>
          <a:off x="8521289" y="2212653"/>
          <a:ext cx="2377467" cy="1649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dirty="0"/>
            <a:t>Why it would be beneficial to work together?</a:t>
          </a:r>
        </a:p>
      </dsp:txBody>
      <dsp:txXfrm>
        <a:off x="8521289" y="2212653"/>
        <a:ext cx="2377467" cy="16493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1E1B2-AA3C-453D-A735-09842174E15B}">
      <dsp:nvSpPr>
        <dsp:cNvPr id="0" name=""/>
        <dsp:cNvSpPr/>
      </dsp:nvSpPr>
      <dsp:spPr>
        <a:xfrm>
          <a:off x="2207895" y="1856"/>
          <a:ext cx="8831580" cy="961486"/>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357" tIns="244218" rIns="171357" bIns="244218" numCol="1" spcCol="1270" anchor="ctr" anchorCtr="0">
          <a:noAutofit/>
        </a:bodyPr>
        <a:lstStyle/>
        <a:p>
          <a:pPr marL="0" lvl="0" indent="0" algn="l" defTabSz="889000">
            <a:lnSpc>
              <a:spcPct val="90000"/>
            </a:lnSpc>
            <a:spcBef>
              <a:spcPct val="0"/>
            </a:spcBef>
            <a:spcAft>
              <a:spcPct val="35000"/>
            </a:spcAft>
            <a:buNone/>
          </a:pPr>
          <a:r>
            <a:rPr lang="en-US" sz="2000" kern="1200" dirty="0"/>
            <a:t>Clarify that the agency/individual is willing to receive your patient referral</a:t>
          </a:r>
        </a:p>
      </dsp:txBody>
      <dsp:txXfrm>
        <a:off x="2207895" y="1856"/>
        <a:ext cx="8831580" cy="961486"/>
      </dsp:txXfrm>
    </dsp:sp>
    <dsp:sp modelId="{E1D5BFA1-13BB-48FB-86E8-7331182EA2C7}">
      <dsp:nvSpPr>
        <dsp:cNvPr id="0" name=""/>
        <dsp:cNvSpPr/>
      </dsp:nvSpPr>
      <dsp:spPr>
        <a:xfrm>
          <a:off x="0" y="1856"/>
          <a:ext cx="2207895" cy="961486"/>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834" tIns="94973" rIns="116834" bIns="94973" numCol="1" spcCol="1270" anchor="ctr" anchorCtr="0">
          <a:noAutofit/>
        </a:bodyPr>
        <a:lstStyle/>
        <a:p>
          <a:pPr marL="0" lvl="0" indent="0" algn="ctr" defTabSz="1244600">
            <a:lnSpc>
              <a:spcPct val="90000"/>
            </a:lnSpc>
            <a:spcBef>
              <a:spcPct val="0"/>
            </a:spcBef>
            <a:spcAft>
              <a:spcPct val="35000"/>
            </a:spcAft>
            <a:buNone/>
          </a:pPr>
          <a:r>
            <a:rPr lang="en-US" sz="2800" kern="1200"/>
            <a:t>Clarify</a:t>
          </a:r>
        </a:p>
      </dsp:txBody>
      <dsp:txXfrm>
        <a:off x="0" y="1856"/>
        <a:ext cx="2207895" cy="961486"/>
      </dsp:txXfrm>
    </dsp:sp>
    <dsp:sp modelId="{BD13A823-A756-4AAE-BF25-B27FDEE17760}">
      <dsp:nvSpPr>
        <dsp:cNvPr id="0" name=""/>
        <dsp:cNvSpPr/>
      </dsp:nvSpPr>
      <dsp:spPr>
        <a:xfrm>
          <a:off x="2207895" y="1021031"/>
          <a:ext cx="8831580" cy="961486"/>
        </a:xfrm>
        <a:prstGeom prst="rect">
          <a:avLst/>
        </a:prstGeom>
        <a:solidFill>
          <a:schemeClr val="accent2">
            <a:tint val="40000"/>
            <a:alpha val="90000"/>
            <a:hueOff val="-3605289"/>
            <a:satOff val="-6375"/>
            <a:lumOff val="-837"/>
            <a:alphaOff val="0"/>
          </a:schemeClr>
        </a:solidFill>
        <a:ln w="15875" cap="flat" cmpd="sng" algn="ctr">
          <a:solidFill>
            <a:schemeClr val="accent2">
              <a:tint val="40000"/>
              <a:alpha val="90000"/>
              <a:hueOff val="-3605289"/>
              <a:satOff val="-6375"/>
              <a:lumOff val="-8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357" tIns="244218" rIns="171357" bIns="244218" numCol="1" spcCol="1270" anchor="ctr" anchorCtr="0">
          <a:noAutofit/>
        </a:bodyPr>
        <a:lstStyle/>
        <a:p>
          <a:pPr marL="0" lvl="0" indent="0" algn="l" defTabSz="889000">
            <a:lnSpc>
              <a:spcPct val="90000"/>
            </a:lnSpc>
            <a:spcBef>
              <a:spcPct val="0"/>
            </a:spcBef>
            <a:spcAft>
              <a:spcPct val="35000"/>
            </a:spcAft>
            <a:buNone/>
          </a:pPr>
          <a:r>
            <a:rPr lang="en-US" sz="2000" kern="1200" dirty="0"/>
            <a:t>Ensure you know what information will be needed to support patient in engaging in care </a:t>
          </a:r>
        </a:p>
      </dsp:txBody>
      <dsp:txXfrm>
        <a:off x="2207895" y="1021031"/>
        <a:ext cx="8831580" cy="961486"/>
      </dsp:txXfrm>
    </dsp:sp>
    <dsp:sp modelId="{78DCCF46-8E09-419E-BA50-C275412E3FDA}">
      <dsp:nvSpPr>
        <dsp:cNvPr id="0" name=""/>
        <dsp:cNvSpPr/>
      </dsp:nvSpPr>
      <dsp:spPr>
        <a:xfrm>
          <a:off x="0" y="1021031"/>
          <a:ext cx="2207895" cy="961486"/>
        </a:xfrm>
        <a:prstGeom prst="rect">
          <a:avLst/>
        </a:prstGeom>
        <a:solidFill>
          <a:schemeClr val="accent2">
            <a:hueOff val="-3393426"/>
            <a:satOff val="4044"/>
            <a:lumOff val="-3922"/>
            <a:alphaOff val="0"/>
          </a:schemeClr>
        </a:solidFill>
        <a:ln w="15875" cap="flat" cmpd="sng" algn="ctr">
          <a:solidFill>
            <a:schemeClr val="accent2">
              <a:hueOff val="-3393426"/>
              <a:satOff val="4044"/>
              <a:lumOff val="-392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834" tIns="94973" rIns="116834" bIns="94973" numCol="1" spcCol="1270" anchor="ctr" anchorCtr="0">
          <a:noAutofit/>
        </a:bodyPr>
        <a:lstStyle/>
        <a:p>
          <a:pPr marL="0" lvl="0" indent="0" algn="ctr" defTabSz="1244600">
            <a:lnSpc>
              <a:spcPct val="90000"/>
            </a:lnSpc>
            <a:spcBef>
              <a:spcPct val="0"/>
            </a:spcBef>
            <a:spcAft>
              <a:spcPct val="35000"/>
            </a:spcAft>
            <a:buNone/>
          </a:pPr>
          <a:r>
            <a:rPr lang="en-US" sz="2800" kern="1200"/>
            <a:t>Ensure</a:t>
          </a:r>
        </a:p>
      </dsp:txBody>
      <dsp:txXfrm>
        <a:off x="0" y="1021031"/>
        <a:ext cx="2207895" cy="961486"/>
      </dsp:txXfrm>
    </dsp:sp>
    <dsp:sp modelId="{47D58E70-175E-4251-B779-B751930F5B9E}">
      <dsp:nvSpPr>
        <dsp:cNvPr id="0" name=""/>
        <dsp:cNvSpPr/>
      </dsp:nvSpPr>
      <dsp:spPr>
        <a:xfrm>
          <a:off x="2207895" y="2040207"/>
          <a:ext cx="8831580" cy="961486"/>
        </a:xfrm>
        <a:prstGeom prst="rect">
          <a:avLst/>
        </a:prstGeom>
        <a:solidFill>
          <a:schemeClr val="accent2">
            <a:tint val="40000"/>
            <a:alpha val="90000"/>
            <a:hueOff val="-7210577"/>
            <a:satOff val="-12749"/>
            <a:lumOff val="-1673"/>
            <a:alphaOff val="0"/>
          </a:schemeClr>
        </a:solidFill>
        <a:ln w="15875" cap="flat" cmpd="sng" algn="ctr">
          <a:solidFill>
            <a:schemeClr val="accent2">
              <a:tint val="40000"/>
              <a:alpha val="90000"/>
              <a:hueOff val="-7210577"/>
              <a:satOff val="-12749"/>
              <a:lumOff val="-16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357" tIns="244218" rIns="171357" bIns="244218" numCol="1" spcCol="1270" anchor="ctr" anchorCtr="0">
          <a:noAutofit/>
        </a:bodyPr>
        <a:lstStyle/>
        <a:p>
          <a:pPr marL="0" lvl="0" indent="0" algn="l" defTabSz="889000">
            <a:lnSpc>
              <a:spcPct val="90000"/>
            </a:lnSpc>
            <a:spcBef>
              <a:spcPct val="0"/>
            </a:spcBef>
            <a:spcAft>
              <a:spcPct val="35000"/>
            </a:spcAft>
            <a:buNone/>
          </a:pPr>
          <a:r>
            <a:rPr lang="en-US" sz="2000" kern="1200" dirty="0"/>
            <a:t>Ask them the best way for the patient to schedule an initial evaluation </a:t>
          </a:r>
        </a:p>
      </dsp:txBody>
      <dsp:txXfrm>
        <a:off x="2207895" y="2040207"/>
        <a:ext cx="8831580" cy="961486"/>
      </dsp:txXfrm>
    </dsp:sp>
    <dsp:sp modelId="{31B5BB43-4867-4123-95D7-7E6E30636E86}">
      <dsp:nvSpPr>
        <dsp:cNvPr id="0" name=""/>
        <dsp:cNvSpPr/>
      </dsp:nvSpPr>
      <dsp:spPr>
        <a:xfrm>
          <a:off x="0" y="2040207"/>
          <a:ext cx="2207895" cy="961486"/>
        </a:xfrm>
        <a:prstGeom prst="rect">
          <a:avLst/>
        </a:prstGeom>
        <a:solidFill>
          <a:schemeClr val="accent2">
            <a:hueOff val="-6786851"/>
            <a:satOff val="8087"/>
            <a:lumOff val="-7845"/>
            <a:alphaOff val="0"/>
          </a:schemeClr>
        </a:solidFill>
        <a:ln w="15875" cap="flat" cmpd="sng" algn="ctr">
          <a:solidFill>
            <a:schemeClr val="accent2">
              <a:hueOff val="-6786851"/>
              <a:satOff val="8087"/>
              <a:lumOff val="-78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834" tIns="94973" rIns="116834" bIns="94973" numCol="1" spcCol="1270" anchor="ctr" anchorCtr="0">
          <a:noAutofit/>
        </a:bodyPr>
        <a:lstStyle/>
        <a:p>
          <a:pPr marL="0" lvl="0" indent="0" algn="ctr" defTabSz="1244600">
            <a:lnSpc>
              <a:spcPct val="90000"/>
            </a:lnSpc>
            <a:spcBef>
              <a:spcPct val="0"/>
            </a:spcBef>
            <a:spcAft>
              <a:spcPct val="35000"/>
            </a:spcAft>
            <a:buNone/>
          </a:pPr>
          <a:r>
            <a:rPr lang="en-US" sz="2800" kern="1200"/>
            <a:t>Ask</a:t>
          </a:r>
        </a:p>
      </dsp:txBody>
      <dsp:txXfrm>
        <a:off x="0" y="2040207"/>
        <a:ext cx="2207895" cy="961486"/>
      </dsp:txXfrm>
    </dsp:sp>
    <dsp:sp modelId="{79A6D2CC-5E09-41F1-A24E-3A98F7C879B7}">
      <dsp:nvSpPr>
        <dsp:cNvPr id="0" name=""/>
        <dsp:cNvSpPr/>
      </dsp:nvSpPr>
      <dsp:spPr>
        <a:xfrm>
          <a:off x="2207895" y="3059382"/>
          <a:ext cx="8831580" cy="961486"/>
        </a:xfrm>
        <a:prstGeom prst="rect">
          <a:avLst/>
        </a:prstGeom>
        <a:solidFill>
          <a:schemeClr val="accent2">
            <a:tint val="40000"/>
            <a:alpha val="90000"/>
            <a:hueOff val="-10815865"/>
            <a:satOff val="-19124"/>
            <a:lumOff val="-2510"/>
            <a:alphaOff val="0"/>
          </a:schemeClr>
        </a:solidFill>
        <a:ln w="15875" cap="flat" cmpd="sng" algn="ctr">
          <a:solidFill>
            <a:schemeClr val="accent2">
              <a:tint val="40000"/>
              <a:alpha val="90000"/>
              <a:hueOff val="-10815865"/>
              <a:satOff val="-19124"/>
              <a:lumOff val="-25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357" tIns="244218" rIns="171357" bIns="244218" numCol="1" spcCol="1270" anchor="ctr" anchorCtr="0">
          <a:noAutofit/>
        </a:bodyPr>
        <a:lstStyle/>
        <a:p>
          <a:pPr marL="0" lvl="0" indent="0" algn="l" defTabSz="889000">
            <a:lnSpc>
              <a:spcPct val="90000"/>
            </a:lnSpc>
            <a:spcBef>
              <a:spcPct val="0"/>
            </a:spcBef>
            <a:spcAft>
              <a:spcPct val="35000"/>
            </a:spcAft>
            <a:buNone/>
          </a:pPr>
          <a:r>
            <a:rPr lang="en-US" sz="2000" kern="1200"/>
            <a:t>Add this information to a working document that you can add to as needed</a:t>
          </a:r>
        </a:p>
      </dsp:txBody>
      <dsp:txXfrm>
        <a:off x="2207895" y="3059382"/>
        <a:ext cx="8831580" cy="961486"/>
      </dsp:txXfrm>
    </dsp:sp>
    <dsp:sp modelId="{A034A0F2-E007-41FB-9DB0-F13513B05D83}">
      <dsp:nvSpPr>
        <dsp:cNvPr id="0" name=""/>
        <dsp:cNvSpPr/>
      </dsp:nvSpPr>
      <dsp:spPr>
        <a:xfrm>
          <a:off x="0" y="3059382"/>
          <a:ext cx="2207895" cy="961486"/>
        </a:xfrm>
        <a:prstGeom prst="rect">
          <a:avLst/>
        </a:prstGeom>
        <a:solidFill>
          <a:schemeClr val="accent2">
            <a:hueOff val="-10180277"/>
            <a:satOff val="12131"/>
            <a:lumOff val="-11767"/>
            <a:alphaOff val="0"/>
          </a:schemeClr>
        </a:solidFill>
        <a:ln w="15875" cap="flat" cmpd="sng" algn="ctr">
          <a:solidFill>
            <a:schemeClr val="accent2">
              <a:hueOff val="-10180277"/>
              <a:satOff val="12131"/>
              <a:lumOff val="-1176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834" tIns="94973" rIns="116834" bIns="94973" numCol="1" spcCol="1270" anchor="ctr" anchorCtr="0">
          <a:noAutofit/>
        </a:bodyPr>
        <a:lstStyle/>
        <a:p>
          <a:pPr marL="0" lvl="0" indent="0" algn="ctr" defTabSz="1244600">
            <a:lnSpc>
              <a:spcPct val="90000"/>
            </a:lnSpc>
            <a:spcBef>
              <a:spcPct val="0"/>
            </a:spcBef>
            <a:spcAft>
              <a:spcPct val="35000"/>
            </a:spcAft>
            <a:buNone/>
          </a:pPr>
          <a:r>
            <a:rPr lang="en-US" sz="2800" kern="1200"/>
            <a:t>Add</a:t>
          </a:r>
        </a:p>
      </dsp:txBody>
      <dsp:txXfrm>
        <a:off x="0" y="3059382"/>
        <a:ext cx="2207895" cy="961486"/>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9C0B27-DFC1-2B46-8CCD-1DD3442246B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C46A93F-9DD3-2540-B356-F5547ED5171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4151AC-2306-A542-BB2B-C6FEBB4FD557}" type="datetimeFigureOut">
              <a:rPr lang="en-US" smtClean="0"/>
              <a:t>1/11/2024</a:t>
            </a:fld>
            <a:endParaRPr lang="en-US"/>
          </a:p>
        </p:txBody>
      </p:sp>
      <p:sp>
        <p:nvSpPr>
          <p:cNvPr id="4" name="Footer Placeholder 3">
            <a:extLst>
              <a:ext uri="{FF2B5EF4-FFF2-40B4-BE49-F238E27FC236}">
                <a16:creationId xmlns:a16="http://schemas.microsoft.com/office/drawing/2014/main" id="{DBF4B008-7607-6644-9176-1A924B33CB6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B984ABF-46DE-484A-A272-3A7441CFC69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1B8F53-9D2C-A54A-BBC0-578A524B52C7}" type="slidenum">
              <a:rPr lang="en-US" smtClean="0"/>
              <a:t>‹#›</a:t>
            </a:fld>
            <a:endParaRPr lang="en-US"/>
          </a:p>
        </p:txBody>
      </p:sp>
    </p:spTree>
    <p:extLst>
      <p:ext uri="{BB962C8B-B14F-4D97-AF65-F5344CB8AC3E}">
        <p14:creationId xmlns:p14="http://schemas.microsoft.com/office/powerpoint/2010/main" val="2891860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DA8E01-7E16-9C44-8C1B-E42DC6DD6C95}" type="datetimeFigureOut">
              <a:rPr lang="en-US" smtClean="0"/>
              <a:t>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946021-F3BC-2C44-93EC-B2E34AEC9A53}" type="slidenum">
              <a:rPr lang="en-US" smtClean="0"/>
              <a:t>‹#›</a:t>
            </a:fld>
            <a:endParaRPr lang="en-US"/>
          </a:p>
        </p:txBody>
      </p:sp>
    </p:spTree>
    <p:extLst>
      <p:ext uri="{BB962C8B-B14F-4D97-AF65-F5344CB8AC3E}">
        <p14:creationId xmlns:p14="http://schemas.microsoft.com/office/powerpoint/2010/main" val="1144432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cho.unm.edu/locations-2/echo-hubs-superhubs-united-state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Version_ 08 2023</a:t>
            </a:r>
          </a:p>
          <a:p>
            <a:r>
              <a:rPr lang="en-US" i="1" dirty="0"/>
              <a:t>UNMRP clinical director reviewed MM/DD/YY</a:t>
            </a:r>
            <a:endParaRPr lang="en-US" i="1" dirty="0">
              <a:cs typeface="Calibri"/>
            </a:endParaRPr>
          </a:p>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1</a:t>
            </a:fld>
            <a:endParaRPr lang="en-US"/>
          </a:p>
        </p:txBody>
      </p:sp>
    </p:spTree>
    <p:extLst>
      <p:ext uri="{BB962C8B-B14F-4D97-AF65-F5344CB8AC3E}">
        <p14:creationId xmlns:p14="http://schemas.microsoft.com/office/powerpoint/2010/main" val="1413136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6</a:t>
            </a:fld>
            <a:endParaRPr lang="en-US"/>
          </a:p>
        </p:txBody>
      </p:sp>
    </p:spTree>
    <p:extLst>
      <p:ext uri="{BB962C8B-B14F-4D97-AF65-F5344CB8AC3E}">
        <p14:creationId xmlns:p14="http://schemas.microsoft.com/office/powerpoint/2010/main" val="831167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9</a:t>
            </a:fld>
            <a:endParaRPr lang="en-US"/>
          </a:p>
        </p:txBody>
      </p:sp>
    </p:spTree>
    <p:extLst>
      <p:ext uri="{BB962C8B-B14F-4D97-AF65-F5344CB8AC3E}">
        <p14:creationId xmlns:p14="http://schemas.microsoft.com/office/powerpoint/2010/main" val="1256370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Find additional ECHO sessions in your area: </a:t>
            </a:r>
            <a:r>
              <a:rPr lang="en-US" dirty="0">
                <a:hlinkClick r:id="rId3"/>
              </a:rPr>
              <a:t>https://echo.unm.edu/locations-2/echo-hubs-superhubs-united-states/</a:t>
            </a:r>
            <a:endParaRPr lang="en-US" dirty="0"/>
          </a:p>
          <a:p>
            <a:pPr defTabSz="912937">
              <a:defRPr/>
            </a:pPr>
            <a:r>
              <a:rPr lang="en-US" dirty="0"/>
              <a:t>https://hsc.unm.edu/echo/get-involved/join-an-echo/</a:t>
            </a:r>
          </a:p>
          <a:p>
            <a:r>
              <a:rPr lang="en-US" sz="1200" dirty="0"/>
              <a:t>IDEA Platform: Infectious Diseases Education &amp; Assessment. https://idea.medicine.uw.edu/</a:t>
            </a:r>
          </a:p>
          <a:p>
            <a:r>
              <a:rPr lang="en-US" sz="1200" dirty="0"/>
              <a:t>AETC National HIV Curriculum: 6 core modules for self study; regularly updated; CME, CNE</a:t>
            </a:r>
          </a:p>
          <a:p>
            <a:r>
              <a:rPr lang="en-US" sz="1200" dirty="0"/>
              <a:t>Hepatitis C Online Curriculum: https://www.hepatitisc.uw.edu/ </a:t>
            </a:r>
          </a:p>
          <a:p>
            <a:r>
              <a:rPr lang="en-US" sz="1200" dirty="0"/>
              <a:t>Hepatitis B Online Curriculum: https://www.hepatitisb.uw.edu/ </a:t>
            </a:r>
          </a:p>
          <a:p>
            <a:r>
              <a:rPr lang="en-US" sz="1200" dirty="0"/>
              <a:t>National STD Curriculum: https://www.std.uw.edu/</a:t>
            </a:r>
          </a:p>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13</a:t>
            </a:fld>
            <a:endParaRPr lang="en-US"/>
          </a:p>
        </p:txBody>
      </p:sp>
    </p:spTree>
    <p:extLst>
      <p:ext uri="{BB962C8B-B14F-4D97-AF65-F5344CB8AC3E}">
        <p14:creationId xmlns:p14="http://schemas.microsoft.com/office/powerpoint/2010/main" val="3497135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14</a:t>
            </a:fld>
            <a:endParaRPr lang="en-US"/>
          </a:p>
        </p:txBody>
      </p:sp>
    </p:spTree>
    <p:extLst>
      <p:ext uri="{BB962C8B-B14F-4D97-AF65-F5344CB8AC3E}">
        <p14:creationId xmlns:p14="http://schemas.microsoft.com/office/powerpoint/2010/main" val="28011447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00969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3FFCB5A-5456-0849-9F48-A99B33BD1322}"/>
              </a:ext>
            </a:extLst>
          </p:cNvPr>
          <p:cNvPicPr>
            <a:picLocks noChangeAspect="1"/>
          </p:cNvPicPr>
          <p:nvPr userDrawn="1"/>
        </p:nvPicPr>
        <p:blipFill>
          <a:blip r:embed="rId2"/>
          <a:srcRect/>
          <a:stretch/>
        </p:blipFill>
        <p:spPr>
          <a:xfrm>
            <a:off x="176245" y="6466049"/>
            <a:ext cx="1523600" cy="337334"/>
          </a:xfrm>
          <a:prstGeom prst="rect">
            <a:avLst/>
          </a:prstGeom>
        </p:spPr>
      </p:pic>
      <p:sp>
        <p:nvSpPr>
          <p:cNvPr id="10" name="Slide Number Placeholder 5">
            <a:extLst>
              <a:ext uri="{FF2B5EF4-FFF2-40B4-BE49-F238E27FC236}">
                <a16:creationId xmlns:a16="http://schemas.microsoft.com/office/drawing/2014/main" id="{E321F195-1B81-5DC7-8ED1-262B98852240}"/>
              </a:ext>
            </a:extLst>
          </p:cNvPr>
          <p:cNvSpPr txBox="1">
            <a:spLocks/>
          </p:cNvSpPr>
          <p:nvPr userDrawn="1"/>
        </p:nvSpPr>
        <p:spPr>
          <a:xfrm>
            <a:off x="11634008" y="6532810"/>
            <a:ext cx="557992"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a:t>
            </a:fld>
            <a:endParaRPr lang="en-US" sz="1600" dirty="0"/>
          </a:p>
        </p:txBody>
      </p:sp>
      <p:cxnSp>
        <p:nvCxnSpPr>
          <p:cNvPr id="6" name="Straight Connector 5">
            <a:extLst>
              <a:ext uri="{FF2B5EF4-FFF2-40B4-BE49-F238E27FC236}">
                <a16:creationId xmlns:a16="http://schemas.microsoft.com/office/drawing/2014/main" id="{9B22F4BF-0FB8-2CCB-C433-73924A1D2EEB}"/>
              </a:ext>
            </a:extLst>
          </p:cNvPr>
          <p:cNvCxnSpPr/>
          <p:nvPr userDrawn="1"/>
        </p:nvCxnSpPr>
        <p:spPr>
          <a:xfrm>
            <a:off x="594533" y="4343400"/>
            <a:ext cx="11039475" cy="0"/>
          </a:xfrm>
          <a:prstGeom prst="line">
            <a:avLst/>
          </a:prstGeom>
        </p:spPr>
        <p:style>
          <a:lnRef idx="1">
            <a:schemeClr val="dk1"/>
          </a:lnRef>
          <a:fillRef idx="0">
            <a:schemeClr val="dk1"/>
          </a:fillRef>
          <a:effectRef idx="0">
            <a:schemeClr val="dk1"/>
          </a:effectRef>
          <a:fontRef idx="minor">
            <a:schemeClr val="tx1"/>
          </a:fontRef>
        </p:style>
      </p:cxnSp>
      <p:sp>
        <p:nvSpPr>
          <p:cNvPr id="11" name="Title 1">
            <a:extLst>
              <a:ext uri="{FF2B5EF4-FFF2-40B4-BE49-F238E27FC236}">
                <a16:creationId xmlns:a16="http://schemas.microsoft.com/office/drawing/2014/main" id="{968C4303-3FA3-04C8-3463-92ACCAA9C6DC}"/>
              </a:ext>
            </a:extLst>
          </p:cNvPr>
          <p:cNvSpPr>
            <a:spLocks noGrp="1"/>
          </p:cNvSpPr>
          <p:nvPr>
            <p:ph type="ctrTitle"/>
          </p:nvPr>
        </p:nvSpPr>
        <p:spPr>
          <a:xfrm>
            <a:off x="594533" y="758952"/>
            <a:ext cx="11039474" cy="3566160"/>
          </a:xfrm>
        </p:spPr>
        <p:txBody>
          <a:bodyPr anchor="b">
            <a:normAutofit/>
          </a:bodyPr>
          <a:lstStyle>
            <a:lvl1pPr algn="ctr">
              <a:lnSpc>
                <a:spcPct val="85000"/>
              </a:lnSpc>
              <a:defRPr sz="8000" spc="-50" baseline="0">
                <a:solidFill>
                  <a:schemeClr val="tx1">
                    <a:lumMod val="75000"/>
                    <a:lumOff val="25000"/>
                  </a:schemeClr>
                </a:solidFill>
              </a:defRPr>
            </a:lvl1pPr>
          </a:lstStyle>
          <a:p>
            <a:r>
              <a:rPr lang="en-US" dirty="0"/>
              <a:t>Click to edit Master title style</a:t>
            </a:r>
          </a:p>
        </p:txBody>
      </p:sp>
      <p:sp>
        <p:nvSpPr>
          <p:cNvPr id="13" name="Subtitle 2">
            <a:extLst>
              <a:ext uri="{FF2B5EF4-FFF2-40B4-BE49-F238E27FC236}">
                <a16:creationId xmlns:a16="http://schemas.microsoft.com/office/drawing/2014/main" id="{393AA960-88C3-9B59-C9FB-24331402B3DC}"/>
              </a:ext>
            </a:extLst>
          </p:cNvPr>
          <p:cNvSpPr>
            <a:spLocks noGrp="1"/>
          </p:cNvSpPr>
          <p:nvPr>
            <p:ph type="subTitle" idx="1" hasCustomPrompt="1"/>
          </p:nvPr>
        </p:nvSpPr>
        <p:spPr>
          <a:xfrm>
            <a:off x="594532" y="4484195"/>
            <a:ext cx="11039475" cy="1143000"/>
          </a:xfrm>
        </p:spPr>
        <p:txBody>
          <a:bodyPr>
            <a:normAutofit fontScale="85000" lnSpcReduction="20000"/>
          </a:bodyPr>
          <a:lstStyle>
            <a:lvl1pPr>
              <a:spcBef>
                <a:spcPts val="1800"/>
              </a:spcBef>
              <a:defRPr/>
            </a:lvl1pPr>
          </a:lstStyle>
          <a:p>
            <a:pPr algn="ctr"/>
            <a:r>
              <a:rPr lang="en-US" sz="2800" cap="none" dirty="0"/>
              <a:t>Click to add subtitle</a:t>
            </a:r>
          </a:p>
        </p:txBody>
      </p:sp>
      <p:sp>
        <p:nvSpPr>
          <p:cNvPr id="16" name="Footer Placeholder 4">
            <a:extLst>
              <a:ext uri="{FF2B5EF4-FFF2-40B4-BE49-F238E27FC236}">
                <a16:creationId xmlns:a16="http://schemas.microsoft.com/office/drawing/2014/main" id="{F235D1B8-BDFE-D985-7983-D03C728DB632}"/>
              </a:ext>
            </a:extLst>
          </p:cNvPr>
          <p:cNvSpPr>
            <a:spLocks noGrp="1"/>
          </p:cNvSpPr>
          <p:nvPr>
            <p:ph type="ftr" sz="quarter" idx="3"/>
          </p:nvPr>
        </p:nvSpPr>
        <p:spPr>
          <a:xfrm>
            <a:off x="1961248" y="6459785"/>
            <a:ext cx="8595360" cy="365125"/>
          </a:xfrm>
          <a:prstGeom prst="rect">
            <a:avLst/>
          </a:prstGeom>
        </p:spPr>
        <p:txBody>
          <a:bodyPr vert="horz" lIns="91440" tIns="45720" rIns="91440" bIns="45720" rtlCol="0" anchor="ctr"/>
          <a:lstStyle>
            <a:lvl1pPr algn="ctr">
              <a:defRPr sz="1400" cap="all" baseline="0">
                <a:solidFill>
                  <a:srgbClr val="FFFFFF"/>
                </a:solidFill>
              </a:defRPr>
            </a:lvl1pPr>
          </a:lstStyle>
          <a:p>
            <a:r>
              <a:rPr lang="en-US" cap="none" dirty="0"/>
              <a:t>Reference</a:t>
            </a:r>
            <a:endParaRPr lang="en-US" dirty="0"/>
          </a:p>
        </p:txBody>
      </p:sp>
      <p:pic>
        <p:nvPicPr>
          <p:cNvPr id="17" name="Picture 16">
            <a:extLst>
              <a:ext uri="{FF2B5EF4-FFF2-40B4-BE49-F238E27FC236}">
                <a16:creationId xmlns:a16="http://schemas.microsoft.com/office/drawing/2014/main" id="{A66CC117-2FFA-DD03-9073-CC5DEBB9BE6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32854" y="6469014"/>
            <a:ext cx="1282901" cy="355896"/>
          </a:xfrm>
          <a:prstGeom prst="rect">
            <a:avLst/>
          </a:prstGeom>
        </p:spPr>
      </p:pic>
    </p:spTree>
    <p:extLst>
      <p:ext uri="{BB962C8B-B14F-4D97-AF65-F5344CB8AC3E}">
        <p14:creationId xmlns:p14="http://schemas.microsoft.com/office/powerpoint/2010/main" val="1198984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875" y="1845734"/>
            <a:ext cx="11039475" cy="4023360"/>
          </a:xfrm>
        </p:spPr>
        <p:txBody>
          <a:bodyPr/>
          <a:lstStyle>
            <a:lvl2pPr marL="347663" indent="-347663">
              <a:spcBef>
                <a:spcPts val="600"/>
              </a:spcBef>
              <a:defRPr sz="3000"/>
            </a:lvl2pPr>
            <a:lvl3pPr marL="576263" indent="-347663">
              <a:spcBef>
                <a:spcPts val="600"/>
              </a:spcBef>
              <a:defRPr sz="2600"/>
            </a:lvl3pPr>
            <a:lvl4pPr marL="858838" indent="-400050">
              <a:spcBef>
                <a:spcPts val="600"/>
              </a:spcBef>
              <a:defRPr sz="2200"/>
            </a:lvl4pPr>
            <a:lvl5pPr marL="1033463" indent="-347663">
              <a:spcBef>
                <a:spcPts val="600"/>
              </a:spcBef>
              <a:defRPr sz="2000"/>
            </a:lvl5pPr>
            <a:lvl6pPr marL="1262063" indent="-347663">
              <a:spcBef>
                <a:spcPts val="600"/>
              </a:spcBef>
              <a:buFont typeface="Arial" panose="020B0604020202020204" pitchFamily="34" charset="0"/>
              <a:buChar char="•"/>
              <a:defRPr sz="18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4" name="Title Placeholder 1">
            <a:extLst>
              <a:ext uri="{FF2B5EF4-FFF2-40B4-BE49-F238E27FC236}">
                <a16:creationId xmlns:a16="http://schemas.microsoft.com/office/drawing/2014/main" id="{2903C682-E4A1-AD4B-94D5-FA6C62985065}"/>
              </a:ext>
            </a:extLst>
          </p:cNvPr>
          <p:cNvSpPr>
            <a:spLocks noGrp="1"/>
          </p:cNvSpPr>
          <p:nvPr>
            <p:ph type="title"/>
          </p:nvPr>
        </p:nvSpPr>
        <p:spPr>
          <a:xfrm>
            <a:off x="523875" y="286603"/>
            <a:ext cx="11039475" cy="1450757"/>
          </a:xfrm>
          <a:prstGeom prst="rect">
            <a:avLst/>
          </a:prstGeom>
        </p:spPr>
        <p:txBody>
          <a:bodyPr vert="horz" lIns="91440" tIns="45720" rIns="91440" bIns="45720" rtlCol="0" anchor="ctr">
            <a:normAutofit/>
          </a:bodyPr>
          <a:lstStyle/>
          <a:p>
            <a:r>
              <a:rPr lang="en-US" dirty="0"/>
              <a:t>Click to edit Master title style</a:t>
            </a:r>
          </a:p>
        </p:txBody>
      </p:sp>
      <p:cxnSp>
        <p:nvCxnSpPr>
          <p:cNvPr id="5" name="Straight Connector 4">
            <a:extLst>
              <a:ext uri="{FF2B5EF4-FFF2-40B4-BE49-F238E27FC236}">
                <a16:creationId xmlns:a16="http://schemas.microsoft.com/office/drawing/2014/main" id="{A55FBC20-B41B-0F9A-28CA-1EA57DE8B49B}"/>
              </a:ext>
            </a:extLst>
          </p:cNvPr>
          <p:cNvCxnSpPr/>
          <p:nvPr userDrawn="1"/>
        </p:nvCxnSpPr>
        <p:spPr>
          <a:xfrm>
            <a:off x="523875" y="1737360"/>
            <a:ext cx="11039475" cy="0"/>
          </a:xfrm>
          <a:prstGeom prst="line">
            <a:avLst/>
          </a:prstGeom>
        </p:spPr>
        <p:style>
          <a:lnRef idx="1">
            <a:schemeClr val="dk1"/>
          </a:lnRef>
          <a:fillRef idx="0">
            <a:schemeClr val="dk1"/>
          </a:fillRef>
          <a:effectRef idx="0">
            <a:schemeClr val="dk1"/>
          </a:effectRef>
          <a:fontRef idx="minor">
            <a:schemeClr val="tx1"/>
          </a:fontRef>
        </p:style>
      </p:cxnSp>
      <p:sp>
        <p:nvSpPr>
          <p:cNvPr id="9" name="Slide Number Placeholder 5">
            <a:extLst>
              <a:ext uri="{FF2B5EF4-FFF2-40B4-BE49-F238E27FC236}">
                <a16:creationId xmlns:a16="http://schemas.microsoft.com/office/drawing/2014/main" id="{C99B1DFE-7379-8CE8-33E0-FF71493550E1}"/>
              </a:ext>
            </a:extLst>
          </p:cNvPr>
          <p:cNvSpPr txBox="1">
            <a:spLocks/>
          </p:cNvSpPr>
          <p:nvPr userDrawn="1"/>
        </p:nvSpPr>
        <p:spPr>
          <a:xfrm>
            <a:off x="11634008" y="6532810"/>
            <a:ext cx="557992"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a:t>
            </a:fld>
            <a:endParaRPr lang="en-US" sz="1600" dirty="0"/>
          </a:p>
        </p:txBody>
      </p:sp>
      <p:sp>
        <p:nvSpPr>
          <p:cNvPr id="8" name="Footer Placeholder 4">
            <a:extLst>
              <a:ext uri="{FF2B5EF4-FFF2-40B4-BE49-F238E27FC236}">
                <a16:creationId xmlns:a16="http://schemas.microsoft.com/office/drawing/2014/main" id="{D9C728E6-3772-49E4-D2EF-B5F6126A289B}"/>
              </a:ext>
            </a:extLst>
          </p:cNvPr>
          <p:cNvSpPr>
            <a:spLocks noGrp="1"/>
          </p:cNvSpPr>
          <p:nvPr>
            <p:ph type="ftr" sz="quarter" idx="3"/>
          </p:nvPr>
        </p:nvSpPr>
        <p:spPr>
          <a:xfrm>
            <a:off x="1961248" y="6459785"/>
            <a:ext cx="8595360" cy="365125"/>
          </a:xfrm>
          <a:prstGeom prst="rect">
            <a:avLst/>
          </a:prstGeom>
        </p:spPr>
        <p:txBody>
          <a:bodyPr vert="horz" lIns="91440" tIns="45720" rIns="91440" bIns="45720" rtlCol="0" anchor="ctr"/>
          <a:lstStyle>
            <a:lvl1pPr algn="ctr">
              <a:defRPr sz="1200" cap="all" baseline="0">
                <a:solidFill>
                  <a:srgbClr val="FFFFFF"/>
                </a:solidFill>
              </a:defRPr>
            </a:lvl1pPr>
          </a:lstStyle>
          <a:p>
            <a:r>
              <a:rPr lang="en-US" sz="1400" cap="none" dirty="0"/>
              <a:t>Reference</a:t>
            </a:r>
            <a:endParaRPr lang="en-US" sz="1400" dirty="0"/>
          </a:p>
        </p:txBody>
      </p:sp>
    </p:spTree>
    <p:extLst>
      <p:ext uri="{BB962C8B-B14F-4D97-AF65-F5344CB8AC3E}">
        <p14:creationId xmlns:p14="http://schemas.microsoft.com/office/powerpoint/2010/main" val="4211251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523875" y="286603"/>
            <a:ext cx="11039475" cy="1450757"/>
          </a:xfrm>
        </p:spPr>
        <p:txBody>
          <a:bodyPr anchor="ctr"/>
          <a:lstStyle/>
          <a:p>
            <a:r>
              <a:rPr lang="en-US" dirty="0"/>
              <a:t>Click to edit Master title style</a:t>
            </a:r>
          </a:p>
        </p:txBody>
      </p:sp>
      <p:sp>
        <p:nvSpPr>
          <p:cNvPr id="3" name="Content Placeholder 2"/>
          <p:cNvSpPr>
            <a:spLocks noGrp="1"/>
          </p:cNvSpPr>
          <p:nvPr>
            <p:ph sz="half" idx="1"/>
          </p:nvPr>
        </p:nvSpPr>
        <p:spPr>
          <a:xfrm>
            <a:off x="523875" y="1845734"/>
            <a:ext cx="5511164"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52186" y="1845734"/>
            <a:ext cx="5511164" cy="40233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 name="Straight Connector 1">
            <a:extLst>
              <a:ext uri="{FF2B5EF4-FFF2-40B4-BE49-F238E27FC236}">
                <a16:creationId xmlns:a16="http://schemas.microsoft.com/office/drawing/2014/main" id="{D854A404-F17F-6C24-7AE2-736541DA7ACB}"/>
              </a:ext>
            </a:extLst>
          </p:cNvPr>
          <p:cNvCxnSpPr/>
          <p:nvPr userDrawn="1"/>
        </p:nvCxnSpPr>
        <p:spPr>
          <a:xfrm>
            <a:off x="523875" y="1737360"/>
            <a:ext cx="11039475" cy="0"/>
          </a:xfrm>
          <a:prstGeom prst="line">
            <a:avLst/>
          </a:prstGeom>
        </p:spPr>
        <p:style>
          <a:lnRef idx="1">
            <a:schemeClr val="dk1"/>
          </a:lnRef>
          <a:fillRef idx="0">
            <a:schemeClr val="dk1"/>
          </a:fillRef>
          <a:effectRef idx="0">
            <a:schemeClr val="dk1"/>
          </a:effectRef>
          <a:fontRef idx="minor">
            <a:schemeClr val="tx1"/>
          </a:fontRef>
        </p:style>
      </p:cxnSp>
      <p:sp>
        <p:nvSpPr>
          <p:cNvPr id="5" name="Slide Number Placeholder 5">
            <a:extLst>
              <a:ext uri="{FF2B5EF4-FFF2-40B4-BE49-F238E27FC236}">
                <a16:creationId xmlns:a16="http://schemas.microsoft.com/office/drawing/2014/main" id="{A174F337-B200-6605-14BE-370E2095D60B}"/>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a:t>
            </a:fld>
            <a:endParaRPr lang="en-US" sz="1600" dirty="0"/>
          </a:p>
        </p:txBody>
      </p:sp>
      <p:sp>
        <p:nvSpPr>
          <p:cNvPr id="7" name="Footer Placeholder 4">
            <a:extLst>
              <a:ext uri="{FF2B5EF4-FFF2-40B4-BE49-F238E27FC236}">
                <a16:creationId xmlns:a16="http://schemas.microsoft.com/office/drawing/2014/main" id="{AF1BFA4F-0E8C-89C1-C3ED-ED47F4E0B435}"/>
              </a:ext>
            </a:extLst>
          </p:cNvPr>
          <p:cNvSpPr>
            <a:spLocks noGrp="1"/>
          </p:cNvSpPr>
          <p:nvPr>
            <p:ph type="ftr" sz="quarter" idx="3"/>
          </p:nvPr>
        </p:nvSpPr>
        <p:spPr>
          <a:xfrm>
            <a:off x="1961248" y="6459785"/>
            <a:ext cx="8595360" cy="365125"/>
          </a:xfrm>
          <a:prstGeom prst="rect">
            <a:avLst/>
          </a:prstGeom>
        </p:spPr>
        <p:txBody>
          <a:bodyPr vert="horz" lIns="91440" tIns="45720" rIns="91440" bIns="45720" rtlCol="0" anchor="ctr"/>
          <a:lstStyle>
            <a:lvl1pPr algn="ctr">
              <a:defRPr sz="1200" cap="all" baseline="0">
                <a:solidFill>
                  <a:srgbClr val="FFFFFF"/>
                </a:solidFill>
              </a:defRPr>
            </a:lvl1pPr>
          </a:lstStyle>
          <a:p>
            <a:r>
              <a:rPr lang="en-US" sz="1400" cap="none" dirty="0"/>
              <a:t>Reference</a:t>
            </a:r>
            <a:endParaRPr lang="en-US" sz="1400" dirty="0"/>
          </a:p>
        </p:txBody>
      </p:sp>
      <p:sp>
        <p:nvSpPr>
          <p:cNvPr id="9" name="Slide Number Placeholder 5">
            <a:extLst>
              <a:ext uri="{FF2B5EF4-FFF2-40B4-BE49-F238E27FC236}">
                <a16:creationId xmlns:a16="http://schemas.microsoft.com/office/drawing/2014/main" id="{26C3B4DB-CD2C-AEB7-D8F6-F76794087752}"/>
              </a:ext>
            </a:extLst>
          </p:cNvPr>
          <p:cNvSpPr txBox="1">
            <a:spLocks/>
          </p:cNvSpPr>
          <p:nvPr userDrawn="1"/>
        </p:nvSpPr>
        <p:spPr>
          <a:xfrm>
            <a:off x="11634008" y="6532809"/>
            <a:ext cx="557992"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a:t>
            </a:fld>
            <a:endParaRPr lang="en-US" sz="1600" dirty="0"/>
          </a:p>
        </p:txBody>
      </p:sp>
    </p:spTree>
    <p:extLst>
      <p:ext uri="{BB962C8B-B14F-4D97-AF65-F5344CB8AC3E}">
        <p14:creationId xmlns:p14="http://schemas.microsoft.com/office/powerpoint/2010/main" val="1648305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523875" y="286603"/>
            <a:ext cx="11039475" cy="1450757"/>
          </a:xfrm>
        </p:spPr>
        <p:txBody>
          <a:bodyPr anchor="ctr"/>
          <a:lstStyle/>
          <a:p>
            <a:r>
              <a:rPr lang="en-US" dirty="0"/>
              <a:t>Click to edit Master title style</a:t>
            </a:r>
          </a:p>
        </p:txBody>
      </p:sp>
      <p:sp>
        <p:nvSpPr>
          <p:cNvPr id="3" name="Text Placeholder 2"/>
          <p:cNvSpPr>
            <a:spLocks noGrp="1"/>
          </p:cNvSpPr>
          <p:nvPr>
            <p:ph type="body" idx="1"/>
          </p:nvPr>
        </p:nvSpPr>
        <p:spPr>
          <a:xfrm>
            <a:off x="523875" y="1846052"/>
            <a:ext cx="5511165" cy="736282"/>
          </a:xfrm>
        </p:spPr>
        <p:txBody>
          <a:bodyPr lIns="91440" rIns="91440" anchor="ctr">
            <a:noAutofit/>
          </a:bodyPr>
          <a:lstStyle>
            <a:lvl1pPr marL="0" indent="0">
              <a:buNone/>
              <a:defRPr sz="28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23875" y="2582334"/>
            <a:ext cx="5511165" cy="337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35040" y="1846052"/>
            <a:ext cx="5528310" cy="736282"/>
          </a:xfrm>
        </p:spPr>
        <p:txBody>
          <a:bodyPr lIns="91440" rIns="91440" anchor="ctr">
            <a:noAutofit/>
          </a:bodyPr>
          <a:lstStyle>
            <a:lvl1pPr marL="0" indent="0">
              <a:buNone/>
              <a:defRPr sz="28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052184" y="2582334"/>
            <a:ext cx="5511165" cy="337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 name="Straight Connector 1">
            <a:extLst>
              <a:ext uri="{FF2B5EF4-FFF2-40B4-BE49-F238E27FC236}">
                <a16:creationId xmlns:a16="http://schemas.microsoft.com/office/drawing/2014/main" id="{77780165-6490-6591-2B13-944DE3D6EB0C}"/>
              </a:ext>
            </a:extLst>
          </p:cNvPr>
          <p:cNvCxnSpPr/>
          <p:nvPr userDrawn="1"/>
        </p:nvCxnSpPr>
        <p:spPr>
          <a:xfrm>
            <a:off x="523875" y="1737360"/>
            <a:ext cx="11039475" cy="0"/>
          </a:xfrm>
          <a:prstGeom prst="line">
            <a:avLst/>
          </a:prstGeom>
        </p:spPr>
        <p:style>
          <a:lnRef idx="1">
            <a:schemeClr val="dk1"/>
          </a:lnRef>
          <a:fillRef idx="0">
            <a:schemeClr val="dk1"/>
          </a:fillRef>
          <a:effectRef idx="0">
            <a:schemeClr val="dk1"/>
          </a:effectRef>
          <a:fontRef idx="minor">
            <a:schemeClr val="tx1"/>
          </a:fontRef>
        </p:style>
      </p:cxnSp>
      <p:sp>
        <p:nvSpPr>
          <p:cNvPr id="7" name="Slide Number Placeholder 5">
            <a:extLst>
              <a:ext uri="{FF2B5EF4-FFF2-40B4-BE49-F238E27FC236}">
                <a16:creationId xmlns:a16="http://schemas.microsoft.com/office/drawing/2014/main" id="{4009078C-6ECC-F398-250E-022116D43F27}"/>
              </a:ext>
            </a:extLst>
          </p:cNvPr>
          <p:cNvSpPr>
            <a:spLocks noGrp="1"/>
          </p:cNvSpPr>
          <p:nvPr>
            <p:ph type="sldNum" sz="quarter" idx="12"/>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a:t>
            </a:fld>
            <a:endParaRPr lang="en-US" sz="1600" dirty="0"/>
          </a:p>
        </p:txBody>
      </p:sp>
      <p:sp>
        <p:nvSpPr>
          <p:cNvPr id="11" name="Footer Placeholder 4">
            <a:extLst>
              <a:ext uri="{FF2B5EF4-FFF2-40B4-BE49-F238E27FC236}">
                <a16:creationId xmlns:a16="http://schemas.microsoft.com/office/drawing/2014/main" id="{CC30417C-6D79-3ECE-0A53-F9BEAD475101}"/>
              </a:ext>
            </a:extLst>
          </p:cNvPr>
          <p:cNvSpPr>
            <a:spLocks noGrp="1"/>
          </p:cNvSpPr>
          <p:nvPr>
            <p:ph type="ftr" sz="quarter" idx="13"/>
          </p:nvPr>
        </p:nvSpPr>
        <p:spPr>
          <a:xfrm>
            <a:off x="1961248" y="6459785"/>
            <a:ext cx="8595360" cy="365125"/>
          </a:xfrm>
          <a:prstGeom prst="rect">
            <a:avLst/>
          </a:prstGeom>
        </p:spPr>
        <p:txBody>
          <a:bodyPr vert="horz" lIns="91440" tIns="45720" rIns="91440" bIns="45720" rtlCol="0" anchor="ctr"/>
          <a:lstStyle>
            <a:lvl1pPr algn="ctr">
              <a:defRPr sz="1200" cap="all" baseline="0">
                <a:solidFill>
                  <a:srgbClr val="FFFFFF"/>
                </a:solidFill>
              </a:defRPr>
            </a:lvl1pPr>
          </a:lstStyle>
          <a:p>
            <a:r>
              <a:rPr lang="en-US" sz="1400" cap="none" dirty="0"/>
              <a:t>Reference</a:t>
            </a:r>
            <a:endParaRPr lang="en-US" sz="1400" dirty="0"/>
          </a:p>
        </p:txBody>
      </p:sp>
      <p:sp>
        <p:nvSpPr>
          <p:cNvPr id="12" name="Slide Number Placeholder 5">
            <a:extLst>
              <a:ext uri="{FF2B5EF4-FFF2-40B4-BE49-F238E27FC236}">
                <a16:creationId xmlns:a16="http://schemas.microsoft.com/office/drawing/2014/main" id="{445A4C18-C705-8D9D-E235-884F126FF7F6}"/>
              </a:ext>
            </a:extLst>
          </p:cNvPr>
          <p:cNvSpPr txBox="1">
            <a:spLocks/>
          </p:cNvSpPr>
          <p:nvPr userDrawn="1"/>
        </p:nvSpPr>
        <p:spPr>
          <a:xfrm>
            <a:off x="11634008" y="6533789"/>
            <a:ext cx="557992"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a:t>
            </a:fld>
            <a:endParaRPr lang="en-US" sz="1600" dirty="0"/>
          </a:p>
        </p:txBody>
      </p:sp>
    </p:spTree>
    <p:extLst>
      <p:ext uri="{BB962C8B-B14F-4D97-AF65-F5344CB8AC3E}">
        <p14:creationId xmlns:p14="http://schemas.microsoft.com/office/powerpoint/2010/main" val="2945587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23875" y="286603"/>
            <a:ext cx="11039475" cy="1450757"/>
          </a:xfrm>
        </p:spPr>
        <p:txBody>
          <a:bodyPr anchor="ct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D717AE5D-DA4A-4142-9E1B-4919D2317AAC}"/>
              </a:ext>
            </a:extLst>
          </p:cNvPr>
          <p:cNvSpPr>
            <a:spLocks noGrp="1"/>
          </p:cNvSpPr>
          <p:nvPr>
            <p:ph idx="1"/>
          </p:nvPr>
        </p:nvSpPr>
        <p:spPr>
          <a:xfrm>
            <a:off x="523875" y="1845734"/>
            <a:ext cx="11039475"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B00FE726-AF99-DEC6-C902-BE6356D388FE}"/>
              </a:ext>
            </a:extLst>
          </p:cNvPr>
          <p:cNvCxnSpPr/>
          <p:nvPr userDrawn="1"/>
        </p:nvCxnSpPr>
        <p:spPr>
          <a:xfrm>
            <a:off x="523875" y="1737360"/>
            <a:ext cx="11039475" cy="0"/>
          </a:xfrm>
          <a:prstGeom prst="line">
            <a:avLst/>
          </a:prstGeom>
        </p:spPr>
        <p:style>
          <a:lnRef idx="1">
            <a:schemeClr val="dk1"/>
          </a:lnRef>
          <a:fillRef idx="0">
            <a:schemeClr val="dk1"/>
          </a:fillRef>
          <a:effectRef idx="0">
            <a:schemeClr val="dk1"/>
          </a:effectRef>
          <a:fontRef idx="minor">
            <a:schemeClr val="tx1"/>
          </a:fontRef>
        </p:style>
      </p:cxnSp>
      <p:sp>
        <p:nvSpPr>
          <p:cNvPr id="7" name="Slide Number Placeholder 5">
            <a:extLst>
              <a:ext uri="{FF2B5EF4-FFF2-40B4-BE49-F238E27FC236}">
                <a16:creationId xmlns:a16="http://schemas.microsoft.com/office/drawing/2014/main" id="{6F8DDCCB-89DB-0A95-03B7-A0603DD2E2AD}"/>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a:t>
            </a:fld>
            <a:endParaRPr lang="en-US" sz="1600" dirty="0"/>
          </a:p>
        </p:txBody>
      </p:sp>
      <p:sp>
        <p:nvSpPr>
          <p:cNvPr id="5" name="Footer Placeholder 4">
            <a:extLst>
              <a:ext uri="{FF2B5EF4-FFF2-40B4-BE49-F238E27FC236}">
                <a16:creationId xmlns:a16="http://schemas.microsoft.com/office/drawing/2014/main" id="{745C849F-9A61-6FA0-7F55-DA19139BC280}"/>
              </a:ext>
            </a:extLst>
          </p:cNvPr>
          <p:cNvSpPr>
            <a:spLocks noGrp="1"/>
          </p:cNvSpPr>
          <p:nvPr>
            <p:ph type="ftr" sz="quarter" idx="13"/>
          </p:nvPr>
        </p:nvSpPr>
        <p:spPr>
          <a:xfrm>
            <a:off x="1961248" y="6459785"/>
            <a:ext cx="8595360" cy="365125"/>
          </a:xfrm>
          <a:prstGeom prst="rect">
            <a:avLst/>
          </a:prstGeom>
        </p:spPr>
        <p:txBody>
          <a:bodyPr vert="horz" lIns="91440" tIns="45720" rIns="91440" bIns="45720" rtlCol="0" anchor="ctr"/>
          <a:lstStyle>
            <a:lvl1pPr algn="ctr">
              <a:defRPr sz="1400" cap="all" baseline="0">
                <a:solidFill>
                  <a:srgbClr val="FFFFFF"/>
                </a:solidFill>
              </a:defRPr>
            </a:lvl1pPr>
          </a:lstStyle>
          <a:p>
            <a:r>
              <a:rPr lang="en-US" cap="none" dirty="0"/>
              <a:t>Reference</a:t>
            </a:r>
            <a:endParaRPr lang="en-US" dirty="0"/>
          </a:p>
        </p:txBody>
      </p:sp>
      <p:sp>
        <p:nvSpPr>
          <p:cNvPr id="8" name="Slide Number Placeholder 5">
            <a:extLst>
              <a:ext uri="{FF2B5EF4-FFF2-40B4-BE49-F238E27FC236}">
                <a16:creationId xmlns:a16="http://schemas.microsoft.com/office/drawing/2014/main" id="{77C30745-BFE4-1DCD-1B17-3374693B74DF}"/>
              </a:ext>
            </a:extLst>
          </p:cNvPr>
          <p:cNvSpPr txBox="1">
            <a:spLocks/>
          </p:cNvSpPr>
          <p:nvPr userDrawn="1"/>
        </p:nvSpPr>
        <p:spPr>
          <a:xfrm>
            <a:off x="11633331" y="6532809"/>
            <a:ext cx="557992"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a:t>
            </a:fld>
            <a:endParaRPr lang="en-US" sz="1600" dirty="0"/>
          </a:p>
        </p:txBody>
      </p:sp>
    </p:spTree>
    <p:extLst>
      <p:ext uri="{BB962C8B-B14F-4D97-AF65-F5344CB8AC3E}">
        <p14:creationId xmlns:p14="http://schemas.microsoft.com/office/powerpoint/2010/main" val="187813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00969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5378F8A9-6441-DE49-833B-8A6E7E98786B}"/>
              </a:ext>
            </a:extLst>
          </p:cNvPr>
          <p:cNvPicPr>
            <a:picLocks noChangeAspect="1"/>
          </p:cNvPicPr>
          <p:nvPr userDrawn="1"/>
        </p:nvPicPr>
        <p:blipFill>
          <a:blip r:embed="rId2"/>
          <a:srcRect/>
          <a:stretch/>
        </p:blipFill>
        <p:spPr>
          <a:xfrm>
            <a:off x="176245" y="6466049"/>
            <a:ext cx="1523600" cy="337334"/>
          </a:xfrm>
          <a:prstGeom prst="rect">
            <a:avLst/>
          </a:prstGeom>
        </p:spPr>
      </p:pic>
      <p:pic>
        <p:nvPicPr>
          <p:cNvPr id="2" name="Picture 1">
            <a:extLst>
              <a:ext uri="{FF2B5EF4-FFF2-40B4-BE49-F238E27FC236}">
                <a16:creationId xmlns:a16="http://schemas.microsoft.com/office/drawing/2014/main" id="{972C82DF-703A-F3FE-2FDD-079ADAE089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32854" y="6469014"/>
            <a:ext cx="1282901" cy="355896"/>
          </a:xfrm>
          <a:prstGeom prst="rect">
            <a:avLst/>
          </a:prstGeom>
        </p:spPr>
      </p:pic>
      <p:sp>
        <p:nvSpPr>
          <p:cNvPr id="3" name="Slide Number Placeholder 5">
            <a:extLst>
              <a:ext uri="{FF2B5EF4-FFF2-40B4-BE49-F238E27FC236}">
                <a16:creationId xmlns:a16="http://schemas.microsoft.com/office/drawing/2014/main" id="{5B922354-1CE1-08AC-619C-305005BA5F46}"/>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a:t>
            </a:fld>
            <a:endParaRPr lang="en-US" sz="1600" dirty="0"/>
          </a:p>
        </p:txBody>
      </p:sp>
      <p:sp>
        <p:nvSpPr>
          <p:cNvPr id="4" name="Footer Placeholder 4">
            <a:extLst>
              <a:ext uri="{FF2B5EF4-FFF2-40B4-BE49-F238E27FC236}">
                <a16:creationId xmlns:a16="http://schemas.microsoft.com/office/drawing/2014/main" id="{37655E30-F777-7FF0-D798-534346CAB375}"/>
              </a:ext>
            </a:extLst>
          </p:cNvPr>
          <p:cNvSpPr>
            <a:spLocks noGrp="1"/>
          </p:cNvSpPr>
          <p:nvPr>
            <p:ph type="ftr" sz="quarter" idx="13"/>
          </p:nvPr>
        </p:nvSpPr>
        <p:spPr>
          <a:xfrm>
            <a:off x="1961248" y="6459785"/>
            <a:ext cx="8595360" cy="365125"/>
          </a:xfrm>
          <a:prstGeom prst="rect">
            <a:avLst/>
          </a:prstGeom>
        </p:spPr>
        <p:txBody>
          <a:bodyPr vert="horz" lIns="91440" tIns="45720" rIns="91440" bIns="45720" rtlCol="0" anchor="ctr"/>
          <a:lstStyle>
            <a:lvl1pPr algn="ctr">
              <a:defRPr sz="1400" cap="all" baseline="0">
                <a:solidFill>
                  <a:srgbClr val="FFFFFF"/>
                </a:solidFill>
              </a:defRPr>
            </a:lvl1pPr>
          </a:lstStyle>
          <a:p>
            <a:r>
              <a:rPr lang="en-US" cap="none" dirty="0"/>
              <a:t>Reference</a:t>
            </a:r>
            <a:endParaRPr lang="en-US" dirty="0"/>
          </a:p>
        </p:txBody>
      </p:sp>
      <p:sp>
        <p:nvSpPr>
          <p:cNvPr id="7" name="Slide Number Placeholder 5">
            <a:extLst>
              <a:ext uri="{FF2B5EF4-FFF2-40B4-BE49-F238E27FC236}">
                <a16:creationId xmlns:a16="http://schemas.microsoft.com/office/drawing/2014/main" id="{11F137D6-49DE-1111-6E13-234C82A01DAB}"/>
              </a:ext>
            </a:extLst>
          </p:cNvPr>
          <p:cNvSpPr txBox="1">
            <a:spLocks/>
          </p:cNvSpPr>
          <p:nvPr userDrawn="1"/>
        </p:nvSpPr>
        <p:spPr>
          <a:xfrm>
            <a:off x="11633331" y="6532810"/>
            <a:ext cx="557992"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a:t>
            </a:fld>
            <a:endParaRPr lang="en-US" sz="1600" dirty="0"/>
          </a:p>
        </p:txBody>
      </p:sp>
    </p:spTree>
    <p:extLst>
      <p:ext uri="{BB962C8B-B14F-4D97-AF65-F5344CB8AC3E}">
        <p14:creationId xmlns:p14="http://schemas.microsoft.com/office/powerpoint/2010/main" val="1993468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00969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4800599" y="6459785"/>
            <a:ext cx="6620259" cy="365125"/>
          </a:xfrm>
        </p:spPr>
        <p:txBody>
          <a:bodyPr/>
          <a:lstStyle>
            <a:lvl1pPr algn="l">
              <a:defRPr>
                <a:solidFill>
                  <a:schemeClr val="tx2"/>
                </a:solidFill>
              </a:defRPr>
            </a:lvl1pPr>
          </a:lstStyle>
          <a:p>
            <a:r>
              <a:rPr lang="en-US" cap="none" dirty="0"/>
              <a:t>Reference</a:t>
            </a:r>
            <a:endParaRPr lang="en-US" dirty="0"/>
          </a:p>
        </p:txBody>
      </p:sp>
      <p:pic>
        <p:nvPicPr>
          <p:cNvPr id="11" name="Picture 10">
            <a:extLst>
              <a:ext uri="{FF2B5EF4-FFF2-40B4-BE49-F238E27FC236}">
                <a16:creationId xmlns:a16="http://schemas.microsoft.com/office/drawing/2014/main" id="{D949BF5D-73F9-BD45-926F-110E33FBB3D6}"/>
              </a:ext>
            </a:extLst>
          </p:cNvPr>
          <p:cNvPicPr>
            <a:picLocks noChangeAspect="1"/>
          </p:cNvPicPr>
          <p:nvPr userDrawn="1"/>
        </p:nvPicPr>
        <p:blipFill>
          <a:blip r:embed="rId2"/>
          <a:srcRect/>
          <a:stretch/>
        </p:blipFill>
        <p:spPr>
          <a:xfrm>
            <a:off x="176245" y="6466049"/>
            <a:ext cx="1523600" cy="337334"/>
          </a:xfrm>
          <a:prstGeom prst="rect">
            <a:avLst/>
          </a:prstGeom>
        </p:spPr>
      </p:pic>
      <p:pic>
        <p:nvPicPr>
          <p:cNvPr id="5" name="Picture 4">
            <a:extLst>
              <a:ext uri="{FF2B5EF4-FFF2-40B4-BE49-F238E27FC236}">
                <a16:creationId xmlns:a16="http://schemas.microsoft.com/office/drawing/2014/main" id="{258FD835-8F33-105C-FB1D-4B65089CB3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08029" y="6469014"/>
            <a:ext cx="1282901" cy="355896"/>
          </a:xfrm>
          <a:prstGeom prst="rect">
            <a:avLst/>
          </a:prstGeom>
        </p:spPr>
      </p:pic>
      <p:sp>
        <p:nvSpPr>
          <p:cNvPr id="10" name="Slide Number Placeholder 5">
            <a:extLst>
              <a:ext uri="{FF2B5EF4-FFF2-40B4-BE49-F238E27FC236}">
                <a16:creationId xmlns:a16="http://schemas.microsoft.com/office/drawing/2014/main" id="{392F10CD-4797-D65F-8FEC-27A8AB3F09D1}"/>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tx2"/>
                </a:solidFill>
              </a:defRPr>
            </a:lvl1pPr>
          </a:lstStyle>
          <a:p>
            <a:pPr algn="ctr"/>
            <a:fld id="{4FAB73BC-B049-4115-A692-8D63A059BFB8}" type="slidenum">
              <a:rPr lang="en-US" sz="1600" smtClean="0"/>
              <a:pPr algn="ctr"/>
              <a:t>‹#›</a:t>
            </a:fld>
            <a:endParaRPr lang="en-US" sz="1600" dirty="0"/>
          </a:p>
        </p:txBody>
      </p:sp>
      <p:sp>
        <p:nvSpPr>
          <p:cNvPr id="7" name="Slide Number Placeholder 5">
            <a:extLst>
              <a:ext uri="{FF2B5EF4-FFF2-40B4-BE49-F238E27FC236}">
                <a16:creationId xmlns:a16="http://schemas.microsoft.com/office/drawing/2014/main" id="{700F898E-1FC2-4C8B-7095-41D6D9151995}"/>
              </a:ext>
            </a:extLst>
          </p:cNvPr>
          <p:cNvSpPr txBox="1">
            <a:spLocks/>
          </p:cNvSpPr>
          <p:nvPr userDrawn="1"/>
        </p:nvSpPr>
        <p:spPr>
          <a:xfrm>
            <a:off x="11634008" y="6532809"/>
            <a:ext cx="557992" cy="365125"/>
          </a:xfrm>
          <a:prstGeom prst="rect">
            <a:avLst/>
          </a:prstGeom>
        </p:spPr>
        <p:txBody>
          <a:bodyPr/>
          <a:lstStyle>
            <a:defPPr>
              <a:defRPr lang="en-US"/>
            </a:defPPr>
            <a:lvl1pPr marL="0" algn="l" defTabSz="457200" rtl="0" eaLnBrk="1" latinLnBrk="0" hangingPunct="1">
              <a:defRPr sz="18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a:t>
            </a:fld>
            <a:endParaRPr lang="en-US" sz="1600" dirty="0"/>
          </a:p>
        </p:txBody>
      </p:sp>
    </p:spTree>
    <p:extLst>
      <p:ext uri="{BB962C8B-B14F-4D97-AF65-F5344CB8AC3E}">
        <p14:creationId xmlns:p14="http://schemas.microsoft.com/office/powerpoint/2010/main" val="2138323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00969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40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11" name="Picture 10">
            <a:extLst>
              <a:ext uri="{FF2B5EF4-FFF2-40B4-BE49-F238E27FC236}">
                <a16:creationId xmlns:a16="http://schemas.microsoft.com/office/drawing/2014/main" id="{8E07F8E5-2529-554F-8810-9EE662CF5C36}"/>
              </a:ext>
            </a:extLst>
          </p:cNvPr>
          <p:cNvPicPr>
            <a:picLocks noChangeAspect="1"/>
          </p:cNvPicPr>
          <p:nvPr userDrawn="1"/>
        </p:nvPicPr>
        <p:blipFill>
          <a:blip r:embed="rId3"/>
          <a:srcRect/>
          <a:stretch/>
        </p:blipFill>
        <p:spPr>
          <a:xfrm>
            <a:off x="176245" y="6466049"/>
            <a:ext cx="1523600" cy="337334"/>
          </a:xfrm>
          <a:prstGeom prst="rect">
            <a:avLst/>
          </a:prstGeom>
        </p:spPr>
      </p:pic>
      <p:pic>
        <p:nvPicPr>
          <p:cNvPr id="5" name="Picture 4">
            <a:extLst>
              <a:ext uri="{FF2B5EF4-FFF2-40B4-BE49-F238E27FC236}">
                <a16:creationId xmlns:a16="http://schemas.microsoft.com/office/drawing/2014/main" id="{A2E6379E-5750-DC43-3003-93EF510F109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32854" y="6469014"/>
            <a:ext cx="1282901" cy="355896"/>
          </a:xfrm>
          <a:prstGeom prst="rect">
            <a:avLst/>
          </a:prstGeom>
        </p:spPr>
      </p:pic>
      <p:sp>
        <p:nvSpPr>
          <p:cNvPr id="10" name="Slide Number Placeholder 5">
            <a:extLst>
              <a:ext uri="{FF2B5EF4-FFF2-40B4-BE49-F238E27FC236}">
                <a16:creationId xmlns:a16="http://schemas.microsoft.com/office/drawing/2014/main" id="{ECA633FE-3486-D96C-A456-93B04F9A0940}"/>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a:t>
            </a:fld>
            <a:endParaRPr lang="en-US" sz="1600" dirty="0"/>
          </a:p>
        </p:txBody>
      </p:sp>
      <p:sp>
        <p:nvSpPr>
          <p:cNvPr id="7" name="Footer Placeholder 4">
            <a:extLst>
              <a:ext uri="{FF2B5EF4-FFF2-40B4-BE49-F238E27FC236}">
                <a16:creationId xmlns:a16="http://schemas.microsoft.com/office/drawing/2014/main" id="{4EAC7BA5-C7CD-2555-D62A-CCC2E4F8F82F}"/>
              </a:ext>
            </a:extLst>
          </p:cNvPr>
          <p:cNvSpPr>
            <a:spLocks noGrp="1"/>
          </p:cNvSpPr>
          <p:nvPr>
            <p:ph type="ftr" sz="quarter" idx="3"/>
          </p:nvPr>
        </p:nvSpPr>
        <p:spPr>
          <a:xfrm>
            <a:off x="2029968" y="6459785"/>
            <a:ext cx="8595360" cy="365125"/>
          </a:xfrm>
          <a:prstGeom prst="rect">
            <a:avLst/>
          </a:prstGeom>
        </p:spPr>
        <p:txBody>
          <a:bodyPr vert="horz" lIns="91440" tIns="45720" rIns="91440" bIns="45720" rtlCol="0" anchor="ctr"/>
          <a:lstStyle>
            <a:lvl1pPr algn="ctr">
              <a:defRPr sz="1400" cap="all" baseline="0">
                <a:solidFill>
                  <a:srgbClr val="FFFFFF"/>
                </a:solidFill>
              </a:defRPr>
            </a:lvl1pPr>
          </a:lstStyle>
          <a:p>
            <a:r>
              <a:rPr lang="en-US" cap="none" dirty="0"/>
              <a:t>Reference</a:t>
            </a:r>
            <a:endParaRPr lang="en-US" dirty="0"/>
          </a:p>
        </p:txBody>
      </p:sp>
    </p:spTree>
    <p:extLst>
      <p:ext uri="{BB962C8B-B14F-4D97-AF65-F5344CB8AC3E}">
        <p14:creationId xmlns:p14="http://schemas.microsoft.com/office/powerpoint/2010/main" val="2717028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00969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523875" y="286603"/>
            <a:ext cx="11039475" cy="14507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23875" y="1845733"/>
            <a:ext cx="11039475" cy="4183583"/>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5" name="Footer Placeholder 4"/>
          <p:cNvSpPr>
            <a:spLocks noGrp="1"/>
          </p:cNvSpPr>
          <p:nvPr>
            <p:ph type="ftr" sz="quarter" idx="3"/>
          </p:nvPr>
        </p:nvSpPr>
        <p:spPr>
          <a:xfrm>
            <a:off x="1961248" y="6459785"/>
            <a:ext cx="8595360" cy="365125"/>
          </a:xfrm>
          <a:prstGeom prst="rect">
            <a:avLst/>
          </a:prstGeom>
        </p:spPr>
        <p:txBody>
          <a:bodyPr vert="horz" lIns="91440" tIns="45720" rIns="91440" bIns="45720" rtlCol="0" anchor="ctr"/>
          <a:lstStyle>
            <a:lvl1pPr algn="ctr">
              <a:defRPr sz="1400" cap="all" baseline="0">
                <a:solidFill>
                  <a:srgbClr val="FFFFFF"/>
                </a:solidFill>
              </a:defRPr>
            </a:lvl1pPr>
          </a:lstStyle>
          <a:p>
            <a:r>
              <a:rPr lang="en-US" cap="none"/>
              <a:t>Reference</a:t>
            </a:r>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A9D5FBE2-8622-C846-82BF-0D63DEE2CDE9}"/>
              </a:ext>
            </a:extLst>
          </p:cNvPr>
          <p:cNvPicPr>
            <a:picLocks noChangeAspect="1"/>
          </p:cNvPicPr>
          <p:nvPr userDrawn="1"/>
        </p:nvPicPr>
        <p:blipFill>
          <a:blip r:embed="rId10"/>
          <a:srcRect/>
          <a:stretch/>
        </p:blipFill>
        <p:spPr>
          <a:xfrm>
            <a:off x="176245" y="6466049"/>
            <a:ext cx="1523600" cy="337334"/>
          </a:xfrm>
          <a:prstGeom prst="rect">
            <a:avLst/>
          </a:prstGeom>
        </p:spPr>
      </p:pic>
      <p:pic>
        <p:nvPicPr>
          <p:cNvPr id="4" name="Picture 3">
            <a:extLst>
              <a:ext uri="{FF2B5EF4-FFF2-40B4-BE49-F238E27FC236}">
                <a16:creationId xmlns:a16="http://schemas.microsoft.com/office/drawing/2014/main" id="{DEAFBDC4-D3E8-32AB-1A76-62E46BB20805}"/>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732854" y="6469014"/>
            <a:ext cx="1282901" cy="355896"/>
          </a:xfrm>
          <a:prstGeom prst="rect">
            <a:avLst/>
          </a:prstGeom>
        </p:spPr>
      </p:pic>
      <p:cxnSp>
        <p:nvCxnSpPr>
          <p:cNvPr id="8" name="Straight Connector 7">
            <a:extLst>
              <a:ext uri="{FF2B5EF4-FFF2-40B4-BE49-F238E27FC236}">
                <a16:creationId xmlns:a16="http://schemas.microsoft.com/office/drawing/2014/main" id="{07715375-B2E5-0C09-448F-091D221D3ECA}"/>
              </a:ext>
            </a:extLst>
          </p:cNvPr>
          <p:cNvCxnSpPr/>
          <p:nvPr userDrawn="1"/>
        </p:nvCxnSpPr>
        <p:spPr>
          <a:xfrm>
            <a:off x="523875" y="1737360"/>
            <a:ext cx="11039475" cy="0"/>
          </a:xfrm>
          <a:prstGeom prst="line">
            <a:avLst/>
          </a:prstGeom>
        </p:spPr>
        <p:style>
          <a:lnRef idx="1">
            <a:schemeClr val="dk1"/>
          </a:lnRef>
          <a:fillRef idx="0">
            <a:schemeClr val="dk1"/>
          </a:fillRef>
          <a:effectRef idx="0">
            <a:schemeClr val="dk1"/>
          </a:effectRef>
          <a:fontRef idx="minor">
            <a:schemeClr val="tx1"/>
          </a:fontRef>
        </p:style>
      </p:cxnSp>
      <p:sp>
        <p:nvSpPr>
          <p:cNvPr id="11" name="Slide Number Placeholder 5">
            <a:extLst>
              <a:ext uri="{FF2B5EF4-FFF2-40B4-BE49-F238E27FC236}">
                <a16:creationId xmlns:a16="http://schemas.microsoft.com/office/drawing/2014/main" id="{10CFC069-5949-88C9-C853-32118F405EB2}"/>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a:t>
            </a:fld>
            <a:endParaRPr lang="en-US" sz="1600" dirty="0"/>
          </a:p>
        </p:txBody>
      </p:sp>
    </p:spTree>
    <p:extLst>
      <p:ext uri="{BB962C8B-B14F-4D97-AF65-F5344CB8AC3E}">
        <p14:creationId xmlns:p14="http://schemas.microsoft.com/office/powerpoint/2010/main" val="35372264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6" r:id="rId4"/>
    <p:sldLayoutId id="2147483667" r:id="rId5"/>
    <p:sldLayoutId id="2147483668" r:id="rId6"/>
    <p:sldLayoutId id="2147483669" r:id="rId7"/>
    <p:sldLayoutId id="2147483670" r:id="rId8"/>
  </p:sldLayoutIdLst>
  <p:hf sldNum="0" hdr="0" ftr="0" dt="0"/>
  <p:txStyles>
    <p:titleStyle>
      <a:lvl1pPr algn="ctr"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200" kern="1200">
          <a:solidFill>
            <a:schemeClr val="tx1">
              <a:lumMod val="75000"/>
              <a:lumOff val="25000"/>
            </a:schemeClr>
          </a:solidFill>
          <a:latin typeface="+mn-lt"/>
          <a:ea typeface="+mn-ea"/>
          <a:cs typeface="+mn-cs"/>
        </a:defRPr>
      </a:lvl1pPr>
      <a:lvl2pPr marL="347663" indent="-347663"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3000" kern="1200">
          <a:solidFill>
            <a:schemeClr val="tx1">
              <a:lumMod val="75000"/>
              <a:lumOff val="25000"/>
            </a:schemeClr>
          </a:solidFill>
          <a:latin typeface="+mn-lt"/>
          <a:ea typeface="+mn-ea"/>
          <a:cs typeface="+mn-cs"/>
        </a:defRPr>
      </a:lvl2pPr>
      <a:lvl3pPr marL="576263" indent="-347663"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2600" kern="1200">
          <a:solidFill>
            <a:schemeClr val="tx1">
              <a:lumMod val="75000"/>
              <a:lumOff val="25000"/>
            </a:schemeClr>
          </a:solidFill>
          <a:latin typeface="+mn-lt"/>
          <a:ea typeface="+mn-ea"/>
          <a:cs typeface="+mn-cs"/>
        </a:defRPr>
      </a:lvl3pPr>
      <a:lvl4pPr marL="857250" indent="-400050"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2200" kern="1200">
          <a:solidFill>
            <a:schemeClr val="tx1">
              <a:lumMod val="75000"/>
              <a:lumOff val="25000"/>
            </a:schemeClr>
          </a:solidFill>
          <a:latin typeface="+mn-lt"/>
          <a:ea typeface="+mn-ea"/>
          <a:cs typeface="+mn-cs"/>
        </a:defRPr>
      </a:lvl4pPr>
      <a:lvl5pPr marL="1028700" indent="-342900"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5pPr>
      <a:lvl6pPr marL="1262063" indent="-347663"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mailto:scaetcecho@salud.unm.edu" TargetMode="External"/><Relationship Id="rId3" Type="http://schemas.openxmlformats.org/officeDocument/2006/relationships/hyperlink" Target="http://nccc.ucsf.edu/" TargetMode="External"/><Relationship Id="rId7" Type="http://schemas.openxmlformats.org/officeDocument/2006/relationships/hyperlink" Target="https://targethiv.org/library/aetc-national-coordinating-resource-center-0"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aidsetc.org/nhc" TargetMode="External"/><Relationship Id="rId5" Type="http://schemas.openxmlformats.org/officeDocument/2006/relationships/hyperlink" Target="mailto:hivecho@salud.unm.edu" TargetMode="External"/><Relationship Id="rId4" Type="http://schemas.openxmlformats.org/officeDocument/2006/relationships/hyperlink" Target="http://echo.unm.edu/" TargetMode="External"/><Relationship Id="rId9" Type="http://schemas.openxmlformats.org/officeDocument/2006/relationships/hyperlink" Target="http://www.scaetc.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nmca-nm.org/" TargetMode="External"/><Relationship Id="rId2" Type="http://schemas.openxmlformats.org/officeDocument/2006/relationships/hyperlink" Target="https://nmpsychology.org/" TargetMode="External"/><Relationship Id="rId1" Type="http://schemas.openxmlformats.org/officeDocument/2006/relationships/slideLayout" Target="../slideLayouts/slideLayout2.xml"/><Relationship Id="rId5" Type="http://schemas.openxmlformats.org/officeDocument/2006/relationships/hyperlink" Target="https://www.nmbhpa.org/" TargetMode="External"/><Relationship Id="rId4" Type="http://schemas.openxmlformats.org/officeDocument/2006/relationships/hyperlink" Target="https://naswnm.or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psychologytoday.com/us/therapis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findtreatment.gov/"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2569" y="758952"/>
            <a:ext cx="11021439" cy="3566160"/>
          </a:xfrm>
        </p:spPr>
        <p:txBody>
          <a:bodyPr>
            <a:normAutofit/>
          </a:bodyPr>
          <a:lstStyle/>
          <a:p>
            <a:r>
              <a:rPr lang="en-US" sz="5400" b="1" i="0" dirty="0">
                <a:solidFill>
                  <a:srgbClr val="202124"/>
                </a:solidFill>
                <a:effectLst/>
                <a:latin typeface="Arial" panose="020B0604020202020204" pitchFamily="34" charset="0"/>
              </a:rPr>
              <a:t>How to Develop Community Partner Relationships in Behavioral Health</a:t>
            </a:r>
            <a:endParaRPr lang="en-US" sz="5400" b="1" dirty="0">
              <a:solidFill>
                <a:schemeClr val="tx1">
                  <a:lumMod val="65000"/>
                  <a:lumOff val="35000"/>
                </a:schemeClr>
              </a:solidFill>
              <a:cs typeface="Arial" panose="020B0604020202020204" pitchFamily="34" charset="0"/>
            </a:endParaRPr>
          </a:p>
        </p:txBody>
      </p:sp>
      <p:sp>
        <p:nvSpPr>
          <p:cNvPr id="3" name="Subtitle 2"/>
          <p:cNvSpPr>
            <a:spLocks noGrp="1"/>
          </p:cNvSpPr>
          <p:nvPr>
            <p:ph type="subTitle" idx="4294967295"/>
          </p:nvPr>
        </p:nvSpPr>
        <p:spPr>
          <a:xfrm>
            <a:off x="622570" y="4455620"/>
            <a:ext cx="11021439" cy="1743792"/>
          </a:xfrm>
        </p:spPr>
        <p:txBody>
          <a:bodyPr/>
          <a:lstStyle/>
          <a:p>
            <a:pPr algn="ctr"/>
            <a:r>
              <a:rPr lang="en-US" dirty="0"/>
              <a:t>Kathryn Lenberg, MPH, PhD</a:t>
            </a:r>
          </a:p>
          <a:p>
            <a:pPr algn="ctr"/>
            <a:r>
              <a:rPr lang="en-US" dirty="0">
                <a:latin typeface="+mn-lt"/>
              </a:rPr>
              <a:t>Clinical Psychologist</a:t>
            </a:r>
          </a:p>
          <a:p>
            <a:pPr algn="ctr"/>
            <a:r>
              <a:rPr lang="en-US" sz="2400" dirty="0"/>
              <a:t>Director of Behavioral Health | Truman Health Services</a:t>
            </a:r>
            <a:endParaRPr lang="en-US" sz="2400" dirty="0">
              <a:latin typeface="+mn-lt"/>
            </a:endParaRPr>
          </a:p>
        </p:txBody>
      </p:sp>
      <p:pic>
        <p:nvPicPr>
          <p:cNvPr id="4" name="Picture 3">
            <a:extLst>
              <a:ext uri="{FF2B5EF4-FFF2-40B4-BE49-F238E27FC236}">
                <a16:creationId xmlns:a16="http://schemas.microsoft.com/office/drawing/2014/main" id="{72F4E13F-0ECD-FF0C-417E-2576CB6C1D5B}"/>
              </a:ext>
            </a:extLst>
          </p:cNvPr>
          <p:cNvPicPr>
            <a:picLocks noChangeAspect="1"/>
          </p:cNvPicPr>
          <p:nvPr/>
        </p:nvPicPr>
        <p:blipFill>
          <a:blip r:embed="rId3"/>
          <a:srcRect/>
          <a:stretch/>
        </p:blipFill>
        <p:spPr>
          <a:xfrm>
            <a:off x="1648043" y="410815"/>
            <a:ext cx="5693875" cy="1195922"/>
          </a:xfrm>
          <a:prstGeom prst="rect">
            <a:avLst/>
          </a:prstGeom>
        </p:spPr>
      </p:pic>
      <p:pic>
        <p:nvPicPr>
          <p:cNvPr id="5" name="Picture 4" descr="A red and blue logo&#10;&#10;Description automatically generated">
            <a:extLst>
              <a:ext uri="{FF2B5EF4-FFF2-40B4-BE49-F238E27FC236}">
                <a16:creationId xmlns:a16="http://schemas.microsoft.com/office/drawing/2014/main" id="{F017DD5D-D94F-4678-95AA-025BFB93BAC3}"/>
              </a:ext>
            </a:extLst>
          </p:cNvPr>
          <p:cNvPicPr>
            <a:picLocks noChangeAspect="1"/>
          </p:cNvPicPr>
          <p:nvPr/>
        </p:nvPicPr>
        <p:blipFill rotWithShape="1">
          <a:blip r:embed="rId4"/>
          <a:srcRect r="6006"/>
          <a:stretch/>
        </p:blipFill>
        <p:spPr>
          <a:xfrm>
            <a:off x="7315923" y="121491"/>
            <a:ext cx="3951934" cy="1743793"/>
          </a:xfrm>
          <a:prstGeom prst="rect">
            <a:avLst/>
          </a:prstGeom>
        </p:spPr>
      </p:pic>
      <p:sp>
        <p:nvSpPr>
          <p:cNvPr id="6" name="TextBox 5">
            <a:extLst>
              <a:ext uri="{FF2B5EF4-FFF2-40B4-BE49-F238E27FC236}">
                <a16:creationId xmlns:a16="http://schemas.microsoft.com/office/drawing/2014/main" id="{CD33E457-3119-D127-AA62-9970D3D98AC6}"/>
              </a:ext>
            </a:extLst>
          </p:cNvPr>
          <p:cNvSpPr txBox="1"/>
          <p:nvPr/>
        </p:nvSpPr>
        <p:spPr>
          <a:xfrm>
            <a:off x="4120033" y="1670320"/>
            <a:ext cx="3951934" cy="584775"/>
          </a:xfrm>
          <a:prstGeom prst="rect">
            <a:avLst/>
          </a:prstGeom>
          <a:noFill/>
        </p:spPr>
        <p:txBody>
          <a:bodyPr wrap="square">
            <a:spAutoFit/>
          </a:bodyPr>
          <a:lstStyle/>
          <a:p>
            <a:pPr algn="ctr"/>
            <a:r>
              <a:rPr lang="en-US" sz="3200" dirty="0">
                <a:solidFill>
                  <a:schemeClr val="tx2"/>
                </a:solidFill>
                <a:latin typeface="+mj-lt"/>
              </a:rPr>
              <a:t>HIV ECHO Clinic</a:t>
            </a:r>
            <a:endParaRPr lang="en-US" sz="3200" cap="none" dirty="0">
              <a:solidFill>
                <a:schemeClr val="tx2"/>
              </a:solidFill>
              <a:latin typeface="+mj-lt"/>
            </a:endParaRPr>
          </a:p>
        </p:txBody>
      </p:sp>
      <p:sp>
        <p:nvSpPr>
          <p:cNvPr id="7" name="Footer Placeholder 4">
            <a:extLst>
              <a:ext uri="{FF2B5EF4-FFF2-40B4-BE49-F238E27FC236}">
                <a16:creationId xmlns:a16="http://schemas.microsoft.com/office/drawing/2014/main" id="{F0A0D0EE-1351-5D46-3B8F-612C76E9BC88}"/>
              </a:ext>
            </a:extLst>
          </p:cNvPr>
          <p:cNvSpPr txBox="1">
            <a:spLocks/>
          </p:cNvSpPr>
          <p:nvPr/>
        </p:nvSpPr>
        <p:spPr>
          <a:xfrm>
            <a:off x="1961248" y="6459785"/>
            <a:ext cx="859536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p>
        </p:txBody>
      </p:sp>
    </p:spTree>
    <p:extLst>
      <p:ext uri="{BB962C8B-B14F-4D97-AF65-F5344CB8AC3E}">
        <p14:creationId xmlns:p14="http://schemas.microsoft.com/office/powerpoint/2010/main" val="1272505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4709A2-06C3-843D-035A-BECA9A9548AA}"/>
              </a:ext>
            </a:extLst>
          </p:cNvPr>
          <p:cNvSpPr>
            <a:spLocks noGrp="1"/>
          </p:cNvSpPr>
          <p:nvPr>
            <p:ph idx="1"/>
          </p:nvPr>
        </p:nvSpPr>
        <p:spPr/>
        <p:txBody>
          <a:bodyPr/>
          <a:lstStyle/>
          <a:p>
            <a:pPr>
              <a:buNone/>
            </a:pPr>
            <a:r>
              <a:rPr lang="en-US" dirty="0"/>
              <a:t>Do they offer the kinds of behavioral health treatment that will support your patient population?</a:t>
            </a:r>
          </a:p>
          <a:p>
            <a:endParaRPr lang="en-US" dirty="0"/>
          </a:p>
          <a:p>
            <a:pPr>
              <a:buNone/>
            </a:pPr>
            <a:r>
              <a:rPr lang="en-US" dirty="0"/>
              <a:t>Are they willing to share summary information for the purposes of coordination of care once a release of information (ROI) has been signed by patient? </a:t>
            </a:r>
          </a:p>
          <a:p>
            <a:endParaRPr lang="en-US" dirty="0"/>
          </a:p>
        </p:txBody>
      </p:sp>
      <p:sp>
        <p:nvSpPr>
          <p:cNvPr id="3" name="Title 2">
            <a:extLst>
              <a:ext uri="{FF2B5EF4-FFF2-40B4-BE49-F238E27FC236}">
                <a16:creationId xmlns:a16="http://schemas.microsoft.com/office/drawing/2014/main" id="{0F8651EF-B4F2-413A-96DB-DFE4DB7D01E0}"/>
              </a:ext>
            </a:extLst>
          </p:cNvPr>
          <p:cNvSpPr>
            <a:spLocks noGrp="1"/>
          </p:cNvSpPr>
          <p:nvPr>
            <p:ph type="title"/>
          </p:nvPr>
        </p:nvSpPr>
        <p:spPr/>
        <p:txBody>
          <a:bodyPr/>
          <a:lstStyle/>
          <a:p>
            <a:r>
              <a:rPr lang="en-US" dirty="0"/>
              <a:t>Clarify</a:t>
            </a:r>
          </a:p>
        </p:txBody>
      </p:sp>
    </p:spTree>
    <p:extLst>
      <p:ext uri="{BB962C8B-B14F-4D97-AF65-F5344CB8AC3E}">
        <p14:creationId xmlns:p14="http://schemas.microsoft.com/office/powerpoint/2010/main" val="1888953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ABDF1E3-C305-D7C9-70C3-1043C752FAB7}"/>
              </a:ext>
            </a:extLst>
          </p:cNvPr>
          <p:cNvSpPr>
            <a:spLocks noGrp="1"/>
          </p:cNvSpPr>
          <p:nvPr>
            <p:ph type="title"/>
          </p:nvPr>
        </p:nvSpPr>
        <p:spPr>
          <a:xfrm>
            <a:off x="523875" y="287338"/>
            <a:ext cx="11039475" cy="1449387"/>
          </a:xfrm>
        </p:spPr>
        <p:txBody>
          <a:bodyPr vert="horz" lIns="91440" tIns="45720" rIns="91440" bIns="45720" rtlCol="0" anchor="b">
            <a:normAutofit/>
          </a:bodyPr>
          <a:lstStyle/>
          <a:p>
            <a:pPr algn="l"/>
            <a:r>
              <a:rPr lang="en-US" dirty="0"/>
              <a:t>Conclude</a:t>
            </a:r>
          </a:p>
        </p:txBody>
      </p:sp>
      <p:graphicFrame>
        <p:nvGraphicFramePr>
          <p:cNvPr id="6" name="Content Placeholder 1">
            <a:extLst>
              <a:ext uri="{FF2B5EF4-FFF2-40B4-BE49-F238E27FC236}">
                <a16:creationId xmlns:a16="http://schemas.microsoft.com/office/drawing/2014/main" id="{BB306097-C131-0F8B-6977-D32C7BFD0C53}"/>
              </a:ext>
            </a:extLst>
          </p:cNvPr>
          <p:cNvGraphicFramePr>
            <a:graphicFrameLocks noGrp="1"/>
          </p:cNvGraphicFramePr>
          <p:nvPr>
            <p:ph idx="1"/>
            <p:extLst>
              <p:ext uri="{D42A27DB-BD31-4B8C-83A1-F6EECF244321}">
                <p14:modId xmlns:p14="http://schemas.microsoft.com/office/powerpoint/2010/main" val="2878390325"/>
              </p:ext>
            </p:extLst>
          </p:nvPr>
        </p:nvGraphicFramePr>
        <p:xfrm>
          <a:off x="523875" y="1846263"/>
          <a:ext cx="11039475"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7222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3367B1-11B7-5DC9-9E30-634227735D8C}"/>
              </a:ext>
            </a:extLst>
          </p:cNvPr>
          <p:cNvSpPr>
            <a:spLocks noGrp="1"/>
          </p:cNvSpPr>
          <p:nvPr>
            <p:ph idx="1"/>
          </p:nvPr>
        </p:nvSpPr>
        <p:spPr/>
        <p:txBody>
          <a:bodyPr/>
          <a:lstStyle/>
          <a:p>
            <a:pPr>
              <a:spcBef>
                <a:spcPts val="2400"/>
              </a:spcBef>
              <a:buNone/>
            </a:pPr>
            <a:r>
              <a:rPr lang="en-US" dirty="0"/>
              <a:t>Developing these relationships takes time</a:t>
            </a:r>
          </a:p>
          <a:p>
            <a:pPr>
              <a:spcBef>
                <a:spcPts val="2400"/>
              </a:spcBef>
              <a:buNone/>
            </a:pPr>
            <a:r>
              <a:rPr lang="en-US" dirty="0"/>
              <a:t>Allocate time weekly to identifying a new community resource or adding/updating the list</a:t>
            </a:r>
          </a:p>
          <a:p>
            <a:pPr>
              <a:spcBef>
                <a:spcPts val="2400"/>
              </a:spcBef>
              <a:buNone/>
            </a:pPr>
            <a:r>
              <a:rPr lang="en-US" dirty="0"/>
              <a:t>Once you have contacted one, ask them who else they know that can provide care to your patients </a:t>
            </a:r>
          </a:p>
        </p:txBody>
      </p:sp>
      <p:sp>
        <p:nvSpPr>
          <p:cNvPr id="3" name="Title 2">
            <a:extLst>
              <a:ext uri="{FF2B5EF4-FFF2-40B4-BE49-F238E27FC236}">
                <a16:creationId xmlns:a16="http://schemas.microsoft.com/office/drawing/2014/main" id="{1A74EF92-0B21-F0AF-5256-7EC093E3AAC8}"/>
              </a:ext>
            </a:extLst>
          </p:cNvPr>
          <p:cNvSpPr>
            <a:spLocks noGrp="1"/>
          </p:cNvSpPr>
          <p:nvPr>
            <p:ph type="title"/>
          </p:nvPr>
        </p:nvSpPr>
        <p:spPr/>
        <p:txBody>
          <a:bodyPr/>
          <a:lstStyle/>
          <a:p>
            <a:r>
              <a:rPr lang="en-US" dirty="0"/>
              <a:t>Identify a Step to Take Today</a:t>
            </a:r>
          </a:p>
        </p:txBody>
      </p:sp>
    </p:spTree>
    <p:extLst>
      <p:ext uri="{BB962C8B-B14F-4D97-AF65-F5344CB8AC3E}">
        <p14:creationId xmlns:p14="http://schemas.microsoft.com/office/powerpoint/2010/main" val="2821046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E5D22-6684-C84D-4F26-0DB1377F75A6}"/>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FFE48050-1B4E-EBBA-F951-C9C12B9841F6}"/>
              </a:ext>
            </a:extLst>
          </p:cNvPr>
          <p:cNvSpPr>
            <a:spLocks noGrp="1"/>
          </p:cNvSpPr>
          <p:nvPr>
            <p:ph sz="half" idx="1"/>
          </p:nvPr>
        </p:nvSpPr>
        <p:spPr>
          <a:xfrm>
            <a:off x="523874" y="1845733"/>
            <a:ext cx="5572125" cy="4397411"/>
          </a:xfrm>
        </p:spPr>
        <p:txBody>
          <a:bodyPr>
            <a:noAutofit/>
          </a:bodyPr>
          <a:lstStyle/>
          <a:p>
            <a:pPr marL="233363" indent="-233363">
              <a:buFont typeface="Arial" panose="020B0604020202020204" pitchFamily="34" charset="0"/>
              <a:buChar char="•"/>
            </a:pPr>
            <a:r>
              <a:rPr lang="en-US" sz="2400" dirty="0">
                <a:solidFill>
                  <a:schemeClr val="tx1"/>
                </a:solidFill>
              </a:rPr>
              <a:t>National Clinician Consultation Center </a:t>
            </a:r>
            <a:r>
              <a:rPr lang="en-US" sz="2400" dirty="0">
                <a:hlinkClick r:id="rId3"/>
              </a:rPr>
              <a:t>http://nccc.ucsf.edu/</a:t>
            </a:r>
            <a:endParaRPr lang="en-US" sz="2400" dirty="0"/>
          </a:p>
          <a:p>
            <a:pPr marL="496888" lvl="1" indent="-263525">
              <a:spcBef>
                <a:spcPts val="200"/>
              </a:spcBef>
              <a:buFont typeface="Arial" panose="020B0604020202020204" pitchFamily="34" charset="0"/>
              <a:buChar char="•"/>
            </a:pPr>
            <a:r>
              <a:rPr lang="en-US" sz="2400" dirty="0">
                <a:solidFill>
                  <a:schemeClr val="tx1"/>
                </a:solidFill>
              </a:rPr>
              <a:t>HIV Management</a:t>
            </a:r>
          </a:p>
          <a:p>
            <a:pPr marL="496888" lvl="1" indent="-263525">
              <a:spcBef>
                <a:spcPts val="200"/>
              </a:spcBef>
              <a:buFont typeface="Arial" panose="020B0604020202020204" pitchFamily="34" charset="0"/>
              <a:buChar char="•"/>
            </a:pPr>
            <a:r>
              <a:rPr lang="en-US" sz="2400" dirty="0">
                <a:solidFill>
                  <a:schemeClr val="tx1"/>
                </a:solidFill>
              </a:rPr>
              <a:t>Perinatal HIV </a:t>
            </a:r>
          </a:p>
          <a:p>
            <a:pPr marL="496888" lvl="1" indent="-263525">
              <a:spcBef>
                <a:spcPts val="200"/>
              </a:spcBef>
              <a:buFont typeface="Arial" panose="020B0604020202020204" pitchFamily="34" charset="0"/>
              <a:buChar char="•"/>
            </a:pPr>
            <a:r>
              <a:rPr lang="en-US" sz="2400" dirty="0">
                <a:solidFill>
                  <a:schemeClr val="tx1"/>
                </a:solidFill>
              </a:rPr>
              <a:t>HIV </a:t>
            </a:r>
            <a:r>
              <a:rPr lang="en-US" sz="2400" dirty="0" err="1">
                <a:solidFill>
                  <a:schemeClr val="tx1"/>
                </a:solidFill>
              </a:rPr>
              <a:t>PrEP</a:t>
            </a:r>
            <a:r>
              <a:rPr lang="en-US" sz="2400" dirty="0">
                <a:solidFill>
                  <a:schemeClr val="tx1"/>
                </a:solidFill>
              </a:rPr>
              <a:t> </a:t>
            </a:r>
          </a:p>
          <a:p>
            <a:pPr marL="496888" lvl="1" indent="-263525">
              <a:spcBef>
                <a:spcPts val="200"/>
              </a:spcBef>
              <a:buFont typeface="Arial" panose="020B0604020202020204" pitchFamily="34" charset="0"/>
              <a:buChar char="•"/>
            </a:pPr>
            <a:r>
              <a:rPr lang="en-US" sz="2400" dirty="0">
                <a:solidFill>
                  <a:schemeClr val="tx1"/>
                </a:solidFill>
              </a:rPr>
              <a:t>HIV PEP line</a:t>
            </a:r>
          </a:p>
          <a:p>
            <a:pPr marL="496888" lvl="1" indent="-263525">
              <a:spcBef>
                <a:spcPts val="200"/>
              </a:spcBef>
              <a:buFont typeface="Arial" panose="020B0604020202020204" pitchFamily="34" charset="0"/>
              <a:buChar char="•"/>
            </a:pPr>
            <a:r>
              <a:rPr lang="en-US" sz="2400" dirty="0">
                <a:solidFill>
                  <a:schemeClr val="tx1"/>
                </a:solidFill>
              </a:rPr>
              <a:t>HCV Management</a:t>
            </a:r>
          </a:p>
          <a:p>
            <a:pPr marL="496888" lvl="1" indent="-263525">
              <a:spcBef>
                <a:spcPts val="200"/>
              </a:spcBef>
              <a:buFont typeface="Arial" panose="020B0604020202020204" pitchFamily="34" charset="0"/>
              <a:buChar char="•"/>
            </a:pPr>
            <a:r>
              <a:rPr lang="en-US" sz="2400" dirty="0">
                <a:solidFill>
                  <a:schemeClr val="tx1"/>
                </a:solidFill>
              </a:rPr>
              <a:t>Substance Use Management</a:t>
            </a:r>
            <a:endParaRPr lang="en-US" sz="2400" dirty="0"/>
          </a:p>
          <a:p>
            <a:pPr marL="233363" indent="-233363">
              <a:buFont typeface="Arial" panose="020B0604020202020204" pitchFamily="34" charset="0"/>
              <a:buChar char="•"/>
            </a:pPr>
            <a:r>
              <a:rPr lang="en-US" sz="2400" dirty="0">
                <a:solidFill>
                  <a:schemeClr val="tx1"/>
                </a:solidFill>
              </a:rPr>
              <a:t>Present your case on ECHO</a:t>
            </a:r>
          </a:p>
          <a:p>
            <a:pPr marL="461963">
              <a:spcBef>
                <a:spcPts val="0"/>
              </a:spcBef>
              <a:buNone/>
            </a:pPr>
            <a:r>
              <a:rPr lang="en-US" sz="2400" dirty="0">
                <a:hlinkClick r:id="rId4"/>
              </a:rPr>
              <a:t>http://echo.unm.edu</a:t>
            </a:r>
            <a:r>
              <a:rPr lang="en-US" sz="2400" dirty="0"/>
              <a:t>        </a:t>
            </a:r>
            <a:r>
              <a:rPr lang="en-US" sz="2400" dirty="0">
                <a:hlinkClick r:id="rId5"/>
              </a:rPr>
              <a:t>hivecho@salud.unm.edu</a:t>
            </a:r>
            <a:r>
              <a:rPr lang="en-US" sz="2400" dirty="0"/>
              <a:t> </a:t>
            </a:r>
          </a:p>
        </p:txBody>
      </p:sp>
      <p:sp>
        <p:nvSpPr>
          <p:cNvPr id="7" name="Text Placeholder 3">
            <a:extLst>
              <a:ext uri="{FF2B5EF4-FFF2-40B4-BE49-F238E27FC236}">
                <a16:creationId xmlns:a16="http://schemas.microsoft.com/office/drawing/2014/main" id="{DC306143-E485-B60B-7350-71E29AE324AF}"/>
              </a:ext>
            </a:extLst>
          </p:cNvPr>
          <p:cNvSpPr txBox="1">
            <a:spLocks/>
          </p:cNvSpPr>
          <p:nvPr/>
        </p:nvSpPr>
        <p:spPr>
          <a:xfrm>
            <a:off x="6433074" y="1877214"/>
            <a:ext cx="5130275" cy="4409286"/>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71450" indent="-171450">
              <a:buFont typeface="Arial" panose="020B0604020202020204" pitchFamily="34" charset="0"/>
              <a:buChar char="•"/>
            </a:pPr>
            <a:r>
              <a:rPr lang="en-US" sz="2400" dirty="0">
                <a:solidFill>
                  <a:schemeClr val="tx1"/>
                </a:solidFill>
              </a:rPr>
              <a:t>AETC National HIV Curriculum </a:t>
            </a:r>
            <a:r>
              <a:rPr lang="en-US" sz="2400" dirty="0">
                <a:hlinkClick r:id="rId6"/>
              </a:rPr>
              <a:t>https://aidsetc.org/nhc</a:t>
            </a:r>
            <a:endParaRPr lang="en-US" sz="2400" dirty="0"/>
          </a:p>
          <a:p>
            <a:pPr marL="171450" indent="-171450">
              <a:buFont typeface="Arial" panose="020B0604020202020204" pitchFamily="34" charset="0"/>
              <a:buChar char="•"/>
            </a:pPr>
            <a:r>
              <a:rPr lang="en-US" sz="2400" dirty="0">
                <a:solidFill>
                  <a:schemeClr val="tx1"/>
                </a:solidFill>
              </a:rPr>
              <a:t>AETC National Coordinating Resource Center </a:t>
            </a:r>
            <a:r>
              <a:rPr lang="en-US" sz="2400" dirty="0">
                <a:hlinkClick r:id="rId7"/>
              </a:rPr>
              <a:t>https://targethiv.org/library/aetc-national-coordinating-resource-center-0</a:t>
            </a:r>
            <a:endParaRPr lang="en-US" sz="2400" dirty="0"/>
          </a:p>
          <a:p>
            <a:pPr marL="171450" indent="-171450">
              <a:buFont typeface="Arial" panose="020B0604020202020204" pitchFamily="34" charset="0"/>
              <a:buChar char="•"/>
            </a:pPr>
            <a:r>
              <a:rPr lang="en-US" sz="2400" dirty="0">
                <a:solidFill>
                  <a:schemeClr val="tx1"/>
                </a:solidFill>
              </a:rPr>
              <a:t>Additional trainings </a:t>
            </a:r>
            <a:r>
              <a:rPr lang="en-US" sz="2400" dirty="0">
                <a:hlinkClick r:id="rId8"/>
              </a:rPr>
              <a:t>scaetcecho@salud.unm.edu</a:t>
            </a:r>
            <a:endParaRPr lang="en-US" sz="2400" dirty="0"/>
          </a:p>
          <a:p>
            <a:pPr marL="171450" indent="-171450">
              <a:buFont typeface="Arial" panose="020B0604020202020204" pitchFamily="34" charset="0"/>
              <a:buChar char="•"/>
            </a:pPr>
            <a:r>
              <a:rPr lang="en-US" sz="2400" dirty="0">
                <a:hlinkClick r:id="rId9"/>
              </a:rPr>
              <a:t>www.scaetc.org</a:t>
            </a:r>
            <a:endParaRPr lang="en-US" sz="2400" dirty="0"/>
          </a:p>
        </p:txBody>
      </p:sp>
      <p:sp>
        <p:nvSpPr>
          <p:cNvPr id="8" name="Slide Number Placeholder 5">
            <a:extLst>
              <a:ext uri="{FF2B5EF4-FFF2-40B4-BE49-F238E27FC236}">
                <a16:creationId xmlns:a16="http://schemas.microsoft.com/office/drawing/2014/main" id="{5D795C3D-FC57-80EF-78BB-860ED6998CFB}"/>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13</a:t>
            </a:fld>
            <a:endParaRPr lang="en-US" sz="1600" dirty="0"/>
          </a:p>
        </p:txBody>
      </p:sp>
    </p:spTree>
    <p:extLst>
      <p:ext uri="{BB962C8B-B14F-4D97-AF65-F5344CB8AC3E}">
        <p14:creationId xmlns:p14="http://schemas.microsoft.com/office/powerpoint/2010/main" val="3892342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a:extLst>
              <a:ext uri="{FF2B5EF4-FFF2-40B4-BE49-F238E27FC236}">
                <a16:creationId xmlns:a16="http://schemas.microsoft.com/office/drawing/2014/main" id="{D104D898-DBD1-74D1-D662-8D8CD615FEA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5363"/>
          <a:stretch/>
        </p:blipFill>
        <p:spPr>
          <a:xfrm>
            <a:off x="149240" y="0"/>
            <a:ext cx="11883843" cy="6326155"/>
          </a:xfrm>
          <a:prstGeom prst="rect">
            <a:avLst/>
          </a:prstGeom>
        </p:spPr>
      </p:pic>
    </p:spTree>
    <p:extLst>
      <p:ext uri="{BB962C8B-B14F-4D97-AF65-F5344CB8AC3E}">
        <p14:creationId xmlns:p14="http://schemas.microsoft.com/office/powerpoint/2010/main" val="3549669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Conflict of Interest Disclosure Statement</a:t>
            </a:r>
          </a:p>
        </p:txBody>
      </p:sp>
      <p:sp>
        <p:nvSpPr>
          <p:cNvPr id="4" name="TextBox 3">
            <a:extLst>
              <a:ext uri="{FF2B5EF4-FFF2-40B4-BE49-F238E27FC236}">
                <a16:creationId xmlns:a16="http://schemas.microsoft.com/office/drawing/2014/main" id="{95396B26-6B1C-3053-5CCC-9E3B3B69A131}"/>
              </a:ext>
            </a:extLst>
          </p:cNvPr>
          <p:cNvSpPr txBox="1"/>
          <p:nvPr/>
        </p:nvSpPr>
        <p:spPr>
          <a:xfrm>
            <a:off x="523875" y="5334170"/>
            <a:ext cx="11039475" cy="1015663"/>
          </a:xfrm>
          <a:prstGeom prst="rect">
            <a:avLst/>
          </a:prstGeom>
          <a:noFill/>
        </p:spPr>
        <p:txBody>
          <a:bodyPr wrap="square" rtlCol="0">
            <a:spAutoFit/>
          </a:bodyPr>
          <a:lstStyle/>
          <a:p>
            <a:r>
              <a:rPr lang="en-US" sz="1200" dirty="0">
                <a:solidFill>
                  <a:srgbClr val="222222"/>
                </a:solidFill>
                <a:ea typeface="Calibri" panose="020F0502020204030204" pitchFamily="34" charset="0"/>
                <a:cs typeface="Times New Roman" panose="02020603050405020304" pitchFamily="18" charset="0"/>
              </a:rPr>
              <a:t>This program is supported by the Health Resources and Services Administration (HRSA) of the U.S. Department of Health and Human Services (HHS) as part of an award totaling $4,205,743 with 0% financed with non-governmental sources. The contents are those of the author(s) and do not necessarily represent the official views of, nor does mention of trade names, commercial practices, or organizations imply an endorsement by HRSA, HHS, or the U.S. Government. For more information, please visit </a:t>
            </a:r>
            <a:r>
              <a:rPr lang="en-US" sz="1200" dirty="0" err="1">
                <a:solidFill>
                  <a:srgbClr val="222222"/>
                </a:solidFill>
                <a:ea typeface="Calibri" panose="020F0502020204030204" pitchFamily="34" charset="0"/>
                <a:cs typeface="Times New Roman" panose="02020603050405020304" pitchFamily="18" charset="0"/>
              </a:rPr>
              <a:t>HRSA.gov</a:t>
            </a:r>
            <a:r>
              <a:rPr lang="en-US" sz="1200" dirty="0">
                <a:solidFill>
                  <a:srgbClr val="222222"/>
                </a:solidFill>
                <a:ea typeface="Calibri" panose="020F0502020204030204" pitchFamily="34" charset="0"/>
                <a:cs typeface="Times New Roman" panose="02020603050405020304" pitchFamily="18" charset="0"/>
              </a:rPr>
              <a:t>. Any trade/brand names for products mentioned during this presentation are for training and identification purposes only.</a:t>
            </a:r>
          </a:p>
          <a:p>
            <a:endParaRPr lang="en-US" sz="1200" dirty="0">
              <a:solidFill>
                <a:srgbClr val="222222"/>
              </a:solidFill>
              <a:ea typeface="Calibri" panose="020F0502020204030204" pitchFamily="34"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2F8FECDF-7B12-343A-452D-87D7E520A4E2}"/>
              </a:ext>
            </a:extLst>
          </p:cNvPr>
          <p:cNvSpPr>
            <a:spLocks noGrp="1"/>
          </p:cNvSpPr>
          <p:nvPr>
            <p:ph idx="1"/>
          </p:nvPr>
        </p:nvSpPr>
        <p:spPr>
          <a:xfrm>
            <a:off x="523875" y="1845734"/>
            <a:ext cx="11039475" cy="3416731"/>
          </a:xfrm>
        </p:spPr>
        <p:txBody>
          <a:bodyPr/>
          <a:lstStyle/>
          <a:p>
            <a:pPr marL="228600" indent="-228600">
              <a:buSzPct val="90000"/>
              <a:buFont typeface="Arial" panose="020B0604020202020204" pitchFamily="34" charset="0"/>
              <a:buChar char="•"/>
            </a:pPr>
            <a:r>
              <a:rPr lang="en-US" sz="2400" dirty="0">
                <a:solidFill>
                  <a:schemeClr val="tx1"/>
                </a:solidFill>
              </a:rPr>
              <a:t>Speaker has nothing to disclose.</a:t>
            </a:r>
          </a:p>
          <a:p>
            <a:pPr>
              <a:buFont typeface="Arial" panose="020B0604020202020204" pitchFamily="34" charset="0"/>
              <a:buChar char="•"/>
            </a:pPr>
            <a:endParaRPr lang="en-US" sz="2400" dirty="0"/>
          </a:p>
          <a:p>
            <a:pPr marL="228600" indent="-228600">
              <a:buFont typeface="Arial" panose="020B0604020202020204" pitchFamily="34" charset="0"/>
              <a:buChar char="•"/>
            </a:pPr>
            <a:r>
              <a:rPr lang="en-US" sz="2400" dirty="0">
                <a:solidFill>
                  <a:schemeClr val="tx1"/>
                </a:solidFill>
              </a:rPr>
              <a:t>This presentation was reviewed by UNMHSC and SCAETC faculty to ensure it meets Continuing Education guidelines.</a:t>
            </a:r>
          </a:p>
        </p:txBody>
      </p:sp>
    </p:spTree>
    <p:extLst>
      <p:ext uri="{BB962C8B-B14F-4D97-AF65-F5344CB8AC3E}">
        <p14:creationId xmlns:p14="http://schemas.microsoft.com/office/powerpoint/2010/main" val="1356289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FA3073-BC57-A432-1F97-04C27F6E0A2D}"/>
              </a:ext>
            </a:extLst>
          </p:cNvPr>
          <p:cNvSpPr>
            <a:spLocks noGrp="1"/>
          </p:cNvSpPr>
          <p:nvPr>
            <p:ph idx="1"/>
          </p:nvPr>
        </p:nvSpPr>
        <p:spPr>
          <a:xfrm>
            <a:off x="523875" y="1845734"/>
            <a:ext cx="11039475" cy="3274907"/>
          </a:xfrm>
        </p:spPr>
        <p:txBody>
          <a:bodyPr/>
          <a:lstStyle/>
          <a:p>
            <a:pPr marL="342900" indent="-342900">
              <a:spcBef>
                <a:spcPts val="1800"/>
              </a:spcBef>
              <a:buFont typeface="Arial" panose="020B0604020202020204" pitchFamily="34" charset="0"/>
              <a:buChar char="•"/>
            </a:pPr>
            <a:r>
              <a:rPr lang="en-US" sz="2400" dirty="0">
                <a:solidFill>
                  <a:schemeClr val="tx1"/>
                </a:solidFill>
              </a:rPr>
              <a:t>SCAETC recognizes that language is constantly evolving, and while we make every effort to avoid bias and stigmatizing terms, we acknowledge that unintentional lapses may occur in our presentations.</a:t>
            </a:r>
          </a:p>
          <a:p>
            <a:pPr marL="342900" indent="-342900">
              <a:spcBef>
                <a:spcPts val="1800"/>
              </a:spcBef>
              <a:buFont typeface="Arial" panose="020B0604020202020204" pitchFamily="34" charset="0"/>
              <a:buChar char="•"/>
            </a:pPr>
            <a:r>
              <a:rPr lang="en-US" sz="2400" dirty="0">
                <a:solidFill>
                  <a:schemeClr val="tx1"/>
                </a:solidFill>
              </a:rPr>
              <a:t>We value your feedback and encourage you to share any concerns related to language, images, or concepts that may be offensive or stigmatizing. </a:t>
            </a:r>
          </a:p>
          <a:p>
            <a:pPr marL="342900" indent="-342900">
              <a:spcBef>
                <a:spcPts val="1800"/>
              </a:spcBef>
              <a:buFont typeface="Arial" panose="020B0604020202020204" pitchFamily="34" charset="0"/>
              <a:buChar char="•"/>
            </a:pPr>
            <a:r>
              <a:rPr lang="en-US" sz="2400" dirty="0">
                <a:solidFill>
                  <a:schemeClr val="tx1"/>
                </a:solidFill>
              </a:rPr>
              <a:t>Your input will help us refine and improve our presentations, ensuring they remain inclusive and respectful to participants.</a:t>
            </a:r>
            <a:endParaRPr lang="en-US" dirty="0">
              <a:solidFill>
                <a:schemeClr val="tx1"/>
              </a:solidFill>
            </a:endParaRPr>
          </a:p>
          <a:p>
            <a:endParaRPr lang="en-US" dirty="0"/>
          </a:p>
        </p:txBody>
      </p:sp>
      <p:sp>
        <p:nvSpPr>
          <p:cNvPr id="3" name="Title 2">
            <a:extLst>
              <a:ext uri="{FF2B5EF4-FFF2-40B4-BE49-F238E27FC236}">
                <a16:creationId xmlns:a16="http://schemas.microsoft.com/office/drawing/2014/main" id="{F29B52CB-0DE6-F6E8-467C-87CCBA5A7694}"/>
              </a:ext>
            </a:extLst>
          </p:cNvPr>
          <p:cNvSpPr>
            <a:spLocks noGrp="1"/>
          </p:cNvSpPr>
          <p:nvPr>
            <p:ph type="title"/>
          </p:nvPr>
        </p:nvSpPr>
        <p:spPr/>
        <p:txBody>
          <a:bodyPr/>
          <a:lstStyle/>
          <a:p>
            <a:r>
              <a:rPr lang="en-US" dirty="0"/>
              <a:t>Unconscious Bias Disclosure</a:t>
            </a:r>
          </a:p>
        </p:txBody>
      </p:sp>
    </p:spTree>
    <p:extLst>
      <p:ext uri="{BB962C8B-B14F-4D97-AF65-F5344CB8AC3E}">
        <p14:creationId xmlns:p14="http://schemas.microsoft.com/office/powerpoint/2010/main" val="3282761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3" name="Straight Connector 12">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5E93BCC-E919-2D08-3B57-5AC91107CBF5}"/>
              </a:ext>
            </a:extLst>
          </p:cNvPr>
          <p:cNvSpPr>
            <a:spLocks noGrp="1"/>
          </p:cNvSpPr>
          <p:nvPr>
            <p:ph type="title"/>
          </p:nvPr>
        </p:nvSpPr>
        <p:spPr>
          <a:xfrm>
            <a:off x="5181601" y="634946"/>
            <a:ext cx="6368142" cy="1450757"/>
          </a:xfrm>
        </p:spPr>
        <p:txBody>
          <a:bodyPr vert="horz" lIns="91440" tIns="45720" rIns="91440" bIns="45720" rtlCol="0" anchor="b">
            <a:normAutofit/>
          </a:bodyPr>
          <a:lstStyle/>
          <a:p>
            <a:pPr algn="l"/>
            <a:r>
              <a:rPr lang="en-US" kern="1200" spc="-50" baseline="0" dirty="0">
                <a:solidFill>
                  <a:schemeClr val="tx1">
                    <a:lumMod val="75000"/>
                    <a:lumOff val="25000"/>
                  </a:schemeClr>
                </a:solidFill>
                <a:latin typeface="+mj-lt"/>
                <a:ea typeface="+mj-ea"/>
                <a:cs typeface="+mj-cs"/>
              </a:rPr>
              <a:t>Learning Objectives</a:t>
            </a:r>
          </a:p>
        </p:txBody>
      </p:sp>
      <p:pic>
        <p:nvPicPr>
          <p:cNvPr id="5" name="Picture 4" descr="Hands-on top of each other">
            <a:extLst>
              <a:ext uri="{FF2B5EF4-FFF2-40B4-BE49-F238E27FC236}">
                <a16:creationId xmlns:a16="http://schemas.microsoft.com/office/drawing/2014/main" id="{A18C99E9-70E8-59B4-996D-E717B7F22F29}"/>
              </a:ext>
            </a:extLst>
          </p:cNvPr>
          <p:cNvPicPr>
            <a:picLocks noChangeAspect="1"/>
          </p:cNvPicPr>
          <p:nvPr/>
        </p:nvPicPr>
        <p:blipFill rotWithShape="1">
          <a:blip r:embed="rId2"/>
          <a:srcRect l="56531" r="13830"/>
          <a:stretch/>
        </p:blipFill>
        <p:spPr>
          <a:xfrm>
            <a:off x="20" y="-12128"/>
            <a:ext cx="4654276" cy="6870127"/>
          </a:xfrm>
          <a:prstGeom prst="rect">
            <a:avLst/>
          </a:prstGeom>
        </p:spPr>
      </p:pic>
      <p:cxnSp>
        <p:nvCxnSpPr>
          <p:cNvPr id="19" name="Straight Connector 18">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4582395A-23B9-03A5-E8C8-FAF8572B524F}"/>
              </a:ext>
            </a:extLst>
          </p:cNvPr>
          <p:cNvSpPr>
            <a:spLocks noGrp="1"/>
          </p:cNvSpPr>
          <p:nvPr>
            <p:ph idx="1"/>
          </p:nvPr>
        </p:nvSpPr>
        <p:spPr>
          <a:xfrm>
            <a:off x="5181601" y="2198913"/>
            <a:ext cx="6368142" cy="4201397"/>
          </a:xfrm>
        </p:spPr>
        <p:txBody>
          <a:bodyPr vert="horz" lIns="0" tIns="45720" rIns="0" bIns="45720" rtlCol="0">
            <a:normAutofit/>
          </a:bodyPr>
          <a:lstStyle/>
          <a:p>
            <a:pPr marL="514350" indent="-514350">
              <a:spcBef>
                <a:spcPts val="1800"/>
              </a:spcBef>
              <a:buFont typeface="+mj-lt"/>
              <a:buAutoNum type="arabicPeriod"/>
            </a:pPr>
            <a:r>
              <a:rPr lang="en-US" dirty="0"/>
              <a:t>Identify 3 ways to create connections to local behavioral health supports</a:t>
            </a:r>
          </a:p>
          <a:p>
            <a:pPr marL="514350" indent="-514350">
              <a:spcBef>
                <a:spcPts val="1800"/>
              </a:spcBef>
              <a:buFont typeface="+mj-lt"/>
              <a:buAutoNum type="arabicPeriod"/>
            </a:pPr>
            <a:r>
              <a:rPr lang="en-US" dirty="0"/>
              <a:t>Develop your introduction and invitation to partner</a:t>
            </a:r>
          </a:p>
          <a:p>
            <a:pPr marL="514350" indent="-514350">
              <a:spcBef>
                <a:spcPts val="1800"/>
              </a:spcBef>
              <a:buFont typeface="+mj-lt"/>
              <a:buAutoNum type="arabicPeriod"/>
            </a:pPr>
            <a:r>
              <a:rPr lang="en-US" dirty="0"/>
              <a:t>Choose your next step to facilitate community connections</a:t>
            </a:r>
          </a:p>
        </p:txBody>
      </p:sp>
    </p:spTree>
    <p:extLst>
      <p:ext uri="{BB962C8B-B14F-4D97-AF65-F5344CB8AC3E}">
        <p14:creationId xmlns:p14="http://schemas.microsoft.com/office/powerpoint/2010/main" val="861936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D225FD-26CE-AB8F-528C-8E474CE41FAF}"/>
              </a:ext>
            </a:extLst>
          </p:cNvPr>
          <p:cNvSpPr>
            <a:spLocks noGrp="1"/>
          </p:cNvSpPr>
          <p:nvPr>
            <p:ph idx="1"/>
          </p:nvPr>
        </p:nvSpPr>
        <p:spPr/>
        <p:txBody>
          <a:bodyPr/>
          <a:lstStyle/>
          <a:p>
            <a:r>
              <a:rPr lang="en-US" dirty="0"/>
              <a:t>Identify potential community resources</a:t>
            </a:r>
          </a:p>
          <a:p>
            <a:pPr lvl="3"/>
            <a:r>
              <a:rPr lang="en-US" sz="2400" dirty="0"/>
              <a:t>Look at the professional association's websites</a:t>
            </a:r>
          </a:p>
          <a:p>
            <a:pPr lvl="4"/>
            <a:r>
              <a:rPr lang="en-US" sz="2400" dirty="0">
                <a:hlinkClick r:id="rId2"/>
              </a:rPr>
              <a:t>NM Psychology </a:t>
            </a:r>
            <a:r>
              <a:rPr lang="en-US" sz="2400" dirty="0" err="1">
                <a:hlinkClick r:id="rId2"/>
              </a:rPr>
              <a:t>Assocation</a:t>
            </a:r>
            <a:r>
              <a:rPr lang="en-US" sz="2400" dirty="0">
                <a:hlinkClick r:id="rId2"/>
              </a:rPr>
              <a:t> https://nmpsychology.org/</a:t>
            </a:r>
            <a:endParaRPr lang="en-US" sz="2400" dirty="0"/>
          </a:p>
          <a:p>
            <a:pPr lvl="4"/>
            <a:r>
              <a:rPr lang="en-US" sz="2400" dirty="0"/>
              <a:t>NM Counseling Association </a:t>
            </a:r>
            <a:r>
              <a:rPr lang="en-US" sz="2400" dirty="0">
                <a:hlinkClick r:id="rId3"/>
              </a:rPr>
              <a:t>https://nmca-nm.org/</a:t>
            </a:r>
            <a:endParaRPr lang="en-US" sz="2400" dirty="0"/>
          </a:p>
          <a:p>
            <a:pPr lvl="4"/>
            <a:r>
              <a:rPr lang="en-US" sz="2400" dirty="0"/>
              <a:t>NM Social Work Association </a:t>
            </a:r>
            <a:r>
              <a:rPr lang="en-US" sz="2400" dirty="0">
                <a:hlinkClick r:id="rId4"/>
              </a:rPr>
              <a:t>https://naswnm.org/</a:t>
            </a:r>
            <a:endParaRPr lang="en-US" sz="2400" dirty="0"/>
          </a:p>
          <a:p>
            <a:pPr lvl="4"/>
            <a:r>
              <a:rPr lang="en-US" sz="2400" dirty="0"/>
              <a:t>NM Behavioral Health Providers Association </a:t>
            </a:r>
            <a:r>
              <a:rPr lang="en-US" sz="2400" dirty="0">
                <a:hlinkClick r:id="rId5"/>
              </a:rPr>
              <a:t>https://www.nmbhpa.org/</a:t>
            </a:r>
            <a:endParaRPr lang="en-US" sz="2400" dirty="0"/>
          </a:p>
          <a:p>
            <a:pPr lvl="4"/>
            <a:r>
              <a:rPr lang="en-US" sz="2400" dirty="0"/>
              <a:t>Each association has a “find a …” on their website</a:t>
            </a:r>
          </a:p>
          <a:p>
            <a:pPr marL="685800" lvl="4" indent="0">
              <a:buNone/>
            </a:pPr>
            <a:endParaRPr lang="en-US" dirty="0"/>
          </a:p>
        </p:txBody>
      </p:sp>
      <p:sp>
        <p:nvSpPr>
          <p:cNvPr id="3" name="Title 2">
            <a:extLst>
              <a:ext uri="{FF2B5EF4-FFF2-40B4-BE49-F238E27FC236}">
                <a16:creationId xmlns:a16="http://schemas.microsoft.com/office/drawing/2014/main" id="{115A87A3-199B-1A9F-DAA4-70617B0B8DB8}"/>
              </a:ext>
            </a:extLst>
          </p:cNvPr>
          <p:cNvSpPr>
            <a:spLocks noGrp="1"/>
          </p:cNvSpPr>
          <p:nvPr>
            <p:ph type="title"/>
          </p:nvPr>
        </p:nvSpPr>
        <p:spPr/>
        <p:txBody>
          <a:bodyPr/>
          <a:lstStyle/>
          <a:p>
            <a:r>
              <a:rPr lang="en-US"/>
              <a:t>Community Resources Connection</a:t>
            </a:r>
            <a:endParaRPr lang="en-US" dirty="0"/>
          </a:p>
        </p:txBody>
      </p:sp>
    </p:spTree>
    <p:extLst>
      <p:ext uri="{BB962C8B-B14F-4D97-AF65-F5344CB8AC3E}">
        <p14:creationId xmlns:p14="http://schemas.microsoft.com/office/powerpoint/2010/main" val="3380631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826712-1E74-FBEF-C2DA-20174AEF790F}"/>
              </a:ext>
            </a:extLst>
          </p:cNvPr>
          <p:cNvSpPr>
            <a:spLocks noGrp="1"/>
          </p:cNvSpPr>
          <p:nvPr>
            <p:ph idx="1"/>
          </p:nvPr>
        </p:nvSpPr>
        <p:spPr/>
        <p:txBody>
          <a:bodyPr/>
          <a:lstStyle/>
          <a:p>
            <a:pPr>
              <a:buNone/>
            </a:pPr>
            <a:r>
              <a:rPr lang="en-US" dirty="0"/>
              <a:t>Identify local providers who may not be part of professional associations</a:t>
            </a:r>
          </a:p>
          <a:p>
            <a:pPr lvl="2"/>
            <a:r>
              <a:rPr lang="en-US" dirty="0"/>
              <a:t>Many are listed in Psychology Today </a:t>
            </a:r>
            <a:r>
              <a:rPr lang="en-US" dirty="0">
                <a:hlinkClick r:id="rId3"/>
              </a:rPr>
              <a:t>https://www.psychologytoday.com/us/therapists</a:t>
            </a:r>
            <a:endParaRPr lang="en-US" dirty="0"/>
          </a:p>
          <a:p>
            <a:pPr lvl="3"/>
            <a:r>
              <a:rPr lang="en-US" dirty="0"/>
              <a:t>Search by zip code or city</a:t>
            </a:r>
          </a:p>
          <a:p>
            <a:pPr lvl="3"/>
            <a:endParaRPr lang="en-US" dirty="0"/>
          </a:p>
          <a:p>
            <a:pPr lvl="2"/>
            <a:r>
              <a:rPr lang="en-US" dirty="0"/>
              <a:t>Find Treatment </a:t>
            </a:r>
            <a:r>
              <a:rPr lang="en-US" dirty="0">
                <a:hlinkClick r:id="rId4"/>
              </a:rPr>
              <a:t>https://findtreatment.gov/</a:t>
            </a:r>
            <a:endParaRPr lang="en-US" dirty="0"/>
          </a:p>
          <a:p>
            <a:pPr lvl="2"/>
            <a:r>
              <a:rPr lang="en-US" dirty="0"/>
              <a:t>SAMHSA has a search feature https://www.samhsa.gov/find-help</a:t>
            </a:r>
          </a:p>
        </p:txBody>
      </p:sp>
      <p:sp>
        <p:nvSpPr>
          <p:cNvPr id="3" name="Title 2">
            <a:extLst>
              <a:ext uri="{FF2B5EF4-FFF2-40B4-BE49-F238E27FC236}">
                <a16:creationId xmlns:a16="http://schemas.microsoft.com/office/drawing/2014/main" id="{C9D6C8AF-F0FE-485D-BA4A-411AC55D4927}"/>
              </a:ext>
            </a:extLst>
          </p:cNvPr>
          <p:cNvSpPr>
            <a:spLocks noGrp="1"/>
          </p:cNvSpPr>
          <p:nvPr>
            <p:ph type="title"/>
          </p:nvPr>
        </p:nvSpPr>
        <p:spPr/>
        <p:txBody>
          <a:bodyPr/>
          <a:lstStyle/>
          <a:p>
            <a:r>
              <a:rPr lang="en-US"/>
              <a:t>Community Resources Connection</a:t>
            </a:r>
            <a:endParaRPr lang="en-US" dirty="0"/>
          </a:p>
        </p:txBody>
      </p:sp>
      <p:sp>
        <p:nvSpPr>
          <p:cNvPr id="4" name="TextBox 3">
            <a:extLst>
              <a:ext uri="{FF2B5EF4-FFF2-40B4-BE49-F238E27FC236}">
                <a16:creationId xmlns:a16="http://schemas.microsoft.com/office/drawing/2014/main" id="{C838F566-7D6F-70D7-1532-1B5877CC0134}"/>
              </a:ext>
            </a:extLst>
          </p:cNvPr>
          <p:cNvSpPr txBox="1"/>
          <p:nvPr/>
        </p:nvSpPr>
        <p:spPr>
          <a:xfrm>
            <a:off x="2009869" y="6446067"/>
            <a:ext cx="6364586" cy="307777"/>
          </a:xfrm>
          <a:prstGeom prst="rect">
            <a:avLst/>
          </a:prstGeom>
          <a:noFill/>
        </p:spPr>
        <p:txBody>
          <a:bodyPr wrap="square" rtlCol="0">
            <a:spAutoFit/>
          </a:bodyPr>
          <a:lstStyle/>
          <a:p>
            <a:r>
              <a:rPr lang="en-US" sz="1400" dirty="0"/>
              <a:t>Substance Abuse and Mental Health Services Administration = SAMHSA</a:t>
            </a:r>
          </a:p>
        </p:txBody>
      </p:sp>
    </p:spTree>
    <p:extLst>
      <p:ext uri="{BB962C8B-B14F-4D97-AF65-F5344CB8AC3E}">
        <p14:creationId xmlns:p14="http://schemas.microsoft.com/office/powerpoint/2010/main" val="539322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A6C958-268A-02A4-2827-C35C7E7C5BCD}"/>
              </a:ext>
            </a:extLst>
          </p:cNvPr>
          <p:cNvSpPr>
            <a:spLocks noGrp="1"/>
          </p:cNvSpPr>
          <p:nvPr>
            <p:ph idx="1"/>
          </p:nvPr>
        </p:nvSpPr>
        <p:spPr/>
        <p:txBody>
          <a:bodyPr/>
          <a:lstStyle/>
          <a:p>
            <a:pPr>
              <a:buNone/>
            </a:pPr>
            <a:r>
              <a:rPr lang="en-US" dirty="0"/>
              <a:t>Ask at local resources where they routinely refer to or are referred to</a:t>
            </a:r>
          </a:p>
          <a:p>
            <a:pPr marL="804863" lvl="1" indent="-457200"/>
            <a:r>
              <a:rPr lang="en-US" sz="2800" dirty="0"/>
              <a:t>Local urgent cares and emergency departments may have a list of local support</a:t>
            </a:r>
          </a:p>
          <a:p>
            <a:pPr marL="804863" lvl="1" indent="-457200"/>
            <a:r>
              <a:rPr lang="en-US" sz="2800" dirty="0"/>
              <a:t>Ask current patients who they have connected with</a:t>
            </a:r>
          </a:p>
          <a:p>
            <a:pPr marL="804863" lvl="1" indent="-457200"/>
            <a:r>
              <a:rPr lang="en-US" sz="2800" dirty="0"/>
              <a:t>Identify any special interest groups that may exist but connecting with county services </a:t>
            </a:r>
          </a:p>
        </p:txBody>
      </p:sp>
      <p:sp>
        <p:nvSpPr>
          <p:cNvPr id="3" name="Title 2">
            <a:extLst>
              <a:ext uri="{FF2B5EF4-FFF2-40B4-BE49-F238E27FC236}">
                <a16:creationId xmlns:a16="http://schemas.microsoft.com/office/drawing/2014/main" id="{6BBEAF38-6C0C-E565-47D6-78BF2180DC59}"/>
              </a:ext>
            </a:extLst>
          </p:cNvPr>
          <p:cNvSpPr>
            <a:spLocks noGrp="1"/>
          </p:cNvSpPr>
          <p:nvPr>
            <p:ph type="title"/>
          </p:nvPr>
        </p:nvSpPr>
        <p:spPr/>
        <p:txBody>
          <a:bodyPr/>
          <a:lstStyle/>
          <a:p>
            <a:r>
              <a:rPr lang="en-US" dirty="0"/>
              <a:t>Community Resources Connection</a:t>
            </a:r>
          </a:p>
        </p:txBody>
      </p:sp>
    </p:spTree>
    <p:extLst>
      <p:ext uri="{BB962C8B-B14F-4D97-AF65-F5344CB8AC3E}">
        <p14:creationId xmlns:p14="http://schemas.microsoft.com/office/powerpoint/2010/main" val="3477507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A0DA4618-8DD0-B518-1A2D-8ED7733312F8}"/>
              </a:ext>
            </a:extLst>
          </p:cNvPr>
          <p:cNvSpPr>
            <a:spLocks noGrp="1"/>
          </p:cNvSpPr>
          <p:nvPr>
            <p:ph type="title"/>
          </p:nvPr>
        </p:nvSpPr>
        <p:spPr>
          <a:xfrm>
            <a:off x="523875" y="287338"/>
            <a:ext cx="11039475" cy="1449387"/>
          </a:xfrm>
        </p:spPr>
        <p:txBody>
          <a:bodyPr vert="horz" lIns="91440" tIns="45720" rIns="91440" bIns="45720" rtlCol="0" anchor="b">
            <a:normAutofit/>
          </a:bodyPr>
          <a:lstStyle/>
          <a:p>
            <a:pPr algn="l"/>
            <a:r>
              <a:rPr lang="en-US" dirty="0"/>
              <a:t>Create Your Introduction</a:t>
            </a:r>
          </a:p>
        </p:txBody>
      </p:sp>
      <p:graphicFrame>
        <p:nvGraphicFramePr>
          <p:cNvPr id="5" name="Content Placeholder 1">
            <a:extLst>
              <a:ext uri="{FF2B5EF4-FFF2-40B4-BE49-F238E27FC236}">
                <a16:creationId xmlns:a16="http://schemas.microsoft.com/office/drawing/2014/main" id="{823A4220-9D98-7A8F-EFFA-EBBC93239966}"/>
              </a:ext>
            </a:extLst>
          </p:cNvPr>
          <p:cNvGraphicFramePr>
            <a:graphicFrameLocks noGrp="1"/>
          </p:cNvGraphicFramePr>
          <p:nvPr>
            <p:ph idx="1"/>
            <p:extLst>
              <p:ext uri="{D42A27DB-BD31-4B8C-83A1-F6EECF244321}">
                <p14:modId xmlns:p14="http://schemas.microsoft.com/office/powerpoint/2010/main" val="1469477634"/>
              </p:ext>
            </p:extLst>
          </p:nvPr>
        </p:nvGraphicFramePr>
        <p:xfrm>
          <a:off x="523875" y="1846263"/>
          <a:ext cx="11039475"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6816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91159F-5363-3153-F93F-9A06BD04B473}"/>
              </a:ext>
            </a:extLst>
          </p:cNvPr>
          <p:cNvSpPr>
            <a:spLocks noGrp="1"/>
          </p:cNvSpPr>
          <p:nvPr>
            <p:ph idx="1"/>
          </p:nvPr>
        </p:nvSpPr>
        <p:spPr/>
        <p:txBody>
          <a:bodyPr/>
          <a:lstStyle/>
          <a:p>
            <a:pPr>
              <a:buNone/>
            </a:pPr>
            <a:r>
              <a:rPr lang="en-US" dirty="0"/>
              <a:t>Does the agency or individual have experience working with folks with HIV or who are gender and sexual minorities? </a:t>
            </a:r>
          </a:p>
          <a:p>
            <a:pPr lvl="2"/>
            <a:r>
              <a:rPr lang="en-US" dirty="0"/>
              <a:t>If not, can we offer to connect them to ECHO or AETC so they can expand their scope of practice?</a:t>
            </a:r>
          </a:p>
          <a:p>
            <a:pPr>
              <a:buNone/>
            </a:pPr>
            <a:r>
              <a:rPr lang="en-US" dirty="0"/>
              <a:t>Are they able to take certain insurances such as Medicare and Medicaid?</a:t>
            </a:r>
          </a:p>
          <a:p>
            <a:pPr marL="804863" lvl="1" indent="-457200"/>
            <a:r>
              <a:rPr lang="en-US" dirty="0"/>
              <a:t>Do they offer a sliding fee scale?</a:t>
            </a:r>
          </a:p>
        </p:txBody>
      </p:sp>
      <p:sp>
        <p:nvSpPr>
          <p:cNvPr id="3" name="Title 2">
            <a:extLst>
              <a:ext uri="{FF2B5EF4-FFF2-40B4-BE49-F238E27FC236}">
                <a16:creationId xmlns:a16="http://schemas.microsoft.com/office/drawing/2014/main" id="{7C182532-9618-BA92-B703-E12E740F41FB}"/>
              </a:ext>
            </a:extLst>
          </p:cNvPr>
          <p:cNvSpPr>
            <a:spLocks noGrp="1"/>
          </p:cNvSpPr>
          <p:nvPr>
            <p:ph type="title"/>
          </p:nvPr>
        </p:nvSpPr>
        <p:spPr/>
        <p:txBody>
          <a:bodyPr/>
          <a:lstStyle/>
          <a:p>
            <a:r>
              <a:rPr lang="en-US" dirty="0"/>
              <a:t>Clarify</a:t>
            </a:r>
          </a:p>
        </p:txBody>
      </p:sp>
    </p:spTree>
    <p:extLst>
      <p:ext uri="{BB962C8B-B14F-4D97-AF65-F5344CB8AC3E}">
        <p14:creationId xmlns:p14="http://schemas.microsoft.com/office/powerpoint/2010/main" val="2400532836"/>
      </p:ext>
    </p:extLst>
  </p:cSld>
  <p:clrMapOvr>
    <a:masterClrMapping/>
  </p:clrMapOvr>
</p:sld>
</file>

<file path=ppt/theme/theme1.xml><?xml version="1.0" encoding="utf-8"?>
<a:theme xmlns:a="http://schemas.openxmlformats.org/drawingml/2006/main" name="1_Retrospect">
  <a:themeElements>
    <a:clrScheme name="Custom 2">
      <a:dk1>
        <a:srgbClr val="000000"/>
      </a:dk1>
      <a:lt1>
        <a:srgbClr val="FFFFFF"/>
      </a:lt1>
      <a:dk2>
        <a:srgbClr val="63666A"/>
      </a:dk2>
      <a:lt2>
        <a:srgbClr val="A7A8AA"/>
      </a:lt2>
      <a:accent1>
        <a:srgbClr val="BA0C2F"/>
      </a:accent1>
      <a:accent2>
        <a:srgbClr val="BA0C2F"/>
      </a:accent2>
      <a:accent3>
        <a:srgbClr val="008A86"/>
      </a:accent3>
      <a:accent4>
        <a:srgbClr val="ED8B00"/>
      </a:accent4>
      <a:accent5>
        <a:srgbClr val="A8AA19"/>
      </a:accent5>
      <a:accent6>
        <a:srgbClr val="C05131"/>
      </a:accent6>
      <a:hlink>
        <a:srgbClr val="008A86"/>
      </a:hlink>
      <a:folHlink>
        <a:srgbClr val="BA0C2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411</TotalTime>
  <Words>935</Words>
  <Application>Microsoft Office PowerPoint</Application>
  <PresentationFormat>Widescreen</PresentationFormat>
  <Paragraphs>95</Paragraphs>
  <Slides>14</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1_Retrospect</vt:lpstr>
      <vt:lpstr>How to Develop Community Partner Relationships in Behavioral Health</vt:lpstr>
      <vt:lpstr>Conflict of Interest Disclosure Statement</vt:lpstr>
      <vt:lpstr>Unconscious Bias Disclosure</vt:lpstr>
      <vt:lpstr>Learning Objectives</vt:lpstr>
      <vt:lpstr>Community Resources Connection</vt:lpstr>
      <vt:lpstr>Community Resources Connection</vt:lpstr>
      <vt:lpstr>Community Resources Connection</vt:lpstr>
      <vt:lpstr>Create Your Introduction</vt:lpstr>
      <vt:lpstr>Clarify</vt:lpstr>
      <vt:lpstr>Clarify</vt:lpstr>
      <vt:lpstr>Conclude</vt:lpstr>
      <vt:lpstr>Identify a Step to Take Today</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Ethan Gregory Rule</dc:creator>
  <cp:lastModifiedBy>Judith Collins</cp:lastModifiedBy>
  <cp:revision>62</cp:revision>
  <dcterms:created xsi:type="dcterms:W3CDTF">2017-06-25T02:05:31Z</dcterms:created>
  <dcterms:modified xsi:type="dcterms:W3CDTF">2024-01-11T20:58:33Z</dcterms:modified>
</cp:coreProperties>
</file>