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6"/>
  </p:notesMasterIdLst>
  <p:handoutMasterIdLst>
    <p:handoutMasterId r:id="rId37"/>
  </p:handoutMasterIdLst>
  <p:sldIdLst>
    <p:sldId id="256" r:id="rId5"/>
    <p:sldId id="2141412058" r:id="rId6"/>
    <p:sldId id="406" r:id="rId7"/>
    <p:sldId id="2141412031" r:id="rId8"/>
    <p:sldId id="2141412035" r:id="rId9"/>
    <p:sldId id="2141412036" r:id="rId10"/>
    <p:sldId id="2141412055" r:id="rId11"/>
    <p:sldId id="2141412037" r:id="rId12"/>
    <p:sldId id="2141412056" r:id="rId13"/>
    <p:sldId id="2141412039" r:id="rId14"/>
    <p:sldId id="2141412040" r:id="rId15"/>
    <p:sldId id="2141412041" r:id="rId16"/>
    <p:sldId id="2141412054" r:id="rId17"/>
    <p:sldId id="2141412059" r:id="rId18"/>
    <p:sldId id="2141412043" r:id="rId19"/>
    <p:sldId id="2141412044" r:id="rId20"/>
    <p:sldId id="2141412045" r:id="rId21"/>
    <p:sldId id="2141412046" r:id="rId22"/>
    <p:sldId id="2141412047" r:id="rId23"/>
    <p:sldId id="2141412048" r:id="rId24"/>
    <p:sldId id="2141412049" r:id="rId25"/>
    <p:sldId id="2141412050" r:id="rId26"/>
    <p:sldId id="2141412060" r:id="rId27"/>
    <p:sldId id="2141412052" r:id="rId28"/>
    <p:sldId id="2141412053" r:id="rId29"/>
    <p:sldId id="2141412061" r:id="rId30"/>
    <p:sldId id="2141412057" r:id="rId31"/>
    <p:sldId id="2141412063" r:id="rId32"/>
    <p:sldId id="448" r:id="rId33"/>
    <p:sldId id="2141412038" r:id="rId34"/>
    <p:sldId id="447" r:id="rId35"/>
  </p:sldIdLst>
  <p:sldSz cx="12188825" cy="6858000"/>
  <p:notesSz cx="6858000" cy="9144000"/>
  <p:defaultTextStyle>
    <a:defPPr>
      <a:defRPr lang="en-US"/>
    </a:defPPr>
    <a:lvl1pPr marL="0" algn="l" defTabSz="609493" rtl="0" eaLnBrk="1" latinLnBrk="0" hangingPunct="1">
      <a:defRPr sz="2400" kern="1200">
        <a:solidFill>
          <a:schemeClr val="tx1"/>
        </a:solidFill>
        <a:latin typeface="+mn-lt"/>
        <a:ea typeface="+mn-ea"/>
        <a:cs typeface="+mn-cs"/>
      </a:defRPr>
    </a:lvl1pPr>
    <a:lvl2pPr marL="609493" algn="l" defTabSz="609493" rtl="0" eaLnBrk="1" latinLnBrk="0" hangingPunct="1">
      <a:defRPr sz="2400" kern="1200">
        <a:solidFill>
          <a:schemeClr val="tx1"/>
        </a:solidFill>
        <a:latin typeface="+mn-lt"/>
        <a:ea typeface="+mn-ea"/>
        <a:cs typeface="+mn-cs"/>
      </a:defRPr>
    </a:lvl2pPr>
    <a:lvl3pPr marL="1218987" algn="l" defTabSz="609493" rtl="0" eaLnBrk="1" latinLnBrk="0" hangingPunct="1">
      <a:defRPr sz="2400" kern="1200">
        <a:solidFill>
          <a:schemeClr val="tx1"/>
        </a:solidFill>
        <a:latin typeface="+mn-lt"/>
        <a:ea typeface="+mn-ea"/>
        <a:cs typeface="+mn-cs"/>
      </a:defRPr>
    </a:lvl3pPr>
    <a:lvl4pPr marL="1828480" algn="l" defTabSz="609493" rtl="0" eaLnBrk="1" latinLnBrk="0" hangingPunct="1">
      <a:defRPr sz="2400" kern="1200">
        <a:solidFill>
          <a:schemeClr val="tx1"/>
        </a:solidFill>
        <a:latin typeface="+mn-lt"/>
        <a:ea typeface="+mn-ea"/>
        <a:cs typeface="+mn-cs"/>
      </a:defRPr>
    </a:lvl4pPr>
    <a:lvl5pPr marL="2437973" algn="l" defTabSz="609493" rtl="0" eaLnBrk="1" latinLnBrk="0" hangingPunct="1">
      <a:defRPr sz="2400" kern="1200">
        <a:solidFill>
          <a:schemeClr val="tx1"/>
        </a:solidFill>
        <a:latin typeface="+mn-lt"/>
        <a:ea typeface="+mn-ea"/>
        <a:cs typeface="+mn-cs"/>
      </a:defRPr>
    </a:lvl5pPr>
    <a:lvl6pPr marL="3047467" algn="l" defTabSz="609493" rtl="0" eaLnBrk="1" latinLnBrk="0" hangingPunct="1">
      <a:defRPr sz="2400" kern="1200">
        <a:solidFill>
          <a:schemeClr val="tx1"/>
        </a:solidFill>
        <a:latin typeface="+mn-lt"/>
        <a:ea typeface="+mn-ea"/>
        <a:cs typeface="+mn-cs"/>
      </a:defRPr>
    </a:lvl6pPr>
    <a:lvl7pPr marL="3656960" algn="l" defTabSz="609493" rtl="0" eaLnBrk="1" latinLnBrk="0" hangingPunct="1">
      <a:defRPr sz="2400" kern="1200">
        <a:solidFill>
          <a:schemeClr val="tx1"/>
        </a:solidFill>
        <a:latin typeface="+mn-lt"/>
        <a:ea typeface="+mn-ea"/>
        <a:cs typeface="+mn-cs"/>
      </a:defRPr>
    </a:lvl7pPr>
    <a:lvl8pPr marL="4266453" algn="l" defTabSz="609493" rtl="0" eaLnBrk="1" latinLnBrk="0" hangingPunct="1">
      <a:defRPr sz="2400" kern="1200">
        <a:solidFill>
          <a:schemeClr val="tx1"/>
        </a:solidFill>
        <a:latin typeface="+mn-lt"/>
        <a:ea typeface="+mn-ea"/>
        <a:cs typeface="+mn-cs"/>
      </a:defRPr>
    </a:lvl8pPr>
    <a:lvl9pPr marL="4875947" algn="l" defTabSz="609493"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2" d="100"/>
          <a:sy n="72" d="100"/>
        </p:scale>
        <p:origin x="1410" y="66"/>
      </p:cViewPr>
      <p:guideLst>
        <p:guide orient="horz" pos="2160"/>
        <p:guide pos="3839"/>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B355C59-C1FD-6442-AEB5-D92696AF80D8}" type="datetimeFigureOut">
              <a:rPr lang="en-US" smtClean="0"/>
              <a:t>1/12/2024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F7E4F94-7953-2847-870B-5C6DE618401D}" type="slidenum">
              <a:rPr lang="en-US" smtClean="0"/>
              <a:t>‹#›</a:t>
            </a:fld>
            <a:endParaRPr lang="en-US"/>
          </a:p>
        </p:txBody>
      </p:sp>
    </p:spTree>
    <p:extLst>
      <p:ext uri="{BB962C8B-B14F-4D97-AF65-F5344CB8AC3E}">
        <p14:creationId xmlns:p14="http://schemas.microsoft.com/office/powerpoint/2010/main" val="37938061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809A58B-C66D-0E4D-9CF4-D0A97D2815BD}" type="datetimeFigureOut">
              <a:rPr lang="en-US" smtClean="0"/>
              <a:t>1/12/2024</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AF3D7C-E79C-464D-870B-78CB3C2428AA}" type="slidenum">
              <a:rPr lang="en-US" smtClean="0"/>
              <a:t>‹#›</a:t>
            </a:fld>
            <a:endParaRPr lang="en-US"/>
          </a:p>
        </p:txBody>
      </p:sp>
    </p:spTree>
    <p:extLst>
      <p:ext uri="{BB962C8B-B14F-4D97-AF65-F5344CB8AC3E}">
        <p14:creationId xmlns:p14="http://schemas.microsoft.com/office/powerpoint/2010/main" val="990912024"/>
      </p:ext>
    </p:extLst>
  </p:cSld>
  <p:clrMap bg1="lt1" tx1="dk1" bg2="lt2" tx2="dk2" accent1="accent1" accent2="accent2" accent3="accent3" accent4="accent4" accent5="accent5" accent6="accent6" hlink="hlink" folHlink="folHlink"/>
  <p:notesStyle>
    <a:lvl1pPr marL="0" algn="l" defTabSz="609493" rtl="0" eaLnBrk="1" latinLnBrk="0" hangingPunct="1">
      <a:defRPr sz="1600" kern="1200">
        <a:solidFill>
          <a:schemeClr val="tx1"/>
        </a:solidFill>
        <a:latin typeface="+mn-lt"/>
        <a:ea typeface="+mn-ea"/>
        <a:cs typeface="+mn-cs"/>
      </a:defRPr>
    </a:lvl1pPr>
    <a:lvl2pPr marL="609493" algn="l" defTabSz="609493" rtl="0" eaLnBrk="1" latinLnBrk="0" hangingPunct="1">
      <a:defRPr sz="1600" kern="1200">
        <a:solidFill>
          <a:schemeClr val="tx1"/>
        </a:solidFill>
        <a:latin typeface="+mn-lt"/>
        <a:ea typeface="+mn-ea"/>
        <a:cs typeface="+mn-cs"/>
      </a:defRPr>
    </a:lvl2pPr>
    <a:lvl3pPr marL="1218987" algn="l" defTabSz="609493" rtl="0" eaLnBrk="1" latinLnBrk="0" hangingPunct="1">
      <a:defRPr sz="1600" kern="1200">
        <a:solidFill>
          <a:schemeClr val="tx1"/>
        </a:solidFill>
        <a:latin typeface="+mn-lt"/>
        <a:ea typeface="+mn-ea"/>
        <a:cs typeface="+mn-cs"/>
      </a:defRPr>
    </a:lvl3pPr>
    <a:lvl4pPr marL="1828480" algn="l" defTabSz="609493" rtl="0" eaLnBrk="1" latinLnBrk="0" hangingPunct="1">
      <a:defRPr sz="1600" kern="1200">
        <a:solidFill>
          <a:schemeClr val="tx1"/>
        </a:solidFill>
        <a:latin typeface="+mn-lt"/>
        <a:ea typeface="+mn-ea"/>
        <a:cs typeface="+mn-cs"/>
      </a:defRPr>
    </a:lvl4pPr>
    <a:lvl5pPr marL="2437973" algn="l" defTabSz="609493" rtl="0" eaLnBrk="1" latinLnBrk="0" hangingPunct="1">
      <a:defRPr sz="1600" kern="1200">
        <a:solidFill>
          <a:schemeClr val="tx1"/>
        </a:solidFill>
        <a:latin typeface="+mn-lt"/>
        <a:ea typeface="+mn-ea"/>
        <a:cs typeface="+mn-cs"/>
      </a:defRPr>
    </a:lvl5pPr>
    <a:lvl6pPr marL="3047467" algn="l" defTabSz="609493" rtl="0" eaLnBrk="1" latinLnBrk="0" hangingPunct="1">
      <a:defRPr sz="1600" kern="1200">
        <a:solidFill>
          <a:schemeClr val="tx1"/>
        </a:solidFill>
        <a:latin typeface="+mn-lt"/>
        <a:ea typeface="+mn-ea"/>
        <a:cs typeface="+mn-cs"/>
      </a:defRPr>
    </a:lvl6pPr>
    <a:lvl7pPr marL="3656960" algn="l" defTabSz="609493" rtl="0" eaLnBrk="1" latinLnBrk="0" hangingPunct="1">
      <a:defRPr sz="1600" kern="1200">
        <a:solidFill>
          <a:schemeClr val="tx1"/>
        </a:solidFill>
        <a:latin typeface="+mn-lt"/>
        <a:ea typeface="+mn-ea"/>
        <a:cs typeface="+mn-cs"/>
      </a:defRPr>
    </a:lvl7pPr>
    <a:lvl8pPr marL="4266453" algn="l" defTabSz="609493" rtl="0" eaLnBrk="1" latinLnBrk="0" hangingPunct="1">
      <a:defRPr sz="1600" kern="1200">
        <a:solidFill>
          <a:schemeClr val="tx1"/>
        </a:solidFill>
        <a:latin typeface="+mn-lt"/>
        <a:ea typeface="+mn-ea"/>
        <a:cs typeface="+mn-cs"/>
      </a:defRPr>
    </a:lvl8pPr>
    <a:lvl9pPr marL="4875947" algn="l" defTabSz="609493"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HRSA disclosures must remain as part of our grant requirements. </a:t>
            </a:r>
          </a:p>
        </p:txBody>
      </p:sp>
      <p:sp>
        <p:nvSpPr>
          <p:cNvPr id="4" name="Slide Number Placeholder 3"/>
          <p:cNvSpPr>
            <a:spLocks noGrp="1"/>
          </p:cNvSpPr>
          <p:nvPr>
            <p:ph type="sldNum" sz="quarter" idx="5"/>
          </p:nvPr>
        </p:nvSpPr>
        <p:spPr/>
        <p:txBody>
          <a:bodyPr/>
          <a:lstStyle/>
          <a:p>
            <a:fld id="{2EAF3D7C-E79C-464D-870B-78CB3C2428AA}" type="slidenum">
              <a:rPr lang="en-US" smtClean="0"/>
              <a:t>4</a:t>
            </a:fld>
            <a:endParaRPr lang="en-US"/>
          </a:p>
        </p:txBody>
      </p:sp>
    </p:spTree>
    <p:extLst>
      <p:ext uri="{BB962C8B-B14F-4D97-AF65-F5344CB8AC3E}">
        <p14:creationId xmlns:p14="http://schemas.microsoft.com/office/powerpoint/2010/main" val="14814844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Initial sadness; less prevalent 1 week after disclosure event</a:t>
            </a:r>
          </a:p>
        </p:txBody>
      </p:sp>
      <p:sp>
        <p:nvSpPr>
          <p:cNvPr id="4" name="Slide Number Placeholder 3"/>
          <p:cNvSpPr>
            <a:spLocks noGrp="1"/>
          </p:cNvSpPr>
          <p:nvPr>
            <p:ph type="sldNum" sz="quarter" idx="5"/>
          </p:nvPr>
        </p:nvSpPr>
        <p:spPr/>
        <p:txBody>
          <a:bodyPr/>
          <a:lstStyle/>
          <a:p>
            <a:fld id="{2EAF3D7C-E79C-464D-870B-78CB3C2428AA}" type="slidenum">
              <a:rPr lang="en-US" smtClean="0"/>
              <a:t>7</a:t>
            </a:fld>
            <a:endParaRPr lang="en-US"/>
          </a:p>
        </p:txBody>
      </p:sp>
    </p:spTree>
    <p:extLst>
      <p:ext uri="{BB962C8B-B14F-4D97-AF65-F5344CB8AC3E}">
        <p14:creationId xmlns:p14="http://schemas.microsoft.com/office/powerpoint/2010/main" val="12330516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slide must remain as part of our funding requirements. </a:t>
            </a:r>
          </a:p>
        </p:txBody>
      </p:sp>
      <p:sp>
        <p:nvSpPr>
          <p:cNvPr id="4" name="Slide Number Placeholder 3"/>
          <p:cNvSpPr>
            <a:spLocks noGrp="1"/>
          </p:cNvSpPr>
          <p:nvPr>
            <p:ph type="sldNum" sz="quarter" idx="5"/>
          </p:nvPr>
        </p:nvSpPr>
        <p:spPr/>
        <p:txBody>
          <a:bodyPr/>
          <a:lstStyle/>
          <a:p>
            <a:fld id="{2EAF3D7C-E79C-464D-870B-78CB3C2428AA}" type="slidenum">
              <a:rPr lang="en-US" smtClean="0"/>
              <a:t>31</a:t>
            </a:fld>
            <a:endParaRPr lang="en-US"/>
          </a:p>
        </p:txBody>
      </p:sp>
    </p:spTree>
    <p:extLst>
      <p:ext uri="{BB962C8B-B14F-4D97-AF65-F5344CB8AC3E}">
        <p14:creationId xmlns:p14="http://schemas.microsoft.com/office/powerpoint/2010/main" val="9765295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163" y="2025524"/>
            <a:ext cx="10360500" cy="2474409"/>
          </a:xfrm>
        </p:spPr>
        <p:txBody>
          <a:bodyPr anchor="t"/>
          <a:lstStyle>
            <a:lvl1pPr>
              <a:defRPr sz="7200">
                <a:ln>
                  <a:noFill/>
                </a:ln>
                <a:solidFill>
                  <a:schemeClr val="tx2"/>
                </a:solidFill>
              </a:defRPr>
            </a:lvl1pPr>
          </a:lstStyle>
          <a:p>
            <a:r>
              <a:rPr lang="en-US"/>
              <a:t>Click to edit Master title style</a:t>
            </a:r>
          </a:p>
        </p:txBody>
      </p:sp>
      <p:sp>
        <p:nvSpPr>
          <p:cNvPr id="3" name="Subtitle 2"/>
          <p:cNvSpPr>
            <a:spLocks noGrp="1"/>
          </p:cNvSpPr>
          <p:nvPr>
            <p:ph type="subTitle" idx="1"/>
          </p:nvPr>
        </p:nvSpPr>
        <p:spPr>
          <a:xfrm>
            <a:off x="914162" y="4681684"/>
            <a:ext cx="10360499" cy="1066800"/>
          </a:xfrm>
        </p:spPr>
        <p:txBody>
          <a:bodyPr anchor="t">
            <a:normAutofit/>
          </a:bodyPr>
          <a:lstStyle>
            <a:lvl1pPr marL="0" indent="0" algn="l">
              <a:buNone/>
              <a:defRPr sz="3700">
                <a:solidFill>
                  <a:srgbClr val="222222"/>
                </a:solidFill>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Click to edit Master subtitle style</a:t>
            </a:r>
          </a:p>
        </p:txBody>
      </p:sp>
      <p:sp>
        <p:nvSpPr>
          <p:cNvPr id="6" name="Slide Number Placeholder 5"/>
          <p:cNvSpPr>
            <a:spLocks noGrp="1"/>
          </p:cNvSpPr>
          <p:nvPr>
            <p:ph type="sldNum" sz="quarter" idx="12"/>
          </p:nvPr>
        </p:nvSpPr>
        <p:spPr/>
        <p:txBody>
          <a:bodyPr/>
          <a:lstStyle>
            <a:lvl1pPr>
              <a:defRPr b="0" i="0">
                <a:latin typeface="ITC Avant Garde Std Bk"/>
                <a:cs typeface="ITC Avant Garde Std Bk"/>
              </a:defRPr>
            </a:lvl1pPr>
          </a:lstStyle>
          <a:p>
            <a:fld id="{1D2EA5EF-C699-AF4C-BA42-C0A1CAAB713C}" type="slidenum">
              <a:rPr lang="en-US" smtClean="0"/>
              <a:t>‹#›</a:t>
            </a:fld>
            <a:endParaRPr lang="en-US"/>
          </a:p>
        </p:txBody>
      </p:sp>
      <p:sp>
        <p:nvSpPr>
          <p:cNvPr id="10" name="Date Placeholder 3">
            <a:extLst>
              <a:ext uri="{FF2B5EF4-FFF2-40B4-BE49-F238E27FC236}">
                <a16:creationId xmlns:a16="http://schemas.microsoft.com/office/drawing/2014/main" id="{B5200C52-A07F-4EFE-BA3C-4E588155D492}"/>
              </a:ext>
            </a:extLst>
          </p:cNvPr>
          <p:cNvSpPr>
            <a:spLocks noGrp="1"/>
          </p:cNvSpPr>
          <p:nvPr>
            <p:ph type="dt" sz="half" idx="2"/>
          </p:nvPr>
        </p:nvSpPr>
        <p:spPr>
          <a:xfrm>
            <a:off x="9842269" y="6354772"/>
            <a:ext cx="1241202" cy="365760"/>
          </a:xfrm>
          <a:prstGeom prst="rect">
            <a:avLst/>
          </a:prstGeom>
        </p:spPr>
        <p:txBody>
          <a:bodyPr lIns="121899" tIns="60949" rIns="121899" bIns="60949" anchor="ctr"/>
          <a:lstStyle>
            <a:lvl1pPr>
              <a:defRPr sz="1600">
                <a:solidFill>
                  <a:srgbClr val="88A7DF"/>
                </a:solidFill>
              </a:defRPr>
            </a:lvl1pPr>
          </a:lstStyle>
          <a:p>
            <a:fld id="{FED2E510-393E-4C2E-82D6-845490DCC7FE}" type="datetime1">
              <a:rPr lang="en-US" smtClean="0"/>
              <a:t>1/12/2024</a:t>
            </a:fld>
            <a:endParaRPr lang="en-US"/>
          </a:p>
        </p:txBody>
      </p:sp>
      <p:sp>
        <p:nvSpPr>
          <p:cNvPr id="13" name="Footer Placeholder 4">
            <a:extLst>
              <a:ext uri="{FF2B5EF4-FFF2-40B4-BE49-F238E27FC236}">
                <a16:creationId xmlns:a16="http://schemas.microsoft.com/office/drawing/2014/main" id="{4905F9D8-FF61-49F2-8C2F-E1C4B1EDD4EB}"/>
              </a:ext>
            </a:extLst>
          </p:cNvPr>
          <p:cNvSpPr>
            <a:spLocks noGrp="1"/>
          </p:cNvSpPr>
          <p:nvPr>
            <p:ph type="ftr" sz="quarter" idx="3"/>
          </p:nvPr>
        </p:nvSpPr>
        <p:spPr>
          <a:xfrm>
            <a:off x="4277588" y="6354772"/>
            <a:ext cx="5564681" cy="365760"/>
          </a:xfrm>
          <a:prstGeom prst="rect">
            <a:avLst/>
          </a:prstGeom>
        </p:spPr>
        <p:txBody>
          <a:bodyPr lIns="121899" tIns="60949" rIns="121899" bIns="60949" anchor="ctr"/>
          <a:lstStyle>
            <a:lvl1pPr>
              <a:defRPr sz="1600">
                <a:solidFill>
                  <a:schemeClr val="tx2">
                    <a:lumMod val="40000"/>
                    <a:lumOff val="60000"/>
                  </a:schemeClr>
                </a:solidFill>
              </a:defRPr>
            </a:lvl1pPr>
          </a:lstStyle>
          <a:p>
            <a:endParaRPr lang="en-US"/>
          </a:p>
        </p:txBody>
      </p:sp>
      <p:pic>
        <p:nvPicPr>
          <p:cNvPr id="5" name="Picture 4" descr="A black background with blue and red text&#10;&#10;Description automatically generated with low confidence">
            <a:extLst>
              <a:ext uri="{FF2B5EF4-FFF2-40B4-BE49-F238E27FC236}">
                <a16:creationId xmlns:a16="http://schemas.microsoft.com/office/drawing/2014/main" id="{2E0B976E-A0CF-AA4D-28D3-D159ED4E3186}"/>
              </a:ext>
            </a:extLst>
          </p:cNvPr>
          <p:cNvPicPr>
            <a:picLocks noChangeAspect="1"/>
          </p:cNvPicPr>
          <p:nvPr userDrawn="1"/>
        </p:nvPicPr>
        <p:blipFill>
          <a:blip r:embed="rId2"/>
          <a:stretch>
            <a:fillRect/>
          </a:stretch>
        </p:blipFill>
        <p:spPr>
          <a:xfrm>
            <a:off x="346523" y="199855"/>
            <a:ext cx="3931065" cy="769733"/>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3_Paragraph and Bullets">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03EF72A-8772-7F43-9512-C4B063F665DB}"/>
              </a:ext>
            </a:extLst>
          </p:cNvPr>
          <p:cNvSpPr>
            <a:spLocks noGrp="1"/>
          </p:cNvSpPr>
          <p:nvPr>
            <p:ph type="title"/>
          </p:nvPr>
        </p:nvSpPr>
        <p:spPr>
          <a:xfrm>
            <a:off x="623890" y="1046679"/>
            <a:ext cx="10512424" cy="648915"/>
          </a:xfrm>
          <a:prstGeom prst="rect">
            <a:avLst/>
          </a:prstGeom>
        </p:spPr>
        <p:txBody>
          <a:bodyPr vert="horz" lIns="91440" tIns="45720" rIns="91440" bIns="45720" rtlCol="0" anchor="t">
            <a:normAutofit/>
          </a:bodyPr>
          <a:lstStyle>
            <a:lvl1pPr>
              <a:defRPr sz="3201"/>
            </a:lvl1pPr>
          </a:lstStyle>
          <a:p>
            <a:r>
              <a:rPr lang="en-US"/>
              <a:t>Click to edit Master title style</a:t>
            </a:r>
          </a:p>
        </p:txBody>
      </p:sp>
      <p:sp>
        <p:nvSpPr>
          <p:cNvPr id="10" name="Text">
            <a:extLst>
              <a:ext uri="{FF2B5EF4-FFF2-40B4-BE49-F238E27FC236}">
                <a16:creationId xmlns:a16="http://schemas.microsoft.com/office/drawing/2014/main" id="{52F0C1DF-6492-8445-A2F1-D57652FA6084}"/>
              </a:ext>
            </a:extLst>
          </p:cNvPr>
          <p:cNvSpPr>
            <a:spLocks noGrp="1"/>
          </p:cNvSpPr>
          <p:nvPr>
            <p:ph type="body" sz="quarter" idx="11" hasCustomPrompt="1"/>
          </p:nvPr>
        </p:nvSpPr>
        <p:spPr>
          <a:xfrm>
            <a:off x="623890" y="1935957"/>
            <a:ext cx="10512424" cy="2986087"/>
          </a:xfrm>
          <a:prstGeom prst="rect">
            <a:avLst/>
          </a:prstGeom>
        </p:spPr>
        <p:txBody>
          <a:bodyPr/>
          <a:lstStyle>
            <a:lvl1pPr marL="347477" indent="0">
              <a:spcBef>
                <a:spcPts val="0"/>
              </a:spcBef>
              <a:spcAft>
                <a:spcPts val="1200"/>
              </a:spcAft>
              <a:buClr>
                <a:schemeClr val="accent6"/>
              </a:buClr>
              <a:buFontTx/>
              <a:buNone/>
              <a:defRPr sz="2400">
                <a:solidFill>
                  <a:schemeClr val="tx1"/>
                </a:solidFill>
                <a:latin typeface="+mn-lt"/>
              </a:defRPr>
            </a:lvl1pPr>
            <a:lvl2pPr marL="338334" indent="0">
              <a:spcBef>
                <a:spcPts val="0"/>
              </a:spcBef>
              <a:spcAft>
                <a:spcPts val="600"/>
              </a:spcAft>
              <a:buFontTx/>
              <a:buNone/>
              <a:defRPr sz="2199">
                <a:latin typeface="+mn-lt"/>
              </a:defRPr>
            </a:lvl2pPr>
            <a:lvl3pPr marL="676667" indent="0">
              <a:spcBef>
                <a:spcPts val="0"/>
              </a:spcBef>
              <a:spcAft>
                <a:spcPts val="600"/>
              </a:spcAft>
              <a:buFontTx/>
              <a:buNone/>
              <a:defRPr sz="2199">
                <a:latin typeface="+mn-lt"/>
              </a:defRPr>
            </a:lvl3pPr>
            <a:lvl4pPr marL="1133875" indent="0">
              <a:spcBef>
                <a:spcPts val="0"/>
              </a:spcBef>
              <a:spcAft>
                <a:spcPts val="600"/>
              </a:spcAft>
              <a:buClr>
                <a:schemeClr val="accent6"/>
              </a:buClr>
              <a:buFontTx/>
              <a:buNone/>
              <a:defRPr sz="2199">
                <a:latin typeface="+mn-lt"/>
              </a:defRPr>
            </a:lvl4pPr>
            <a:lvl5pPr marL="1481352" indent="0">
              <a:spcBef>
                <a:spcPts val="0"/>
              </a:spcBef>
              <a:spcAft>
                <a:spcPts val="600"/>
              </a:spcAft>
              <a:buClr>
                <a:schemeClr val="accent6"/>
              </a:buClr>
              <a:buSzPct val="100000"/>
              <a:buFontTx/>
              <a:buNone/>
              <a:defRPr sz="2199">
                <a:latin typeface="+mn-lt"/>
              </a:defRPr>
            </a:lvl5pPr>
          </a:lstStyle>
          <a:p>
            <a:pPr lvl="0"/>
            <a:r>
              <a:rPr lang="en-US"/>
              <a:t>Click to edit Master plain text styles</a:t>
            </a:r>
          </a:p>
        </p:txBody>
      </p:sp>
      <p:sp>
        <p:nvSpPr>
          <p:cNvPr id="12" name="Date">
            <a:extLst>
              <a:ext uri="{FF2B5EF4-FFF2-40B4-BE49-F238E27FC236}">
                <a16:creationId xmlns:a16="http://schemas.microsoft.com/office/drawing/2014/main" id="{0BF51A89-F001-FB42-93CF-822574F6627D}"/>
              </a:ext>
            </a:extLst>
          </p:cNvPr>
          <p:cNvSpPr>
            <a:spLocks noGrp="1"/>
          </p:cNvSpPr>
          <p:nvPr>
            <p:ph type="dt" sz="half" idx="2"/>
          </p:nvPr>
        </p:nvSpPr>
        <p:spPr>
          <a:xfrm>
            <a:off x="623296" y="6356354"/>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E481C8-5BEA-4C22-9555-AC41BDEBD54D}" type="datetime1">
              <a:rPr lang="en-US" smtClean="0"/>
              <a:t>1/12/2024</a:t>
            </a:fld>
            <a:endParaRPr lang="en-US"/>
          </a:p>
        </p:txBody>
      </p:sp>
      <p:pic>
        <p:nvPicPr>
          <p:cNvPr id="2" name="Picture 1" descr="A black background with blue and red text&#10;&#10;Description automatically generated with low confidence">
            <a:extLst>
              <a:ext uri="{FF2B5EF4-FFF2-40B4-BE49-F238E27FC236}">
                <a16:creationId xmlns:a16="http://schemas.microsoft.com/office/drawing/2014/main" id="{18A2A065-6F20-DEE9-91EE-1736EB80A9DD}"/>
              </a:ext>
            </a:extLst>
          </p:cNvPr>
          <p:cNvPicPr>
            <a:picLocks noChangeAspect="1"/>
          </p:cNvPicPr>
          <p:nvPr userDrawn="1"/>
        </p:nvPicPr>
        <p:blipFill>
          <a:blip r:embed="rId2"/>
          <a:stretch>
            <a:fillRect/>
          </a:stretch>
        </p:blipFill>
        <p:spPr>
          <a:xfrm>
            <a:off x="9364549" y="61373"/>
            <a:ext cx="2739536" cy="536422"/>
          </a:xfrm>
          <a:prstGeom prst="rect">
            <a:avLst/>
          </a:prstGeom>
        </p:spPr>
      </p:pic>
    </p:spTree>
    <p:extLst>
      <p:ext uri="{BB962C8B-B14F-4D97-AF65-F5344CB8AC3E}">
        <p14:creationId xmlns:p14="http://schemas.microsoft.com/office/powerpoint/2010/main" val="1683835271"/>
      </p:ext>
    </p:extLst>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Paragraph and Bullets">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03EF72A-8772-7F43-9512-C4B063F665DB}"/>
              </a:ext>
            </a:extLst>
          </p:cNvPr>
          <p:cNvSpPr>
            <a:spLocks noGrp="1"/>
          </p:cNvSpPr>
          <p:nvPr>
            <p:ph type="title"/>
          </p:nvPr>
        </p:nvSpPr>
        <p:spPr>
          <a:xfrm>
            <a:off x="623297" y="1202373"/>
            <a:ext cx="10512425" cy="648915"/>
          </a:xfrm>
          <a:prstGeom prst="rect">
            <a:avLst/>
          </a:prstGeom>
        </p:spPr>
        <p:txBody>
          <a:bodyPr vert="horz" lIns="91440" tIns="45720" rIns="91440" bIns="45720" rtlCol="0" anchor="t">
            <a:normAutofit/>
          </a:bodyPr>
          <a:lstStyle>
            <a:lvl1pPr>
              <a:defRPr sz="3200"/>
            </a:lvl1pPr>
          </a:lstStyle>
          <a:p>
            <a:r>
              <a:rPr lang="en-US"/>
              <a:t>Click to edit Master title style</a:t>
            </a:r>
          </a:p>
        </p:txBody>
      </p:sp>
      <p:sp>
        <p:nvSpPr>
          <p:cNvPr id="10" name="Text content area">
            <a:extLst>
              <a:ext uri="{FF2B5EF4-FFF2-40B4-BE49-F238E27FC236}">
                <a16:creationId xmlns:a16="http://schemas.microsoft.com/office/drawing/2014/main" id="{52F0C1DF-6492-8445-A2F1-D57652FA6084}"/>
              </a:ext>
            </a:extLst>
          </p:cNvPr>
          <p:cNvSpPr>
            <a:spLocks noGrp="1"/>
          </p:cNvSpPr>
          <p:nvPr>
            <p:ph type="body" sz="quarter" idx="11"/>
          </p:nvPr>
        </p:nvSpPr>
        <p:spPr>
          <a:xfrm>
            <a:off x="623889" y="2141308"/>
            <a:ext cx="9614932" cy="2986087"/>
          </a:xfrm>
          <a:prstGeom prst="rect">
            <a:avLst/>
          </a:prstGeom>
        </p:spPr>
        <p:txBody>
          <a:bodyPr/>
          <a:lstStyle>
            <a:lvl1pPr marL="342900" indent="-342900">
              <a:spcBef>
                <a:spcPts val="0"/>
              </a:spcBef>
              <a:spcAft>
                <a:spcPts val="1200"/>
              </a:spcAft>
              <a:buClr>
                <a:schemeClr val="accent6"/>
              </a:buClr>
              <a:buFont typeface="Wingdings" panose="05000000000000000000" pitchFamily="2" charset="2"/>
              <a:buChar char="§"/>
              <a:defRPr sz="2400">
                <a:solidFill>
                  <a:schemeClr val="tx1"/>
                </a:solidFill>
                <a:latin typeface="+mn-lt"/>
              </a:defRPr>
            </a:lvl1pPr>
            <a:lvl2pPr marL="685800" indent="-347472">
              <a:spcBef>
                <a:spcPts val="0"/>
              </a:spcBef>
              <a:spcAft>
                <a:spcPts val="600"/>
              </a:spcAft>
              <a:defRPr sz="2400">
                <a:latin typeface="+mn-lt"/>
              </a:defRPr>
            </a:lvl2pPr>
            <a:lvl3pPr marL="1024128" indent="-347472">
              <a:spcBef>
                <a:spcPts val="0"/>
              </a:spcBef>
              <a:spcAft>
                <a:spcPts val="600"/>
              </a:spcAft>
              <a:buFont typeface="Arial" panose="020B0604020202020204" pitchFamily="34" charset="0"/>
              <a:buChar char="•"/>
              <a:defRPr sz="2400">
                <a:latin typeface="+mn-lt"/>
              </a:defRPr>
            </a:lvl3pPr>
            <a:lvl4pPr marL="1481328" indent="-347472">
              <a:spcBef>
                <a:spcPts val="0"/>
              </a:spcBef>
              <a:spcAft>
                <a:spcPts val="600"/>
              </a:spcAft>
              <a:buClr>
                <a:schemeClr val="accent6"/>
              </a:buClr>
              <a:buFont typeface="System Font Regular"/>
              <a:buChar char="–"/>
              <a:defRPr sz="2400">
                <a:latin typeface="+mn-lt"/>
              </a:defRPr>
            </a:lvl4pPr>
            <a:lvl5pPr marL="1828800" indent="-347472">
              <a:spcBef>
                <a:spcPts val="0"/>
              </a:spcBef>
              <a:spcAft>
                <a:spcPts val="600"/>
              </a:spcAft>
              <a:buClr>
                <a:schemeClr val="accent6"/>
              </a:buClr>
              <a:buSzPct val="100000"/>
              <a:buFont typeface="System Font Regular"/>
              <a:buChar char="–"/>
              <a:defRPr sz="2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Date">
            <a:extLst>
              <a:ext uri="{FF2B5EF4-FFF2-40B4-BE49-F238E27FC236}">
                <a16:creationId xmlns:a16="http://schemas.microsoft.com/office/drawing/2014/main" id="{0BF51A89-F001-FB42-93CF-822574F6627D}"/>
              </a:ext>
            </a:extLst>
          </p:cNvPr>
          <p:cNvSpPr>
            <a:spLocks noGrp="1"/>
          </p:cNvSpPr>
          <p:nvPr>
            <p:ph type="dt" sz="half" idx="2"/>
          </p:nvPr>
        </p:nvSpPr>
        <p:spPr>
          <a:xfrm>
            <a:off x="623297"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C4C312-0F90-4E33-B371-6A3A396404FB}" type="datetime1">
              <a:rPr lang="en-US" smtClean="0"/>
              <a:t>1/12/2024</a:t>
            </a:fld>
            <a:endParaRPr lang="en-US"/>
          </a:p>
        </p:txBody>
      </p:sp>
      <p:pic>
        <p:nvPicPr>
          <p:cNvPr id="2" name="Picture 1" descr="A black background with blue and red text&#10;&#10;Description automatically generated with low confidence">
            <a:extLst>
              <a:ext uri="{FF2B5EF4-FFF2-40B4-BE49-F238E27FC236}">
                <a16:creationId xmlns:a16="http://schemas.microsoft.com/office/drawing/2014/main" id="{DDA89D72-7B69-9169-4001-7887E18C3FE3}"/>
              </a:ext>
            </a:extLst>
          </p:cNvPr>
          <p:cNvPicPr>
            <a:picLocks noChangeAspect="1"/>
          </p:cNvPicPr>
          <p:nvPr userDrawn="1"/>
        </p:nvPicPr>
        <p:blipFill>
          <a:blip r:embed="rId2"/>
          <a:stretch>
            <a:fillRect/>
          </a:stretch>
        </p:blipFill>
        <p:spPr>
          <a:xfrm>
            <a:off x="9364549" y="61373"/>
            <a:ext cx="2739536" cy="536422"/>
          </a:xfrm>
          <a:prstGeom prst="rect">
            <a:avLst/>
          </a:prstGeom>
        </p:spPr>
      </p:pic>
    </p:spTree>
    <p:extLst>
      <p:ext uri="{BB962C8B-B14F-4D97-AF65-F5344CB8AC3E}">
        <p14:creationId xmlns:p14="http://schemas.microsoft.com/office/powerpoint/2010/main" val="54417394"/>
      </p:ext>
    </p:extLst>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 Col Text and Picture">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03EF72A-8772-7F43-9512-C4B063F665DB}"/>
              </a:ext>
            </a:extLst>
          </p:cNvPr>
          <p:cNvSpPr>
            <a:spLocks noGrp="1"/>
          </p:cNvSpPr>
          <p:nvPr>
            <p:ph type="title"/>
          </p:nvPr>
        </p:nvSpPr>
        <p:spPr>
          <a:xfrm>
            <a:off x="623297" y="1154180"/>
            <a:ext cx="10512425" cy="648915"/>
          </a:xfrm>
          <a:prstGeom prst="rect">
            <a:avLst/>
          </a:prstGeom>
        </p:spPr>
        <p:txBody>
          <a:bodyPr vert="horz" lIns="91440" tIns="45720" rIns="91440" bIns="45720" rtlCol="0" anchor="t">
            <a:normAutofit/>
          </a:bodyPr>
          <a:lstStyle>
            <a:lvl1pPr>
              <a:defRPr sz="3200"/>
            </a:lvl1pPr>
          </a:lstStyle>
          <a:p>
            <a:r>
              <a:rPr lang="en-US"/>
              <a:t>Click to edit Master title style</a:t>
            </a:r>
          </a:p>
        </p:txBody>
      </p:sp>
      <p:sp>
        <p:nvSpPr>
          <p:cNvPr id="10" name="Column 1 Text">
            <a:extLst>
              <a:ext uri="{FF2B5EF4-FFF2-40B4-BE49-F238E27FC236}">
                <a16:creationId xmlns:a16="http://schemas.microsoft.com/office/drawing/2014/main" id="{52F0C1DF-6492-8445-A2F1-D57652FA6084}"/>
              </a:ext>
            </a:extLst>
          </p:cNvPr>
          <p:cNvSpPr>
            <a:spLocks noGrp="1"/>
          </p:cNvSpPr>
          <p:nvPr>
            <p:ph type="body" sz="quarter" idx="11"/>
          </p:nvPr>
        </p:nvSpPr>
        <p:spPr>
          <a:xfrm>
            <a:off x="623889" y="2040640"/>
            <a:ext cx="5248592" cy="2986087"/>
          </a:xfrm>
          <a:prstGeom prst="rect">
            <a:avLst/>
          </a:prstGeom>
        </p:spPr>
        <p:txBody>
          <a:bodyPr/>
          <a:lstStyle>
            <a:lvl1pPr marL="400050" indent="-342900">
              <a:spcBef>
                <a:spcPts val="0"/>
              </a:spcBef>
              <a:spcAft>
                <a:spcPts val="800"/>
              </a:spcAft>
              <a:buClr>
                <a:schemeClr val="accent6"/>
              </a:buClr>
              <a:buFont typeface="Wingdings" panose="05000000000000000000" pitchFamily="2" charset="2"/>
              <a:buChar char="§"/>
              <a:defRPr sz="2400">
                <a:solidFill>
                  <a:schemeClr val="tx1"/>
                </a:solidFill>
                <a:latin typeface="+mn-lt"/>
              </a:defRPr>
            </a:lvl1pPr>
            <a:lvl2pPr marL="685800" indent="-347472">
              <a:spcBef>
                <a:spcPts val="0"/>
              </a:spcBef>
              <a:spcAft>
                <a:spcPts val="800"/>
              </a:spcAft>
              <a:defRPr sz="2400">
                <a:latin typeface="+mn-lt"/>
              </a:defRPr>
            </a:lvl2pPr>
            <a:lvl3pPr marL="971550" indent="-280988">
              <a:spcBef>
                <a:spcPts val="0"/>
              </a:spcBef>
              <a:spcAft>
                <a:spcPts val="800"/>
              </a:spcAft>
              <a:buFont typeface="Arial" panose="020B0604020202020204" pitchFamily="34" charset="0"/>
              <a:buChar char="•"/>
              <a:defRPr sz="2400">
                <a:latin typeface="+mn-lt"/>
              </a:defRPr>
            </a:lvl3pPr>
            <a:lvl4pPr marL="1371600" indent="-400050">
              <a:spcBef>
                <a:spcPts val="0"/>
              </a:spcBef>
              <a:spcAft>
                <a:spcPts val="800"/>
              </a:spcAft>
              <a:buClr>
                <a:schemeClr val="accent6"/>
              </a:buClr>
              <a:buFont typeface="System Font Regular"/>
              <a:buChar char="–"/>
              <a:defRPr sz="2400">
                <a:latin typeface="+mn-lt"/>
              </a:defRPr>
            </a:lvl4pPr>
            <a:lvl5pPr marL="1714500" indent="-342900">
              <a:spcBef>
                <a:spcPts val="0"/>
              </a:spcBef>
              <a:spcAft>
                <a:spcPts val="800"/>
              </a:spcAft>
              <a:buClr>
                <a:schemeClr val="accent6"/>
              </a:buClr>
              <a:buSzPct val="100000"/>
              <a:buFont typeface="System Font Regular"/>
              <a:buChar char="–"/>
              <a:defRPr sz="2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lumn 2 Picture">
            <a:extLst>
              <a:ext uri="{FF2B5EF4-FFF2-40B4-BE49-F238E27FC236}">
                <a16:creationId xmlns:a16="http://schemas.microsoft.com/office/drawing/2014/main" id="{FBAF9846-71DA-A44F-8AF9-87E1DDB943E1}"/>
              </a:ext>
            </a:extLst>
          </p:cNvPr>
          <p:cNvSpPr>
            <a:spLocks noGrp="1"/>
          </p:cNvSpPr>
          <p:nvPr>
            <p:ph type="pic" sz="quarter" idx="12"/>
          </p:nvPr>
        </p:nvSpPr>
        <p:spPr>
          <a:xfrm>
            <a:off x="6094413" y="2042457"/>
            <a:ext cx="5041900" cy="2987675"/>
          </a:xfrm>
          <a:prstGeom prst="rect">
            <a:avLst/>
          </a:prstGeom>
        </p:spPr>
        <p:txBody>
          <a:bodyPr anchor="ctr"/>
          <a:lstStyle>
            <a:lvl1pPr algn="ctr">
              <a:defRPr sz="1400"/>
            </a:lvl1pPr>
          </a:lstStyle>
          <a:p>
            <a:endParaRPr lang="en-US"/>
          </a:p>
        </p:txBody>
      </p:sp>
      <p:sp>
        <p:nvSpPr>
          <p:cNvPr id="12" name="Date Placeholder 3">
            <a:extLst>
              <a:ext uri="{FF2B5EF4-FFF2-40B4-BE49-F238E27FC236}">
                <a16:creationId xmlns:a16="http://schemas.microsoft.com/office/drawing/2014/main" id="{0BF51A89-F001-FB42-93CF-822574F6627D}"/>
              </a:ext>
            </a:extLst>
          </p:cNvPr>
          <p:cNvSpPr>
            <a:spLocks noGrp="1"/>
          </p:cNvSpPr>
          <p:nvPr>
            <p:ph type="dt" sz="half" idx="2"/>
          </p:nvPr>
        </p:nvSpPr>
        <p:spPr>
          <a:xfrm>
            <a:off x="623297"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39E25E-59EC-4700-942D-01C8A21506BC}" type="datetime1">
              <a:rPr lang="en-US" smtClean="0"/>
              <a:t>1/12/2024</a:t>
            </a:fld>
            <a:endParaRPr lang="en-US"/>
          </a:p>
        </p:txBody>
      </p:sp>
      <p:pic>
        <p:nvPicPr>
          <p:cNvPr id="2" name="Picture 1" descr="A black background with blue and red text&#10;&#10;Description automatically generated with low confidence">
            <a:extLst>
              <a:ext uri="{FF2B5EF4-FFF2-40B4-BE49-F238E27FC236}">
                <a16:creationId xmlns:a16="http://schemas.microsoft.com/office/drawing/2014/main" id="{FDF205EA-EEFC-32F7-6507-AFC71B89D266}"/>
              </a:ext>
            </a:extLst>
          </p:cNvPr>
          <p:cNvPicPr>
            <a:picLocks noChangeAspect="1"/>
          </p:cNvPicPr>
          <p:nvPr userDrawn="1"/>
        </p:nvPicPr>
        <p:blipFill>
          <a:blip r:embed="rId2"/>
          <a:stretch>
            <a:fillRect/>
          </a:stretch>
        </p:blipFill>
        <p:spPr>
          <a:xfrm>
            <a:off x="9364549" y="61373"/>
            <a:ext cx="2739536" cy="536422"/>
          </a:xfrm>
          <a:prstGeom prst="rect">
            <a:avLst/>
          </a:prstGeom>
        </p:spPr>
      </p:pic>
    </p:spTree>
    <p:extLst>
      <p:ext uri="{BB962C8B-B14F-4D97-AF65-F5344CB8AC3E}">
        <p14:creationId xmlns:p14="http://schemas.microsoft.com/office/powerpoint/2010/main" val="3361219233"/>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06295" y="631979"/>
            <a:ext cx="11084538" cy="968221"/>
          </a:xfrm>
        </p:spPr>
        <p:txBody>
          <a:bodyPr/>
          <a:lstStyle/>
          <a:p>
            <a:r>
              <a:rPr lang="en-US"/>
              <a:t>Click to edit Master title style</a:t>
            </a:r>
          </a:p>
        </p:txBody>
      </p:sp>
      <p:sp>
        <p:nvSpPr>
          <p:cNvPr id="3" name="Content Placeholder 2"/>
          <p:cNvSpPr>
            <a:spLocks noGrp="1"/>
          </p:cNvSpPr>
          <p:nvPr>
            <p:ph idx="1"/>
          </p:nvPr>
        </p:nvSpPr>
        <p:spPr>
          <a:xfrm>
            <a:off x="406295" y="1782763"/>
            <a:ext cx="11084538" cy="43672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1D2EA5EF-C699-AF4C-BA42-C0A1CAAB713C}" type="slidenum">
              <a:rPr lang="en-US" smtClean="0"/>
              <a:t>‹#›</a:t>
            </a:fld>
            <a:endParaRPr lang="en-US"/>
          </a:p>
        </p:txBody>
      </p:sp>
      <p:pic>
        <p:nvPicPr>
          <p:cNvPr id="9" name="Picture 8"/>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
        <p:nvSpPr>
          <p:cNvPr id="11" name="Date Placeholder 3">
            <a:extLst>
              <a:ext uri="{FF2B5EF4-FFF2-40B4-BE49-F238E27FC236}">
                <a16:creationId xmlns:a16="http://schemas.microsoft.com/office/drawing/2014/main" id="{BAD1D623-0754-4BA6-B192-D52B0EF2462F}"/>
              </a:ext>
            </a:extLst>
          </p:cNvPr>
          <p:cNvSpPr>
            <a:spLocks noGrp="1"/>
          </p:cNvSpPr>
          <p:nvPr>
            <p:ph type="dt" sz="half" idx="2"/>
          </p:nvPr>
        </p:nvSpPr>
        <p:spPr>
          <a:xfrm>
            <a:off x="9842269" y="6354772"/>
            <a:ext cx="1241202" cy="365760"/>
          </a:xfrm>
          <a:prstGeom prst="rect">
            <a:avLst/>
          </a:prstGeom>
        </p:spPr>
        <p:txBody>
          <a:bodyPr lIns="121899" tIns="60949" rIns="121899" bIns="60949" anchor="ctr"/>
          <a:lstStyle>
            <a:lvl1pPr>
              <a:defRPr sz="1600">
                <a:solidFill>
                  <a:srgbClr val="88A7DF"/>
                </a:solidFill>
              </a:defRPr>
            </a:lvl1pPr>
          </a:lstStyle>
          <a:p>
            <a:fld id="{14EFC2A6-E404-4B25-BA2F-3354BE841FB0}" type="datetime1">
              <a:rPr lang="en-US" smtClean="0"/>
              <a:t>1/12/2024</a:t>
            </a:fld>
            <a:endParaRPr lang="en-US"/>
          </a:p>
        </p:txBody>
      </p:sp>
      <p:sp>
        <p:nvSpPr>
          <p:cNvPr id="12" name="Footer Placeholder 4">
            <a:extLst>
              <a:ext uri="{FF2B5EF4-FFF2-40B4-BE49-F238E27FC236}">
                <a16:creationId xmlns:a16="http://schemas.microsoft.com/office/drawing/2014/main" id="{A5EED783-F937-4BCD-9A48-7D9E45652F4D}"/>
              </a:ext>
            </a:extLst>
          </p:cNvPr>
          <p:cNvSpPr>
            <a:spLocks noGrp="1"/>
          </p:cNvSpPr>
          <p:nvPr>
            <p:ph type="ftr" sz="quarter" idx="3"/>
          </p:nvPr>
        </p:nvSpPr>
        <p:spPr>
          <a:xfrm>
            <a:off x="4277588" y="6354772"/>
            <a:ext cx="5564681" cy="365760"/>
          </a:xfrm>
          <a:prstGeom prst="rect">
            <a:avLst/>
          </a:prstGeom>
        </p:spPr>
        <p:txBody>
          <a:bodyPr lIns="121899" tIns="60949" rIns="121899" bIns="60949" anchor="ctr"/>
          <a:lstStyle>
            <a:lvl1pPr>
              <a:defRPr sz="1600">
                <a:solidFill>
                  <a:schemeClr val="tx2">
                    <a:lumMod val="40000"/>
                    <a:lumOff val="60000"/>
                  </a:schemeClr>
                </a:solidFill>
              </a:defRPr>
            </a:lvl1pPr>
          </a:lstStyle>
          <a:p>
            <a:endParaRPr lang="en-US"/>
          </a:p>
        </p:txBody>
      </p:sp>
      <p:pic>
        <p:nvPicPr>
          <p:cNvPr id="4" name="Picture 3" descr="A black background with blue and red text&#10;&#10;Description automatically generated with low confidence">
            <a:extLst>
              <a:ext uri="{FF2B5EF4-FFF2-40B4-BE49-F238E27FC236}">
                <a16:creationId xmlns:a16="http://schemas.microsoft.com/office/drawing/2014/main" id="{9F337011-A275-ABB4-6DD4-DF65D79F1064}"/>
              </a:ext>
            </a:extLst>
          </p:cNvPr>
          <p:cNvPicPr>
            <a:picLocks noChangeAspect="1"/>
          </p:cNvPicPr>
          <p:nvPr userDrawn="1"/>
        </p:nvPicPr>
        <p:blipFill>
          <a:blip r:embed="rId3"/>
          <a:stretch>
            <a:fillRect/>
          </a:stretch>
        </p:blipFill>
        <p:spPr>
          <a:xfrm>
            <a:off x="9364549" y="61373"/>
            <a:ext cx="2739536" cy="536422"/>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06295" y="3187171"/>
            <a:ext cx="10210256" cy="1168400"/>
          </a:xfrm>
        </p:spPr>
        <p:txBody>
          <a:bodyPr anchor="t"/>
          <a:lstStyle>
            <a:lvl1pPr algn="l">
              <a:defRPr sz="4800" b="0" cap="all"/>
            </a:lvl1pPr>
          </a:lstStyle>
          <a:p>
            <a:r>
              <a:rPr lang="en-US"/>
              <a:t>Click to edit Master title style</a:t>
            </a:r>
          </a:p>
        </p:txBody>
      </p:sp>
      <p:sp>
        <p:nvSpPr>
          <p:cNvPr id="3" name="Text Placeholder 2"/>
          <p:cNvSpPr>
            <a:spLocks noGrp="1"/>
          </p:cNvSpPr>
          <p:nvPr>
            <p:ph type="body" idx="1"/>
          </p:nvPr>
        </p:nvSpPr>
        <p:spPr>
          <a:xfrm>
            <a:off x="406295" y="1553633"/>
            <a:ext cx="8178786" cy="1633539"/>
          </a:xfrm>
        </p:spPr>
        <p:txBody>
          <a:bodyPr anchor="b"/>
          <a:lstStyle>
            <a:lvl1pPr marL="0" indent="0">
              <a:buNone/>
              <a:defRPr sz="2700">
                <a:solidFill>
                  <a:srgbClr val="222222"/>
                </a:solidFill>
              </a:defRPr>
            </a:lvl1pPr>
            <a:lvl2pPr marL="609493" indent="0">
              <a:buNone/>
              <a:defRPr sz="2400">
                <a:solidFill>
                  <a:schemeClr val="tx1">
                    <a:tint val="75000"/>
                  </a:schemeClr>
                </a:solidFill>
              </a:defRPr>
            </a:lvl2pPr>
            <a:lvl3pPr marL="1218987" indent="0">
              <a:buNone/>
              <a:defRPr sz="2100">
                <a:solidFill>
                  <a:schemeClr val="tx1">
                    <a:tint val="75000"/>
                  </a:schemeClr>
                </a:solidFill>
              </a:defRPr>
            </a:lvl3pPr>
            <a:lvl4pPr marL="1828480" indent="0">
              <a:buNone/>
              <a:defRPr sz="1900">
                <a:solidFill>
                  <a:schemeClr val="tx1">
                    <a:tint val="75000"/>
                  </a:schemeClr>
                </a:solidFill>
              </a:defRPr>
            </a:lvl4pPr>
            <a:lvl5pPr marL="2437973" indent="0">
              <a:buNone/>
              <a:defRPr sz="1900">
                <a:solidFill>
                  <a:schemeClr val="tx1">
                    <a:tint val="75000"/>
                  </a:schemeClr>
                </a:solidFill>
              </a:defRPr>
            </a:lvl5pPr>
            <a:lvl6pPr marL="3047467" indent="0">
              <a:buNone/>
              <a:defRPr sz="1900">
                <a:solidFill>
                  <a:schemeClr val="tx1">
                    <a:tint val="75000"/>
                  </a:schemeClr>
                </a:solidFill>
              </a:defRPr>
            </a:lvl6pPr>
            <a:lvl7pPr marL="3656960" indent="0">
              <a:buNone/>
              <a:defRPr sz="1900">
                <a:solidFill>
                  <a:schemeClr val="tx1">
                    <a:tint val="75000"/>
                  </a:schemeClr>
                </a:solidFill>
              </a:defRPr>
            </a:lvl7pPr>
            <a:lvl8pPr marL="4266453" indent="0">
              <a:buNone/>
              <a:defRPr sz="1900">
                <a:solidFill>
                  <a:schemeClr val="tx1">
                    <a:tint val="75000"/>
                  </a:schemeClr>
                </a:solidFill>
              </a:defRPr>
            </a:lvl8pPr>
            <a:lvl9pPr marL="4875947" indent="0">
              <a:buNone/>
              <a:defRPr sz="19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1D2EA5EF-C699-AF4C-BA42-C0A1CAAB713C}" type="slidenum">
              <a:rPr lang="en-US" smtClean="0"/>
              <a:t>‹#›</a:t>
            </a:fld>
            <a:endParaRPr lang="en-US"/>
          </a:p>
        </p:txBody>
      </p:sp>
      <p:pic>
        <p:nvPicPr>
          <p:cNvPr id="12" name="Picture 11"/>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
        <p:nvSpPr>
          <p:cNvPr id="11" name="Date Placeholder 3">
            <a:extLst>
              <a:ext uri="{FF2B5EF4-FFF2-40B4-BE49-F238E27FC236}">
                <a16:creationId xmlns:a16="http://schemas.microsoft.com/office/drawing/2014/main" id="{A3A9B6BA-C350-46AD-85A4-4883BEB2F957}"/>
              </a:ext>
            </a:extLst>
          </p:cNvPr>
          <p:cNvSpPr>
            <a:spLocks noGrp="1"/>
          </p:cNvSpPr>
          <p:nvPr>
            <p:ph type="dt" sz="half" idx="2"/>
          </p:nvPr>
        </p:nvSpPr>
        <p:spPr>
          <a:xfrm>
            <a:off x="9842269" y="6354772"/>
            <a:ext cx="1241202" cy="365760"/>
          </a:xfrm>
          <a:prstGeom prst="rect">
            <a:avLst/>
          </a:prstGeom>
        </p:spPr>
        <p:txBody>
          <a:bodyPr lIns="121899" tIns="60949" rIns="121899" bIns="60949" anchor="ctr"/>
          <a:lstStyle>
            <a:lvl1pPr>
              <a:defRPr sz="1600">
                <a:solidFill>
                  <a:srgbClr val="88A7DF"/>
                </a:solidFill>
              </a:defRPr>
            </a:lvl1pPr>
          </a:lstStyle>
          <a:p>
            <a:fld id="{5A02359C-F8FE-46DE-BC41-6E6B92641EAE}" type="datetime1">
              <a:rPr lang="en-US" smtClean="0"/>
              <a:t>1/12/2024</a:t>
            </a:fld>
            <a:endParaRPr lang="en-US"/>
          </a:p>
        </p:txBody>
      </p:sp>
      <p:sp>
        <p:nvSpPr>
          <p:cNvPr id="13" name="Footer Placeholder 4">
            <a:extLst>
              <a:ext uri="{FF2B5EF4-FFF2-40B4-BE49-F238E27FC236}">
                <a16:creationId xmlns:a16="http://schemas.microsoft.com/office/drawing/2014/main" id="{4399D467-4F4F-4254-9D07-52B7A7397F50}"/>
              </a:ext>
            </a:extLst>
          </p:cNvPr>
          <p:cNvSpPr>
            <a:spLocks noGrp="1"/>
          </p:cNvSpPr>
          <p:nvPr>
            <p:ph type="ftr" sz="quarter" idx="3"/>
          </p:nvPr>
        </p:nvSpPr>
        <p:spPr>
          <a:xfrm>
            <a:off x="4277588" y="6354772"/>
            <a:ext cx="5564681" cy="365760"/>
          </a:xfrm>
          <a:prstGeom prst="rect">
            <a:avLst/>
          </a:prstGeom>
        </p:spPr>
        <p:txBody>
          <a:bodyPr lIns="121899" tIns="60949" rIns="121899" bIns="60949" anchor="ctr"/>
          <a:lstStyle>
            <a:lvl1pPr>
              <a:defRPr sz="1600">
                <a:solidFill>
                  <a:schemeClr val="tx2">
                    <a:lumMod val="40000"/>
                    <a:lumOff val="60000"/>
                  </a:schemeClr>
                </a:solidFill>
              </a:defRPr>
            </a:lvl1pPr>
          </a:lstStyle>
          <a:p>
            <a:endParaRPr lang="en-US"/>
          </a:p>
        </p:txBody>
      </p:sp>
      <p:pic>
        <p:nvPicPr>
          <p:cNvPr id="4" name="Picture 3" descr="A black background with blue and red text&#10;&#10;Description automatically generated with low confidence">
            <a:extLst>
              <a:ext uri="{FF2B5EF4-FFF2-40B4-BE49-F238E27FC236}">
                <a16:creationId xmlns:a16="http://schemas.microsoft.com/office/drawing/2014/main" id="{2ED31168-1DD1-6C04-89CB-10881CFA0FF2}"/>
              </a:ext>
            </a:extLst>
          </p:cNvPr>
          <p:cNvPicPr>
            <a:picLocks noChangeAspect="1"/>
          </p:cNvPicPr>
          <p:nvPr userDrawn="1"/>
        </p:nvPicPr>
        <p:blipFill>
          <a:blip r:embed="rId3"/>
          <a:stretch>
            <a:fillRect/>
          </a:stretch>
        </p:blipFill>
        <p:spPr>
          <a:xfrm>
            <a:off x="9364549" y="61373"/>
            <a:ext cx="2739536" cy="536422"/>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06296" y="630316"/>
            <a:ext cx="11084538" cy="785659"/>
          </a:xfrm>
        </p:spPr>
        <p:txBody>
          <a:bodyPr/>
          <a:lstStyle/>
          <a:p>
            <a:r>
              <a:rPr lang="en-US"/>
              <a:t>Click to edit Master title style</a:t>
            </a:r>
          </a:p>
        </p:txBody>
      </p:sp>
      <p:sp>
        <p:nvSpPr>
          <p:cNvPr id="3" name="Content Placeholder 2"/>
          <p:cNvSpPr>
            <a:spLocks noGrp="1"/>
          </p:cNvSpPr>
          <p:nvPr>
            <p:ph sz="half" idx="1"/>
          </p:nvPr>
        </p:nvSpPr>
        <p:spPr>
          <a:xfrm>
            <a:off x="406295" y="1534529"/>
            <a:ext cx="4875530" cy="4431307"/>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688120" y="1534529"/>
            <a:ext cx="5383396" cy="4431307"/>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1D2EA5EF-C699-AF4C-BA42-C0A1CAAB713C}" type="slidenum">
              <a:rPr lang="en-US" smtClean="0"/>
              <a:t>‹#›</a:t>
            </a:fld>
            <a:endParaRPr lang="en-US"/>
          </a:p>
        </p:txBody>
      </p:sp>
      <p:pic>
        <p:nvPicPr>
          <p:cNvPr id="13" name="Picture 12"/>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
        <p:nvSpPr>
          <p:cNvPr id="12" name="Date Placeholder 3">
            <a:extLst>
              <a:ext uri="{FF2B5EF4-FFF2-40B4-BE49-F238E27FC236}">
                <a16:creationId xmlns:a16="http://schemas.microsoft.com/office/drawing/2014/main" id="{E9CB312D-25FE-4A62-A3D9-6C0894C308D5}"/>
              </a:ext>
            </a:extLst>
          </p:cNvPr>
          <p:cNvSpPr>
            <a:spLocks noGrp="1"/>
          </p:cNvSpPr>
          <p:nvPr>
            <p:ph type="dt" sz="half" idx="13"/>
          </p:nvPr>
        </p:nvSpPr>
        <p:spPr>
          <a:xfrm>
            <a:off x="9842269" y="6354772"/>
            <a:ext cx="1241202" cy="365760"/>
          </a:xfrm>
          <a:prstGeom prst="rect">
            <a:avLst/>
          </a:prstGeom>
        </p:spPr>
        <p:txBody>
          <a:bodyPr lIns="121899" tIns="60949" rIns="121899" bIns="60949" anchor="ctr"/>
          <a:lstStyle>
            <a:lvl1pPr>
              <a:defRPr sz="1600">
                <a:solidFill>
                  <a:srgbClr val="88A7DF"/>
                </a:solidFill>
              </a:defRPr>
            </a:lvl1pPr>
          </a:lstStyle>
          <a:p>
            <a:fld id="{0F932696-4B17-4023-8C90-54A955E7F616}" type="datetime1">
              <a:rPr lang="en-US" smtClean="0"/>
              <a:t>1/12/2024</a:t>
            </a:fld>
            <a:endParaRPr lang="en-US"/>
          </a:p>
        </p:txBody>
      </p:sp>
      <p:sp>
        <p:nvSpPr>
          <p:cNvPr id="14" name="Footer Placeholder 4">
            <a:extLst>
              <a:ext uri="{FF2B5EF4-FFF2-40B4-BE49-F238E27FC236}">
                <a16:creationId xmlns:a16="http://schemas.microsoft.com/office/drawing/2014/main" id="{421F1F7D-DD37-4AEA-A800-2BF62C3C96E3}"/>
              </a:ext>
            </a:extLst>
          </p:cNvPr>
          <p:cNvSpPr>
            <a:spLocks noGrp="1"/>
          </p:cNvSpPr>
          <p:nvPr>
            <p:ph type="ftr" sz="quarter" idx="3"/>
          </p:nvPr>
        </p:nvSpPr>
        <p:spPr>
          <a:xfrm>
            <a:off x="4277588" y="6354772"/>
            <a:ext cx="5564681" cy="365760"/>
          </a:xfrm>
          <a:prstGeom prst="rect">
            <a:avLst/>
          </a:prstGeom>
        </p:spPr>
        <p:txBody>
          <a:bodyPr lIns="121899" tIns="60949" rIns="121899" bIns="60949" anchor="ctr"/>
          <a:lstStyle>
            <a:lvl1pPr>
              <a:defRPr sz="1600">
                <a:solidFill>
                  <a:schemeClr val="tx2">
                    <a:lumMod val="40000"/>
                    <a:lumOff val="60000"/>
                  </a:schemeClr>
                </a:solidFill>
              </a:defRPr>
            </a:lvl1pPr>
          </a:lstStyle>
          <a:p>
            <a:endParaRPr lang="en-US"/>
          </a:p>
        </p:txBody>
      </p:sp>
      <p:pic>
        <p:nvPicPr>
          <p:cNvPr id="5" name="Picture 4" descr="A black background with blue and red text&#10;&#10;Description automatically generated with low confidence">
            <a:extLst>
              <a:ext uri="{FF2B5EF4-FFF2-40B4-BE49-F238E27FC236}">
                <a16:creationId xmlns:a16="http://schemas.microsoft.com/office/drawing/2014/main" id="{CBFABC3A-A478-18AD-D216-9DEB423268A7}"/>
              </a:ext>
            </a:extLst>
          </p:cNvPr>
          <p:cNvPicPr>
            <a:picLocks noChangeAspect="1"/>
          </p:cNvPicPr>
          <p:nvPr userDrawn="1"/>
        </p:nvPicPr>
        <p:blipFill>
          <a:blip r:embed="rId3"/>
          <a:stretch>
            <a:fillRect/>
          </a:stretch>
        </p:blipFill>
        <p:spPr>
          <a:xfrm>
            <a:off x="9364549" y="61373"/>
            <a:ext cx="2739536" cy="536422"/>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03680" y="623667"/>
            <a:ext cx="11084538" cy="639764"/>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03679" y="1852634"/>
            <a:ext cx="5185460" cy="639763"/>
          </a:xfrm>
        </p:spPr>
        <p:txBody>
          <a:bodyPr anchor="b">
            <a:noAutofit/>
          </a:bodyPr>
          <a:lstStyle>
            <a:lvl1pPr marL="0" indent="0" algn="l">
              <a:buNone/>
              <a:defRPr sz="3700" b="0">
                <a:solidFill>
                  <a:schemeClr val="tx2"/>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4" name="Content Placeholder 3"/>
          <p:cNvSpPr>
            <a:spLocks noGrp="1"/>
          </p:cNvSpPr>
          <p:nvPr>
            <p:ph sz="half" idx="2"/>
          </p:nvPr>
        </p:nvSpPr>
        <p:spPr>
          <a:xfrm>
            <a:off x="403679" y="2616749"/>
            <a:ext cx="5185460" cy="3558783"/>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02206" y="1852634"/>
            <a:ext cx="5383396" cy="639763"/>
          </a:xfrm>
        </p:spPr>
        <p:txBody>
          <a:bodyPr anchor="b">
            <a:noAutofit/>
          </a:bodyPr>
          <a:lstStyle>
            <a:lvl1pPr marL="0" indent="0" algn="l">
              <a:buNone/>
              <a:defRPr sz="3700" b="0">
                <a:solidFill>
                  <a:schemeClr val="tx2"/>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102206" y="2616749"/>
            <a:ext cx="5383396" cy="3558783"/>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1D2EA5EF-C699-AF4C-BA42-C0A1CAAB713C}" type="slidenum">
              <a:rPr lang="en-US" smtClean="0"/>
              <a:t>‹#›</a:t>
            </a:fld>
            <a:endParaRPr lang="en-US"/>
          </a:p>
        </p:txBody>
      </p:sp>
      <p:pic>
        <p:nvPicPr>
          <p:cNvPr id="15" name="Picture 14"/>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
        <p:nvSpPr>
          <p:cNvPr id="14" name="Date Placeholder 3">
            <a:extLst>
              <a:ext uri="{FF2B5EF4-FFF2-40B4-BE49-F238E27FC236}">
                <a16:creationId xmlns:a16="http://schemas.microsoft.com/office/drawing/2014/main" id="{7102EE47-6571-44F7-A46E-62B08CB3AE86}"/>
              </a:ext>
            </a:extLst>
          </p:cNvPr>
          <p:cNvSpPr>
            <a:spLocks noGrp="1"/>
          </p:cNvSpPr>
          <p:nvPr>
            <p:ph type="dt" sz="half" idx="13"/>
          </p:nvPr>
        </p:nvSpPr>
        <p:spPr>
          <a:xfrm>
            <a:off x="9842269" y="6354772"/>
            <a:ext cx="1241202" cy="365760"/>
          </a:xfrm>
          <a:prstGeom prst="rect">
            <a:avLst/>
          </a:prstGeom>
        </p:spPr>
        <p:txBody>
          <a:bodyPr lIns="121899" tIns="60949" rIns="121899" bIns="60949" anchor="ctr"/>
          <a:lstStyle>
            <a:lvl1pPr>
              <a:defRPr sz="1600">
                <a:solidFill>
                  <a:srgbClr val="88A7DF"/>
                </a:solidFill>
              </a:defRPr>
            </a:lvl1pPr>
          </a:lstStyle>
          <a:p>
            <a:fld id="{7893E8DE-12AA-4C25-A832-DA4E5C2B8620}" type="datetime1">
              <a:rPr lang="en-US" smtClean="0"/>
              <a:t>1/12/2024</a:t>
            </a:fld>
            <a:endParaRPr lang="en-US"/>
          </a:p>
        </p:txBody>
      </p:sp>
      <p:sp>
        <p:nvSpPr>
          <p:cNvPr id="16" name="Footer Placeholder 4">
            <a:extLst>
              <a:ext uri="{FF2B5EF4-FFF2-40B4-BE49-F238E27FC236}">
                <a16:creationId xmlns:a16="http://schemas.microsoft.com/office/drawing/2014/main" id="{A763E0D4-1842-4556-ACAA-98A89E4780F0}"/>
              </a:ext>
            </a:extLst>
          </p:cNvPr>
          <p:cNvSpPr>
            <a:spLocks noGrp="1"/>
          </p:cNvSpPr>
          <p:nvPr>
            <p:ph type="ftr" sz="quarter" idx="14"/>
          </p:nvPr>
        </p:nvSpPr>
        <p:spPr>
          <a:xfrm>
            <a:off x="4277588" y="6354772"/>
            <a:ext cx="5564681" cy="365760"/>
          </a:xfrm>
          <a:prstGeom prst="rect">
            <a:avLst/>
          </a:prstGeom>
        </p:spPr>
        <p:txBody>
          <a:bodyPr lIns="121899" tIns="60949" rIns="121899" bIns="60949" anchor="ctr"/>
          <a:lstStyle>
            <a:lvl1pPr>
              <a:defRPr sz="1600">
                <a:solidFill>
                  <a:schemeClr val="tx2">
                    <a:lumMod val="40000"/>
                    <a:lumOff val="60000"/>
                  </a:schemeClr>
                </a:solidFill>
              </a:defRPr>
            </a:lvl1pPr>
          </a:lstStyle>
          <a:p>
            <a:endParaRPr lang="en-US"/>
          </a:p>
        </p:txBody>
      </p:sp>
      <p:pic>
        <p:nvPicPr>
          <p:cNvPr id="7" name="Picture 6" descr="A black background with blue and red text&#10;&#10;Description automatically generated with low confidence">
            <a:extLst>
              <a:ext uri="{FF2B5EF4-FFF2-40B4-BE49-F238E27FC236}">
                <a16:creationId xmlns:a16="http://schemas.microsoft.com/office/drawing/2014/main" id="{98440619-97FD-82BC-C8F0-AA5686F8BFAB}"/>
              </a:ext>
            </a:extLst>
          </p:cNvPr>
          <p:cNvPicPr>
            <a:picLocks noChangeAspect="1"/>
          </p:cNvPicPr>
          <p:nvPr userDrawn="1"/>
        </p:nvPicPr>
        <p:blipFill>
          <a:blip r:embed="rId3"/>
          <a:stretch>
            <a:fillRect/>
          </a:stretch>
        </p:blipFill>
        <p:spPr>
          <a:xfrm>
            <a:off x="9364549" y="61373"/>
            <a:ext cx="2739536" cy="536422"/>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442" y="631979"/>
            <a:ext cx="11084538" cy="785659"/>
          </a:xfrm>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1D2EA5EF-C699-AF4C-BA42-C0A1CAAB713C}" type="slidenum">
              <a:rPr lang="en-US" smtClean="0"/>
              <a:t>‹#›</a:t>
            </a:fld>
            <a:endParaRPr lang="en-US"/>
          </a:p>
        </p:txBody>
      </p:sp>
      <p:pic>
        <p:nvPicPr>
          <p:cNvPr id="11" name="Picture 10"/>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
        <p:nvSpPr>
          <p:cNvPr id="10" name="Date Placeholder 3">
            <a:extLst>
              <a:ext uri="{FF2B5EF4-FFF2-40B4-BE49-F238E27FC236}">
                <a16:creationId xmlns:a16="http://schemas.microsoft.com/office/drawing/2014/main" id="{8ACF0D13-FC1F-4B3C-AAA2-BBB608651DB9}"/>
              </a:ext>
            </a:extLst>
          </p:cNvPr>
          <p:cNvSpPr>
            <a:spLocks noGrp="1"/>
          </p:cNvSpPr>
          <p:nvPr>
            <p:ph type="dt" sz="half" idx="2"/>
          </p:nvPr>
        </p:nvSpPr>
        <p:spPr>
          <a:xfrm>
            <a:off x="9842269" y="6354772"/>
            <a:ext cx="1241202" cy="365760"/>
          </a:xfrm>
          <a:prstGeom prst="rect">
            <a:avLst/>
          </a:prstGeom>
        </p:spPr>
        <p:txBody>
          <a:bodyPr lIns="121899" tIns="60949" rIns="121899" bIns="60949" anchor="ctr"/>
          <a:lstStyle>
            <a:lvl1pPr>
              <a:defRPr sz="1600">
                <a:solidFill>
                  <a:srgbClr val="88A7DF"/>
                </a:solidFill>
              </a:defRPr>
            </a:lvl1pPr>
          </a:lstStyle>
          <a:p>
            <a:fld id="{4F466C5B-FCB1-48E4-8A80-A5C793FD3513}" type="datetime1">
              <a:rPr lang="en-US" smtClean="0"/>
              <a:t>1/12/2024</a:t>
            </a:fld>
            <a:endParaRPr lang="en-US"/>
          </a:p>
        </p:txBody>
      </p:sp>
      <p:sp>
        <p:nvSpPr>
          <p:cNvPr id="12" name="Footer Placeholder 4">
            <a:extLst>
              <a:ext uri="{FF2B5EF4-FFF2-40B4-BE49-F238E27FC236}">
                <a16:creationId xmlns:a16="http://schemas.microsoft.com/office/drawing/2014/main" id="{DD2EE392-EB8F-42BE-8510-F6AAF13B0696}"/>
              </a:ext>
            </a:extLst>
          </p:cNvPr>
          <p:cNvSpPr>
            <a:spLocks noGrp="1"/>
          </p:cNvSpPr>
          <p:nvPr>
            <p:ph type="ftr" sz="quarter" idx="3"/>
          </p:nvPr>
        </p:nvSpPr>
        <p:spPr>
          <a:xfrm>
            <a:off x="4277588" y="6354772"/>
            <a:ext cx="5564681" cy="365760"/>
          </a:xfrm>
          <a:prstGeom prst="rect">
            <a:avLst/>
          </a:prstGeom>
        </p:spPr>
        <p:txBody>
          <a:bodyPr lIns="121899" tIns="60949" rIns="121899" bIns="60949" anchor="ctr"/>
          <a:lstStyle>
            <a:lvl1pPr>
              <a:defRPr sz="1600">
                <a:solidFill>
                  <a:schemeClr val="tx2">
                    <a:lumMod val="40000"/>
                    <a:lumOff val="60000"/>
                  </a:schemeClr>
                </a:solidFill>
              </a:defRPr>
            </a:lvl1pPr>
          </a:lstStyle>
          <a:p>
            <a:endParaRPr lang="en-US"/>
          </a:p>
        </p:txBody>
      </p:sp>
      <p:pic>
        <p:nvPicPr>
          <p:cNvPr id="3" name="Picture 2" descr="A black background with blue and red text&#10;&#10;Description automatically generated with low confidence">
            <a:extLst>
              <a:ext uri="{FF2B5EF4-FFF2-40B4-BE49-F238E27FC236}">
                <a16:creationId xmlns:a16="http://schemas.microsoft.com/office/drawing/2014/main" id="{1983ECE0-5218-47EA-0260-AAE96701A233}"/>
              </a:ext>
            </a:extLst>
          </p:cNvPr>
          <p:cNvPicPr>
            <a:picLocks noChangeAspect="1"/>
          </p:cNvPicPr>
          <p:nvPr userDrawn="1"/>
        </p:nvPicPr>
        <p:blipFill>
          <a:blip r:embed="rId3"/>
          <a:stretch>
            <a:fillRect/>
          </a:stretch>
        </p:blipFill>
        <p:spPr>
          <a:xfrm>
            <a:off x="9364549" y="61373"/>
            <a:ext cx="2739536" cy="536422"/>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D2EA5EF-C699-AF4C-BA42-C0A1CAAB713C}" type="slidenum">
              <a:rPr lang="en-US" smtClean="0"/>
              <a:t>‹#›</a:t>
            </a:fld>
            <a:endParaRPr lang="en-US"/>
          </a:p>
        </p:txBody>
      </p:sp>
      <p:pic>
        <p:nvPicPr>
          <p:cNvPr id="10" name="Picture 9"/>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
        <p:nvSpPr>
          <p:cNvPr id="9" name="Date Placeholder 3">
            <a:extLst>
              <a:ext uri="{FF2B5EF4-FFF2-40B4-BE49-F238E27FC236}">
                <a16:creationId xmlns:a16="http://schemas.microsoft.com/office/drawing/2014/main" id="{E715D2B7-69D6-4060-94BD-F8D3E0BB66FF}"/>
              </a:ext>
            </a:extLst>
          </p:cNvPr>
          <p:cNvSpPr>
            <a:spLocks noGrp="1"/>
          </p:cNvSpPr>
          <p:nvPr>
            <p:ph type="dt" sz="half" idx="2"/>
          </p:nvPr>
        </p:nvSpPr>
        <p:spPr>
          <a:xfrm>
            <a:off x="9842269" y="6354772"/>
            <a:ext cx="1241202" cy="365760"/>
          </a:xfrm>
          <a:prstGeom prst="rect">
            <a:avLst/>
          </a:prstGeom>
        </p:spPr>
        <p:txBody>
          <a:bodyPr lIns="121899" tIns="60949" rIns="121899" bIns="60949" anchor="ctr"/>
          <a:lstStyle>
            <a:lvl1pPr>
              <a:defRPr sz="1600">
                <a:solidFill>
                  <a:srgbClr val="88A7DF"/>
                </a:solidFill>
              </a:defRPr>
            </a:lvl1pPr>
          </a:lstStyle>
          <a:p>
            <a:fld id="{597AEF84-7279-43C9-8B37-3CBDC3887EC4}" type="datetime1">
              <a:rPr lang="en-US" smtClean="0"/>
              <a:t>1/12/2024</a:t>
            </a:fld>
            <a:endParaRPr lang="en-US"/>
          </a:p>
        </p:txBody>
      </p:sp>
      <p:sp>
        <p:nvSpPr>
          <p:cNvPr id="11" name="Footer Placeholder 4">
            <a:extLst>
              <a:ext uri="{FF2B5EF4-FFF2-40B4-BE49-F238E27FC236}">
                <a16:creationId xmlns:a16="http://schemas.microsoft.com/office/drawing/2014/main" id="{91FE8E16-7195-49E0-B42C-ED7D5BB12E88}"/>
              </a:ext>
            </a:extLst>
          </p:cNvPr>
          <p:cNvSpPr>
            <a:spLocks noGrp="1"/>
          </p:cNvSpPr>
          <p:nvPr>
            <p:ph type="ftr" sz="quarter" idx="3"/>
          </p:nvPr>
        </p:nvSpPr>
        <p:spPr>
          <a:xfrm>
            <a:off x="4277588" y="6354772"/>
            <a:ext cx="5564681" cy="365760"/>
          </a:xfrm>
          <a:prstGeom prst="rect">
            <a:avLst/>
          </a:prstGeom>
        </p:spPr>
        <p:txBody>
          <a:bodyPr lIns="121899" tIns="60949" rIns="121899" bIns="60949" anchor="ctr"/>
          <a:lstStyle>
            <a:lvl1pPr>
              <a:defRPr sz="1600">
                <a:solidFill>
                  <a:schemeClr val="tx2">
                    <a:lumMod val="40000"/>
                    <a:lumOff val="60000"/>
                  </a:schemeClr>
                </a:solidFill>
              </a:defRPr>
            </a:lvl1pPr>
          </a:lstStyle>
          <a:p>
            <a:endParaRPr lang="en-US"/>
          </a:p>
        </p:txBody>
      </p:sp>
      <p:pic>
        <p:nvPicPr>
          <p:cNvPr id="2" name="Picture 1" descr="A black background with blue and red text&#10;&#10;Description automatically generated with low confidence">
            <a:extLst>
              <a:ext uri="{FF2B5EF4-FFF2-40B4-BE49-F238E27FC236}">
                <a16:creationId xmlns:a16="http://schemas.microsoft.com/office/drawing/2014/main" id="{A0E84AEF-2445-E35E-657E-CC338CC22438}"/>
              </a:ext>
            </a:extLst>
          </p:cNvPr>
          <p:cNvPicPr>
            <a:picLocks noChangeAspect="1"/>
          </p:cNvPicPr>
          <p:nvPr userDrawn="1"/>
        </p:nvPicPr>
        <p:blipFill>
          <a:blip r:embed="rId3"/>
          <a:stretch>
            <a:fillRect/>
          </a:stretch>
        </p:blipFill>
        <p:spPr>
          <a:xfrm>
            <a:off x="9364549" y="61373"/>
            <a:ext cx="2739536" cy="536422"/>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06296" y="5495544"/>
            <a:ext cx="11352796" cy="594360"/>
          </a:xfrm>
        </p:spPr>
        <p:txBody>
          <a:bodyPr anchor="b"/>
          <a:lstStyle>
            <a:lvl1pPr algn="ctr">
              <a:defRPr sz="2900" b="0"/>
            </a:lvl1pPr>
          </a:lstStyle>
          <a:p>
            <a:r>
              <a:rPr lang="en-US"/>
              <a:t>Click to edit Master title style</a:t>
            </a:r>
          </a:p>
        </p:txBody>
      </p:sp>
      <p:sp>
        <p:nvSpPr>
          <p:cNvPr id="7" name="Slide Number Placeholder 6"/>
          <p:cNvSpPr>
            <a:spLocks noGrp="1"/>
          </p:cNvSpPr>
          <p:nvPr>
            <p:ph type="sldNum" sz="quarter" idx="12"/>
          </p:nvPr>
        </p:nvSpPr>
        <p:spPr/>
        <p:txBody>
          <a:bodyPr/>
          <a:lstStyle/>
          <a:p>
            <a:fld id="{1D2EA5EF-C699-AF4C-BA42-C0A1CAAB713C}" type="slidenum">
              <a:rPr lang="en-US" smtClean="0"/>
              <a:t>‹#›</a:t>
            </a:fld>
            <a:endParaRPr lang="en-US"/>
          </a:p>
        </p:txBody>
      </p:sp>
      <p:sp>
        <p:nvSpPr>
          <p:cNvPr id="9" name="Content Placeholder 8"/>
          <p:cNvSpPr>
            <a:spLocks noGrp="1"/>
          </p:cNvSpPr>
          <p:nvPr>
            <p:ph sz="quarter" idx="13"/>
          </p:nvPr>
        </p:nvSpPr>
        <p:spPr>
          <a:xfrm>
            <a:off x="406295" y="631980"/>
            <a:ext cx="11352796" cy="46918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
        <p:nvSpPr>
          <p:cNvPr id="13" name="Date Placeholder 3">
            <a:extLst>
              <a:ext uri="{FF2B5EF4-FFF2-40B4-BE49-F238E27FC236}">
                <a16:creationId xmlns:a16="http://schemas.microsoft.com/office/drawing/2014/main" id="{37DBA1B4-FF42-445C-BE51-C0E213C52B41}"/>
              </a:ext>
            </a:extLst>
          </p:cNvPr>
          <p:cNvSpPr>
            <a:spLocks noGrp="1"/>
          </p:cNvSpPr>
          <p:nvPr>
            <p:ph type="dt" sz="half" idx="2"/>
          </p:nvPr>
        </p:nvSpPr>
        <p:spPr>
          <a:xfrm>
            <a:off x="9842269" y="6354772"/>
            <a:ext cx="1241202" cy="365760"/>
          </a:xfrm>
          <a:prstGeom prst="rect">
            <a:avLst/>
          </a:prstGeom>
        </p:spPr>
        <p:txBody>
          <a:bodyPr lIns="121899" tIns="60949" rIns="121899" bIns="60949" anchor="ctr"/>
          <a:lstStyle>
            <a:lvl1pPr>
              <a:defRPr sz="1600">
                <a:solidFill>
                  <a:srgbClr val="88A7DF"/>
                </a:solidFill>
              </a:defRPr>
            </a:lvl1pPr>
          </a:lstStyle>
          <a:p>
            <a:fld id="{47FECC2D-E9BC-463A-816B-E29E58AC1F0F}" type="datetime1">
              <a:rPr lang="en-US" smtClean="0"/>
              <a:t>1/12/2024</a:t>
            </a:fld>
            <a:endParaRPr lang="en-US"/>
          </a:p>
        </p:txBody>
      </p:sp>
      <p:sp>
        <p:nvSpPr>
          <p:cNvPr id="14" name="Footer Placeholder 4">
            <a:extLst>
              <a:ext uri="{FF2B5EF4-FFF2-40B4-BE49-F238E27FC236}">
                <a16:creationId xmlns:a16="http://schemas.microsoft.com/office/drawing/2014/main" id="{6C2E68F3-E9B6-4B89-AE2A-8B28C80C3191}"/>
              </a:ext>
            </a:extLst>
          </p:cNvPr>
          <p:cNvSpPr>
            <a:spLocks noGrp="1"/>
          </p:cNvSpPr>
          <p:nvPr>
            <p:ph type="ftr" sz="quarter" idx="3"/>
          </p:nvPr>
        </p:nvSpPr>
        <p:spPr>
          <a:xfrm>
            <a:off x="4277588" y="6354772"/>
            <a:ext cx="5564681" cy="365760"/>
          </a:xfrm>
          <a:prstGeom prst="rect">
            <a:avLst/>
          </a:prstGeom>
        </p:spPr>
        <p:txBody>
          <a:bodyPr lIns="121899" tIns="60949" rIns="121899" bIns="60949" anchor="ctr"/>
          <a:lstStyle>
            <a:lvl1pPr>
              <a:defRPr sz="1600">
                <a:solidFill>
                  <a:schemeClr val="tx2">
                    <a:lumMod val="40000"/>
                    <a:lumOff val="60000"/>
                  </a:schemeClr>
                </a:solidFill>
              </a:defRPr>
            </a:lvl1pPr>
          </a:lstStyle>
          <a:p>
            <a:endParaRPr lang="en-US"/>
          </a:p>
        </p:txBody>
      </p:sp>
      <p:pic>
        <p:nvPicPr>
          <p:cNvPr id="3" name="Picture 2" descr="A black background with blue and red text&#10;&#10;Description automatically generated with low confidence">
            <a:extLst>
              <a:ext uri="{FF2B5EF4-FFF2-40B4-BE49-F238E27FC236}">
                <a16:creationId xmlns:a16="http://schemas.microsoft.com/office/drawing/2014/main" id="{DAC6B4CE-06D3-5B5C-CD50-230C586136B4}"/>
              </a:ext>
            </a:extLst>
          </p:cNvPr>
          <p:cNvPicPr>
            <a:picLocks noChangeAspect="1"/>
          </p:cNvPicPr>
          <p:nvPr userDrawn="1"/>
        </p:nvPicPr>
        <p:blipFill>
          <a:blip r:embed="rId3"/>
          <a:stretch>
            <a:fillRect/>
          </a:stretch>
        </p:blipFill>
        <p:spPr>
          <a:xfrm>
            <a:off x="9364549" y="61373"/>
            <a:ext cx="2739536" cy="536422"/>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02231" y="5006828"/>
            <a:ext cx="11448015" cy="522557"/>
          </a:xfrm>
        </p:spPr>
        <p:txBody>
          <a:bodyPr anchor="b"/>
          <a:lstStyle>
            <a:lvl1pPr algn="ctr">
              <a:defRPr sz="2900" b="0">
                <a:ln>
                  <a:noFill/>
                </a:ln>
                <a:solidFill>
                  <a:schemeClr val="accent6"/>
                </a:solidFill>
              </a:defRPr>
            </a:lvl1pPr>
          </a:lstStyle>
          <a:p>
            <a:r>
              <a:rPr lang="en-US"/>
              <a:t>Click to edit Master title style</a:t>
            </a:r>
          </a:p>
        </p:txBody>
      </p:sp>
      <p:sp>
        <p:nvSpPr>
          <p:cNvPr id="3" name="Picture Placeholder 2"/>
          <p:cNvSpPr>
            <a:spLocks noGrp="1"/>
          </p:cNvSpPr>
          <p:nvPr>
            <p:ph type="pic" idx="1"/>
          </p:nvPr>
        </p:nvSpPr>
        <p:spPr>
          <a:xfrm>
            <a:off x="0" y="710146"/>
            <a:ext cx="12188825" cy="4214102"/>
          </a:xfrm>
        </p:spPr>
        <p:txBody>
          <a:bodyPr/>
          <a:lstStyle>
            <a:lvl1pPr marL="0" indent="0">
              <a:buNone/>
              <a:defRPr sz="43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a:t>Click icon to add picture</a:t>
            </a:r>
          </a:p>
        </p:txBody>
      </p:sp>
      <p:sp>
        <p:nvSpPr>
          <p:cNvPr id="4" name="Text Placeholder 3"/>
          <p:cNvSpPr>
            <a:spLocks noGrp="1"/>
          </p:cNvSpPr>
          <p:nvPr>
            <p:ph type="body" sz="half" idx="2"/>
          </p:nvPr>
        </p:nvSpPr>
        <p:spPr>
          <a:xfrm>
            <a:off x="402231" y="5607551"/>
            <a:ext cx="11448015" cy="538395"/>
          </a:xfrm>
        </p:spPr>
        <p:txBody>
          <a:bodyPr>
            <a:normAutofit/>
          </a:bodyPr>
          <a:lstStyle>
            <a:lvl1pPr marL="0" indent="0" algn="ctr">
              <a:buNone/>
              <a:defRPr sz="2100"/>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
        <p:nvSpPr>
          <p:cNvPr id="9" name="Slide Number Placeholder 8"/>
          <p:cNvSpPr>
            <a:spLocks noGrp="1"/>
          </p:cNvSpPr>
          <p:nvPr>
            <p:ph type="sldNum" sz="quarter" idx="11"/>
          </p:nvPr>
        </p:nvSpPr>
        <p:spPr/>
        <p:txBody>
          <a:bodyPr/>
          <a:lstStyle/>
          <a:p>
            <a:fld id="{1D2EA5EF-C699-AF4C-BA42-C0A1CAAB713C}" type="slidenum">
              <a:rPr lang="en-US" smtClean="0"/>
              <a:t>‹#›</a:t>
            </a:fld>
            <a:endParaRPr lang="en-US"/>
          </a:p>
        </p:txBody>
      </p:sp>
      <p:pic>
        <p:nvPicPr>
          <p:cNvPr id="12" name="Picture 11"/>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
        <p:nvSpPr>
          <p:cNvPr id="14" name="Date Placeholder 3">
            <a:extLst>
              <a:ext uri="{FF2B5EF4-FFF2-40B4-BE49-F238E27FC236}">
                <a16:creationId xmlns:a16="http://schemas.microsoft.com/office/drawing/2014/main" id="{98648971-689F-46E8-852C-77D96019BF38}"/>
              </a:ext>
            </a:extLst>
          </p:cNvPr>
          <p:cNvSpPr>
            <a:spLocks noGrp="1"/>
          </p:cNvSpPr>
          <p:nvPr>
            <p:ph type="dt" sz="half" idx="12"/>
          </p:nvPr>
        </p:nvSpPr>
        <p:spPr>
          <a:xfrm>
            <a:off x="9842269" y="6354772"/>
            <a:ext cx="1241202" cy="365760"/>
          </a:xfrm>
          <a:prstGeom prst="rect">
            <a:avLst/>
          </a:prstGeom>
        </p:spPr>
        <p:txBody>
          <a:bodyPr lIns="121899" tIns="60949" rIns="121899" bIns="60949" anchor="ctr"/>
          <a:lstStyle>
            <a:lvl1pPr>
              <a:defRPr sz="1600">
                <a:solidFill>
                  <a:srgbClr val="88A7DF"/>
                </a:solidFill>
              </a:defRPr>
            </a:lvl1pPr>
          </a:lstStyle>
          <a:p>
            <a:fld id="{4483A2B3-B317-4623-ACA7-FEE249A1D36F}" type="datetime1">
              <a:rPr lang="en-US" smtClean="0"/>
              <a:t>1/12/2024</a:t>
            </a:fld>
            <a:endParaRPr lang="en-US"/>
          </a:p>
        </p:txBody>
      </p:sp>
      <p:sp>
        <p:nvSpPr>
          <p:cNvPr id="15" name="Footer Placeholder 4">
            <a:extLst>
              <a:ext uri="{FF2B5EF4-FFF2-40B4-BE49-F238E27FC236}">
                <a16:creationId xmlns:a16="http://schemas.microsoft.com/office/drawing/2014/main" id="{C646D5F0-85EF-4896-A272-C0835593898A}"/>
              </a:ext>
            </a:extLst>
          </p:cNvPr>
          <p:cNvSpPr>
            <a:spLocks noGrp="1"/>
          </p:cNvSpPr>
          <p:nvPr>
            <p:ph type="ftr" sz="quarter" idx="3"/>
          </p:nvPr>
        </p:nvSpPr>
        <p:spPr>
          <a:xfrm>
            <a:off x="4277588" y="6354772"/>
            <a:ext cx="5564681" cy="365760"/>
          </a:xfrm>
          <a:prstGeom prst="rect">
            <a:avLst/>
          </a:prstGeom>
        </p:spPr>
        <p:txBody>
          <a:bodyPr lIns="121899" tIns="60949" rIns="121899" bIns="60949" anchor="ctr"/>
          <a:lstStyle>
            <a:lvl1pPr>
              <a:defRPr sz="1600">
                <a:solidFill>
                  <a:schemeClr val="tx2">
                    <a:lumMod val="40000"/>
                    <a:lumOff val="60000"/>
                  </a:schemeClr>
                </a:solidFill>
              </a:defRPr>
            </a:lvl1pPr>
          </a:lstStyle>
          <a:p>
            <a:endParaRPr lang="en-US"/>
          </a:p>
        </p:txBody>
      </p:sp>
      <p:pic>
        <p:nvPicPr>
          <p:cNvPr id="5" name="Picture 4" descr="A black background with blue and red text&#10;&#10;Description automatically generated with low confidence">
            <a:extLst>
              <a:ext uri="{FF2B5EF4-FFF2-40B4-BE49-F238E27FC236}">
                <a16:creationId xmlns:a16="http://schemas.microsoft.com/office/drawing/2014/main" id="{FD97376E-448F-4123-BB96-C8A2AF7E58E8}"/>
              </a:ext>
            </a:extLst>
          </p:cNvPr>
          <p:cNvPicPr>
            <a:picLocks noChangeAspect="1"/>
          </p:cNvPicPr>
          <p:nvPr userDrawn="1"/>
        </p:nvPicPr>
        <p:blipFill>
          <a:blip r:embed="rId3"/>
          <a:stretch>
            <a:fillRect/>
          </a:stretch>
        </p:blipFill>
        <p:spPr>
          <a:xfrm>
            <a:off x="9364549" y="61373"/>
            <a:ext cx="2739536" cy="536422"/>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10000"/>
            <a:lumOff val="90000"/>
            <a:alpha val="11000"/>
          </a:schemeClr>
        </a:solidFill>
        <a:effectLst/>
      </p:bgPr>
    </p:bg>
    <p:spTree>
      <p:nvGrpSpPr>
        <p:cNvPr id="1" name=""/>
        <p:cNvGrpSpPr/>
        <p:nvPr/>
      </p:nvGrpSpPr>
      <p:grpSpPr>
        <a:xfrm>
          <a:off x="0" y="0"/>
          <a:ext cx="0" cy="0"/>
          <a:chOff x="0" y="0"/>
          <a:chExt cx="0" cy="0"/>
        </a:xfrm>
      </p:grpSpPr>
      <p:pic>
        <p:nvPicPr>
          <p:cNvPr id="4" name="Picture 3" descr="large-ribbon_ghost.png"/>
          <p:cNvPicPr>
            <a:picLocks noChangeAspect="1"/>
          </p:cNvPicPr>
          <p:nvPr userDrawn="1"/>
        </p:nvPicPr>
        <p:blipFill rotWithShape="1">
          <a:blip r:embed="rId14">
            <a:extLst>
              <a:ext uri="{28A0092B-C50C-407E-A947-70E740481C1C}">
                <a14:useLocalDpi xmlns:a14="http://schemas.microsoft.com/office/drawing/2010/main" val="0"/>
              </a:ext>
            </a:extLst>
          </a:blip>
          <a:srcRect l="22457" t="32317" r="11115"/>
          <a:stretch/>
        </p:blipFill>
        <p:spPr>
          <a:xfrm>
            <a:off x="2" y="1"/>
            <a:ext cx="12188824" cy="6197487"/>
          </a:xfrm>
          <a:prstGeom prst="rect">
            <a:avLst/>
          </a:prstGeom>
        </p:spPr>
      </p:pic>
      <p:sp>
        <p:nvSpPr>
          <p:cNvPr id="7" name="Rectangle 6"/>
          <p:cNvSpPr/>
          <p:nvPr userDrawn="1"/>
        </p:nvSpPr>
        <p:spPr>
          <a:xfrm>
            <a:off x="3" y="6223069"/>
            <a:ext cx="12188824" cy="6400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en-US"/>
          </a:p>
        </p:txBody>
      </p:sp>
      <p:sp>
        <p:nvSpPr>
          <p:cNvPr id="2" name="Title Placeholder 1"/>
          <p:cNvSpPr>
            <a:spLocks noGrp="1"/>
          </p:cNvSpPr>
          <p:nvPr>
            <p:ph type="title"/>
          </p:nvPr>
        </p:nvSpPr>
        <p:spPr>
          <a:xfrm>
            <a:off x="609442" y="274639"/>
            <a:ext cx="11084538" cy="1143000"/>
          </a:xfrm>
          <a:prstGeom prst="rect">
            <a:avLst/>
          </a:prstGeom>
        </p:spPr>
        <p:txBody>
          <a:bodyPr vert="horz" lIns="121899" tIns="60949" rIns="121899" bIns="60949" rtlCol="0" anchor="ctr">
            <a:noAutofit/>
          </a:bodyPr>
          <a:lstStyle/>
          <a:p>
            <a:r>
              <a:rPr lang="en-US"/>
              <a:t>Click to edit Master title style</a:t>
            </a:r>
          </a:p>
        </p:txBody>
      </p:sp>
      <p:sp>
        <p:nvSpPr>
          <p:cNvPr id="3" name="Text Placeholder 2"/>
          <p:cNvSpPr>
            <a:spLocks noGrp="1"/>
          </p:cNvSpPr>
          <p:nvPr>
            <p:ph type="body" idx="1"/>
          </p:nvPr>
        </p:nvSpPr>
        <p:spPr>
          <a:xfrm>
            <a:off x="609442" y="1600201"/>
            <a:ext cx="11084538" cy="4367299"/>
          </a:xfrm>
          <a:prstGeom prst="rect">
            <a:avLst/>
          </a:prstGeom>
        </p:spPr>
        <p:txBody>
          <a:bodyPr vert="horz" lIns="121899" tIns="60949" rIns="121899" bIns="6094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p:nvSpPr>
        <p:spPr>
          <a:xfrm>
            <a:off x="11274663" y="6223069"/>
            <a:ext cx="914162" cy="64008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en-US">
              <a:solidFill>
                <a:schemeClr val="accent6"/>
              </a:solidFill>
            </a:endParaRPr>
          </a:p>
        </p:txBody>
      </p:sp>
      <p:sp>
        <p:nvSpPr>
          <p:cNvPr id="6" name="Slide Number Placeholder 5"/>
          <p:cNvSpPr>
            <a:spLocks noGrp="1"/>
          </p:cNvSpPr>
          <p:nvPr>
            <p:ph type="sldNum" sz="quarter" idx="4"/>
          </p:nvPr>
        </p:nvSpPr>
        <p:spPr>
          <a:xfrm>
            <a:off x="11372755" y="6305883"/>
            <a:ext cx="731330" cy="396240"/>
          </a:xfrm>
          <a:prstGeom prst="bracketPair">
            <a:avLst>
              <a:gd name="adj" fmla="val 17949"/>
            </a:avLst>
          </a:prstGeom>
          <a:ln w="19050">
            <a:solidFill>
              <a:srgbClr val="FFFFFF"/>
            </a:solidFill>
          </a:ln>
        </p:spPr>
        <p:txBody>
          <a:bodyPr vert="horz" lIns="0" tIns="0" rIns="0" bIns="0" rtlCol="0" anchor="ctr"/>
          <a:lstStyle>
            <a:lvl1pPr algn="ctr">
              <a:defRPr sz="2400">
                <a:solidFill>
                  <a:schemeClr val="bg1"/>
                </a:solidFill>
              </a:defRPr>
            </a:lvl1pPr>
          </a:lstStyle>
          <a:p>
            <a:fld id="{1D2EA5EF-C699-AF4C-BA42-C0A1CAAB713C}" type="slidenum">
              <a:rPr lang="en-US" smtClean="0"/>
              <a:t>‹#›</a:t>
            </a:fld>
            <a:endParaRPr lang="en-US"/>
          </a:p>
        </p:txBody>
      </p:sp>
      <p:sp>
        <p:nvSpPr>
          <p:cNvPr id="15" name="Date Placeholder 3"/>
          <p:cNvSpPr>
            <a:spLocks noGrp="1"/>
          </p:cNvSpPr>
          <p:nvPr>
            <p:ph type="dt" sz="half" idx="2"/>
          </p:nvPr>
        </p:nvSpPr>
        <p:spPr>
          <a:xfrm>
            <a:off x="9842269" y="6354772"/>
            <a:ext cx="1241202" cy="365760"/>
          </a:xfrm>
          <a:prstGeom prst="rect">
            <a:avLst/>
          </a:prstGeom>
        </p:spPr>
        <p:txBody>
          <a:bodyPr lIns="121899" tIns="60949" rIns="121899" bIns="60949" anchor="ctr"/>
          <a:lstStyle>
            <a:lvl1pPr>
              <a:defRPr sz="1600">
                <a:solidFill>
                  <a:srgbClr val="88A7DF"/>
                </a:solidFill>
              </a:defRPr>
            </a:lvl1pPr>
          </a:lstStyle>
          <a:p>
            <a:fld id="{0727AB48-0AFD-43EF-A301-45415F14EE5A}" type="datetime1">
              <a:rPr lang="en-US" smtClean="0"/>
              <a:t>1/12/2024</a:t>
            </a:fld>
            <a:endParaRPr lang="en-US"/>
          </a:p>
        </p:txBody>
      </p:sp>
      <p:sp>
        <p:nvSpPr>
          <p:cNvPr id="16" name="Footer Placeholder 4"/>
          <p:cNvSpPr>
            <a:spLocks noGrp="1"/>
          </p:cNvSpPr>
          <p:nvPr>
            <p:ph type="ftr" sz="quarter" idx="3"/>
          </p:nvPr>
        </p:nvSpPr>
        <p:spPr>
          <a:xfrm>
            <a:off x="4277588" y="6354772"/>
            <a:ext cx="5564681" cy="365760"/>
          </a:xfrm>
          <a:prstGeom prst="rect">
            <a:avLst/>
          </a:prstGeom>
        </p:spPr>
        <p:txBody>
          <a:bodyPr lIns="121899" tIns="60949" rIns="121899" bIns="60949" anchor="ctr"/>
          <a:lstStyle>
            <a:lvl1pPr>
              <a:defRPr sz="1600">
                <a:solidFill>
                  <a:schemeClr val="tx2">
                    <a:lumMod val="40000"/>
                    <a:lumOff val="60000"/>
                  </a:schemeClr>
                </a:solidFill>
              </a:defRPr>
            </a:lvl1pPr>
          </a:lstStyle>
          <a:p>
            <a:endParaRPr lang="en-US"/>
          </a:p>
        </p:txBody>
      </p:sp>
      <p:pic>
        <p:nvPicPr>
          <p:cNvPr id="12" name="Picture 11" descr="A picture containing light, dark&#10;&#10;Description automatically generated">
            <a:extLst>
              <a:ext uri="{FF2B5EF4-FFF2-40B4-BE49-F238E27FC236}">
                <a16:creationId xmlns:a16="http://schemas.microsoft.com/office/drawing/2014/main" id="{23C31B1F-EF8C-4A0C-89C0-B2D3B03BE59D}"/>
              </a:ext>
            </a:extLst>
          </p:cNvPr>
          <p:cNvPicPr>
            <a:picLocks noChangeAspect="1"/>
          </p:cNvPicPr>
          <p:nvPr userDrawn="1"/>
        </p:nvPicPr>
        <p:blipFill>
          <a:blip r:embed="rId15">
            <a:alphaModFix amt="50000"/>
          </a:blip>
          <a:stretch>
            <a:fillRect/>
          </a:stretch>
        </p:blipFill>
        <p:spPr>
          <a:xfrm>
            <a:off x="-297391" y="-25580"/>
            <a:ext cx="15164098" cy="8381813"/>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3" r:id="rId12"/>
  </p:sldLayoutIdLst>
  <p:hf hdr="0" ftr="0" dt="0"/>
  <p:txStyles>
    <p:titleStyle>
      <a:lvl1pPr algn="l" defTabSz="1218987" rtl="0" eaLnBrk="1" latinLnBrk="0" hangingPunct="1">
        <a:spcBef>
          <a:spcPct val="0"/>
        </a:spcBef>
        <a:buNone/>
        <a:defRPr sz="5300" b="0" i="0" kern="1200" cap="none" spc="-133" baseline="0">
          <a:ln>
            <a:noFill/>
          </a:ln>
          <a:solidFill>
            <a:schemeClr val="accent6"/>
          </a:solidFill>
          <a:effectLst/>
          <a:latin typeface="+mj-lt"/>
          <a:ea typeface="+mj-ea"/>
          <a:cs typeface="ITC Avant Garde Std Md"/>
        </a:defRPr>
      </a:lvl1pPr>
    </p:titleStyle>
    <p:bodyStyle>
      <a:lvl1pPr marL="457120" indent="-304747" algn="l" defTabSz="1218987" rtl="0" eaLnBrk="1" latinLnBrk="0" hangingPunct="1">
        <a:spcBef>
          <a:spcPct val="20000"/>
        </a:spcBef>
        <a:buClr>
          <a:schemeClr val="accent6"/>
        </a:buClr>
        <a:buFont typeface="Wingdings" charset="2"/>
        <a:buChar char="§"/>
        <a:defRPr sz="3200" b="0" i="0" kern="1200">
          <a:solidFill>
            <a:schemeClr val="tx1"/>
          </a:solidFill>
          <a:latin typeface="+mn-lt"/>
          <a:ea typeface="+mn-ea"/>
          <a:cs typeface="ITC Avant Garde Std Md"/>
        </a:defRPr>
      </a:lvl1pPr>
      <a:lvl2pPr marL="853291" indent="-304747" algn="l" defTabSz="1218987" rtl="0" eaLnBrk="1" latinLnBrk="0" hangingPunct="1">
        <a:spcBef>
          <a:spcPct val="20000"/>
        </a:spcBef>
        <a:buClr>
          <a:schemeClr val="accent6"/>
        </a:buClr>
        <a:buFont typeface="Wingdings" charset="2"/>
        <a:buChar char="§"/>
        <a:defRPr sz="2900" b="0" i="0" kern="1200">
          <a:solidFill>
            <a:schemeClr val="tx1"/>
          </a:solidFill>
          <a:latin typeface="+mn-lt"/>
          <a:ea typeface="+mn-ea"/>
          <a:cs typeface="ITC Avant Garde Std Md"/>
        </a:defRPr>
      </a:lvl2pPr>
      <a:lvl3pPr marL="1340885" indent="-304747" algn="l" defTabSz="1218987" rtl="0" eaLnBrk="1" latinLnBrk="0" hangingPunct="1">
        <a:spcBef>
          <a:spcPct val="20000"/>
        </a:spcBef>
        <a:buClr>
          <a:schemeClr val="accent6"/>
        </a:buClr>
        <a:buFont typeface="Wingdings" charset="2"/>
        <a:buChar char="§"/>
        <a:defRPr sz="2700" b="0" i="0" kern="1200">
          <a:solidFill>
            <a:schemeClr val="tx1"/>
          </a:solidFill>
          <a:latin typeface="+mn-lt"/>
          <a:ea typeface="+mn-ea"/>
          <a:cs typeface="ITC Avant Garde Std Md"/>
        </a:defRPr>
      </a:lvl3pPr>
      <a:lvl4pPr marL="1706581" indent="-304747" algn="l" defTabSz="1218987"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4pPr>
      <a:lvl5pPr marL="2072277" indent="-304747" algn="l" defTabSz="1218987" rtl="0" eaLnBrk="1" latinLnBrk="0" hangingPunct="1">
        <a:spcBef>
          <a:spcPct val="20000"/>
        </a:spcBef>
        <a:buClr>
          <a:schemeClr val="accent6"/>
        </a:buClr>
        <a:buFont typeface="Wingdings" charset="2"/>
        <a:buChar char="§"/>
        <a:defRPr sz="2100" b="0" i="0" kern="1200" baseline="0">
          <a:solidFill>
            <a:schemeClr val="tx1"/>
          </a:solidFill>
          <a:latin typeface="+mn-lt"/>
          <a:ea typeface="+mn-ea"/>
          <a:cs typeface="ITC Avant Garde Std Md"/>
        </a:defRPr>
      </a:lvl5pPr>
      <a:lvl6pPr marL="2316075" indent="-243797" algn="l" defTabSz="1218987" rtl="0" eaLnBrk="1" latinLnBrk="0" hangingPunct="1">
        <a:spcBef>
          <a:spcPct val="20000"/>
        </a:spcBef>
        <a:buClr>
          <a:schemeClr val="accent1"/>
        </a:buClr>
        <a:buFont typeface="Arial" pitchFamily="34" charset="0"/>
        <a:buChar char="•"/>
        <a:defRPr sz="1900" kern="1200" baseline="0">
          <a:solidFill>
            <a:schemeClr val="tx1"/>
          </a:solidFill>
          <a:latin typeface="+mn-lt"/>
          <a:ea typeface="+mn-ea"/>
          <a:cs typeface="+mn-cs"/>
        </a:defRPr>
      </a:lvl6pPr>
      <a:lvl7pPr marL="2559872" indent="-243797" algn="l" defTabSz="1218987" rtl="0" eaLnBrk="1" latinLnBrk="0" hangingPunct="1">
        <a:spcBef>
          <a:spcPct val="20000"/>
        </a:spcBef>
        <a:buClr>
          <a:schemeClr val="accent2"/>
        </a:buClr>
        <a:buFont typeface="Arial" pitchFamily="34" charset="0"/>
        <a:buChar char="•"/>
        <a:defRPr sz="1900" kern="1200">
          <a:solidFill>
            <a:schemeClr val="tx1"/>
          </a:solidFill>
          <a:latin typeface="+mn-lt"/>
          <a:ea typeface="+mn-ea"/>
          <a:cs typeface="+mn-cs"/>
        </a:defRPr>
      </a:lvl7pPr>
      <a:lvl8pPr marL="2803669" indent="-243797" algn="l" defTabSz="1218987" rtl="0" eaLnBrk="1" latinLnBrk="0" hangingPunct="1">
        <a:spcBef>
          <a:spcPct val="20000"/>
        </a:spcBef>
        <a:buClr>
          <a:schemeClr val="accent3"/>
        </a:buClr>
        <a:buFont typeface="Arial" pitchFamily="34" charset="0"/>
        <a:buChar char="•"/>
        <a:defRPr sz="1900" kern="1200">
          <a:solidFill>
            <a:schemeClr val="tx1"/>
          </a:solidFill>
          <a:latin typeface="+mn-lt"/>
          <a:ea typeface="+mn-ea"/>
          <a:cs typeface="+mn-cs"/>
        </a:defRPr>
      </a:lvl8pPr>
      <a:lvl9pPr marL="3047467" indent="-243797" algn="l" defTabSz="1218987" rtl="0" eaLnBrk="1" latinLnBrk="0" hangingPunct="1">
        <a:spcBef>
          <a:spcPct val="20000"/>
        </a:spcBef>
        <a:buClr>
          <a:schemeClr val="accent4"/>
        </a:buClr>
        <a:buFont typeface="Arial" pitchFamily="34" charset="0"/>
        <a:buChar char="•"/>
        <a:defRPr sz="1900" kern="1200">
          <a:solidFill>
            <a:schemeClr val="tx1"/>
          </a:solidFill>
          <a:latin typeface="+mn-lt"/>
          <a:ea typeface="+mn-ea"/>
          <a:cs typeface="+mn-cs"/>
        </a:defRPr>
      </a:lvl9pPr>
    </p:bodyStyle>
    <p:other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hyperlink" Target="https://www.tandfonline.com/doi/abs/10.1080/09540121.2016.1273471?journalCode=caic20" TargetMode="External"/><Relationship Id="rId2" Type="http://schemas.openxmlformats.org/officeDocument/2006/relationships/hyperlink" Target="https://phacsstudy.org/cms_uploads/Health%20Education%20and%20Communication%20Documents/What_is_HIV.pdf" TargetMode="Externa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hyperlink" Target="https://aidsetc.org/" TargetMode="External"/><Relationship Id="rId2" Type="http://schemas.openxmlformats.org/officeDocument/2006/relationships/notesSlide" Target="../notesSlides/notesSlide3.xml"/><Relationship Id="rId1" Type="http://schemas.openxmlformats.org/officeDocument/2006/relationships/slideLayout" Target="../slideLayouts/slideLayout10.xml"/><Relationship Id="rId5" Type="http://schemas.openxmlformats.org/officeDocument/2006/relationships/hyperlink" Target="http://www.hiv.uw.edu/" TargetMode="External"/><Relationship Id="rId4" Type="http://schemas.openxmlformats.org/officeDocument/2006/relationships/hyperlink" Target="https://nccc/ucsf.edu"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6600" dirty="0"/>
              <a:t>Disclosing HIV to Children/Adolescents</a:t>
            </a:r>
          </a:p>
        </p:txBody>
      </p:sp>
      <p:sp>
        <p:nvSpPr>
          <p:cNvPr id="3" name="Subtitle 2"/>
          <p:cNvSpPr>
            <a:spLocks noGrp="1"/>
          </p:cNvSpPr>
          <p:nvPr>
            <p:ph type="subTitle" idx="1"/>
          </p:nvPr>
        </p:nvSpPr>
        <p:spPr/>
        <p:txBody>
          <a:bodyPr>
            <a:normAutofit fontScale="92500" lnSpcReduction="10000"/>
          </a:bodyPr>
          <a:lstStyle/>
          <a:p>
            <a:r>
              <a:rPr lang="en-US" sz="3200" dirty="0"/>
              <a:t>Chris Sinnock, LCSW &amp; Megan Wilkins, PhD</a:t>
            </a:r>
          </a:p>
          <a:p>
            <a:r>
              <a:rPr lang="en-US" sz="3200" dirty="0"/>
              <a:t>St. Jude Children’s Research Hospital </a:t>
            </a:r>
          </a:p>
        </p:txBody>
      </p:sp>
      <p:sp>
        <p:nvSpPr>
          <p:cNvPr id="8" name="Slide Number Placeholder 5">
            <a:extLst>
              <a:ext uri="{FF2B5EF4-FFF2-40B4-BE49-F238E27FC236}">
                <a16:creationId xmlns:a16="http://schemas.microsoft.com/office/drawing/2014/main" id="{B5A57CC9-C63A-179D-5025-3DA18D60A4B4}"/>
              </a:ext>
            </a:extLst>
          </p:cNvPr>
          <p:cNvSpPr txBox="1">
            <a:spLocks/>
          </p:cNvSpPr>
          <p:nvPr/>
        </p:nvSpPr>
        <p:spPr>
          <a:xfrm>
            <a:off x="11168398" y="6290933"/>
            <a:ext cx="1082007" cy="552117"/>
          </a:xfrm>
          <a:prstGeom prst="bracketPair">
            <a:avLst>
              <a:gd name="adj" fmla="val 17949"/>
            </a:avLst>
          </a:prstGeom>
        </p:spPr>
        <p:txBody>
          <a:bodyPr/>
          <a:lstStyle>
            <a:defPPr>
              <a:defRPr lang="en-US"/>
            </a:defPPr>
            <a:lvl1pPr marL="0" algn="l" defTabSz="609493" rtl="0" eaLnBrk="1" latinLnBrk="0" hangingPunct="1">
              <a:defRPr sz="2400" kern="1200">
                <a:solidFill>
                  <a:schemeClr val="tx1"/>
                </a:solidFill>
                <a:latin typeface="+mn-lt"/>
                <a:ea typeface="+mn-ea"/>
                <a:cs typeface="+mn-cs"/>
              </a:defRPr>
            </a:lvl1pPr>
            <a:lvl2pPr marL="609493" algn="l" defTabSz="609493" rtl="0" eaLnBrk="1" latinLnBrk="0" hangingPunct="1">
              <a:defRPr sz="2400" kern="1200">
                <a:solidFill>
                  <a:schemeClr val="tx1"/>
                </a:solidFill>
                <a:latin typeface="+mn-lt"/>
                <a:ea typeface="+mn-ea"/>
                <a:cs typeface="+mn-cs"/>
              </a:defRPr>
            </a:lvl2pPr>
            <a:lvl3pPr marL="1218987" algn="l" defTabSz="609493" rtl="0" eaLnBrk="1" latinLnBrk="0" hangingPunct="1">
              <a:defRPr sz="2400" kern="1200">
                <a:solidFill>
                  <a:schemeClr val="tx1"/>
                </a:solidFill>
                <a:latin typeface="+mn-lt"/>
                <a:ea typeface="+mn-ea"/>
                <a:cs typeface="+mn-cs"/>
              </a:defRPr>
            </a:lvl3pPr>
            <a:lvl4pPr marL="1828480" algn="l" defTabSz="609493" rtl="0" eaLnBrk="1" latinLnBrk="0" hangingPunct="1">
              <a:defRPr sz="2400" kern="1200">
                <a:solidFill>
                  <a:schemeClr val="tx1"/>
                </a:solidFill>
                <a:latin typeface="+mn-lt"/>
                <a:ea typeface="+mn-ea"/>
                <a:cs typeface="+mn-cs"/>
              </a:defRPr>
            </a:lvl4pPr>
            <a:lvl5pPr marL="2437973" algn="l" defTabSz="609493" rtl="0" eaLnBrk="1" latinLnBrk="0" hangingPunct="1">
              <a:defRPr sz="2400" kern="1200">
                <a:solidFill>
                  <a:schemeClr val="tx1"/>
                </a:solidFill>
                <a:latin typeface="+mn-lt"/>
                <a:ea typeface="+mn-ea"/>
                <a:cs typeface="+mn-cs"/>
              </a:defRPr>
            </a:lvl5pPr>
            <a:lvl6pPr marL="3047467" algn="l" defTabSz="609493" rtl="0" eaLnBrk="1" latinLnBrk="0" hangingPunct="1">
              <a:defRPr sz="2400" kern="1200">
                <a:solidFill>
                  <a:schemeClr val="tx1"/>
                </a:solidFill>
                <a:latin typeface="+mn-lt"/>
                <a:ea typeface="+mn-ea"/>
                <a:cs typeface="+mn-cs"/>
              </a:defRPr>
            </a:lvl6pPr>
            <a:lvl7pPr marL="3656960" algn="l" defTabSz="609493" rtl="0" eaLnBrk="1" latinLnBrk="0" hangingPunct="1">
              <a:defRPr sz="2400" kern="1200">
                <a:solidFill>
                  <a:schemeClr val="tx1"/>
                </a:solidFill>
                <a:latin typeface="+mn-lt"/>
                <a:ea typeface="+mn-ea"/>
                <a:cs typeface="+mn-cs"/>
              </a:defRPr>
            </a:lvl7pPr>
            <a:lvl8pPr marL="4266453" algn="l" defTabSz="609493" rtl="0" eaLnBrk="1" latinLnBrk="0" hangingPunct="1">
              <a:defRPr sz="2400" kern="1200">
                <a:solidFill>
                  <a:schemeClr val="tx1"/>
                </a:solidFill>
                <a:latin typeface="+mn-lt"/>
                <a:ea typeface="+mn-ea"/>
                <a:cs typeface="+mn-cs"/>
              </a:defRPr>
            </a:lvl8pPr>
            <a:lvl9pPr marL="4875947" algn="l" defTabSz="609493" rtl="0" eaLnBrk="1" latinLnBrk="0" hangingPunct="1">
              <a:defRPr sz="2400" kern="1200">
                <a:solidFill>
                  <a:schemeClr val="tx1"/>
                </a:solidFill>
                <a:latin typeface="+mn-lt"/>
                <a:ea typeface="+mn-ea"/>
                <a:cs typeface="+mn-cs"/>
              </a:defRPr>
            </a:lvl9pPr>
          </a:lstStyle>
          <a:p>
            <a:r>
              <a:rPr lang="en-US">
                <a:solidFill>
                  <a:schemeClr val="bg1"/>
                </a:solidFill>
              </a:rPr>
              <a:t> (  </a:t>
            </a:r>
            <a:fld id="{1D2EA5EF-C699-AF4C-BA42-C0A1CAAB713C}" type="slidenum">
              <a:rPr lang="en-US" smtClean="0">
                <a:solidFill>
                  <a:schemeClr val="bg1"/>
                </a:solidFill>
              </a:rPr>
              <a:pPr/>
              <a:t>1</a:t>
            </a:fld>
            <a:r>
              <a:rPr lang="en-US">
                <a:solidFill>
                  <a:schemeClr val="bg1"/>
                </a:solidFill>
              </a:rPr>
              <a:t>  )</a:t>
            </a:r>
          </a:p>
        </p:txBody>
      </p:sp>
    </p:spTree>
    <p:extLst>
      <p:ext uri="{BB962C8B-B14F-4D97-AF65-F5344CB8AC3E}">
        <p14:creationId xmlns:p14="http://schemas.microsoft.com/office/powerpoint/2010/main" val="18484465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EEA51-9531-91A9-8A32-0A5675A767C4}"/>
              </a:ext>
            </a:extLst>
          </p:cNvPr>
          <p:cNvSpPr>
            <a:spLocks noGrp="1"/>
          </p:cNvSpPr>
          <p:nvPr>
            <p:ph type="title"/>
          </p:nvPr>
        </p:nvSpPr>
        <p:spPr/>
        <p:txBody>
          <a:bodyPr/>
          <a:lstStyle/>
          <a:p>
            <a:r>
              <a:rPr lang="en-US"/>
              <a:t>Disclosure of Diagnosis: Process vs. Event</a:t>
            </a:r>
          </a:p>
        </p:txBody>
      </p:sp>
      <p:sp>
        <p:nvSpPr>
          <p:cNvPr id="3" name="Text Placeholder 2">
            <a:extLst>
              <a:ext uri="{FF2B5EF4-FFF2-40B4-BE49-F238E27FC236}">
                <a16:creationId xmlns:a16="http://schemas.microsoft.com/office/drawing/2014/main" id="{742A381C-EAFA-E7E9-0D8B-2B92FCF78B74}"/>
              </a:ext>
            </a:extLst>
          </p:cNvPr>
          <p:cNvSpPr>
            <a:spLocks noGrp="1"/>
          </p:cNvSpPr>
          <p:nvPr>
            <p:ph type="body" sz="quarter" idx="11"/>
          </p:nvPr>
        </p:nvSpPr>
        <p:spPr/>
        <p:txBody>
          <a:bodyPr/>
          <a:lstStyle/>
          <a:p>
            <a:r>
              <a:rPr lang="en-US" b="1"/>
              <a:t>Process</a:t>
            </a:r>
            <a:r>
              <a:rPr lang="en-US"/>
              <a:t> can incorporate developmental changes over time regarding concepts related to diagnosis and illness</a:t>
            </a:r>
          </a:p>
          <a:p>
            <a:pPr marL="1019567" lvl="2" indent="-342900">
              <a:buFont typeface="Arial" panose="020B0604020202020204" pitchFamily="34" charset="0"/>
              <a:buChar char="•"/>
            </a:pPr>
            <a:r>
              <a:rPr lang="en-US"/>
              <a:t>Build on information already presented</a:t>
            </a:r>
          </a:p>
          <a:p>
            <a:pPr marL="1019567" lvl="2" indent="-342900">
              <a:buFont typeface="Arial" panose="020B0604020202020204" pitchFamily="34" charset="0"/>
              <a:buChar char="•"/>
            </a:pPr>
            <a:r>
              <a:rPr lang="en-US"/>
              <a:t>Allows for follow up with family to monitor response</a:t>
            </a:r>
          </a:p>
          <a:p>
            <a:r>
              <a:rPr lang="en-US" b="1"/>
              <a:t>Event</a:t>
            </a:r>
            <a:r>
              <a:rPr lang="en-US"/>
              <a:t> implies a singular, one-time disclosure</a:t>
            </a:r>
          </a:p>
        </p:txBody>
      </p:sp>
      <p:pic>
        <p:nvPicPr>
          <p:cNvPr id="4" name="Picture 3">
            <a:extLst>
              <a:ext uri="{FF2B5EF4-FFF2-40B4-BE49-F238E27FC236}">
                <a16:creationId xmlns:a16="http://schemas.microsoft.com/office/drawing/2014/main" id="{5BE143E2-713B-21CE-0D12-C0E98CE64DAD}"/>
              </a:ext>
            </a:extLst>
          </p:cNvPr>
          <p:cNvPicPr>
            <a:picLocks noChangeAspect="1"/>
          </p:cNvPicPr>
          <p:nvPr/>
        </p:nvPicPr>
        <p:blipFill>
          <a:blip r:embed="rId2"/>
          <a:stretch>
            <a:fillRect/>
          </a:stretch>
        </p:blipFill>
        <p:spPr>
          <a:xfrm>
            <a:off x="8769703" y="2618150"/>
            <a:ext cx="2493574" cy="2103120"/>
          </a:xfrm>
          <a:prstGeom prst="rect">
            <a:avLst/>
          </a:prstGeom>
        </p:spPr>
      </p:pic>
      <p:sp>
        <p:nvSpPr>
          <p:cNvPr id="6" name="TextBox 5">
            <a:extLst>
              <a:ext uri="{FF2B5EF4-FFF2-40B4-BE49-F238E27FC236}">
                <a16:creationId xmlns:a16="http://schemas.microsoft.com/office/drawing/2014/main" id="{6558F9FB-1468-9033-29BF-FF11FF23B428}"/>
              </a:ext>
            </a:extLst>
          </p:cNvPr>
          <p:cNvSpPr txBox="1"/>
          <p:nvPr/>
        </p:nvSpPr>
        <p:spPr>
          <a:xfrm>
            <a:off x="8769703" y="4745432"/>
            <a:ext cx="3419122" cy="553998"/>
          </a:xfrm>
          <a:prstGeom prst="rect">
            <a:avLst/>
          </a:prstGeom>
          <a:noFill/>
        </p:spPr>
        <p:txBody>
          <a:bodyPr wrap="square">
            <a:spAutoFit/>
          </a:bodyPr>
          <a:lstStyle/>
          <a:p>
            <a:r>
              <a:rPr lang="en-US" sz="1000" b="0" i="0" dirty="0">
                <a:solidFill>
                  <a:srgbClr val="000000"/>
                </a:solidFill>
                <a:effectLst/>
                <a:latin typeface="PlusJakartaSans"/>
              </a:rPr>
              <a:t>Photo by Miguel Á. </a:t>
            </a:r>
            <a:r>
              <a:rPr lang="en-US" sz="1000" b="0" i="0" dirty="0" err="1">
                <a:solidFill>
                  <a:srgbClr val="000000"/>
                </a:solidFill>
                <a:effectLst/>
                <a:latin typeface="PlusJakartaSans"/>
              </a:rPr>
              <a:t>Padriñán</a:t>
            </a:r>
            <a:r>
              <a:rPr lang="en-US" sz="1000" b="0" i="0" dirty="0">
                <a:solidFill>
                  <a:srgbClr val="000000"/>
                </a:solidFill>
                <a:effectLst/>
                <a:latin typeface="PlusJakartaSans"/>
              </a:rPr>
              <a:t>: https://www.pexels.com/photo/photo-of-golden-cogwheel-on-black-background-3785926/</a:t>
            </a:r>
            <a:endParaRPr lang="en-US" sz="1000" dirty="0"/>
          </a:p>
        </p:txBody>
      </p:sp>
    </p:spTree>
    <p:extLst>
      <p:ext uri="{BB962C8B-B14F-4D97-AF65-F5344CB8AC3E}">
        <p14:creationId xmlns:p14="http://schemas.microsoft.com/office/powerpoint/2010/main" val="3037469299"/>
      </p:ext>
    </p:extLst>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913BE8-7211-CC71-6BBC-81CD052B9005}"/>
              </a:ext>
            </a:extLst>
          </p:cNvPr>
          <p:cNvSpPr>
            <a:spLocks noGrp="1"/>
          </p:cNvSpPr>
          <p:nvPr>
            <p:ph type="title"/>
          </p:nvPr>
        </p:nvSpPr>
        <p:spPr/>
        <p:txBody>
          <a:bodyPr>
            <a:normAutofit/>
          </a:bodyPr>
          <a:lstStyle/>
          <a:p>
            <a:r>
              <a:rPr lang="en-US" dirty="0"/>
              <a:t>St. Jude Children’s Research Hospital Model</a:t>
            </a:r>
            <a:endParaRPr lang="en-US" u="sng" baseline="30000" dirty="0"/>
          </a:p>
        </p:txBody>
      </p:sp>
      <p:sp>
        <p:nvSpPr>
          <p:cNvPr id="3" name="Text Placeholder 2">
            <a:extLst>
              <a:ext uri="{FF2B5EF4-FFF2-40B4-BE49-F238E27FC236}">
                <a16:creationId xmlns:a16="http://schemas.microsoft.com/office/drawing/2014/main" id="{D65C6EC5-42F7-FEFD-1CB7-4AC8D706E853}"/>
              </a:ext>
            </a:extLst>
          </p:cNvPr>
          <p:cNvSpPr>
            <a:spLocks noGrp="1"/>
          </p:cNvSpPr>
          <p:nvPr>
            <p:ph type="body" sz="quarter" idx="11"/>
          </p:nvPr>
        </p:nvSpPr>
        <p:spPr>
          <a:xfrm>
            <a:off x="623890" y="1935957"/>
            <a:ext cx="10512424" cy="4125478"/>
          </a:xfrm>
        </p:spPr>
        <p:txBody>
          <a:bodyPr/>
          <a:lstStyle/>
          <a:p>
            <a:pPr marL="690377" indent="-342900">
              <a:buFont typeface="Wingdings" panose="05000000000000000000" pitchFamily="2" charset="2"/>
              <a:buChar char="§"/>
            </a:pPr>
            <a:r>
              <a:rPr lang="en-US" dirty="0"/>
              <a:t>Includes the facilitation of the disclosure process with the assistance of a Child Life Specialist or Social Worker</a:t>
            </a:r>
          </a:p>
          <a:p>
            <a:pPr marL="690377" indent="-342900">
              <a:buFont typeface="Wingdings" panose="05000000000000000000" pitchFamily="2" charset="2"/>
              <a:buChar char="§"/>
            </a:pPr>
            <a:r>
              <a:rPr lang="en-US" dirty="0"/>
              <a:t>Includes education of the caregiver regarding the process, assessment and intervention of parental concerns, and implementation of the process </a:t>
            </a:r>
            <a:r>
              <a:rPr lang="en-US" i="1" dirty="0"/>
              <a:t>with</a:t>
            </a:r>
            <a:r>
              <a:rPr lang="en-US" dirty="0"/>
              <a:t> the child in the caregiver’s presence</a:t>
            </a:r>
          </a:p>
        </p:txBody>
      </p:sp>
      <p:sp>
        <p:nvSpPr>
          <p:cNvPr id="5" name="TextBox 4">
            <a:extLst>
              <a:ext uri="{FF2B5EF4-FFF2-40B4-BE49-F238E27FC236}">
                <a16:creationId xmlns:a16="http://schemas.microsoft.com/office/drawing/2014/main" id="{4C460CFB-4EA3-A633-B582-223B71390CEB}"/>
              </a:ext>
            </a:extLst>
          </p:cNvPr>
          <p:cNvSpPr txBox="1"/>
          <p:nvPr/>
        </p:nvSpPr>
        <p:spPr>
          <a:xfrm>
            <a:off x="8960780" y="5477097"/>
            <a:ext cx="3077248" cy="461665"/>
          </a:xfrm>
          <a:prstGeom prst="rect">
            <a:avLst/>
          </a:prstGeom>
          <a:noFill/>
        </p:spPr>
        <p:txBody>
          <a:bodyPr wrap="square">
            <a:spAutoFit/>
          </a:bodyPr>
          <a:lstStyle/>
          <a:p>
            <a:r>
              <a:rPr lang="en-US" dirty="0"/>
              <a:t>(Cantrell et al., 2013)</a:t>
            </a:r>
          </a:p>
        </p:txBody>
      </p:sp>
    </p:spTree>
    <p:extLst>
      <p:ext uri="{BB962C8B-B14F-4D97-AF65-F5344CB8AC3E}">
        <p14:creationId xmlns:p14="http://schemas.microsoft.com/office/powerpoint/2010/main" val="119189594"/>
      </p:ext>
    </p:extLst>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4EC7C-F7F8-0B48-088B-E0FA78AE1CEE}"/>
              </a:ext>
            </a:extLst>
          </p:cNvPr>
          <p:cNvSpPr>
            <a:spLocks noGrp="1"/>
          </p:cNvSpPr>
          <p:nvPr>
            <p:ph type="title"/>
          </p:nvPr>
        </p:nvSpPr>
        <p:spPr/>
        <p:txBody>
          <a:bodyPr/>
          <a:lstStyle/>
          <a:p>
            <a:r>
              <a:rPr lang="en-US" dirty="0"/>
              <a:t>Initial Assessment</a:t>
            </a:r>
          </a:p>
        </p:txBody>
      </p:sp>
      <p:sp>
        <p:nvSpPr>
          <p:cNvPr id="3" name="Text Placeholder 2">
            <a:extLst>
              <a:ext uri="{FF2B5EF4-FFF2-40B4-BE49-F238E27FC236}">
                <a16:creationId xmlns:a16="http://schemas.microsoft.com/office/drawing/2014/main" id="{772027A7-A181-1478-81BA-5F8DBAC1307F}"/>
              </a:ext>
            </a:extLst>
          </p:cNvPr>
          <p:cNvSpPr>
            <a:spLocks noGrp="1"/>
          </p:cNvSpPr>
          <p:nvPr>
            <p:ph type="body" sz="quarter" idx="11"/>
          </p:nvPr>
        </p:nvSpPr>
        <p:spPr/>
        <p:txBody>
          <a:bodyPr>
            <a:normAutofit/>
          </a:bodyPr>
          <a:lstStyle/>
          <a:p>
            <a:pPr marL="690377" indent="-342900">
              <a:buFont typeface="Wingdings" panose="05000000000000000000" pitchFamily="2" charset="2"/>
              <a:buChar char="§"/>
            </a:pPr>
            <a:r>
              <a:rPr lang="en-US" dirty="0"/>
              <a:t>Individualized approach</a:t>
            </a:r>
          </a:p>
          <a:p>
            <a:pPr marL="690377" indent="-342900">
              <a:buFont typeface="Wingdings" panose="05000000000000000000" pitchFamily="2" charset="2"/>
              <a:buChar char="§"/>
            </a:pPr>
            <a:r>
              <a:rPr lang="en-US" dirty="0"/>
              <a:t>Establish a timeline and clarify goals with the caregiver</a:t>
            </a:r>
          </a:p>
          <a:p>
            <a:pPr marL="690377" indent="-342900">
              <a:buFont typeface="Wingdings" panose="05000000000000000000" pitchFamily="2" charset="2"/>
              <a:buChar char="§"/>
            </a:pPr>
            <a:r>
              <a:rPr lang="en-US" dirty="0"/>
              <a:t>Discuss caregiver or medical team concerns</a:t>
            </a:r>
          </a:p>
          <a:p>
            <a:pPr marL="690377" indent="-342900">
              <a:buFont typeface="Wingdings" panose="05000000000000000000" pitchFamily="2" charset="2"/>
              <a:buChar char="§"/>
            </a:pPr>
            <a:r>
              <a:rPr lang="en-US" dirty="0"/>
              <a:t>Provide education regarding the process and stages</a:t>
            </a:r>
          </a:p>
          <a:p>
            <a:pPr marL="1019567" lvl="2" indent="-342900">
              <a:buFont typeface="Wingdings" panose="05000000000000000000" pitchFamily="2" charset="2"/>
              <a:buChar char="§"/>
            </a:pPr>
            <a:r>
              <a:rPr lang="en-US" dirty="0"/>
              <a:t>Show materials, give examples</a:t>
            </a:r>
          </a:p>
          <a:p>
            <a:pPr marL="690377" indent="-342900">
              <a:buFont typeface="Wingdings" panose="05000000000000000000" pitchFamily="2" charset="2"/>
              <a:buChar char="§"/>
            </a:pPr>
            <a:r>
              <a:rPr lang="en-US" dirty="0"/>
              <a:t>Encourage reinforcement of education by caregiver</a:t>
            </a:r>
          </a:p>
        </p:txBody>
      </p:sp>
      <p:sp>
        <p:nvSpPr>
          <p:cNvPr id="4" name="TextBox 3">
            <a:extLst>
              <a:ext uri="{FF2B5EF4-FFF2-40B4-BE49-F238E27FC236}">
                <a16:creationId xmlns:a16="http://schemas.microsoft.com/office/drawing/2014/main" id="{4593569E-9A61-6884-7778-7001359EEA1A}"/>
              </a:ext>
            </a:extLst>
          </p:cNvPr>
          <p:cNvSpPr txBox="1"/>
          <p:nvPr/>
        </p:nvSpPr>
        <p:spPr>
          <a:xfrm>
            <a:off x="8882653" y="4973389"/>
            <a:ext cx="3389565" cy="553998"/>
          </a:xfrm>
          <a:prstGeom prst="rect">
            <a:avLst/>
          </a:prstGeom>
          <a:noFill/>
        </p:spPr>
        <p:txBody>
          <a:bodyPr wrap="square">
            <a:spAutoFit/>
          </a:bodyPr>
          <a:lstStyle/>
          <a:p>
            <a:r>
              <a:rPr lang="pl-PL" sz="1000" b="0" i="0" dirty="0">
                <a:solidFill>
                  <a:srgbClr val="000000"/>
                </a:solidFill>
                <a:effectLst/>
                <a:latin typeface="PlusJakartaSans"/>
              </a:rPr>
              <a:t>Photo by Antoni Shkraba: https://www.pexels.com/photo/woman-in-a-psychotherapy-session-7579190/</a:t>
            </a:r>
            <a:endParaRPr lang="en-US" sz="1000" dirty="0"/>
          </a:p>
        </p:txBody>
      </p:sp>
      <p:pic>
        <p:nvPicPr>
          <p:cNvPr id="5" name="Picture 2" descr="Free Woman in a Psychotherapy Session Stock Photo">
            <a:extLst>
              <a:ext uri="{FF2B5EF4-FFF2-40B4-BE49-F238E27FC236}">
                <a16:creationId xmlns:a16="http://schemas.microsoft.com/office/drawing/2014/main" id="{2BA225EF-23C6-3808-DC30-B41C5D7636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10073" y="679519"/>
            <a:ext cx="2767263" cy="41508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0875995"/>
      </p:ext>
    </p:extLst>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423B9-1DD3-7A12-47DE-793845991D41}"/>
              </a:ext>
            </a:extLst>
          </p:cNvPr>
          <p:cNvSpPr>
            <a:spLocks noGrp="1"/>
          </p:cNvSpPr>
          <p:nvPr>
            <p:ph type="title"/>
          </p:nvPr>
        </p:nvSpPr>
        <p:spPr/>
        <p:txBody>
          <a:bodyPr/>
          <a:lstStyle/>
          <a:p>
            <a:r>
              <a:rPr lang="en-US" dirty="0"/>
              <a:t>Staged Approach to Disclosure</a:t>
            </a:r>
          </a:p>
        </p:txBody>
      </p:sp>
      <p:sp>
        <p:nvSpPr>
          <p:cNvPr id="3" name="Text Placeholder 2">
            <a:extLst>
              <a:ext uri="{FF2B5EF4-FFF2-40B4-BE49-F238E27FC236}">
                <a16:creationId xmlns:a16="http://schemas.microsoft.com/office/drawing/2014/main" id="{686AB7A2-0A1A-168C-A5AF-BD1FF60A9352}"/>
              </a:ext>
            </a:extLst>
          </p:cNvPr>
          <p:cNvSpPr>
            <a:spLocks noGrp="1"/>
          </p:cNvSpPr>
          <p:nvPr>
            <p:ph type="body" sz="quarter" idx="11"/>
          </p:nvPr>
        </p:nvSpPr>
        <p:spPr/>
        <p:txBody>
          <a:bodyPr/>
          <a:lstStyle/>
          <a:p>
            <a:pPr marL="690377" indent="-342900">
              <a:buFont typeface="Arial" panose="020B0604020202020204" pitchFamily="34" charset="0"/>
              <a:buChar char="•"/>
            </a:pPr>
            <a:r>
              <a:rPr lang="en-US" dirty="0"/>
              <a:t>Stages of disclosure</a:t>
            </a:r>
          </a:p>
          <a:p>
            <a:pPr marL="690377" indent="-342900">
              <a:buFont typeface="Arial" panose="020B0604020202020204" pitchFamily="34" charset="0"/>
              <a:buChar char="•"/>
            </a:pPr>
            <a:r>
              <a:rPr lang="en-US" dirty="0"/>
              <a:t>Breaks out topics and groups information together to present to family</a:t>
            </a:r>
          </a:p>
          <a:p>
            <a:pPr marL="690377" indent="-342900">
              <a:buFont typeface="Arial" panose="020B0604020202020204" pitchFamily="34" charset="0"/>
              <a:buChar char="•"/>
            </a:pPr>
            <a:r>
              <a:rPr lang="en-US" dirty="0"/>
              <a:t>Allows step-by-step process and emphasizes process approach to disclosure</a:t>
            </a:r>
          </a:p>
        </p:txBody>
      </p:sp>
    </p:spTree>
    <p:extLst>
      <p:ext uri="{BB962C8B-B14F-4D97-AF65-F5344CB8AC3E}">
        <p14:creationId xmlns:p14="http://schemas.microsoft.com/office/powerpoint/2010/main" val="2077679340"/>
      </p:ext>
    </p:extLst>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7A6BD-8236-BBB8-27C0-BF75215AC5AF}"/>
              </a:ext>
            </a:extLst>
          </p:cNvPr>
          <p:cNvSpPr>
            <a:spLocks noGrp="1"/>
          </p:cNvSpPr>
          <p:nvPr>
            <p:ph type="title"/>
          </p:nvPr>
        </p:nvSpPr>
        <p:spPr>
          <a:xfrm>
            <a:off x="406296" y="630316"/>
            <a:ext cx="11084538" cy="785659"/>
          </a:xfrm>
        </p:spPr>
        <p:txBody>
          <a:bodyPr anchor="ctr">
            <a:normAutofit/>
          </a:bodyPr>
          <a:lstStyle/>
          <a:p>
            <a:pPr>
              <a:lnSpc>
                <a:spcPct val="90000"/>
              </a:lnSpc>
            </a:pPr>
            <a:r>
              <a:rPr lang="en-US" sz="3200" dirty="0"/>
              <a:t>Stage 1: Blood Cells</a:t>
            </a:r>
          </a:p>
        </p:txBody>
      </p:sp>
      <p:pic>
        <p:nvPicPr>
          <p:cNvPr id="5" name="Content Placeholder 4">
            <a:extLst>
              <a:ext uri="{FF2B5EF4-FFF2-40B4-BE49-F238E27FC236}">
                <a16:creationId xmlns:a16="http://schemas.microsoft.com/office/drawing/2014/main" id="{76B0FDBF-1878-82AB-1B42-20C821CA3E97}"/>
              </a:ext>
            </a:extLst>
          </p:cNvPr>
          <p:cNvPicPr>
            <a:picLocks noGrp="1" noChangeAspect="1"/>
          </p:cNvPicPr>
          <p:nvPr>
            <p:ph sz="half" idx="1"/>
          </p:nvPr>
        </p:nvPicPr>
        <p:blipFill>
          <a:blip r:embed="rId2"/>
          <a:stretch>
            <a:fillRect/>
          </a:stretch>
        </p:blipFill>
        <p:spPr>
          <a:xfrm>
            <a:off x="2246210" y="1350850"/>
            <a:ext cx="1732768" cy="2286000"/>
          </a:xfrm>
        </p:spPr>
      </p:pic>
      <p:sp>
        <p:nvSpPr>
          <p:cNvPr id="3" name="Text Placeholder 2">
            <a:extLst>
              <a:ext uri="{FF2B5EF4-FFF2-40B4-BE49-F238E27FC236}">
                <a16:creationId xmlns:a16="http://schemas.microsoft.com/office/drawing/2014/main" id="{75A66156-656D-33B5-FD94-1616041822B5}"/>
              </a:ext>
            </a:extLst>
          </p:cNvPr>
          <p:cNvSpPr>
            <a:spLocks noGrp="1"/>
          </p:cNvSpPr>
          <p:nvPr>
            <p:ph sz="half" idx="2"/>
          </p:nvPr>
        </p:nvSpPr>
        <p:spPr>
          <a:xfrm>
            <a:off x="5128181" y="1534529"/>
            <a:ext cx="5943335" cy="4431307"/>
          </a:xfrm>
        </p:spPr>
        <p:txBody>
          <a:bodyPr>
            <a:normAutofit/>
          </a:bodyPr>
          <a:lstStyle/>
          <a:p>
            <a:pPr marL="690377" indent="-342900">
              <a:buFont typeface="Wingdings" panose="05000000000000000000" pitchFamily="2" charset="2"/>
              <a:buChar char="§"/>
            </a:pPr>
            <a:r>
              <a:rPr lang="en-US" sz="2800" dirty="0"/>
              <a:t>White blood cells: “fighter cells”</a:t>
            </a:r>
          </a:p>
          <a:p>
            <a:pPr marL="690377" indent="-342900">
              <a:buFont typeface="Wingdings" panose="05000000000000000000" pitchFamily="2" charset="2"/>
              <a:buChar char="§"/>
            </a:pPr>
            <a:r>
              <a:rPr lang="en-US" sz="2800" dirty="0"/>
              <a:t>Red blood cells: “party cells”</a:t>
            </a:r>
          </a:p>
          <a:p>
            <a:pPr marL="690377" indent="-342900">
              <a:buFont typeface="Wingdings" panose="05000000000000000000" pitchFamily="2" charset="2"/>
              <a:buChar char="§"/>
            </a:pPr>
            <a:r>
              <a:rPr lang="en-US" sz="2800" dirty="0"/>
              <a:t>Platelets: “Band-Aid cells”</a:t>
            </a:r>
          </a:p>
        </p:txBody>
      </p:sp>
      <p:sp>
        <p:nvSpPr>
          <p:cNvPr id="10" name="Slide Number Placeholder 4">
            <a:extLst>
              <a:ext uri="{FF2B5EF4-FFF2-40B4-BE49-F238E27FC236}">
                <a16:creationId xmlns:a16="http://schemas.microsoft.com/office/drawing/2014/main" id="{6793F1BB-7256-562C-BF36-51AF88D929E9}"/>
              </a:ext>
            </a:extLst>
          </p:cNvPr>
          <p:cNvSpPr>
            <a:spLocks noGrp="1"/>
          </p:cNvSpPr>
          <p:nvPr>
            <p:ph type="sldNum" sz="quarter" idx="12"/>
          </p:nvPr>
        </p:nvSpPr>
        <p:spPr>
          <a:xfrm>
            <a:off x="11372755" y="6305883"/>
            <a:ext cx="731330" cy="396240"/>
          </a:xfrm>
        </p:spPr>
        <p:txBody>
          <a:bodyPr/>
          <a:lstStyle/>
          <a:p>
            <a:pPr>
              <a:spcAft>
                <a:spcPts val="600"/>
              </a:spcAft>
            </a:pPr>
            <a:fld id="{1D2EA5EF-C699-AF4C-BA42-C0A1CAAB713C}" type="slidenum">
              <a:rPr lang="en-US" smtClean="0"/>
              <a:pPr>
                <a:spcAft>
                  <a:spcPts val="600"/>
                </a:spcAft>
              </a:pPr>
              <a:t>14</a:t>
            </a:fld>
            <a:endParaRPr lang="en-US"/>
          </a:p>
        </p:txBody>
      </p:sp>
      <p:pic>
        <p:nvPicPr>
          <p:cNvPr id="7" name="Picture 6">
            <a:extLst>
              <a:ext uri="{FF2B5EF4-FFF2-40B4-BE49-F238E27FC236}">
                <a16:creationId xmlns:a16="http://schemas.microsoft.com/office/drawing/2014/main" id="{040F6BF0-48A7-5254-425D-98A5A91B748C}"/>
              </a:ext>
            </a:extLst>
          </p:cNvPr>
          <p:cNvPicPr>
            <a:picLocks noChangeAspect="1"/>
          </p:cNvPicPr>
          <p:nvPr/>
        </p:nvPicPr>
        <p:blipFill>
          <a:blip r:embed="rId3"/>
          <a:stretch>
            <a:fillRect/>
          </a:stretch>
        </p:blipFill>
        <p:spPr>
          <a:xfrm>
            <a:off x="1483685" y="3675279"/>
            <a:ext cx="3451909" cy="2286000"/>
          </a:xfrm>
          <a:prstGeom prst="rect">
            <a:avLst/>
          </a:prstGeom>
        </p:spPr>
      </p:pic>
      <p:sp>
        <p:nvSpPr>
          <p:cNvPr id="11" name="TextBox 10">
            <a:extLst>
              <a:ext uri="{FF2B5EF4-FFF2-40B4-BE49-F238E27FC236}">
                <a16:creationId xmlns:a16="http://schemas.microsoft.com/office/drawing/2014/main" id="{A1562B10-9138-3F24-0F80-31F5A0E9867E}"/>
              </a:ext>
            </a:extLst>
          </p:cNvPr>
          <p:cNvSpPr txBox="1"/>
          <p:nvPr/>
        </p:nvSpPr>
        <p:spPr>
          <a:xfrm>
            <a:off x="1687774" y="5961279"/>
            <a:ext cx="7578670" cy="246221"/>
          </a:xfrm>
          <a:prstGeom prst="rect">
            <a:avLst/>
          </a:prstGeom>
          <a:noFill/>
        </p:spPr>
        <p:txBody>
          <a:bodyPr wrap="square">
            <a:spAutoFit/>
          </a:bodyPr>
          <a:lstStyle/>
          <a:p>
            <a:r>
              <a:rPr lang="en-US" sz="1000" dirty="0"/>
              <a:t>Child Life, St. Jude Children’s Research Hospital</a:t>
            </a:r>
          </a:p>
        </p:txBody>
      </p:sp>
    </p:spTree>
    <p:extLst>
      <p:ext uri="{BB962C8B-B14F-4D97-AF65-F5344CB8AC3E}">
        <p14:creationId xmlns:p14="http://schemas.microsoft.com/office/powerpoint/2010/main" val="32139218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B786A-A1EC-9B34-5F91-B17DE255A4CD}"/>
              </a:ext>
            </a:extLst>
          </p:cNvPr>
          <p:cNvSpPr>
            <a:spLocks noGrp="1"/>
          </p:cNvSpPr>
          <p:nvPr>
            <p:ph type="title"/>
          </p:nvPr>
        </p:nvSpPr>
        <p:spPr/>
        <p:txBody>
          <a:bodyPr/>
          <a:lstStyle/>
          <a:p>
            <a:r>
              <a:rPr lang="en-US" dirty="0"/>
              <a:t>Stage 2: Germs and Infection</a:t>
            </a:r>
          </a:p>
        </p:txBody>
      </p:sp>
      <p:sp>
        <p:nvSpPr>
          <p:cNvPr id="3" name="Text Placeholder 2">
            <a:extLst>
              <a:ext uri="{FF2B5EF4-FFF2-40B4-BE49-F238E27FC236}">
                <a16:creationId xmlns:a16="http://schemas.microsoft.com/office/drawing/2014/main" id="{3C277757-708A-F175-A70E-744F18B0F0F2}"/>
              </a:ext>
            </a:extLst>
          </p:cNvPr>
          <p:cNvSpPr>
            <a:spLocks noGrp="1"/>
          </p:cNvSpPr>
          <p:nvPr>
            <p:ph type="body" sz="quarter" idx="11"/>
          </p:nvPr>
        </p:nvSpPr>
        <p:spPr/>
        <p:txBody>
          <a:bodyPr/>
          <a:lstStyle/>
          <a:p>
            <a:pPr marL="690377" indent="-342900">
              <a:buFont typeface="Wingdings" panose="05000000000000000000" pitchFamily="2" charset="2"/>
              <a:buChar char="§"/>
            </a:pPr>
            <a:r>
              <a:rPr lang="en-US" sz="2800" dirty="0"/>
              <a:t>Bacteria</a:t>
            </a:r>
          </a:p>
          <a:p>
            <a:pPr marL="690377" indent="-342900">
              <a:buFont typeface="Wingdings" panose="05000000000000000000" pitchFamily="2" charset="2"/>
              <a:buChar char="§"/>
            </a:pPr>
            <a:r>
              <a:rPr lang="en-US" sz="2800" dirty="0"/>
              <a:t>Viruses</a:t>
            </a:r>
          </a:p>
          <a:p>
            <a:pPr marL="690377" indent="-342900">
              <a:buFont typeface="Wingdings" panose="05000000000000000000" pitchFamily="2" charset="2"/>
              <a:buChar char="§"/>
            </a:pPr>
            <a:r>
              <a:rPr lang="en-US" sz="2800" dirty="0"/>
              <a:t>Fungi</a:t>
            </a:r>
          </a:p>
          <a:p>
            <a:pPr marL="690377" indent="-342900">
              <a:buFont typeface="Wingdings" panose="05000000000000000000" pitchFamily="2" charset="2"/>
              <a:buChar char="§"/>
            </a:pPr>
            <a:endParaRPr lang="en-US" dirty="0"/>
          </a:p>
          <a:p>
            <a:endParaRPr lang="en-US" dirty="0"/>
          </a:p>
        </p:txBody>
      </p:sp>
      <p:pic>
        <p:nvPicPr>
          <p:cNvPr id="5" name="Picture 4">
            <a:extLst>
              <a:ext uri="{FF2B5EF4-FFF2-40B4-BE49-F238E27FC236}">
                <a16:creationId xmlns:a16="http://schemas.microsoft.com/office/drawing/2014/main" id="{6DA00725-EEF9-C667-D89E-D70FAA1FF2EF}"/>
              </a:ext>
            </a:extLst>
          </p:cNvPr>
          <p:cNvPicPr>
            <a:picLocks noChangeAspect="1"/>
          </p:cNvPicPr>
          <p:nvPr/>
        </p:nvPicPr>
        <p:blipFill>
          <a:blip r:embed="rId2"/>
          <a:stretch>
            <a:fillRect/>
          </a:stretch>
        </p:blipFill>
        <p:spPr>
          <a:xfrm>
            <a:off x="7476159" y="1169789"/>
            <a:ext cx="3660155" cy="4754880"/>
          </a:xfrm>
          <a:prstGeom prst="rect">
            <a:avLst/>
          </a:prstGeom>
        </p:spPr>
      </p:pic>
      <p:sp>
        <p:nvSpPr>
          <p:cNvPr id="6" name="TextBox 5">
            <a:extLst>
              <a:ext uri="{FF2B5EF4-FFF2-40B4-BE49-F238E27FC236}">
                <a16:creationId xmlns:a16="http://schemas.microsoft.com/office/drawing/2014/main" id="{94BB0C1A-4506-BA9B-80F3-ECCE41D0E642}"/>
              </a:ext>
            </a:extLst>
          </p:cNvPr>
          <p:cNvSpPr txBox="1"/>
          <p:nvPr/>
        </p:nvSpPr>
        <p:spPr>
          <a:xfrm>
            <a:off x="7921667" y="5924669"/>
            <a:ext cx="3049877" cy="246221"/>
          </a:xfrm>
          <a:prstGeom prst="rect">
            <a:avLst/>
          </a:prstGeom>
          <a:noFill/>
        </p:spPr>
        <p:txBody>
          <a:bodyPr wrap="square" rtlCol="0">
            <a:spAutoFit/>
          </a:bodyPr>
          <a:lstStyle/>
          <a:p>
            <a:r>
              <a:rPr lang="en-US" sz="1000" dirty="0"/>
              <a:t>Child Life, St. Jude Children’s Research Hospital</a:t>
            </a:r>
          </a:p>
        </p:txBody>
      </p:sp>
    </p:spTree>
    <p:extLst>
      <p:ext uri="{BB962C8B-B14F-4D97-AF65-F5344CB8AC3E}">
        <p14:creationId xmlns:p14="http://schemas.microsoft.com/office/powerpoint/2010/main" val="1800070184"/>
      </p:ext>
    </p:extLst>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7CA0B-0092-0091-F3F4-FF9FFE58D639}"/>
              </a:ext>
            </a:extLst>
          </p:cNvPr>
          <p:cNvSpPr>
            <a:spLocks noGrp="1"/>
          </p:cNvSpPr>
          <p:nvPr>
            <p:ph type="title"/>
          </p:nvPr>
        </p:nvSpPr>
        <p:spPr>
          <a:xfrm>
            <a:off x="406296" y="630316"/>
            <a:ext cx="11084538" cy="785659"/>
          </a:xfrm>
        </p:spPr>
        <p:txBody>
          <a:bodyPr anchor="ctr">
            <a:normAutofit/>
          </a:bodyPr>
          <a:lstStyle/>
          <a:p>
            <a:pPr>
              <a:lnSpc>
                <a:spcPct val="90000"/>
              </a:lnSpc>
            </a:pPr>
            <a:r>
              <a:rPr lang="en-US" sz="3200" dirty="0"/>
              <a:t>Stage 3: Medications</a:t>
            </a:r>
          </a:p>
        </p:txBody>
      </p:sp>
      <p:sp>
        <p:nvSpPr>
          <p:cNvPr id="3" name="Text Placeholder 2">
            <a:extLst>
              <a:ext uri="{FF2B5EF4-FFF2-40B4-BE49-F238E27FC236}">
                <a16:creationId xmlns:a16="http://schemas.microsoft.com/office/drawing/2014/main" id="{134E47D8-4C08-2362-A2A1-7DE998D0703B}"/>
              </a:ext>
            </a:extLst>
          </p:cNvPr>
          <p:cNvSpPr>
            <a:spLocks noGrp="1"/>
          </p:cNvSpPr>
          <p:nvPr>
            <p:ph sz="half" idx="1"/>
          </p:nvPr>
        </p:nvSpPr>
        <p:spPr>
          <a:xfrm>
            <a:off x="406295" y="1534529"/>
            <a:ext cx="4875530" cy="4431307"/>
          </a:xfrm>
        </p:spPr>
        <p:txBody>
          <a:bodyPr>
            <a:normAutofit/>
          </a:bodyPr>
          <a:lstStyle/>
          <a:p>
            <a:pPr marL="690377" indent="-342900">
              <a:buFont typeface="Wingdings" panose="05000000000000000000" pitchFamily="2" charset="2"/>
              <a:buChar char="§"/>
            </a:pPr>
            <a:r>
              <a:rPr lang="en-US" sz="2400" dirty="0"/>
              <a:t>Medications that “keep white blood cells strong”</a:t>
            </a:r>
          </a:p>
          <a:p>
            <a:pPr marL="690377" indent="-342900">
              <a:buFont typeface="Wingdings" panose="05000000000000000000" pitchFamily="2" charset="2"/>
              <a:buChar char="§"/>
            </a:pPr>
            <a:r>
              <a:rPr lang="en-US" sz="2400" dirty="0"/>
              <a:t>Name(s) of medication</a:t>
            </a:r>
          </a:p>
        </p:txBody>
      </p:sp>
      <p:sp>
        <p:nvSpPr>
          <p:cNvPr id="9" name="Slide Number Placeholder 4">
            <a:extLst>
              <a:ext uri="{FF2B5EF4-FFF2-40B4-BE49-F238E27FC236}">
                <a16:creationId xmlns:a16="http://schemas.microsoft.com/office/drawing/2014/main" id="{2E3C774A-293F-F7D5-F5C6-2FE04F599229}"/>
              </a:ext>
            </a:extLst>
          </p:cNvPr>
          <p:cNvSpPr>
            <a:spLocks noGrp="1"/>
          </p:cNvSpPr>
          <p:nvPr>
            <p:ph type="sldNum" sz="quarter" idx="12"/>
          </p:nvPr>
        </p:nvSpPr>
        <p:spPr>
          <a:xfrm>
            <a:off x="11372755" y="6305883"/>
            <a:ext cx="731330" cy="396240"/>
          </a:xfrm>
        </p:spPr>
        <p:txBody>
          <a:bodyPr/>
          <a:lstStyle/>
          <a:p>
            <a:pPr>
              <a:spcAft>
                <a:spcPts val="600"/>
              </a:spcAft>
            </a:pPr>
            <a:fld id="{1D2EA5EF-C699-AF4C-BA42-C0A1CAAB713C}" type="slidenum">
              <a:rPr lang="en-US" smtClean="0"/>
              <a:pPr>
                <a:spcAft>
                  <a:spcPts val="600"/>
                </a:spcAft>
              </a:pPr>
              <a:t>16</a:t>
            </a:fld>
            <a:endParaRPr lang="en-US"/>
          </a:p>
        </p:txBody>
      </p:sp>
      <p:pic>
        <p:nvPicPr>
          <p:cNvPr id="6" name="Picture 5">
            <a:extLst>
              <a:ext uri="{FF2B5EF4-FFF2-40B4-BE49-F238E27FC236}">
                <a16:creationId xmlns:a16="http://schemas.microsoft.com/office/drawing/2014/main" id="{4B768A42-F652-4374-5DD5-74A7C3212FA8}"/>
              </a:ext>
            </a:extLst>
          </p:cNvPr>
          <p:cNvPicPr>
            <a:picLocks noChangeAspect="1"/>
          </p:cNvPicPr>
          <p:nvPr/>
        </p:nvPicPr>
        <p:blipFill>
          <a:blip r:embed="rId2"/>
          <a:stretch>
            <a:fillRect/>
          </a:stretch>
        </p:blipFill>
        <p:spPr>
          <a:xfrm>
            <a:off x="6540036" y="1415975"/>
            <a:ext cx="4115428" cy="4023360"/>
          </a:xfrm>
          <a:prstGeom prst="rect">
            <a:avLst/>
          </a:prstGeom>
        </p:spPr>
      </p:pic>
      <p:sp>
        <p:nvSpPr>
          <p:cNvPr id="8" name="TextBox 7">
            <a:extLst>
              <a:ext uri="{FF2B5EF4-FFF2-40B4-BE49-F238E27FC236}">
                <a16:creationId xmlns:a16="http://schemas.microsoft.com/office/drawing/2014/main" id="{EEDD0A3F-4F1C-E74B-A0D6-2A994A160882}"/>
              </a:ext>
            </a:extLst>
          </p:cNvPr>
          <p:cNvSpPr txBox="1"/>
          <p:nvPr/>
        </p:nvSpPr>
        <p:spPr>
          <a:xfrm>
            <a:off x="6263027" y="5439335"/>
            <a:ext cx="7585910" cy="246221"/>
          </a:xfrm>
          <a:prstGeom prst="rect">
            <a:avLst/>
          </a:prstGeom>
          <a:noFill/>
        </p:spPr>
        <p:txBody>
          <a:bodyPr wrap="square">
            <a:spAutoFit/>
          </a:bodyPr>
          <a:lstStyle/>
          <a:p>
            <a:r>
              <a:rPr lang="en-US" sz="1000" b="0" i="0" dirty="0">
                <a:solidFill>
                  <a:srgbClr val="000000"/>
                </a:solidFill>
                <a:effectLst/>
                <a:latin typeface="PlusJakartaSans"/>
              </a:rPr>
              <a:t>Photo by Anna Shvets: https://www.pexels.com/photo/tablets-on-pink-surface-3683044/</a:t>
            </a:r>
            <a:endParaRPr lang="en-US" sz="1000" dirty="0"/>
          </a:p>
        </p:txBody>
      </p:sp>
    </p:spTree>
    <p:extLst>
      <p:ext uri="{BB962C8B-B14F-4D97-AF65-F5344CB8AC3E}">
        <p14:creationId xmlns:p14="http://schemas.microsoft.com/office/powerpoint/2010/main" val="34866972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25FAE7-F241-8A83-08E9-FB61C584F9AF}"/>
              </a:ext>
            </a:extLst>
          </p:cNvPr>
          <p:cNvSpPr>
            <a:spLocks noGrp="1"/>
          </p:cNvSpPr>
          <p:nvPr>
            <p:ph type="title"/>
          </p:nvPr>
        </p:nvSpPr>
        <p:spPr/>
        <p:txBody>
          <a:bodyPr/>
          <a:lstStyle/>
          <a:p>
            <a:r>
              <a:rPr lang="en-US" dirty="0"/>
              <a:t>Stage 4: White Blood Cells</a:t>
            </a:r>
          </a:p>
        </p:txBody>
      </p:sp>
      <p:sp>
        <p:nvSpPr>
          <p:cNvPr id="3" name="Text Placeholder 2">
            <a:extLst>
              <a:ext uri="{FF2B5EF4-FFF2-40B4-BE49-F238E27FC236}">
                <a16:creationId xmlns:a16="http://schemas.microsoft.com/office/drawing/2014/main" id="{57660527-6214-EC16-8CF1-001A07A9D5BF}"/>
              </a:ext>
            </a:extLst>
          </p:cNvPr>
          <p:cNvSpPr>
            <a:spLocks noGrp="1"/>
          </p:cNvSpPr>
          <p:nvPr>
            <p:ph type="body" sz="quarter" idx="11"/>
          </p:nvPr>
        </p:nvSpPr>
        <p:spPr/>
        <p:txBody>
          <a:bodyPr/>
          <a:lstStyle/>
          <a:p>
            <a:pPr marL="690377" indent="-342900">
              <a:buFont typeface="Wingdings" panose="05000000000000000000" pitchFamily="2" charset="2"/>
              <a:buChar char="§"/>
            </a:pPr>
            <a:r>
              <a:rPr lang="en-US" dirty="0"/>
              <a:t>Types of WBCs (emphasizing lymphocytes)</a:t>
            </a:r>
          </a:p>
          <a:p>
            <a:pPr marL="690377" indent="-342900">
              <a:buFont typeface="Wingdings" panose="05000000000000000000" pitchFamily="2" charset="2"/>
              <a:buChar char="§"/>
            </a:pPr>
            <a:r>
              <a:rPr lang="en-US" dirty="0"/>
              <a:t>Role of CD4 cells</a:t>
            </a:r>
          </a:p>
        </p:txBody>
      </p:sp>
      <p:pic>
        <p:nvPicPr>
          <p:cNvPr id="5" name="Picture 4">
            <a:extLst>
              <a:ext uri="{FF2B5EF4-FFF2-40B4-BE49-F238E27FC236}">
                <a16:creationId xmlns:a16="http://schemas.microsoft.com/office/drawing/2014/main" id="{1A0D2AEB-33DA-EEA3-BE10-95C420FF6896}"/>
              </a:ext>
            </a:extLst>
          </p:cNvPr>
          <p:cNvPicPr>
            <a:picLocks noChangeAspect="1"/>
          </p:cNvPicPr>
          <p:nvPr/>
        </p:nvPicPr>
        <p:blipFill>
          <a:blip r:embed="rId2"/>
          <a:stretch>
            <a:fillRect/>
          </a:stretch>
        </p:blipFill>
        <p:spPr>
          <a:xfrm>
            <a:off x="7507704" y="1355342"/>
            <a:ext cx="3797425" cy="3840480"/>
          </a:xfrm>
          <a:prstGeom prst="rect">
            <a:avLst/>
          </a:prstGeom>
        </p:spPr>
      </p:pic>
      <p:sp>
        <p:nvSpPr>
          <p:cNvPr id="7" name="TextBox 6">
            <a:extLst>
              <a:ext uri="{FF2B5EF4-FFF2-40B4-BE49-F238E27FC236}">
                <a16:creationId xmlns:a16="http://schemas.microsoft.com/office/drawing/2014/main" id="{883930D9-B70F-CE00-3904-3CBFE4D70386}"/>
              </a:ext>
            </a:extLst>
          </p:cNvPr>
          <p:cNvSpPr txBox="1"/>
          <p:nvPr/>
        </p:nvSpPr>
        <p:spPr>
          <a:xfrm>
            <a:off x="7717722" y="5302603"/>
            <a:ext cx="3733215" cy="400110"/>
          </a:xfrm>
          <a:prstGeom prst="rect">
            <a:avLst/>
          </a:prstGeom>
          <a:noFill/>
        </p:spPr>
        <p:txBody>
          <a:bodyPr wrap="square">
            <a:spAutoFit/>
          </a:bodyPr>
          <a:lstStyle/>
          <a:p>
            <a:r>
              <a:rPr lang="en-US" sz="1000" b="0" i="0" dirty="0">
                <a:solidFill>
                  <a:srgbClr val="000000"/>
                </a:solidFill>
                <a:effectLst/>
                <a:latin typeface="PlusJakartaSans"/>
              </a:rPr>
              <a:t>Photo by </a:t>
            </a:r>
            <a:r>
              <a:rPr lang="en-US" sz="1000" b="0" i="0" dirty="0" err="1">
                <a:solidFill>
                  <a:srgbClr val="000000"/>
                </a:solidFill>
                <a:effectLst/>
                <a:latin typeface="PlusJakartaSans"/>
              </a:rPr>
              <a:t>roberto</a:t>
            </a:r>
            <a:r>
              <a:rPr lang="en-US" sz="1000" b="0" i="0" dirty="0">
                <a:solidFill>
                  <a:srgbClr val="000000"/>
                </a:solidFill>
                <a:effectLst/>
                <a:latin typeface="PlusJakartaSans"/>
              </a:rPr>
              <a:t> </a:t>
            </a:r>
            <a:r>
              <a:rPr lang="en-US" sz="1000" b="0" i="0" dirty="0" err="1">
                <a:solidFill>
                  <a:srgbClr val="000000"/>
                </a:solidFill>
                <a:effectLst/>
                <a:latin typeface="PlusJakartaSans"/>
              </a:rPr>
              <a:t>carrafa</a:t>
            </a:r>
            <a:r>
              <a:rPr lang="en-US" sz="1000" b="0" i="0" dirty="0">
                <a:solidFill>
                  <a:srgbClr val="000000"/>
                </a:solidFill>
                <a:effectLst/>
                <a:latin typeface="PlusJakartaSans"/>
              </a:rPr>
              <a:t>: https://www.pexels.com/photo/purple-and-white-plastic-bottle-3908178/</a:t>
            </a:r>
            <a:endParaRPr lang="en-US" sz="1000" dirty="0"/>
          </a:p>
        </p:txBody>
      </p:sp>
    </p:spTree>
    <p:extLst>
      <p:ext uri="{BB962C8B-B14F-4D97-AF65-F5344CB8AC3E}">
        <p14:creationId xmlns:p14="http://schemas.microsoft.com/office/powerpoint/2010/main" val="3709968688"/>
      </p:ext>
    </p:extLst>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D5AC4-DAC3-DC8C-5BEF-EE8D4BD2BAA2}"/>
              </a:ext>
            </a:extLst>
          </p:cNvPr>
          <p:cNvSpPr>
            <a:spLocks noGrp="1"/>
          </p:cNvSpPr>
          <p:nvPr>
            <p:ph type="title"/>
          </p:nvPr>
        </p:nvSpPr>
        <p:spPr>
          <a:xfrm>
            <a:off x="623297" y="1154180"/>
            <a:ext cx="10512425" cy="648915"/>
          </a:xfrm>
        </p:spPr>
        <p:txBody>
          <a:bodyPr anchor="t">
            <a:normAutofit/>
          </a:bodyPr>
          <a:lstStyle/>
          <a:p>
            <a:r>
              <a:rPr lang="en-US"/>
              <a:t>Interim Assessment (with Caregiver)</a:t>
            </a:r>
          </a:p>
        </p:txBody>
      </p:sp>
      <p:sp>
        <p:nvSpPr>
          <p:cNvPr id="3" name="Text Placeholder 2">
            <a:extLst>
              <a:ext uri="{FF2B5EF4-FFF2-40B4-BE49-F238E27FC236}">
                <a16:creationId xmlns:a16="http://schemas.microsoft.com/office/drawing/2014/main" id="{A05421F3-8CDF-BFDB-8A71-CA861F827EF1}"/>
              </a:ext>
            </a:extLst>
          </p:cNvPr>
          <p:cNvSpPr>
            <a:spLocks noGrp="1"/>
          </p:cNvSpPr>
          <p:nvPr>
            <p:ph type="body" sz="quarter" idx="11"/>
          </p:nvPr>
        </p:nvSpPr>
        <p:spPr>
          <a:xfrm>
            <a:off x="623889" y="2040640"/>
            <a:ext cx="5248592" cy="2986087"/>
          </a:xfrm>
        </p:spPr>
        <p:txBody>
          <a:bodyPr>
            <a:normAutofit/>
          </a:bodyPr>
          <a:lstStyle/>
          <a:p>
            <a:pPr marL="690377" indent="-342900">
              <a:buFont typeface="Wingdings" panose="05000000000000000000" pitchFamily="2" charset="2"/>
              <a:buChar char="§"/>
            </a:pPr>
            <a:r>
              <a:rPr lang="en-US"/>
              <a:t>Review the timeline for full disclosure</a:t>
            </a:r>
          </a:p>
          <a:p>
            <a:pPr marL="690377" indent="-342900">
              <a:buFont typeface="Wingdings" panose="05000000000000000000" pitchFamily="2" charset="2"/>
              <a:buChar char="§"/>
            </a:pPr>
            <a:r>
              <a:rPr lang="en-US"/>
              <a:t>Discuss caregiver concerns &amp; relevant legal issues if applicable</a:t>
            </a:r>
          </a:p>
          <a:p>
            <a:pPr marL="690377" indent="-342900">
              <a:buFont typeface="Wingdings" panose="05000000000000000000" pitchFamily="2" charset="2"/>
              <a:buChar char="§"/>
            </a:pPr>
            <a:r>
              <a:rPr lang="en-US"/>
              <a:t>Review the positive impact of disclosure for children</a:t>
            </a:r>
          </a:p>
        </p:txBody>
      </p:sp>
      <p:pic>
        <p:nvPicPr>
          <p:cNvPr id="5" name="Picture 4" descr="A person sitting on a couch with a tablet&#10;&#10;Description automatically generated">
            <a:extLst>
              <a:ext uri="{FF2B5EF4-FFF2-40B4-BE49-F238E27FC236}">
                <a16:creationId xmlns:a16="http://schemas.microsoft.com/office/drawing/2014/main" id="{52156857-74B2-8D5F-1CB9-5561AB7FDB58}"/>
              </a:ext>
            </a:extLst>
          </p:cNvPr>
          <p:cNvPicPr>
            <a:picLocks noChangeAspect="1"/>
          </p:cNvPicPr>
          <p:nvPr/>
        </p:nvPicPr>
        <p:blipFill>
          <a:blip r:embed="rId2"/>
          <a:stretch>
            <a:fillRect/>
          </a:stretch>
        </p:blipFill>
        <p:spPr>
          <a:xfrm>
            <a:off x="7917151" y="1478637"/>
            <a:ext cx="2918766" cy="3474720"/>
          </a:xfrm>
          <a:prstGeom prst="rect">
            <a:avLst/>
          </a:prstGeom>
          <a:noFill/>
        </p:spPr>
      </p:pic>
      <p:sp>
        <p:nvSpPr>
          <p:cNvPr id="7" name="TextBox 6">
            <a:extLst>
              <a:ext uri="{FF2B5EF4-FFF2-40B4-BE49-F238E27FC236}">
                <a16:creationId xmlns:a16="http://schemas.microsoft.com/office/drawing/2014/main" id="{D5660928-73E6-BEAA-82B1-07ACB096B743}"/>
              </a:ext>
            </a:extLst>
          </p:cNvPr>
          <p:cNvSpPr txBox="1"/>
          <p:nvPr/>
        </p:nvSpPr>
        <p:spPr>
          <a:xfrm>
            <a:off x="7731290" y="4979253"/>
            <a:ext cx="3615795" cy="400110"/>
          </a:xfrm>
          <a:prstGeom prst="rect">
            <a:avLst/>
          </a:prstGeom>
          <a:noFill/>
        </p:spPr>
        <p:txBody>
          <a:bodyPr wrap="square">
            <a:spAutoFit/>
          </a:bodyPr>
          <a:lstStyle/>
          <a:p>
            <a:r>
              <a:rPr lang="en-US" sz="1000" b="0" i="0" dirty="0">
                <a:solidFill>
                  <a:srgbClr val="000000"/>
                </a:solidFill>
                <a:effectLst/>
                <a:latin typeface="PlusJakartaSans"/>
              </a:rPr>
              <a:t>Photo by Polina </a:t>
            </a:r>
            <a:r>
              <a:rPr lang="en-US" sz="1000" b="0" i="0" dirty="0" err="1">
                <a:solidFill>
                  <a:srgbClr val="000000"/>
                </a:solidFill>
                <a:effectLst/>
                <a:latin typeface="PlusJakartaSans"/>
              </a:rPr>
              <a:t>Tankilevitch</a:t>
            </a:r>
            <a:r>
              <a:rPr lang="en-US" sz="1000" b="0" i="0" dirty="0">
                <a:solidFill>
                  <a:srgbClr val="000000"/>
                </a:solidFill>
                <a:effectLst/>
                <a:latin typeface="PlusJakartaSans"/>
              </a:rPr>
              <a:t>: https://www.pexels.com/photo/a-woman-having-a-therapy-session-with-a-psychologist-5234573/</a:t>
            </a:r>
            <a:endParaRPr lang="en-US" sz="1000" dirty="0"/>
          </a:p>
        </p:txBody>
      </p:sp>
    </p:spTree>
    <p:extLst>
      <p:ext uri="{BB962C8B-B14F-4D97-AF65-F5344CB8AC3E}">
        <p14:creationId xmlns:p14="http://schemas.microsoft.com/office/powerpoint/2010/main" val="1927969543"/>
      </p:ext>
    </p:extLst>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B3202-123B-2F49-CFD0-530B3A3C2805}"/>
              </a:ext>
            </a:extLst>
          </p:cNvPr>
          <p:cNvSpPr>
            <a:spLocks noGrp="1"/>
          </p:cNvSpPr>
          <p:nvPr>
            <p:ph type="title"/>
          </p:nvPr>
        </p:nvSpPr>
        <p:spPr>
          <a:xfrm>
            <a:off x="623297" y="1154180"/>
            <a:ext cx="10512425" cy="648915"/>
          </a:xfrm>
        </p:spPr>
        <p:txBody>
          <a:bodyPr anchor="t">
            <a:normAutofit/>
          </a:bodyPr>
          <a:lstStyle/>
          <a:p>
            <a:r>
              <a:rPr lang="en-US"/>
              <a:t>Stage 5: Unhealthy Part</a:t>
            </a:r>
          </a:p>
        </p:txBody>
      </p:sp>
      <p:sp>
        <p:nvSpPr>
          <p:cNvPr id="3" name="Text Placeholder 2">
            <a:extLst>
              <a:ext uri="{FF2B5EF4-FFF2-40B4-BE49-F238E27FC236}">
                <a16:creationId xmlns:a16="http://schemas.microsoft.com/office/drawing/2014/main" id="{19EEFD28-40CF-8A31-DB5C-3536737E0F0B}"/>
              </a:ext>
            </a:extLst>
          </p:cNvPr>
          <p:cNvSpPr>
            <a:spLocks noGrp="1"/>
          </p:cNvSpPr>
          <p:nvPr>
            <p:ph type="body" sz="quarter" idx="11"/>
          </p:nvPr>
        </p:nvSpPr>
        <p:spPr>
          <a:xfrm>
            <a:off x="623889" y="2040640"/>
            <a:ext cx="5248592" cy="2986087"/>
          </a:xfrm>
        </p:spPr>
        <p:txBody>
          <a:bodyPr>
            <a:normAutofit/>
          </a:bodyPr>
          <a:lstStyle/>
          <a:p>
            <a:pPr marL="690377" indent="-342900">
              <a:lnSpc>
                <a:spcPct val="90000"/>
              </a:lnSpc>
              <a:buFont typeface="Wingdings" panose="05000000000000000000" pitchFamily="2" charset="2"/>
              <a:buChar char="§"/>
            </a:pPr>
            <a:r>
              <a:rPr lang="en-US"/>
              <a:t>Introduction of child’s blood as unhealthy</a:t>
            </a:r>
          </a:p>
          <a:p>
            <a:pPr marL="690377" indent="-342900">
              <a:lnSpc>
                <a:spcPct val="90000"/>
              </a:lnSpc>
              <a:buFont typeface="Wingdings" panose="05000000000000000000" pitchFamily="2" charset="2"/>
              <a:buChar char="§"/>
            </a:pPr>
            <a:r>
              <a:rPr lang="en-US"/>
              <a:t>Need for medications to help WBCs function better</a:t>
            </a:r>
          </a:p>
          <a:p>
            <a:pPr marL="690377" indent="-342900">
              <a:lnSpc>
                <a:spcPct val="90000"/>
              </a:lnSpc>
              <a:buFont typeface="Wingdings" panose="05000000000000000000" pitchFamily="2" charset="2"/>
              <a:buChar char="§"/>
            </a:pPr>
            <a:r>
              <a:rPr lang="en-US"/>
              <a:t>Similar to “partial disclosure”</a:t>
            </a:r>
          </a:p>
          <a:p>
            <a:pPr marL="690377" indent="-342900">
              <a:lnSpc>
                <a:spcPct val="90000"/>
              </a:lnSpc>
              <a:buFont typeface="Wingdings" panose="05000000000000000000" pitchFamily="2" charset="2"/>
              <a:buChar char="§"/>
            </a:pPr>
            <a:r>
              <a:rPr lang="en-US"/>
              <a:t>Allows for assessment of child’s reaction</a:t>
            </a:r>
          </a:p>
        </p:txBody>
      </p:sp>
      <p:pic>
        <p:nvPicPr>
          <p:cNvPr id="5122" name="Picture 2" descr="Free Photo of a Girl Looking at a Card with Her Parents Stock Photo">
            <a:extLst>
              <a:ext uri="{FF2B5EF4-FFF2-40B4-BE49-F238E27FC236}">
                <a16:creationId xmlns:a16="http://schemas.microsoft.com/office/drawing/2014/main" id="{D0660516-4F0B-24D2-F0E2-BB63C421D31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 b="11227"/>
          <a:stretch/>
        </p:blipFill>
        <p:spPr bwMode="auto">
          <a:xfrm>
            <a:off x="6622314" y="1618251"/>
            <a:ext cx="5041900" cy="2987675"/>
          </a:xfrm>
          <a:prstGeom prst="rect">
            <a:avLst/>
          </a:prstGeom>
          <a:solidFill>
            <a:srgbClr val="FFFFFF"/>
          </a:solidFill>
        </p:spPr>
      </p:pic>
      <p:sp>
        <p:nvSpPr>
          <p:cNvPr id="5" name="TextBox 4">
            <a:extLst>
              <a:ext uri="{FF2B5EF4-FFF2-40B4-BE49-F238E27FC236}">
                <a16:creationId xmlns:a16="http://schemas.microsoft.com/office/drawing/2014/main" id="{9A4F0886-CFA8-C36D-AB7B-3819D5882239}"/>
              </a:ext>
            </a:extLst>
          </p:cNvPr>
          <p:cNvSpPr txBox="1"/>
          <p:nvPr/>
        </p:nvSpPr>
        <p:spPr>
          <a:xfrm>
            <a:off x="6622314" y="4714792"/>
            <a:ext cx="5041900" cy="400110"/>
          </a:xfrm>
          <a:prstGeom prst="rect">
            <a:avLst/>
          </a:prstGeom>
          <a:noFill/>
        </p:spPr>
        <p:txBody>
          <a:bodyPr wrap="square">
            <a:spAutoFit/>
          </a:bodyPr>
          <a:lstStyle/>
          <a:p>
            <a:r>
              <a:rPr lang="en-US" sz="1000" b="0" i="0">
                <a:solidFill>
                  <a:srgbClr val="000000"/>
                </a:solidFill>
                <a:effectLst/>
                <a:latin typeface="PlusJakartaSans"/>
              </a:rPr>
              <a:t>Photo by Gustavo Fring: https://www.pexels.com/photo/photo-of-a-girl-looking-at-a-card-with-her-parents-7447259/</a:t>
            </a:r>
            <a:endParaRPr lang="en-US" sz="1000"/>
          </a:p>
        </p:txBody>
      </p:sp>
    </p:spTree>
    <p:extLst>
      <p:ext uri="{BB962C8B-B14F-4D97-AF65-F5344CB8AC3E}">
        <p14:creationId xmlns:p14="http://schemas.microsoft.com/office/powerpoint/2010/main" val="2669737162"/>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C6C6D7-A8F3-3491-E60C-B9D4B060AD8D}"/>
              </a:ext>
            </a:extLst>
          </p:cNvPr>
          <p:cNvSpPr>
            <a:spLocks noGrp="1"/>
          </p:cNvSpPr>
          <p:nvPr>
            <p:ph type="title"/>
          </p:nvPr>
        </p:nvSpPr>
        <p:spPr/>
        <p:txBody>
          <a:bodyPr/>
          <a:lstStyle/>
          <a:p>
            <a:r>
              <a:rPr lang="en-US" sz="3200" dirty="0"/>
              <a:t>Question for polling	</a:t>
            </a:r>
          </a:p>
        </p:txBody>
      </p:sp>
      <p:sp>
        <p:nvSpPr>
          <p:cNvPr id="3" name="Content Placeholder 2">
            <a:extLst>
              <a:ext uri="{FF2B5EF4-FFF2-40B4-BE49-F238E27FC236}">
                <a16:creationId xmlns:a16="http://schemas.microsoft.com/office/drawing/2014/main" id="{D3F20755-1104-1968-4610-3C9098D631AA}"/>
              </a:ext>
            </a:extLst>
          </p:cNvPr>
          <p:cNvSpPr>
            <a:spLocks noGrp="1"/>
          </p:cNvSpPr>
          <p:nvPr>
            <p:ph idx="1"/>
          </p:nvPr>
        </p:nvSpPr>
        <p:spPr/>
        <p:txBody>
          <a:bodyPr>
            <a:normAutofit/>
          </a:bodyPr>
          <a:lstStyle/>
          <a:p>
            <a:r>
              <a:rPr lang="en-US" sz="2400" dirty="0"/>
              <a:t>Have you had experience disclosing HIV to a child/adolescent?</a:t>
            </a:r>
          </a:p>
          <a:p>
            <a:pPr lvl="1"/>
            <a:r>
              <a:rPr lang="en-US" sz="2400" dirty="0"/>
              <a:t>If so, how many sessions did it take to complete the disclosure?</a:t>
            </a:r>
          </a:p>
          <a:p>
            <a:pPr lvl="2"/>
            <a:r>
              <a:rPr lang="en-US" sz="2400" dirty="0"/>
              <a:t>1</a:t>
            </a:r>
          </a:p>
          <a:p>
            <a:pPr lvl="2"/>
            <a:r>
              <a:rPr lang="en-US" sz="2400" dirty="0"/>
              <a:t>2</a:t>
            </a:r>
          </a:p>
          <a:p>
            <a:pPr lvl="2"/>
            <a:r>
              <a:rPr lang="en-US" sz="2400" dirty="0"/>
              <a:t>3</a:t>
            </a:r>
          </a:p>
          <a:p>
            <a:pPr lvl="2"/>
            <a:r>
              <a:rPr lang="en-US" sz="2400" dirty="0"/>
              <a:t>more than 3</a:t>
            </a:r>
          </a:p>
          <a:p>
            <a:pPr lvl="1"/>
            <a:r>
              <a:rPr lang="en-US" sz="2600" dirty="0"/>
              <a:t>Show results?</a:t>
            </a:r>
          </a:p>
        </p:txBody>
      </p:sp>
      <p:sp>
        <p:nvSpPr>
          <p:cNvPr id="4" name="Slide Number Placeholder 3">
            <a:extLst>
              <a:ext uri="{FF2B5EF4-FFF2-40B4-BE49-F238E27FC236}">
                <a16:creationId xmlns:a16="http://schemas.microsoft.com/office/drawing/2014/main" id="{484D6B79-727C-7119-8A62-D0C1ACDBB76E}"/>
              </a:ext>
            </a:extLst>
          </p:cNvPr>
          <p:cNvSpPr>
            <a:spLocks noGrp="1"/>
          </p:cNvSpPr>
          <p:nvPr>
            <p:ph type="sldNum" sz="quarter" idx="12"/>
          </p:nvPr>
        </p:nvSpPr>
        <p:spPr/>
        <p:txBody>
          <a:bodyPr/>
          <a:lstStyle/>
          <a:p>
            <a:fld id="{1D2EA5EF-C699-AF4C-BA42-C0A1CAAB713C}" type="slidenum">
              <a:rPr lang="en-US" smtClean="0"/>
              <a:t>2</a:t>
            </a:fld>
            <a:endParaRPr lang="en-US"/>
          </a:p>
        </p:txBody>
      </p:sp>
    </p:spTree>
    <p:extLst>
      <p:ext uri="{BB962C8B-B14F-4D97-AF65-F5344CB8AC3E}">
        <p14:creationId xmlns:p14="http://schemas.microsoft.com/office/powerpoint/2010/main" val="33405479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97A00-D552-F846-8880-307531511DC1}"/>
              </a:ext>
            </a:extLst>
          </p:cNvPr>
          <p:cNvSpPr>
            <a:spLocks noGrp="1"/>
          </p:cNvSpPr>
          <p:nvPr>
            <p:ph type="title"/>
          </p:nvPr>
        </p:nvSpPr>
        <p:spPr>
          <a:xfrm>
            <a:off x="406296" y="630316"/>
            <a:ext cx="11084538" cy="785659"/>
          </a:xfrm>
        </p:spPr>
        <p:txBody>
          <a:bodyPr anchor="ctr">
            <a:normAutofit/>
          </a:bodyPr>
          <a:lstStyle/>
          <a:p>
            <a:pPr>
              <a:lnSpc>
                <a:spcPct val="90000"/>
              </a:lnSpc>
            </a:pPr>
            <a:r>
              <a:rPr lang="en-US" sz="3200" dirty="0"/>
              <a:t>Stage 6: Virus</a:t>
            </a:r>
          </a:p>
        </p:txBody>
      </p:sp>
      <p:sp>
        <p:nvSpPr>
          <p:cNvPr id="3" name="Text Placeholder 2">
            <a:extLst>
              <a:ext uri="{FF2B5EF4-FFF2-40B4-BE49-F238E27FC236}">
                <a16:creationId xmlns:a16="http://schemas.microsoft.com/office/drawing/2014/main" id="{6654BE69-CB0A-FCF7-72A4-971D23FEF760}"/>
              </a:ext>
            </a:extLst>
          </p:cNvPr>
          <p:cNvSpPr>
            <a:spLocks noGrp="1"/>
          </p:cNvSpPr>
          <p:nvPr>
            <p:ph sz="half" idx="1"/>
          </p:nvPr>
        </p:nvSpPr>
        <p:spPr>
          <a:xfrm>
            <a:off x="406295" y="1534529"/>
            <a:ext cx="4875530" cy="4431307"/>
          </a:xfrm>
        </p:spPr>
        <p:txBody>
          <a:bodyPr>
            <a:normAutofit/>
          </a:bodyPr>
          <a:lstStyle/>
          <a:p>
            <a:pPr marL="690377" indent="-342900">
              <a:lnSpc>
                <a:spcPct val="90000"/>
              </a:lnSpc>
              <a:buFont typeface="Wingdings" panose="05000000000000000000" pitchFamily="2" charset="2"/>
              <a:buChar char="§"/>
            </a:pPr>
            <a:r>
              <a:rPr lang="en-US" sz="2400" dirty="0"/>
              <a:t>Unhealthy part that impacts WBCs is a </a:t>
            </a:r>
            <a:r>
              <a:rPr lang="en-US" sz="2400" i="1" dirty="0"/>
              <a:t>virus</a:t>
            </a:r>
          </a:p>
          <a:p>
            <a:pPr marL="690377" indent="-342900">
              <a:lnSpc>
                <a:spcPct val="90000"/>
              </a:lnSpc>
              <a:buFont typeface="Wingdings" panose="05000000000000000000" pitchFamily="2" charset="2"/>
              <a:buChar char="§"/>
            </a:pPr>
            <a:r>
              <a:rPr lang="en-US" sz="2400" dirty="0"/>
              <a:t>Review past concepts regarding blood cells and germs; how virus fits in</a:t>
            </a:r>
          </a:p>
          <a:p>
            <a:pPr marL="690377" indent="-342900">
              <a:lnSpc>
                <a:spcPct val="90000"/>
              </a:lnSpc>
              <a:buFont typeface="Wingdings" panose="05000000000000000000" pitchFamily="2" charset="2"/>
              <a:buChar char="§"/>
            </a:pPr>
            <a:r>
              <a:rPr lang="en-US" sz="2400" dirty="0"/>
              <a:t>Introduce the concepts of viral load (amount of virus) and CD4 count</a:t>
            </a:r>
          </a:p>
          <a:p>
            <a:pPr marL="1019567" lvl="2" indent="-342900">
              <a:lnSpc>
                <a:spcPct val="90000"/>
              </a:lnSpc>
              <a:buFont typeface="Wingdings" panose="05000000000000000000" pitchFamily="2" charset="2"/>
              <a:buChar char="§"/>
            </a:pPr>
            <a:r>
              <a:rPr lang="en-US" sz="2400" dirty="0"/>
              <a:t>Teaching examples</a:t>
            </a:r>
          </a:p>
        </p:txBody>
      </p:sp>
      <p:sp>
        <p:nvSpPr>
          <p:cNvPr id="6151" name="Slide Number Placeholder 4">
            <a:extLst>
              <a:ext uri="{FF2B5EF4-FFF2-40B4-BE49-F238E27FC236}">
                <a16:creationId xmlns:a16="http://schemas.microsoft.com/office/drawing/2014/main" id="{11606D21-C6FA-6184-CED3-9315F9CA64DD}"/>
              </a:ext>
            </a:extLst>
          </p:cNvPr>
          <p:cNvSpPr>
            <a:spLocks noGrp="1"/>
          </p:cNvSpPr>
          <p:nvPr>
            <p:ph type="sldNum" sz="quarter" idx="12"/>
          </p:nvPr>
        </p:nvSpPr>
        <p:spPr>
          <a:xfrm>
            <a:off x="11372755" y="6305883"/>
            <a:ext cx="731330" cy="396240"/>
          </a:xfrm>
        </p:spPr>
        <p:txBody>
          <a:bodyPr/>
          <a:lstStyle/>
          <a:p>
            <a:pPr>
              <a:spcAft>
                <a:spcPts val="600"/>
              </a:spcAft>
            </a:pPr>
            <a:fld id="{1D2EA5EF-C699-AF4C-BA42-C0A1CAAB713C}" type="slidenum">
              <a:rPr lang="en-US" smtClean="0"/>
              <a:pPr>
                <a:spcAft>
                  <a:spcPts val="600"/>
                </a:spcAft>
              </a:pPr>
              <a:t>20</a:t>
            </a:fld>
            <a:endParaRPr lang="en-US"/>
          </a:p>
        </p:txBody>
      </p:sp>
      <p:pic>
        <p:nvPicPr>
          <p:cNvPr id="6148" name="Picture 4">
            <a:extLst>
              <a:ext uri="{FF2B5EF4-FFF2-40B4-BE49-F238E27FC236}">
                <a16:creationId xmlns:a16="http://schemas.microsoft.com/office/drawing/2014/main" id="{910B4805-6BD2-E4AC-3CF0-2270E6C755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62627" y="1534529"/>
            <a:ext cx="4754880" cy="356616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3CA51E3-F589-5611-9FAE-F568C113B0E0}"/>
              </a:ext>
            </a:extLst>
          </p:cNvPr>
          <p:cNvSpPr txBox="1"/>
          <p:nvPr/>
        </p:nvSpPr>
        <p:spPr>
          <a:xfrm>
            <a:off x="6982415" y="5322612"/>
            <a:ext cx="3115304" cy="246221"/>
          </a:xfrm>
          <a:prstGeom prst="rect">
            <a:avLst/>
          </a:prstGeom>
          <a:noFill/>
        </p:spPr>
        <p:txBody>
          <a:bodyPr wrap="square" rtlCol="0">
            <a:spAutoFit/>
          </a:bodyPr>
          <a:lstStyle/>
          <a:p>
            <a:r>
              <a:rPr lang="en-US" sz="1000" dirty="0"/>
              <a:t>NIAID: https://phil.cdc.gov/Details.aspx?pid=18143</a:t>
            </a:r>
          </a:p>
        </p:txBody>
      </p:sp>
    </p:spTree>
    <p:extLst>
      <p:ext uri="{BB962C8B-B14F-4D97-AF65-F5344CB8AC3E}">
        <p14:creationId xmlns:p14="http://schemas.microsoft.com/office/powerpoint/2010/main" val="15990550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FBFE2-8A5E-3F10-762E-D7CD3538FCD4}"/>
              </a:ext>
            </a:extLst>
          </p:cNvPr>
          <p:cNvSpPr>
            <a:spLocks noGrp="1"/>
          </p:cNvSpPr>
          <p:nvPr>
            <p:ph type="title"/>
          </p:nvPr>
        </p:nvSpPr>
        <p:spPr/>
        <p:txBody>
          <a:bodyPr/>
          <a:lstStyle/>
          <a:p>
            <a:r>
              <a:rPr lang="en-US"/>
              <a:t>Stage 7: More Virus</a:t>
            </a:r>
          </a:p>
        </p:txBody>
      </p:sp>
      <p:sp>
        <p:nvSpPr>
          <p:cNvPr id="3" name="Text Placeholder 2">
            <a:extLst>
              <a:ext uri="{FF2B5EF4-FFF2-40B4-BE49-F238E27FC236}">
                <a16:creationId xmlns:a16="http://schemas.microsoft.com/office/drawing/2014/main" id="{F3F4F162-A074-68D8-7825-DB6172405328}"/>
              </a:ext>
            </a:extLst>
          </p:cNvPr>
          <p:cNvSpPr>
            <a:spLocks noGrp="1"/>
          </p:cNvSpPr>
          <p:nvPr>
            <p:ph type="body" sz="quarter" idx="11"/>
          </p:nvPr>
        </p:nvSpPr>
        <p:spPr/>
        <p:txBody>
          <a:bodyPr/>
          <a:lstStyle/>
          <a:p>
            <a:pPr marL="690377" indent="-342900">
              <a:buFont typeface="Wingdings" panose="05000000000000000000" pitchFamily="2" charset="2"/>
              <a:buChar char="§"/>
            </a:pPr>
            <a:r>
              <a:rPr lang="en-US" dirty="0"/>
              <a:t>Stages 7- 9 completed at a </a:t>
            </a:r>
          </a:p>
          <a:p>
            <a:r>
              <a:rPr lang="en-US" dirty="0"/>
              <a:t>    single visit</a:t>
            </a:r>
          </a:p>
          <a:p>
            <a:pPr marL="690377" indent="-342900">
              <a:buFont typeface="Wingdings" panose="05000000000000000000" pitchFamily="2" charset="2"/>
              <a:buChar char="§"/>
            </a:pPr>
            <a:r>
              <a:rPr lang="en-US" dirty="0"/>
              <a:t>Born with a virus</a:t>
            </a:r>
          </a:p>
          <a:p>
            <a:pPr marL="690377" indent="-342900">
              <a:buFont typeface="Wingdings" panose="05000000000000000000" pitchFamily="2" charset="2"/>
              <a:buChar char="§"/>
            </a:pPr>
            <a:r>
              <a:rPr lang="en-US" dirty="0"/>
              <a:t>Parent’s HIV infection</a:t>
            </a:r>
          </a:p>
        </p:txBody>
      </p:sp>
      <p:pic>
        <p:nvPicPr>
          <p:cNvPr id="7170" name="Picture 2" descr="Free Person's Tummy And Hand Stock Photo">
            <a:extLst>
              <a:ext uri="{FF2B5EF4-FFF2-40B4-BE49-F238E27FC236}">
                <a16:creationId xmlns:a16="http://schemas.microsoft.com/office/drawing/2014/main" id="{F8604B8B-93E5-584D-39C4-4147B717C8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56986" y="1549831"/>
            <a:ext cx="5287817" cy="337221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D3BB0F7-7540-2012-9A98-07A7DA2C7B3C}"/>
              </a:ext>
            </a:extLst>
          </p:cNvPr>
          <p:cNvSpPr txBox="1"/>
          <p:nvPr/>
        </p:nvSpPr>
        <p:spPr>
          <a:xfrm>
            <a:off x="5956986" y="5025086"/>
            <a:ext cx="5287818" cy="246221"/>
          </a:xfrm>
          <a:prstGeom prst="rect">
            <a:avLst/>
          </a:prstGeom>
          <a:noFill/>
        </p:spPr>
        <p:txBody>
          <a:bodyPr wrap="square">
            <a:spAutoFit/>
          </a:bodyPr>
          <a:lstStyle/>
          <a:p>
            <a:r>
              <a:rPr lang="pl-PL" sz="1000" b="0" i="0">
                <a:solidFill>
                  <a:srgbClr val="000000"/>
                </a:solidFill>
                <a:effectLst/>
                <a:latin typeface="PlusJakartaSans"/>
              </a:rPr>
              <a:t>Photo by Daniel Reche: https://www.pexels.com/photo/person-s-tummy-and-hand-1556671/</a:t>
            </a:r>
            <a:endParaRPr lang="en-US" sz="1000"/>
          </a:p>
        </p:txBody>
      </p:sp>
    </p:spTree>
    <p:extLst>
      <p:ext uri="{BB962C8B-B14F-4D97-AF65-F5344CB8AC3E}">
        <p14:creationId xmlns:p14="http://schemas.microsoft.com/office/powerpoint/2010/main" val="1189459612"/>
      </p:ext>
    </p:extLst>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08AD7B-F6E9-930B-FCD1-85A6AA318151}"/>
              </a:ext>
            </a:extLst>
          </p:cNvPr>
          <p:cNvSpPr>
            <a:spLocks noGrp="1"/>
          </p:cNvSpPr>
          <p:nvPr>
            <p:ph type="title"/>
          </p:nvPr>
        </p:nvSpPr>
        <p:spPr/>
        <p:txBody>
          <a:bodyPr/>
          <a:lstStyle/>
          <a:p>
            <a:r>
              <a:rPr lang="en-US"/>
              <a:t>Stage 8: HIV</a:t>
            </a:r>
          </a:p>
        </p:txBody>
      </p:sp>
      <p:sp>
        <p:nvSpPr>
          <p:cNvPr id="3" name="Text Placeholder 2">
            <a:extLst>
              <a:ext uri="{FF2B5EF4-FFF2-40B4-BE49-F238E27FC236}">
                <a16:creationId xmlns:a16="http://schemas.microsoft.com/office/drawing/2014/main" id="{9FA240B0-CA7F-85B1-D6C6-1C8BFFF6114A}"/>
              </a:ext>
            </a:extLst>
          </p:cNvPr>
          <p:cNvSpPr>
            <a:spLocks noGrp="1"/>
          </p:cNvSpPr>
          <p:nvPr>
            <p:ph type="body" sz="quarter" idx="11"/>
          </p:nvPr>
        </p:nvSpPr>
        <p:spPr/>
        <p:txBody>
          <a:bodyPr/>
          <a:lstStyle/>
          <a:p>
            <a:pPr marL="690377" indent="-342900">
              <a:buFont typeface="Wingdings" panose="05000000000000000000" pitchFamily="2" charset="2"/>
              <a:buChar char="§"/>
            </a:pPr>
            <a:r>
              <a:rPr lang="en-US" dirty="0"/>
              <a:t>Review of past concepts</a:t>
            </a:r>
          </a:p>
          <a:p>
            <a:pPr marL="690377" indent="-342900">
              <a:buFont typeface="Wingdings" panose="05000000000000000000" pitchFamily="2" charset="2"/>
              <a:buChar char="§"/>
            </a:pPr>
            <a:r>
              <a:rPr lang="en-US" dirty="0"/>
              <a:t>Inquire about the child’s awareness</a:t>
            </a:r>
          </a:p>
          <a:p>
            <a:r>
              <a:rPr lang="en-US" dirty="0"/>
              <a:t>    of the name of the virus</a:t>
            </a:r>
          </a:p>
          <a:p>
            <a:pPr marL="690377" indent="-342900">
              <a:buFont typeface="Wingdings" panose="05000000000000000000" pitchFamily="2" charset="2"/>
              <a:buChar char="§"/>
            </a:pPr>
            <a:r>
              <a:rPr lang="en-US" dirty="0"/>
              <a:t>Name of the diagnosis is “HIV”</a:t>
            </a:r>
          </a:p>
          <a:p>
            <a:pPr marL="690377" indent="-342900">
              <a:buFont typeface="Wingdings" panose="05000000000000000000" pitchFamily="2" charset="2"/>
              <a:buChar char="§"/>
            </a:pPr>
            <a:endParaRPr lang="en-US" dirty="0"/>
          </a:p>
        </p:txBody>
      </p:sp>
      <p:pic>
        <p:nvPicPr>
          <p:cNvPr id="7" name="Picture 6">
            <a:extLst>
              <a:ext uri="{FF2B5EF4-FFF2-40B4-BE49-F238E27FC236}">
                <a16:creationId xmlns:a16="http://schemas.microsoft.com/office/drawing/2014/main" id="{9F939583-3A52-63AC-AC0A-D95866F421E9}"/>
              </a:ext>
            </a:extLst>
          </p:cNvPr>
          <p:cNvPicPr>
            <a:picLocks noChangeAspect="1"/>
          </p:cNvPicPr>
          <p:nvPr/>
        </p:nvPicPr>
        <p:blipFill>
          <a:blip r:embed="rId2"/>
          <a:stretch>
            <a:fillRect/>
          </a:stretch>
        </p:blipFill>
        <p:spPr>
          <a:xfrm>
            <a:off x="6776787" y="1085883"/>
            <a:ext cx="4778058" cy="3566160"/>
          </a:xfrm>
          <a:prstGeom prst="rect">
            <a:avLst/>
          </a:prstGeom>
        </p:spPr>
      </p:pic>
      <p:sp>
        <p:nvSpPr>
          <p:cNvPr id="9" name="TextBox 8">
            <a:extLst>
              <a:ext uri="{FF2B5EF4-FFF2-40B4-BE49-F238E27FC236}">
                <a16:creationId xmlns:a16="http://schemas.microsoft.com/office/drawing/2014/main" id="{CFBE221A-71A2-EDE6-3D73-467114E6F469}"/>
              </a:ext>
            </a:extLst>
          </p:cNvPr>
          <p:cNvSpPr txBox="1"/>
          <p:nvPr/>
        </p:nvSpPr>
        <p:spPr>
          <a:xfrm>
            <a:off x="7606661" y="4769295"/>
            <a:ext cx="4582164" cy="246221"/>
          </a:xfrm>
          <a:prstGeom prst="rect">
            <a:avLst/>
          </a:prstGeom>
          <a:noFill/>
        </p:spPr>
        <p:txBody>
          <a:bodyPr wrap="square">
            <a:spAutoFit/>
          </a:bodyPr>
          <a:lstStyle/>
          <a:p>
            <a:r>
              <a:rPr lang="en-US" sz="1000" dirty="0"/>
              <a:t>https://www.flickr.com/photos/niaid/52536527476/</a:t>
            </a:r>
          </a:p>
        </p:txBody>
      </p:sp>
    </p:spTree>
    <p:extLst>
      <p:ext uri="{BB962C8B-B14F-4D97-AF65-F5344CB8AC3E}">
        <p14:creationId xmlns:p14="http://schemas.microsoft.com/office/powerpoint/2010/main" val="1037430341"/>
      </p:ext>
    </p:extLst>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5B880-5390-8F95-7FB8-04F6AC53831E}"/>
              </a:ext>
            </a:extLst>
          </p:cNvPr>
          <p:cNvSpPr>
            <a:spLocks noGrp="1"/>
          </p:cNvSpPr>
          <p:nvPr>
            <p:ph type="title"/>
          </p:nvPr>
        </p:nvSpPr>
        <p:spPr>
          <a:xfrm>
            <a:off x="623297" y="1154180"/>
            <a:ext cx="10512425" cy="648915"/>
          </a:xfrm>
        </p:spPr>
        <p:txBody>
          <a:bodyPr anchor="t">
            <a:normAutofit/>
          </a:bodyPr>
          <a:lstStyle/>
          <a:p>
            <a:r>
              <a:rPr lang="en-US"/>
              <a:t>Stage 9: Privacy and Confidentiality</a:t>
            </a:r>
          </a:p>
        </p:txBody>
      </p:sp>
      <p:sp>
        <p:nvSpPr>
          <p:cNvPr id="3" name="Text Placeholder 2">
            <a:extLst>
              <a:ext uri="{FF2B5EF4-FFF2-40B4-BE49-F238E27FC236}">
                <a16:creationId xmlns:a16="http://schemas.microsoft.com/office/drawing/2014/main" id="{6D590805-AA2A-FB46-37DB-2E020CA46B8E}"/>
              </a:ext>
            </a:extLst>
          </p:cNvPr>
          <p:cNvSpPr>
            <a:spLocks noGrp="1"/>
          </p:cNvSpPr>
          <p:nvPr>
            <p:ph type="body" sz="quarter" idx="11"/>
          </p:nvPr>
        </p:nvSpPr>
        <p:spPr>
          <a:xfrm>
            <a:off x="623888" y="2040640"/>
            <a:ext cx="5899459" cy="2986087"/>
          </a:xfrm>
        </p:spPr>
        <p:txBody>
          <a:bodyPr>
            <a:normAutofit/>
          </a:bodyPr>
          <a:lstStyle/>
          <a:p>
            <a:pPr marL="690377" indent="-342900">
              <a:lnSpc>
                <a:spcPct val="90000"/>
              </a:lnSpc>
              <a:buFont typeface="Wingdings" panose="05000000000000000000" pitchFamily="2" charset="2"/>
              <a:buChar char="§"/>
            </a:pPr>
            <a:r>
              <a:rPr lang="en-US" dirty="0"/>
              <a:t>People who are HIV aware; people who are HIV unaware</a:t>
            </a:r>
          </a:p>
          <a:p>
            <a:pPr marL="690377" indent="-342900">
              <a:lnSpc>
                <a:spcPct val="90000"/>
              </a:lnSpc>
              <a:buFont typeface="Wingdings" panose="05000000000000000000" pitchFamily="2" charset="2"/>
              <a:buChar char="§"/>
            </a:pPr>
            <a:r>
              <a:rPr lang="en-US" dirty="0"/>
              <a:t>Negative response by those who are unaware/uneducated</a:t>
            </a:r>
          </a:p>
          <a:p>
            <a:pPr marL="690377" indent="-342900">
              <a:lnSpc>
                <a:spcPct val="90000"/>
              </a:lnSpc>
              <a:buFont typeface="Wingdings" panose="05000000000000000000" pitchFamily="2" charset="2"/>
              <a:buChar char="§"/>
            </a:pPr>
            <a:r>
              <a:rPr lang="en-US" dirty="0"/>
              <a:t>Identification of people with whom the child can discuss HIV</a:t>
            </a:r>
          </a:p>
          <a:p>
            <a:pPr marL="1019567" lvl="2" indent="-342900">
              <a:lnSpc>
                <a:spcPct val="90000"/>
              </a:lnSpc>
              <a:buFont typeface="Wingdings" panose="05000000000000000000" pitchFamily="2" charset="2"/>
              <a:buChar char="§"/>
            </a:pPr>
            <a:r>
              <a:rPr lang="en-US" dirty="0"/>
              <a:t>“inner circle”</a:t>
            </a:r>
          </a:p>
        </p:txBody>
      </p:sp>
      <p:pic>
        <p:nvPicPr>
          <p:cNvPr id="8194" name="Picture 2" descr="Free Person Whispering Near the Woman's Ear  Stock Photo">
            <a:extLst>
              <a:ext uri="{FF2B5EF4-FFF2-40B4-BE49-F238E27FC236}">
                <a16:creationId xmlns:a16="http://schemas.microsoft.com/office/drawing/2014/main" id="{7A71F635-4956-C039-7BDE-3106C5F1F97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4097" r="3" b="16350"/>
          <a:stretch/>
        </p:blipFill>
        <p:spPr bwMode="auto">
          <a:xfrm>
            <a:off x="6660701" y="2038283"/>
            <a:ext cx="4475021" cy="2651760"/>
          </a:xfrm>
          <a:prstGeom prst="rect">
            <a:avLst/>
          </a:prstGeom>
          <a:solidFill>
            <a:srgbClr val="FFFFFF"/>
          </a:solidFill>
        </p:spPr>
      </p:pic>
      <p:sp>
        <p:nvSpPr>
          <p:cNvPr id="5" name="TextBox 4">
            <a:extLst>
              <a:ext uri="{FF2B5EF4-FFF2-40B4-BE49-F238E27FC236}">
                <a16:creationId xmlns:a16="http://schemas.microsoft.com/office/drawing/2014/main" id="{58D1D160-1A4F-F657-6BB8-FC1DD1DDEAF4}"/>
              </a:ext>
            </a:extLst>
          </p:cNvPr>
          <p:cNvSpPr txBox="1"/>
          <p:nvPr/>
        </p:nvSpPr>
        <p:spPr>
          <a:xfrm>
            <a:off x="6660700" y="4777907"/>
            <a:ext cx="4475021" cy="400110"/>
          </a:xfrm>
          <a:prstGeom prst="rect">
            <a:avLst/>
          </a:prstGeom>
          <a:noFill/>
        </p:spPr>
        <p:txBody>
          <a:bodyPr wrap="square">
            <a:spAutoFit/>
          </a:bodyPr>
          <a:lstStyle/>
          <a:p>
            <a:r>
              <a:rPr lang="en-US" sz="1000" b="0" i="0">
                <a:solidFill>
                  <a:srgbClr val="000000"/>
                </a:solidFill>
                <a:effectLst/>
                <a:latin typeface="PlusJakartaSans"/>
              </a:rPr>
              <a:t>Photo by Yaroslav Shuraev: https://www.pexels.com/photo/person-whispering-near-the-woman-s-ear-5085562/</a:t>
            </a:r>
            <a:endParaRPr lang="en-US" sz="1000"/>
          </a:p>
        </p:txBody>
      </p:sp>
    </p:spTree>
    <p:extLst>
      <p:ext uri="{BB962C8B-B14F-4D97-AF65-F5344CB8AC3E}">
        <p14:creationId xmlns:p14="http://schemas.microsoft.com/office/powerpoint/2010/main" val="2039459976"/>
      </p:ext>
    </p:extLst>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24142-36F9-EA91-3B0C-49A7490F421F}"/>
              </a:ext>
            </a:extLst>
          </p:cNvPr>
          <p:cNvSpPr>
            <a:spLocks noGrp="1"/>
          </p:cNvSpPr>
          <p:nvPr>
            <p:ph type="title"/>
          </p:nvPr>
        </p:nvSpPr>
        <p:spPr>
          <a:xfrm>
            <a:off x="623297" y="1154180"/>
            <a:ext cx="10512425" cy="648915"/>
          </a:xfrm>
        </p:spPr>
        <p:txBody>
          <a:bodyPr anchor="t">
            <a:normAutofit/>
          </a:bodyPr>
          <a:lstStyle/>
          <a:p>
            <a:r>
              <a:rPr lang="en-US"/>
              <a:t>Reassessment</a:t>
            </a:r>
          </a:p>
        </p:txBody>
      </p:sp>
      <p:sp>
        <p:nvSpPr>
          <p:cNvPr id="3" name="Text Placeholder 2">
            <a:extLst>
              <a:ext uri="{FF2B5EF4-FFF2-40B4-BE49-F238E27FC236}">
                <a16:creationId xmlns:a16="http://schemas.microsoft.com/office/drawing/2014/main" id="{72DB18E5-407E-3723-6848-03268FB14B88}"/>
              </a:ext>
            </a:extLst>
          </p:cNvPr>
          <p:cNvSpPr>
            <a:spLocks noGrp="1"/>
          </p:cNvSpPr>
          <p:nvPr>
            <p:ph type="body" sz="quarter" idx="11"/>
          </p:nvPr>
        </p:nvSpPr>
        <p:spPr>
          <a:xfrm>
            <a:off x="623888" y="2040640"/>
            <a:ext cx="5898097" cy="2986087"/>
          </a:xfrm>
        </p:spPr>
        <p:txBody>
          <a:bodyPr>
            <a:normAutofit/>
          </a:bodyPr>
          <a:lstStyle/>
          <a:p>
            <a:pPr marL="690377" indent="-342900">
              <a:lnSpc>
                <a:spcPct val="90000"/>
              </a:lnSpc>
              <a:buFont typeface="Wingdings" panose="05000000000000000000" pitchFamily="2" charset="2"/>
              <a:buChar char="§"/>
            </a:pPr>
            <a:r>
              <a:rPr lang="en-US" sz="2200" dirty="0"/>
              <a:t>Follow up regarding acquired knowledge</a:t>
            </a:r>
          </a:p>
          <a:p>
            <a:pPr marL="690377" indent="-342900">
              <a:lnSpc>
                <a:spcPct val="90000"/>
              </a:lnSpc>
              <a:buFont typeface="Wingdings" panose="05000000000000000000" pitchFamily="2" charset="2"/>
              <a:buChar char="§"/>
            </a:pPr>
            <a:r>
              <a:rPr lang="en-US" sz="2200" dirty="0"/>
              <a:t>Explore emotional reaction; provide support and referrals as needed</a:t>
            </a:r>
          </a:p>
          <a:p>
            <a:pPr marL="1019567" lvl="2" indent="-342900">
              <a:lnSpc>
                <a:spcPct val="90000"/>
              </a:lnSpc>
              <a:buFont typeface="Wingdings" panose="05000000000000000000" pitchFamily="2" charset="2"/>
              <a:buChar char="§"/>
            </a:pPr>
            <a:r>
              <a:rPr lang="en-US" sz="2200" dirty="0"/>
              <a:t>Parent and child/adolescent</a:t>
            </a:r>
          </a:p>
          <a:p>
            <a:pPr marL="690377" indent="-342900">
              <a:lnSpc>
                <a:spcPct val="90000"/>
              </a:lnSpc>
              <a:buFont typeface="Wingdings" panose="05000000000000000000" pitchFamily="2" charset="2"/>
              <a:buChar char="§"/>
            </a:pPr>
            <a:r>
              <a:rPr lang="en-US" sz="2200" dirty="0"/>
              <a:t>Reassessment should occur routinely over time</a:t>
            </a:r>
          </a:p>
        </p:txBody>
      </p:sp>
      <p:pic>
        <p:nvPicPr>
          <p:cNvPr id="2050" name="Picture 2" descr="Free Black parents lecturing upset daughter at table Stock Photo">
            <a:extLst>
              <a:ext uri="{FF2B5EF4-FFF2-40B4-BE49-F238E27FC236}">
                <a16:creationId xmlns:a16="http://schemas.microsoft.com/office/drawing/2014/main" id="{67F9EF96-47CE-DFEC-3379-18A099F19FF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892" r="2" b="2"/>
          <a:stretch/>
        </p:blipFill>
        <p:spPr bwMode="auto">
          <a:xfrm>
            <a:off x="6766442" y="2039052"/>
            <a:ext cx="5041900" cy="2987675"/>
          </a:xfrm>
          <a:prstGeom prst="rect">
            <a:avLst/>
          </a:prstGeom>
          <a:solidFill>
            <a:srgbClr val="FFFFFF"/>
          </a:solidFill>
        </p:spPr>
      </p:pic>
    </p:spTree>
    <p:extLst>
      <p:ext uri="{BB962C8B-B14F-4D97-AF65-F5344CB8AC3E}">
        <p14:creationId xmlns:p14="http://schemas.microsoft.com/office/powerpoint/2010/main" val="2186899375"/>
      </p:ext>
    </p:extLst>
  </p:cSld>
  <p:clrMapOvr>
    <a:masterClrMapping/>
  </p:clrMapOvr>
  <p:transition spd="slow">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67F59-FCF2-0360-A4C6-3BD615F85EC0}"/>
              </a:ext>
            </a:extLst>
          </p:cNvPr>
          <p:cNvSpPr>
            <a:spLocks noGrp="1"/>
          </p:cNvSpPr>
          <p:nvPr>
            <p:ph type="title"/>
          </p:nvPr>
        </p:nvSpPr>
        <p:spPr/>
        <p:txBody>
          <a:bodyPr/>
          <a:lstStyle/>
          <a:p>
            <a:r>
              <a:rPr lang="en-US"/>
              <a:t>Stage 10: Transmission</a:t>
            </a:r>
          </a:p>
        </p:txBody>
      </p:sp>
      <p:sp>
        <p:nvSpPr>
          <p:cNvPr id="3" name="Text Placeholder 2">
            <a:extLst>
              <a:ext uri="{FF2B5EF4-FFF2-40B4-BE49-F238E27FC236}">
                <a16:creationId xmlns:a16="http://schemas.microsoft.com/office/drawing/2014/main" id="{CFE577FE-3C66-FA9B-635F-5CEBDF97EC9D}"/>
              </a:ext>
            </a:extLst>
          </p:cNvPr>
          <p:cNvSpPr>
            <a:spLocks noGrp="1"/>
          </p:cNvSpPr>
          <p:nvPr>
            <p:ph type="body" sz="quarter" idx="11"/>
          </p:nvPr>
        </p:nvSpPr>
        <p:spPr/>
        <p:txBody>
          <a:bodyPr/>
          <a:lstStyle/>
          <a:p>
            <a:pPr marL="690377" indent="-342900">
              <a:buFont typeface="Wingdings" panose="05000000000000000000" pitchFamily="2" charset="2"/>
              <a:buChar char="§"/>
            </a:pPr>
            <a:r>
              <a:rPr lang="en-US"/>
              <a:t>Modes of transmission</a:t>
            </a:r>
          </a:p>
          <a:p>
            <a:pPr marL="690377" indent="-342900">
              <a:buFont typeface="Wingdings" panose="05000000000000000000" pitchFamily="2" charset="2"/>
              <a:buChar char="§"/>
            </a:pPr>
            <a:r>
              <a:rPr lang="en-US"/>
              <a:t>Prepares for future prevention of sexual transmission</a:t>
            </a:r>
          </a:p>
        </p:txBody>
      </p:sp>
      <p:pic>
        <p:nvPicPr>
          <p:cNvPr id="4" name="Picture 2" descr="Free Handing Out Blue Condom Stock Photo">
            <a:extLst>
              <a:ext uri="{FF2B5EF4-FFF2-40B4-BE49-F238E27FC236}">
                <a16:creationId xmlns:a16="http://schemas.microsoft.com/office/drawing/2014/main" id="{3F30ACED-685C-D3BE-9ABB-4015B0BF4D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53048" y="918370"/>
            <a:ext cx="2840990" cy="374904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62268C1-B88C-4F96-BFC2-FF791A7FB3FE}"/>
              </a:ext>
            </a:extLst>
          </p:cNvPr>
          <p:cNvSpPr txBox="1"/>
          <p:nvPr/>
        </p:nvSpPr>
        <p:spPr>
          <a:xfrm>
            <a:off x="8773691" y="4667410"/>
            <a:ext cx="2999704" cy="553998"/>
          </a:xfrm>
          <a:prstGeom prst="rect">
            <a:avLst/>
          </a:prstGeom>
          <a:noFill/>
        </p:spPr>
        <p:txBody>
          <a:bodyPr wrap="square">
            <a:spAutoFit/>
          </a:bodyPr>
          <a:lstStyle/>
          <a:p>
            <a:r>
              <a:rPr lang="en-US" sz="1000" b="0" i="0" dirty="0">
                <a:solidFill>
                  <a:srgbClr val="000000"/>
                </a:solidFill>
                <a:effectLst/>
                <a:latin typeface="PlusJakartaSans"/>
              </a:rPr>
              <a:t>Photo by cotton-bro studio: https://www.pexels.com/photo/handing-out-blue-condom-6473745/</a:t>
            </a:r>
            <a:endParaRPr lang="en-US" sz="1000" dirty="0"/>
          </a:p>
        </p:txBody>
      </p:sp>
    </p:spTree>
    <p:extLst>
      <p:ext uri="{BB962C8B-B14F-4D97-AF65-F5344CB8AC3E}">
        <p14:creationId xmlns:p14="http://schemas.microsoft.com/office/powerpoint/2010/main" val="223204293"/>
      </p:ext>
    </p:extLst>
  </p:cSld>
  <p:clrMapOvr>
    <a:masterClrMapping/>
  </p:clrMapOvr>
  <p:transition spd="slow">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9A80BD-1500-6588-EC06-104C009B0D01}"/>
              </a:ext>
            </a:extLst>
          </p:cNvPr>
          <p:cNvSpPr>
            <a:spLocks noGrp="1"/>
          </p:cNvSpPr>
          <p:nvPr>
            <p:ph type="title"/>
          </p:nvPr>
        </p:nvSpPr>
        <p:spPr/>
        <p:txBody>
          <a:bodyPr/>
          <a:lstStyle/>
          <a:p>
            <a:r>
              <a:rPr lang="en-US"/>
              <a:t>Summary</a:t>
            </a:r>
          </a:p>
        </p:txBody>
      </p:sp>
      <p:sp>
        <p:nvSpPr>
          <p:cNvPr id="3" name="Text Placeholder 2">
            <a:extLst>
              <a:ext uri="{FF2B5EF4-FFF2-40B4-BE49-F238E27FC236}">
                <a16:creationId xmlns:a16="http://schemas.microsoft.com/office/drawing/2014/main" id="{5E68356A-BB8C-A6D9-9F21-0F63BF00CC24}"/>
              </a:ext>
            </a:extLst>
          </p:cNvPr>
          <p:cNvSpPr>
            <a:spLocks noGrp="1"/>
          </p:cNvSpPr>
          <p:nvPr>
            <p:ph type="body" sz="quarter" idx="11"/>
          </p:nvPr>
        </p:nvSpPr>
        <p:spPr>
          <a:xfrm>
            <a:off x="623890" y="1935957"/>
            <a:ext cx="10512424" cy="4084833"/>
          </a:xfrm>
        </p:spPr>
        <p:txBody>
          <a:bodyPr/>
          <a:lstStyle/>
          <a:p>
            <a:pPr marL="690377" indent="-342900">
              <a:buFont typeface="Wingdings" panose="05000000000000000000" pitchFamily="2" charset="2"/>
              <a:buChar char="§"/>
            </a:pPr>
            <a:r>
              <a:rPr lang="en-US" dirty="0"/>
              <a:t>Disclosure should be a process, not a single event</a:t>
            </a:r>
          </a:p>
          <a:p>
            <a:pPr marL="690377" indent="-342900">
              <a:buFont typeface="Wingdings" panose="05000000000000000000" pitchFamily="2" charset="2"/>
              <a:buChar char="§"/>
            </a:pPr>
            <a:r>
              <a:rPr lang="en-US" dirty="0"/>
              <a:t>Coping with provider and caregiver hesitation</a:t>
            </a:r>
          </a:p>
          <a:p>
            <a:pPr marL="690377" indent="-342900">
              <a:buFont typeface="Wingdings" panose="05000000000000000000" pitchFamily="2" charset="2"/>
              <a:buChar char="§"/>
            </a:pPr>
            <a:r>
              <a:rPr lang="en-US" dirty="0"/>
              <a:t>Staged approach; led by caregiver input</a:t>
            </a:r>
          </a:p>
          <a:p>
            <a:pPr marL="690377" indent="-342900">
              <a:buFont typeface="Wingdings" panose="05000000000000000000" pitchFamily="2" charset="2"/>
              <a:buChar char="§"/>
            </a:pPr>
            <a:r>
              <a:rPr lang="en-US" dirty="0"/>
              <a:t>Preparation is key</a:t>
            </a:r>
          </a:p>
          <a:p>
            <a:pPr marL="1019567" lvl="2" indent="-342900">
              <a:buFont typeface="Wingdings" panose="05000000000000000000" pitchFamily="2" charset="2"/>
              <a:buChar char="§"/>
            </a:pPr>
            <a:r>
              <a:rPr lang="en-US" dirty="0"/>
              <a:t>Resources to support</a:t>
            </a:r>
          </a:p>
          <a:p>
            <a:endParaRPr lang="en-US" dirty="0"/>
          </a:p>
        </p:txBody>
      </p:sp>
    </p:spTree>
    <p:extLst>
      <p:ext uri="{BB962C8B-B14F-4D97-AF65-F5344CB8AC3E}">
        <p14:creationId xmlns:p14="http://schemas.microsoft.com/office/powerpoint/2010/main" val="417019515"/>
      </p:ext>
    </p:extLst>
  </p:cSld>
  <p:clrMapOvr>
    <a:masterClrMapping/>
  </p:clrMapOvr>
  <p:transition spd="slow">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9D746-7502-D2AF-E8BE-760007F7D965}"/>
              </a:ext>
            </a:extLst>
          </p:cNvPr>
          <p:cNvSpPr>
            <a:spLocks noGrp="1"/>
          </p:cNvSpPr>
          <p:nvPr>
            <p:ph type="title"/>
          </p:nvPr>
        </p:nvSpPr>
        <p:spPr/>
        <p:txBody>
          <a:bodyPr/>
          <a:lstStyle/>
          <a:p>
            <a:r>
              <a:rPr lang="en-US"/>
              <a:t>Resources	</a:t>
            </a:r>
          </a:p>
        </p:txBody>
      </p:sp>
      <p:sp>
        <p:nvSpPr>
          <p:cNvPr id="3" name="Text Placeholder 2">
            <a:extLst>
              <a:ext uri="{FF2B5EF4-FFF2-40B4-BE49-F238E27FC236}">
                <a16:creationId xmlns:a16="http://schemas.microsoft.com/office/drawing/2014/main" id="{15758EB4-C2A2-6ECF-CF44-3BEC137404B4}"/>
              </a:ext>
            </a:extLst>
          </p:cNvPr>
          <p:cNvSpPr>
            <a:spLocks noGrp="1"/>
          </p:cNvSpPr>
          <p:nvPr>
            <p:ph type="body" sz="quarter" idx="11"/>
          </p:nvPr>
        </p:nvSpPr>
        <p:spPr/>
        <p:txBody>
          <a:bodyPr/>
          <a:lstStyle/>
          <a:p>
            <a:r>
              <a:rPr lang="en-US" dirty="0"/>
              <a:t>Research developed comic for educational purposes (publicly available):</a:t>
            </a:r>
            <a:endParaRPr lang="en-US" dirty="0">
              <a:hlinkClick r:id="rId2"/>
            </a:endParaRPr>
          </a:p>
          <a:p>
            <a:r>
              <a:rPr lang="en-US" dirty="0">
                <a:hlinkClick r:id="rId2"/>
              </a:rPr>
              <a:t>https://phacsstudy.org/cms_uploads/Health%20Education%20and%20Communication%20Documents/What_is_HIV.pdf</a:t>
            </a:r>
            <a:endParaRPr lang="en-US" dirty="0"/>
          </a:p>
          <a:p>
            <a:r>
              <a:rPr lang="en-US" dirty="0">
                <a:hlinkClick r:id="rId3"/>
              </a:rPr>
              <a:t>Wright et al., 2017</a:t>
            </a:r>
            <a:r>
              <a:rPr lang="en-US" dirty="0"/>
              <a:t> – includes list of resources – peer-reviewed and not</a:t>
            </a:r>
          </a:p>
        </p:txBody>
      </p:sp>
    </p:spTree>
    <p:extLst>
      <p:ext uri="{BB962C8B-B14F-4D97-AF65-F5344CB8AC3E}">
        <p14:creationId xmlns:p14="http://schemas.microsoft.com/office/powerpoint/2010/main" val="2072124791"/>
      </p:ext>
    </p:extLst>
  </p:cSld>
  <p:clrMapOvr>
    <a:masterClrMapping/>
  </p:clrMapOvr>
  <p:transition spd="slow">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F242E583-9EDC-8E6D-A6D3-33C826A5F0C7}"/>
              </a:ext>
            </a:extLst>
          </p:cNvPr>
          <p:cNvSpPr>
            <a:spLocks noGrp="1"/>
          </p:cNvSpPr>
          <p:nvPr>
            <p:ph type="title"/>
          </p:nvPr>
        </p:nvSpPr>
        <p:spPr>
          <a:xfrm>
            <a:off x="406295" y="631979"/>
            <a:ext cx="11084538" cy="968221"/>
          </a:xfrm>
        </p:spPr>
        <p:txBody>
          <a:bodyPr/>
          <a:lstStyle/>
          <a:p>
            <a:r>
              <a:rPr lang="en-US" sz="3200" dirty="0"/>
              <a:t>Example Resource</a:t>
            </a:r>
          </a:p>
        </p:txBody>
      </p:sp>
      <p:pic>
        <p:nvPicPr>
          <p:cNvPr id="5" name="Picture 4">
            <a:extLst>
              <a:ext uri="{FF2B5EF4-FFF2-40B4-BE49-F238E27FC236}">
                <a16:creationId xmlns:a16="http://schemas.microsoft.com/office/drawing/2014/main" id="{BA3141DA-EC16-CE1B-5F8B-0713CB11E34B}"/>
              </a:ext>
            </a:extLst>
          </p:cNvPr>
          <p:cNvPicPr>
            <a:picLocks noChangeAspect="1"/>
          </p:cNvPicPr>
          <p:nvPr/>
        </p:nvPicPr>
        <p:blipFill>
          <a:blip r:embed="rId2"/>
          <a:stretch>
            <a:fillRect/>
          </a:stretch>
        </p:blipFill>
        <p:spPr>
          <a:xfrm>
            <a:off x="3918642" y="1436525"/>
            <a:ext cx="4665305" cy="4572000"/>
          </a:xfrm>
          <a:prstGeom prst="rect">
            <a:avLst/>
          </a:prstGeom>
          <a:noFill/>
        </p:spPr>
      </p:pic>
      <p:sp>
        <p:nvSpPr>
          <p:cNvPr id="12" name="Slide Number Placeholder 3">
            <a:extLst>
              <a:ext uri="{FF2B5EF4-FFF2-40B4-BE49-F238E27FC236}">
                <a16:creationId xmlns:a16="http://schemas.microsoft.com/office/drawing/2014/main" id="{D7E3BC4C-97D8-19E7-A26D-8931F0D0D58D}"/>
              </a:ext>
            </a:extLst>
          </p:cNvPr>
          <p:cNvSpPr>
            <a:spLocks noGrp="1"/>
          </p:cNvSpPr>
          <p:nvPr>
            <p:ph type="sldNum" sz="quarter" idx="12"/>
          </p:nvPr>
        </p:nvSpPr>
        <p:spPr>
          <a:xfrm>
            <a:off x="11372755" y="6305883"/>
            <a:ext cx="731330" cy="396240"/>
          </a:xfrm>
        </p:spPr>
        <p:txBody>
          <a:bodyPr/>
          <a:lstStyle/>
          <a:p>
            <a:pPr>
              <a:spcAft>
                <a:spcPts val="600"/>
              </a:spcAft>
            </a:pPr>
            <a:fld id="{1D2EA5EF-C699-AF4C-BA42-C0A1CAAB713C}" type="slidenum">
              <a:rPr lang="en-US" smtClean="0"/>
              <a:pPr>
                <a:spcAft>
                  <a:spcPts val="600"/>
                </a:spcAft>
              </a:pPr>
              <a:t>28</a:t>
            </a:fld>
            <a:endParaRPr lang="en-US"/>
          </a:p>
        </p:txBody>
      </p:sp>
      <p:sp>
        <p:nvSpPr>
          <p:cNvPr id="2" name="TextBox 1">
            <a:extLst>
              <a:ext uri="{FF2B5EF4-FFF2-40B4-BE49-F238E27FC236}">
                <a16:creationId xmlns:a16="http://schemas.microsoft.com/office/drawing/2014/main" id="{EE855F47-E2ED-0E5F-4F33-0A0BF0A2A526}"/>
              </a:ext>
            </a:extLst>
          </p:cNvPr>
          <p:cNvSpPr txBox="1"/>
          <p:nvPr/>
        </p:nvSpPr>
        <p:spPr>
          <a:xfrm>
            <a:off x="2148370" y="5979800"/>
            <a:ext cx="8205848" cy="246221"/>
          </a:xfrm>
          <a:prstGeom prst="rect">
            <a:avLst/>
          </a:prstGeom>
          <a:noFill/>
        </p:spPr>
        <p:txBody>
          <a:bodyPr wrap="square" rtlCol="0">
            <a:spAutoFit/>
          </a:bodyPr>
          <a:lstStyle/>
          <a:p>
            <a:pPr algn="ctr"/>
            <a:r>
              <a:rPr lang="en-US" sz="1000" dirty="0"/>
              <a:t>https://www0.sun.ac.za/southtosouth/toolkits/peads/Paediatric%20HIV%20Care%20and%20Treatment%20Toolkit.pdf</a:t>
            </a:r>
          </a:p>
        </p:txBody>
      </p:sp>
    </p:spTree>
    <p:extLst>
      <p:ext uri="{BB962C8B-B14F-4D97-AF65-F5344CB8AC3E}">
        <p14:creationId xmlns:p14="http://schemas.microsoft.com/office/powerpoint/2010/main" val="31149120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BB162A-2DE8-443D-BD29-204D5C3F266D}"/>
              </a:ext>
            </a:extLst>
          </p:cNvPr>
          <p:cNvSpPr>
            <a:spLocks noGrp="1"/>
          </p:cNvSpPr>
          <p:nvPr>
            <p:ph type="title"/>
          </p:nvPr>
        </p:nvSpPr>
        <p:spPr/>
        <p:txBody>
          <a:bodyPr/>
          <a:lstStyle/>
          <a:p>
            <a:r>
              <a:rPr lang="en-US"/>
              <a:t>Thank You! Questions?</a:t>
            </a:r>
          </a:p>
        </p:txBody>
      </p:sp>
      <p:sp>
        <p:nvSpPr>
          <p:cNvPr id="5" name="Slide Number Placeholder 5">
            <a:extLst>
              <a:ext uri="{FF2B5EF4-FFF2-40B4-BE49-F238E27FC236}">
                <a16:creationId xmlns:a16="http://schemas.microsoft.com/office/drawing/2014/main" id="{18D5A585-C165-0CD5-8043-91E09B3FDBEC}"/>
              </a:ext>
            </a:extLst>
          </p:cNvPr>
          <p:cNvSpPr txBox="1">
            <a:spLocks/>
          </p:cNvSpPr>
          <p:nvPr/>
        </p:nvSpPr>
        <p:spPr>
          <a:xfrm>
            <a:off x="11168398" y="6290933"/>
            <a:ext cx="1082007" cy="552117"/>
          </a:xfrm>
          <a:prstGeom prst="bracketPair">
            <a:avLst>
              <a:gd name="adj" fmla="val 17949"/>
            </a:avLst>
          </a:prstGeom>
        </p:spPr>
        <p:txBody>
          <a:bodyPr/>
          <a:lstStyle>
            <a:defPPr>
              <a:defRPr lang="en-US"/>
            </a:defPPr>
            <a:lvl1pPr marL="0" algn="l" defTabSz="609493" rtl="0" eaLnBrk="1" latinLnBrk="0" hangingPunct="1">
              <a:defRPr sz="2400" kern="1200">
                <a:solidFill>
                  <a:schemeClr val="tx1"/>
                </a:solidFill>
                <a:latin typeface="+mn-lt"/>
                <a:ea typeface="+mn-ea"/>
                <a:cs typeface="+mn-cs"/>
              </a:defRPr>
            </a:lvl1pPr>
            <a:lvl2pPr marL="609493" algn="l" defTabSz="609493" rtl="0" eaLnBrk="1" latinLnBrk="0" hangingPunct="1">
              <a:defRPr sz="2400" kern="1200">
                <a:solidFill>
                  <a:schemeClr val="tx1"/>
                </a:solidFill>
                <a:latin typeface="+mn-lt"/>
                <a:ea typeface="+mn-ea"/>
                <a:cs typeface="+mn-cs"/>
              </a:defRPr>
            </a:lvl2pPr>
            <a:lvl3pPr marL="1218987" algn="l" defTabSz="609493" rtl="0" eaLnBrk="1" latinLnBrk="0" hangingPunct="1">
              <a:defRPr sz="2400" kern="1200">
                <a:solidFill>
                  <a:schemeClr val="tx1"/>
                </a:solidFill>
                <a:latin typeface="+mn-lt"/>
                <a:ea typeface="+mn-ea"/>
                <a:cs typeface="+mn-cs"/>
              </a:defRPr>
            </a:lvl3pPr>
            <a:lvl4pPr marL="1828480" algn="l" defTabSz="609493" rtl="0" eaLnBrk="1" latinLnBrk="0" hangingPunct="1">
              <a:defRPr sz="2400" kern="1200">
                <a:solidFill>
                  <a:schemeClr val="tx1"/>
                </a:solidFill>
                <a:latin typeface="+mn-lt"/>
                <a:ea typeface="+mn-ea"/>
                <a:cs typeface="+mn-cs"/>
              </a:defRPr>
            </a:lvl4pPr>
            <a:lvl5pPr marL="2437973" algn="l" defTabSz="609493" rtl="0" eaLnBrk="1" latinLnBrk="0" hangingPunct="1">
              <a:defRPr sz="2400" kern="1200">
                <a:solidFill>
                  <a:schemeClr val="tx1"/>
                </a:solidFill>
                <a:latin typeface="+mn-lt"/>
                <a:ea typeface="+mn-ea"/>
                <a:cs typeface="+mn-cs"/>
              </a:defRPr>
            </a:lvl5pPr>
            <a:lvl6pPr marL="3047467" algn="l" defTabSz="609493" rtl="0" eaLnBrk="1" latinLnBrk="0" hangingPunct="1">
              <a:defRPr sz="2400" kern="1200">
                <a:solidFill>
                  <a:schemeClr val="tx1"/>
                </a:solidFill>
                <a:latin typeface="+mn-lt"/>
                <a:ea typeface="+mn-ea"/>
                <a:cs typeface="+mn-cs"/>
              </a:defRPr>
            </a:lvl6pPr>
            <a:lvl7pPr marL="3656960" algn="l" defTabSz="609493" rtl="0" eaLnBrk="1" latinLnBrk="0" hangingPunct="1">
              <a:defRPr sz="2400" kern="1200">
                <a:solidFill>
                  <a:schemeClr val="tx1"/>
                </a:solidFill>
                <a:latin typeface="+mn-lt"/>
                <a:ea typeface="+mn-ea"/>
                <a:cs typeface="+mn-cs"/>
              </a:defRPr>
            </a:lvl7pPr>
            <a:lvl8pPr marL="4266453" algn="l" defTabSz="609493" rtl="0" eaLnBrk="1" latinLnBrk="0" hangingPunct="1">
              <a:defRPr sz="2400" kern="1200">
                <a:solidFill>
                  <a:schemeClr val="tx1"/>
                </a:solidFill>
                <a:latin typeface="+mn-lt"/>
                <a:ea typeface="+mn-ea"/>
                <a:cs typeface="+mn-cs"/>
              </a:defRPr>
            </a:lvl8pPr>
            <a:lvl9pPr marL="4875947" algn="l" defTabSz="609493" rtl="0" eaLnBrk="1" latinLnBrk="0" hangingPunct="1">
              <a:defRPr sz="2400" kern="1200">
                <a:solidFill>
                  <a:schemeClr val="tx1"/>
                </a:solidFill>
                <a:latin typeface="+mn-lt"/>
                <a:ea typeface="+mn-ea"/>
                <a:cs typeface="+mn-cs"/>
              </a:defRPr>
            </a:lvl9pPr>
          </a:lstStyle>
          <a:p>
            <a:r>
              <a:rPr lang="en-US">
                <a:solidFill>
                  <a:schemeClr val="bg1"/>
                </a:solidFill>
              </a:rPr>
              <a:t> (  </a:t>
            </a:r>
            <a:fld id="{1D2EA5EF-C699-AF4C-BA42-C0A1CAAB713C}" type="slidenum">
              <a:rPr lang="en-US" smtClean="0">
                <a:solidFill>
                  <a:schemeClr val="bg1"/>
                </a:solidFill>
              </a:rPr>
              <a:pPr/>
              <a:t>29</a:t>
            </a:fld>
            <a:r>
              <a:rPr lang="en-US">
                <a:solidFill>
                  <a:schemeClr val="bg1"/>
                </a:solidFill>
              </a:rPr>
              <a:t>  )</a:t>
            </a:r>
          </a:p>
        </p:txBody>
      </p:sp>
      <p:pic>
        <p:nvPicPr>
          <p:cNvPr id="4098" name="Picture 2" descr="questions Icon 670405">
            <a:extLst>
              <a:ext uri="{FF2B5EF4-FFF2-40B4-BE49-F238E27FC236}">
                <a16:creationId xmlns:a16="http://schemas.microsoft.com/office/drawing/2014/main" id="{146A443B-48D1-B5A8-516D-9A4BA07B04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9892" y="1749387"/>
            <a:ext cx="4114800" cy="411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0512450"/>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85FFD-1F04-5C48-AC56-F0265E3BDC0A}"/>
              </a:ext>
            </a:extLst>
          </p:cNvPr>
          <p:cNvSpPr>
            <a:spLocks noGrp="1"/>
          </p:cNvSpPr>
          <p:nvPr>
            <p:ph type="title"/>
          </p:nvPr>
        </p:nvSpPr>
        <p:spPr/>
        <p:txBody>
          <a:bodyPr/>
          <a:lstStyle/>
          <a:p>
            <a:r>
              <a:rPr lang="en-US"/>
              <a:t>Learning Objectives </a:t>
            </a:r>
          </a:p>
        </p:txBody>
      </p:sp>
      <p:sp>
        <p:nvSpPr>
          <p:cNvPr id="6" name="Text Placeholder 5"/>
          <p:cNvSpPr>
            <a:spLocks noGrp="1"/>
          </p:cNvSpPr>
          <p:nvPr>
            <p:ph type="body" sz="quarter" idx="11"/>
          </p:nvPr>
        </p:nvSpPr>
        <p:spPr>
          <a:xfrm>
            <a:off x="623296" y="1935957"/>
            <a:ext cx="10513018" cy="4258366"/>
          </a:xfrm>
        </p:spPr>
        <p:txBody>
          <a:bodyPr>
            <a:normAutofit/>
          </a:bodyPr>
          <a:lstStyle/>
          <a:p>
            <a:pPr marL="861827" indent="-514350">
              <a:buFont typeface="+mj-lt"/>
              <a:buAutoNum type="arabicPeriod"/>
            </a:pPr>
            <a:r>
              <a:rPr lang="en-US" sz="2600"/>
              <a:t>Learner will be able to define </a:t>
            </a:r>
            <a:r>
              <a:rPr lang="en-US" sz="2600" i="1"/>
              <a:t>types</a:t>
            </a:r>
            <a:r>
              <a:rPr lang="en-US" sz="2600"/>
              <a:t> of disclosure of illness status to youth with HIV. </a:t>
            </a:r>
          </a:p>
          <a:p>
            <a:pPr marL="861827" indent="-514350">
              <a:buFont typeface="+mj-lt"/>
              <a:buAutoNum type="arabicPeriod"/>
            </a:pPr>
            <a:r>
              <a:rPr lang="en-US" sz="2600"/>
              <a:t>Learner will be able to discuss </a:t>
            </a:r>
            <a:r>
              <a:rPr lang="en-US" sz="2600" i="1"/>
              <a:t>stages</a:t>
            </a:r>
            <a:r>
              <a:rPr lang="en-US" sz="2600"/>
              <a:t> of disclosure of HIV status to youth. </a:t>
            </a:r>
          </a:p>
          <a:p>
            <a:pPr marL="861827" indent="-514350">
              <a:buFont typeface="+mj-lt"/>
              <a:buAutoNum type="arabicPeriod"/>
            </a:pPr>
            <a:r>
              <a:rPr lang="en-US" sz="2600"/>
              <a:t>Learner will be able to list </a:t>
            </a:r>
            <a:r>
              <a:rPr lang="en-US" sz="2600" i="1"/>
              <a:t>special circumstances </a:t>
            </a:r>
            <a:r>
              <a:rPr lang="en-US" sz="2600"/>
              <a:t>for consideration during process of disclosure of HIV to youth. </a:t>
            </a:r>
          </a:p>
          <a:p>
            <a:pPr marL="690377" indent="-342900">
              <a:buFont typeface="Arial" panose="020B0604020202020204" pitchFamily="34" charset="0"/>
              <a:buChar char="•"/>
            </a:pPr>
            <a:endParaRPr lang="en-US" i="1"/>
          </a:p>
          <a:p>
            <a:endParaRPr lang="en-US" i="1"/>
          </a:p>
        </p:txBody>
      </p:sp>
      <p:sp>
        <p:nvSpPr>
          <p:cNvPr id="4" name="Slide Number Placeholder 5">
            <a:extLst>
              <a:ext uri="{FF2B5EF4-FFF2-40B4-BE49-F238E27FC236}">
                <a16:creationId xmlns:a16="http://schemas.microsoft.com/office/drawing/2014/main" id="{504F897B-E128-3073-88EA-B871667E7A21}"/>
              </a:ext>
            </a:extLst>
          </p:cNvPr>
          <p:cNvSpPr txBox="1">
            <a:spLocks/>
          </p:cNvSpPr>
          <p:nvPr/>
        </p:nvSpPr>
        <p:spPr>
          <a:xfrm>
            <a:off x="11168398" y="6290933"/>
            <a:ext cx="1082007" cy="552117"/>
          </a:xfrm>
          <a:prstGeom prst="bracketPair">
            <a:avLst>
              <a:gd name="adj" fmla="val 17949"/>
            </a:avLst>
          </a:prstGeom>
        </p:spPr>
        <p:txBody>
          <a:bodyPr/>
          <a:lstStyle>
            <a:defPPr>
              <a:defRPr lang="en-US"/>
            </a:defPPr>
            <a:lvl1pPr marL="0" algn="l" defTabSz="609493" rtl="0" eaLnBrk="1" latinLnBrk="0" hangingPunct="1">
              <a:defRPr sz="2400" kern="1200">
                <a:solidFill>
                  <a:schemeClr val="tx1"/>
                </a:solidFill>
                <a:latin typeface="+mn-lt"/>
                <a:ea typeface="+mn-ea"/>
                <a:cs typeface="+mn-cs"/>
              </a:defRPr>
            </a:lvl1pPr>
            <a:lvl2pPr marL="609493" algn="l" defTabSz="609493" rtl="0" eaLnBrk="1" latinLnBrk="0" hangingPunct="1">
              <a:defRPr sz="2400" kern="1200">
                <a:solidFill>
                  <a:schemeClr val="tx1"/>
                </a:solidFill>
                <a:latin typeface="+mn-lt"/>
                <a:ea typeface="+mn-ea"/>
                <a:cs typeface="+mn-cs"/>
              </a:defRPr>
            </a:lvl2pPr>
            <a:lvl3pPr marL="1218987" algn="l" defTabSz="609493" rtl="0" eaLnBrk="1" latinLnBrk="0" hangingPunct="1">
              <a:defRPr sz="2400" kern="1200">
                <a:solidFill>
                  <a:schemeClr val="tx1"/>
                </a:solidFill>
                <a:latin typeface="+mn-lt"/>
                <a:ea typeface="+mn-ea"/>
                <a:cs typeface="+mn-cs"/>
              </a:defRPr>
            </a:lvl3pPr>
            <a:lvl4pPr marL="1828480" algn="l" defTabSz="609493" rtl="0" eaLnBrk="1" latinLnBrk="0" hangingPunct="1">
              <a:defRPr sz="2400" kern="1200">
                <a:solidFill>
                  <a:schemeClr val="tx1"/>
                </a:solidFill>
                <a:latin typeface="+mn-lt"/>
                <a:ea typeface="+mn-ea"/>
                <a:cs typeface="+mn-cs"/>
              </a:defRPr>
            </a:lvl4pPr>
            <a:lvl5pPr marL="2437973" algn="l" defTabSz="609493" rtl="0" eaLnBrk="1" latinLnBrk="0" hangingPunct="1">
              <a:defRPr sz="2400" kern="1200">
                <a:solidFill>
                  <a:schemeClr val="tx1"/>
                </a:solidFill>
                <a:latin typeface="+mn-lt"/>
                <a:ea typeface="+mn-ea"/>
                <a:cs typeface="+mn-cs"/>
              </a:defRPr>
            </a:lvl5pPr>
            <a:lvl6pPr marL="3047467" algn="l" defTabSz="609493" rtl="0" eaLnBrk="1" latinLnBrk="0" hangingPunct="1">
              <a:defRPr sz="2400" kern="1200">
                <a:solidFill>
                  <a:schemeClr val="tx1"/>
                </a:solidFill>
                <a:latin typeface="+mn-lt"/>
                <a:ea typeface="+mn-ea"/>
                <a:cs typeface="+mn-cs"/>
              </a:defRPr>
            </a:lvl6pPr>
            <a:lvl7pPr marL="3656960" algn="l" defTabSz="609493" rtl="0" eaLnBrk="1" latinLnBrk="0" hangingPunct="1">
              <a:defRPr sz="2400" kern="1200">
                <a:solidFill>
                  <a:schemeClr val="tx1"/>
                </a:solidFill>
                <a:latin typeface="+mn-lt"/>
                <a:ea typeface="+mn-ea"/>
                <a:cs typeface="+mn-cs"/>
              </a:defRPr>
            </a:lvl7pPr>
            <a:lvl8pPr marL="4266453" algn="l" defTabSz="609493" rtl="0" eaLnBrk="1" latinLnBrk="0" hangingPunct="1">
              <a:defRPr sz="2400" kern="1200">
                <a:solidFill>
                  <a:schemeClr val="tx1"/>
                </a:solidFill>
                <a:latin typeface="+mn-lt"/>
                <a:ea typeface="+mn-ea"/>
                <a:cs typeface="+mn-cs"/>
              </a:defRPr>
            </a:lvl8pPr>
            <a:lvl9pPr marL="4875947" algn="l" defTabSz="609493" rtl="0" eaLnBrk="1" latinLnBrk="0" hangingPunct="1">
              <a:defRPr sz="2400" kern="1200">
                <a:solidFill>
                  <a:schemeClr val="tx1"/>
                </a:solidFill>
                <a:latin typeface="+mn-lt"/>
                <a:ea typeface="+mn-ea"/>
                <a:cs typeface="+mn-cs"/>
              </a:defRPr>
            </a:lvl9pPr>
          </a:lstStyle>
          <a:p>
            <a:r>
              <a:rPr lang="en-US">
                <a:solidFill>
                  <a:schemeClr val="bg1"/>
                </a:solidFill>
              </a:rPr>
              <a:t> (  </a:t>
            </a:r>
            <a:fld id="{1D2EA5EF-C699-AF4C-BA42-C0A1CAAB713C}" type="slidenum">
              <a:rPr lang="en-US" smtClean="0">
                <a:solidFill>
                  <a:schemeClr val="bg1"/>
                </a:solidFill>
              </a:rPr>
              <a:pPr/>
              <a:t>3</a:t>
            </a:fld>
            <a:r>
              <a:rPr lang="en-US">
                <a:solidFill>
                  <a:schemeClr val="bg1"/>
                </a:solidFill>
              </a:rPr>
              <a:t>  )</a:t>
            </a:r>
          </a:p>
        </p:txBody>
      </p:sp>
    </p:spTree>
    <p:extLst>
      <p:ext uri="{BB962C8B-B14F-4D97-AF65-F5344CB8AC3E}">
        <p14:creationId xmlns:p14="http://schemas.microsoft.com/office/powerpoint/2010/main" val="3658956362"/>
      </p:ext>
    </p:extLst>
  </p:cSld>
  <p:clrMapOvr>
    <a:masterClrMapping/>
  </p:clrMapOvr>
  <p:transition spd="slow">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B1AB6F-8DE8-A01A-1AB2-1B42EF36B89E}"/>
              </a:ext>
            </a:extLst>
          </p:cNvPr>
          <p:cNvSpPr>
            <a:spLocks noGrp="1"/>
          </p:cNvSpPr>
          <p:nvPr>
            <p:ph type="title"/>
          </p:nvPr>
        </p:nvSpPr>
        <p:spPr/>
        <p:txBody>
          <a:bodyPr/>
          <a:lstStyle/>
          <a:p>
            <a:r>
              <a:rPr lang="en-US" dirty="0"/>
              <a:t>References</a:t>
            </a:r>
          </a:p>
        </p:txBody>
      </p:sp>
      <p:sp>
        <p:nvSpPr>
          <p:cNvPr id="3" name="Text Placeholder 2">
            <a:extLst>
              <a:ext uri="{FF2B5EF4-FFF2-40B4-BE49-F238E27FC236}">
                <a16:creationId xmlns:a16="http://schemas.microsoft.com/office/drawing/2014/main" id="{3326F168-AEBA-F71A-C40D-1F0F0A4BADE8}"/>
              </a:ext>
            </a:extLst>
          </p:cNvPr>
          <p:cNvSpPr>
            <a:spLocks noGrp="1"/>
          </p:cNvSpPr>
          <p:nvPr>
            <p:ph type="body" sz="quarter" idx="11"/>
          </p:nvPr>
        </p:nvSpPr>
        <p:spPr>
          <a:xfrm>
            <a:off x="623890" y="1935957"/>
            <a:ext cx="10512424" cy="4257453"/>
          </a:xfrm>
        </p:spPr>
        <p:txBody>
          <a:bodyPr>
            <a:normAutofit fontScale="92500"/>
          </a:bodyPr>
          <a:lstStyle/>
          <a:p>
            <a:pPr marL="804677" indent="-457200">
              <a:buFont typeface="+mj-lt"/>
              <a:buAutoNum type="arabicPeriod"/>
            </a:pPr>
            <a:r>
              <a:rPr lang="en-US" sz="1200" dirty="0">
                <a:latin typeface="+mj-lt"/>
              </a:rPr>
              <a:t>American Academy of Pediatrics, Committee on Pediatric AIDS. (1999). Disclosure of illness status to children and adolescents with HIV infection. </a:t>
            </a:r>
            <a:r>
              <a:rPr lang="en-US" sz="1200" i="1" dirty="0">
                <a:latin typeface="+mj-lt"/>
              </a:rPr>
              <a:t>Pediatrics, 103, </a:t>
            </a:r>
            <a:r>
              <a:rPr lang="en-US" sz="1200" dirty="0">
                <a:latin typeface="+mj-lt"/>
              </a:rPr>
              <a:t>164-166.</a:t>
            </a:r>
          </a:p>
          <a:p>
            <a:pPr marL="804677" indent="-457200">
              <a:buFont typeface="+mj-lt"/>
              <a:buAutoNum type="arabicPeriod"/>
            </a:pPr>
            <a:r>
              <a:rPr lang="en-US" sz="1200" dirty="0">
                <a:latin typeface="+mj-lt"/>
              </a:rPr>
              <a:t>Cantrell, K., Patel, N., Mandrell, B., &amp; Grissom, S. (2013). Pediatric HIV disclosure: a process-oriented framework. </a:t>
            </a:r>
            <a:r>
              <a:rPr lang="en-US" sz="1200" i="1" dirty="0">
                <a:latin typeface="+mj-lt"/>
              </a:rPr>
              <a:t>AIDS Education and Prevention, 25(4)</a:t>
            </a:r>
            <a:r>
              <a:rPr lang="en-US" sz="1200" dirty="0">
                <a:latin typeface="+mj-lt"/>
              </a:rPr>
              <a:t>, 302-314.</a:t>
            </a:r>
          </a:p>
          <a:p>
            <a:pPr marL="804677" indent="-457200">
              <a:buFont typeface="+mj-lt"/>
              <a:buAutoNum type="arabicPeriod"/>
            </a:pPr>
            <a:r>
              <a:rPr lang="en-US" sz="1200" dirty="0">
                <a:latin typeface="+mj-lt"/>
              </a:rPr>
              <a:t>World Health Organization. (2011). Guideline on HIV disclosure counseling for children up to 12 years of age. </a:t>
            </a:r>
          </a:p>
          <a:p>
            <a:pPr marL="804677" indent="-457200">
              <a:buFont typeface="+mj-lt"/>
              <a:buAutoNum type="arabicPeriod"/>
            </a:pPr>
            <a:r>
              <a:rPr lang="en-US" sz="1200" b="0" i="0" dirty="0" err="1">
                <a:solidFill>
                  <a:srgbClr val="212121"/>
                </a:solidFill>
                <a:effectLst/>
                <a:latin typeface="+mj-lt"/>
              </a:rPr>
              <a:t>Vreeman</a:t>
            </a:r>
            <a:r>
              <a:rPr lang="en-US" sz="1200" b="0" i="0" dirty="0">
                <a:solidFill>
                  <a:srgbClr val="212121"/>
                </a:solidFill>
                <a:effectLst/>
                <a:latin typeface="+mj-lt"/>
              </a:rPr>
              <a:t> RC, </a:t>
            </a:r>
            <a:r>
              <a:rPr lang="en-US" sz="1200" b="0" i="0" dirty="0" err="1">
                <a:solidFill>
                  <a:srgbClr val="212121"/>
                </a:solidFill>
                <a:effectLst/>
                <a:latin typeface="+mj-lt"/>
              </a:rPr>
              <a:t>Nyandiko</a:t>
            </a:r>
            <a:r>
              <a:rPr lang="en-US" sz="1200" b="0" i="0" dirty="0">
                <a:solidFill>
                  <a:srgbClr val="212121"/>
                </a:solidFill>
                <a:effectLst/>
                <a:latin typeface="+mj-lt"/>
              </a:rPr>
              <a:t> WM, </a:t>
            </a:r>
            <a:r>
              <a:rPr lang="en-US" sz="1200" b="0" i="0" dirty="0" err="1">
                <a:solidFill>
                  <a:srgbClr val="212121"/>
                </a:solidFill>
                <a:effectLst/>
                <a:latin typeface="+mj-lt"/>
              </a:rPr>
              <a:t>Ayaya</a:t>
            </a:r>
            <a:r>
              <a:rPr lang="en-US" sz="1200" b="0" i="0" dirty="0">
                <a:solidFill>
                  <a:srgbClr val="212121"/>
                </a:solidFill>
                <a:effectLst/>
                <a:latin typeface="+mj-lt"/>
              </a:rPr>
              <a:t> SO, </a:t>
            </a:r>
            <a:r>
              <a:rPr lang="en-US" sz="1200" b="0" i="0" dirty="0" err="1">
                <a:solidFill>
                  <a:srgbClr val="212121"/>
                </a:solidFill>
                <a:effectLst/>
                <a:latin typeface="+mj-lt"/>
              </a:rPr>
              <a:t>Walumbe</a:t>
            </a:r>
            <a:r>
              <a:rPr lang="en-US" sz="1200" b="0" i="0" dirty="0">
                <a:solidFill>
                  <a:srgbClr val="212121"/>
                </a:solidFill>
                <a:effectLst/>
                <a:latin typeface="+mj-lt"/>
              </a:rPr>
              <a:t> EG, Marrero DG, Inui TS. The perceived impact of disclosure of pediatric HIV status on pediatric antiretroviral therapy adherence, child well-being, and social relationships in a resource-limited setting. AIDS Patient Care STDS. 2010 Oct;24(10):639-49. </a:t>
            </a:r>
            <a:r>
              <a:rPr lang="en-US" sz="1200" b="0" i="0" dirty="0" err="1">
                <a:solidFill>
                  <a:srgbClr val="212121"/>
                </a:solidFill>
                <a:effectLst/>
                <a:latin typeface="+mj-lt"/>
              </a:rPr>
              <a:t>doi</a:t>
            </a:r>
            <a:r>
              <a:rPr lang="en-US" sz="1200" b="0" i="0" dirty="0">
                <a:solidFill>
                  <a:srgbClr val="212121"/>
                </a:solidFill>
                <a:effectLst/>
                <a:latin typeface="+mj-lt"/>
              </a:rPr>
              <a:t>: 10.1089/apc.2010.0079. PMID: 20836704; PMCID: PMC4696428. </a:t>
            </a:r>
          </a:p>
          <a:p>
            <a:pPr marL="804677" indent="-457200">
              <a:buFont typeface="+mj-lt"/>
              <a:buAutoNum type="arabicPeriod"/>
            </a:pPr>
            <a:r>
              <a:rPr lang="en-US" sz="1200" b="0" i="0" dirty="0" err="1">
                <a:solidFill>
                  <a:srgbClr val="212121"/>
                </a:solidFill>
                <a:effectLst/>
                <a:latin typeface="+mj-lt"/>
              </a:rPr>
              <a:t>Bikaako-Kajura</a:t>
            </a:r>
            <a:r>
              <a:rPr lang="en-US" sz="1200" b="0" i="0" dirty="0">
                <a:solidFill>
                  <a:srgbClr val="212121"/>
                </a:solidFill>
                <a:effectLst/>
                <a:latin typeface="+mj-lt"/>
              </a:rPr>
              <a:t> W, </a:t>
            </a:r>
            <a:r>
              <a:rPr lang="en-US" sz="1200" b="0" i="0" dirty="0" err="1">
                <a:solidFill>
                  <a:srgbClr val="212121"/>
                </a:solidFill>
                <a:effectLst/>
                <a:latin typeface="+mj-lt"/>
              </a:rPr>
              <a:t>Luyirika</a:t>
            </a:r>
            <a:r>
              <a:rPr lang="en-US" sz="1200" b="0" i="0" dirty="0">
                <a:solidFill>
                  <a:srgbClr val="212121"/>
                </a:solidFill>
                <a:effectLst/>
                <a:latin typeface="+mj-lt"/>
              </a:rPr>
              <a:t> E, Purcell DW, Downing J, </a:t>
            </a:r>
            <a:r>
              <a:rPr lang="en-US" sz="1200" b="0" i="0" dirty="0" err="1">
                <a:solidFill>
                  <a:srgbClr val="212121"/>
                </a:solidFill>
                <a:effectLst/>
                <a:latin typeface="+mj-lt"/>
              </a:rPr>
              <a:t>Kaharuza</a:t>
            </a:r>
            <a:r>
              <a:rPr lang="en-US" sz="1200" b="0" i="0" dirty="0">
                <a:solidFill>
                  <a:srgbClr val="212121"/>
                </a:solidFill>
                <a:effectLst/>
                <a:latin typeface="+mj-lt"/>
              </a:rPr>
              <a:t> F, Mermin J, </a:t>
            </a:r>
            <a:r>
              <a:rPr lang="en-US" sz="1200" b="0" i="0" dirty="0" err="1">
                <a:solidFill>
                  <a:srgbClr val="212121"/>
                </a:solidFill>
                <a:effectLst/>
                <a:latin typeface="+mj-lt"/>
              </a:rPr>
              <a:t>Malamba</a:t>
            </a:r>
            <a:r>
              <a:rPr lang="en-US" sz="1200" b="0" i="0" dirty="0">
                <a:solidFill>
                  <a:srgbClr val="212121"/>
                </a:solidFill>
                <a:effectLst/>
                <a:latin typeface="+mj-lt"/>
              </a:rPr>
              <a:t> S, Bunnell R. Disclosure of HIV status and adherence to daily drug regimens among HIV-infected children in Uganda. AIDS </a:t>
            </a:r>
            <a:r>
              <a:rPr lang="en-US" sz="1200" b="0" i="0" dirty="0" err="1">
                <a:solidFill>
                  <a:srgbClr val="212121"/>
                </a:solidFill>
                <a:effectLst/>
                <a:latin typeface="+mj-lt"/>
              </a:rPr>
              <a:t>Behav</a:t>
            </a:r>
            <a:r>
              <a:rPr lang="en-US" sz="1200" b="0" i="0" dirty="0">
                <a:solidFill>
                  <a:srgbClr val="212121"/>
                </a:solidFill>
                <a:effectLst/>
                <a:latin typeface="+mj-lt"/>
              </a:rPr>
              <a:t>. 2006 Jul;10(4 Suppl):S85-93. </a:t>
            </a:r>
            <a:r>
              <a:rPr lang="en-US" sz="1200" b="0" i="0" dirty="0" err="1">
                <a:solidFill>
                  <a:srgbClr val="212121"/>
                </a:solidFill>
                <a:effectLst/>
                <a:latin typeface="+mj-lt"/>
              </a:rPr>
              <a:t>doi</a:t>
            </a:r>
            <a:r>
              <a:rPr lang="en-US" sz="1200" b="0" i="0" dirty="0">
                <a:solidFill>
                  <a:srgbClr val="212121"/>
                </a:solidFill>
                <a:effectLst/>
                <a:latin typeface="+mj-lt"/>
              </a:rPr>
              <a:t>: 10.1007/s10461-006-9141-3. PMID: 16791525. </a:t>
            </a:r>
          </a:p>
          <a:p>
            <a:pPr marL="804677" indent="-457200">
              <a:buFont typeface="+mj-lt"/>
              <a:buAutoNum type="arabicPeriod"/>
            </a:pPr>
            <a:r>
              <a:rPr lang="en-US" sz="1200" b="0" i="0" dirty="0" err="1">
                <a:solidFill>
                  <a:srgbClr val="212121"/>
                </a:solidFill>
                <a:effectLst/>
                <a:latin typeface="+mj-lt"/>
              </a:rPr>
              <a:t>Cluver</a:t>
            </a:r>
            <a:r>
              <a:rPr lang="en-US" sz="1200" b="0" i="0" dirty="0">
                <a:solidFill>
                  <a:srgbClr val="212121"/>
                </a:solidFill>
                <a:effectLst/>
                <a:latin typeface="+mj-lt"/>
              </a:rPr>
              <a:t> LD, Hodes RJ, </a:t>
            </a:r>
            <a:r>
              <a:rPr lang="en-US" sz="1200" b="0" i="0" dirty="0" err="1">
                <a:solidFill>
                  <a:srgbClr val="212121"/>
                </a:solidFill>
                <a:effectLst/>
                <a:latin typeface="+mj-lt"/>
              </a:rPr>
              <a:t>Toska</a:t>
            </a:r>
            <a:r>
              <a:rPr lang="en-US" sz="1200" b="0" i="0" dirty="0">
                <a:solidFill>
                  <a:srgbClr val="212121"/>
                </a:solidFill>
                <a:effectLst/>
                <a:latin typeface="+mj-lt"/>
              </a:rPr>
              <a:t> E, </a:t>
            </a:r>
            <a:r>
              <a:rPr lang="en-US" sz="1200" b="0" i="0" dirty="0" err="1">
                <a:solidFill>
                  <a:srgbClr val="212121"/>
                </a:solidFill>
                <a:effectLst/>
                <a:latin typeface="+mj-lt"/>
              </a:rPr>
              <a:t>Kidia</a:t>
            </a:r>
            <a:r>
              <a:rPr lang="en-US" sz="1200" b="0" i="0" dirty="0">
                <a:solidFill>
                  <a:srgbClr val="212121"/>
                </a:solidFill>
                <a:effectLst/>
                <a:latin typeface="+mj-lt"/>
              </a:rPr>
              <a:t> KK, Orkin FM, </a:t>
            </a:r>
            <a:r>
              <a:rPr lang="en-US" sz="1200" b="0" i="0" dirty="0" err="1">
                <a:solidFill>
                  <a:srgbClr val="212121"/>
                </a:solidFill>
                <a:effectLst/>
                <a:latin typeface="+mj-lt"/>
              </a:rPr>
              <a:t>Sherr</a:t>
            </a:r>
            <a:r>
              <a:rPr lang="en-US" sz="1200" b="0" i="0" dirty="0">
                <a:solidFill>
                  <a:srgbClr val="212121"/>
                </a:solidFill>
                <a:effectLst/>
                <a:latin typeface="+mj-lt"/>
              </a:rPr>
              <a:t> L, </a:t>
            </a:r>
            <a:r>
              <a:rPr lang="en-US" sz="1200" b="0" i="0" dirty="0" err="1">
                <a:solidFill>
                  <a:srgbClr val="212121"/>
                </a:solidFill>
                <a:effectLst/>
                <a:latin typeface="+mj-lt"/>
              </a:rPr>
              <a:t>Meinck</a:t>
            </a:r>
            <a:r>
              <a:rPr lang="en-US" sz="1200" b="0" i="0" dirty="0">
                <a:solidFill>
                  <a:srgbClr val="212121"/>
                </a:solidFill>
                <a:effectLst/>
                <a:latin typeface="+mj-lt"/>
              </a:rPr>
              <a:t> F. 'HIV is like a </a:t>
            </a:r>
            <a:r>
              <a:rPr lang="en-US" sz="1200" b="0" i="0" dirty="0" err="1">
                <a:solidFill>
                  <a:srgbClr val="212121"/>
                </a:solidFill>
                <a:effectLst/>
                <a:latin typeface="+mj-lt"/>
              </a:rPr>
              <a:t>tsotsi</a:t>
            </a:r>
            <a:r>
              <a:rPr lang="en-US" sz="1200" b="0" i="0" dirty="0">
                <a:solidFill>
                  <a:srgbClr val="212121"/>
                </a:solidFill>
                <a:effectLst/>
                <a:latin typeface="+mj-lt"/>
              </a:rPr>
              <a:t>. ARVs are your guns': associations between HIV-disclosure and adherence to antiretroviral treatment among adolescents in South Africa. AIDS. 2015 Jun;29 Suppl 1:S57-65. </a:t>
            </a:r>
            <a:r>
              <a:rPr lang="en-US" sz="1200" b="0" i="0" dirty="0" err="1">
                <a:solidFill>
                  <a:srgbClr val="212121"/>
                </a:solidFill>
                <a:effectLst/>
                <a:latin typeface="+mj-lt"/>
              </a:rPr>
              <a:t>doi</a:t>
            </a:r>
            <a:r>
              <a:rPr lang="en-US" sz="1200" b="0" i="0" dirty="0">
                <a:solidFill>
                  <a:srgbClr val="212121"/>
                </a:solidFill>
                <a:effectLst/>
                <a:latin typeface="+mj-lt"/>
              </a:rPr>
              <a:t>: 10.1097/QAD.0000000000000695. PMID: 26049539. </a:t>
            </a:r>
          </a:p>
          <a:p>
            <a:pPr marL="804677" indent="-457200">
              <a:buFont typeface="+mj-lt"/>
              <a:buAutoNum type="arabicPeriod"/>
            </a:pPr>
            <a:r>
              <a:rPr lang="en-US" sz="1200" b="0" i="0" dirty="0" err="1">
                <a:solidFill>
                  <a:srgbClr val="202020"/>
                </a:solidFill>
                <a:effectLst/>
                <a:latin typeface="+mj-lt"/>
              </a:rPr>
              <a:t>Arrivé</a:t>
            </a:r>
            <a:r>
              <a:rPr lang="en-US" sz="1200" b="0" i="0" dirty="0">
                <a:solidFill>
                  <a:srgbClr val="202020"/>
                </a:solidFill>
                <a:effectLst/>
                <a:latin typeface="+mj-lt"/>
              </a:rPr>
              <a:t> E, </a:t>
            </a:r>
            <a:r>
              <a:rPr lang="en-US" sz="1200" b="0" i="0" dirty="0" err="1">
                <a:solidFill>
                  <a:srgbClr val="202020"/>
                </a:solidFill>
                <a:effectLst/>
                <a:latin typeface="+mj-lt"/>
              </a:rPr>
              <a:t>Dicko</a:t>
            </a:r>
            <a:r>
              <a:rPr lang="en-US" sz="1200" b="0" i="0" dirty="0">
                <a:solidFill>
                  <a:srgbClr val="202020"/>
                </a:solidFill>
                <a:effectLst/>
                <a:latin typeface="+mj-lt"/>
              </a:rPr>
              <a:t> F, </a:t>
            </a:r>
            <a:r>
              <a:rPr lang="en-US" sz="1200" b="0" i="0" dirty="0" err="1">
                <a:solidFill>
                  <a:srgbClr val="202020"/>
                </a:solidFill>
                <a:effectLst/>
                <a:latin typeface="+mj-lt"/>
              </a:rPr>
              <a:t>Amghar</a:t>
            </a:r>
            <a:r>
              <a:rPr lang="en-US" sz="1200" b="0" i="0" dirty="0">
                <a:solidFill>
                  <a:srgbClr val="202020"/>
                </a:solidFill>
                <a:effectLst/>
                <a:latin typeface="+mj-lt"/>
              </a:rPr>
              <a:t> H, Aka AE, Dior H, </a:t>
            </a:r>
            <a:r>
              <a:rPr lang="en-US" sz="1200" b="0" i="0" dirty="0" err="1">
                <a:solidFill>
                  <a:srgbClr val="202020"/>
                </a:solidFill>
                <a:effectLst/>
                <a:latin typeface="+mj-lt"/>
              </a:rPr>
              <a:t>Bouah</a:t>
            </a:r>
            <a:r>
              <a:rPr lang="en-US" sz="1200" b="0" i="0" dirty="0">
                <a:solidFill>
                  <a:srgbClr val="202020"/>
                </a:solidFill>
                <a:effectLst/>
                <a:latin typeface="+mj-lt"/>
              </a:rPr>
              <a:t> B, et al. (2012) HIV Status Disclosure and Retention in Care in HIV-Infected Adolescents on Antiretroviral Therapy (ART) in West Africa. </a:t>
            </a:r>
            <a:r>
              <a:rPr lang="en-US" sz="1200" b="0" i="0" dirty="0" err="1">
                <a:solidFill>
                  <a:srgbClr val="202020"/>
                </a:solidFill>
                <a:effectLst/>
                <a:latin typeface="+mj-lt"/>
              </a:rPr>
              <a:t>PLoS</a:t>
            </a:r>
            <a:r>
              <a:rPr lang="en-US" sz="1200" b="0" i="0" dirty="0">
                <a:solidFill>
                  <a:srgbClr val="202020"/>
                </a:solidFill>
                <a:effectLst/>
                <a:latin typeface="+mj-lt"/>
              </a:rPr>
              <a:t> ONE 7(3): e33690. https://doi.org/10.1371/journal.pone.0033690 </a:t>
            </a:r>
          </a:p>
          <a:p>
            <a:pPr marL="804677" indent="-457200">
              <a:buFont typeface="+mj-lt"/>
              <a:buAutoNum type="arabicPeriod"/>
            </a:pPr>
            <a:r>
              <a:rPr lang="en-US" sz="1200" b="0" i="0" dirty="0">
                <a:solidFill>
                  <a:srgbClr val="212121"/>
                </a:solidFill>
                <a:effectLst/>
                <a:latin typeface="+mj-lt"/>
              </a:rPr>
              <a:t>Ferris M, Burau K, Schweitzer AM, </a:t>
            </a:r>
            <a:r>
              <a:rPr lang="en-US" sz="1200" b="0" i="0" dirty="0" err="1">
                <a:solidFill>
                  <a:srgbClr val="212121"/>
                </a:solidFill>
                <a:effectLst/>
                <a:latin typeface="+mj-lt"/>
              </a:rPr>
              <a:t>Mihale</a:t>
            </a:r>
            <a:r>
              <a:rPr lang="en-US" sz="1200" b="0" i="0" dirty="0">
                <a:solidFill>
                  <a:srgbClr val="212121"/>
                </a:solidFill>
                <a:effectLst/>
                <a:latin typeface="+mj-lt"/>
              </a:rPr>
              <a:t> S, Murray N, </a:t>
            </a:r>
            <a:r>
              <a:rPr lang="en-US" sz="1200" b="0" i="0" dirty="0" err="1">
                <a:solidFill>
                  <a:srgbClr val="212121"/>
                </a:solidFill>
                <a:effectLst/>
                <a:latin typeface="+mj-lt"/>
              </a:rPr>
              <a:t>Preda</a:t>
            </a:r>
            <a:r>
              <a:rPr lang="en-US" sz="1200" b="0" i="0" dirty="0">
                <a:solidFill>
                  <a:srgbClr val="212121"/>
                </a:solidFill>
                <a:effectLst/>
                <a:latin typeface="+mj-lt"/>
              </a:rPr>
              <a:t> A, Ross M, Kline M. The influence of disclosure of HIV diagnosis on time to disease progression in a cohort of Romanian children and teens. AIDS Care. 2007 Oct;19(9):1088-94. </a:t>
            </a:r>
            <a:r>
              <a:rPr lang="en-US" sz="1200" b="0" i="0" dirty="0" err="1">
                <a:solidFill>
                  <a:srgbClr val="212121"/>
                </a:solidFill>
                <a:effectLst/>
                <a:latin typeface="+mj-lt"/>
              </a:rPr>
              <a:t>doi</a:t>
            </a:r>
            <a:r>
              <a:rPr lang="en-US" sz="1200" b="0" i="0" dirty="0">
                <a:solidFill>
                  <a:srgbClr val="212121"/>
                </a:solidFill>
                <a:effectLst/>
                <a:latin typeface="+mj-lt"/>
              </a:rPr>
              <a:t>: 10.1080/09540120701367124. PMID: 18058392.</a:t>
            </a:r>
            <a:endParaRPr lang="en-US" sz="1200" dirty="0">
              <a:latin typeface="+mj-lt"/>
            </a:endParaRPr>
          </a:p>
        </p:txBody>
      </p:sp>
    </p:spTree>
    <p:extLst>
      <p:ext uri="{BB962C8B-B14F-4D97-AF65-F5344CB8AC3E}">
        <p14:creationId xmlns:p14="http://schemas.microsoft.com/office/powerpoint/2010/main" val="542515462"/>
      </p:ext>
    </p:extLst>
  </p:cSld>
  <p:clrMapOvr>
    <a:masterClrMapping/>
  </p:clrMapOvr>
  <p:transition spd="slow">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85FFD-1F04-5C48-AC56-F0265E3BDC0A}"/>
              </a:ext>
            </a:extLst>
          </p:cNvPr>
          <p:cNvSpPr>
            <a:spLocks noGrp="1"/>
          </p:cNvSpPr>
          <p:nvPr>
            <p:ph type="title"/>
          </p:nvPr>
        </p:nvSpPr>
        <p:spPr/>
        <p:txBody>
          <a:bodyPr>
            <a:normAutofit/>
          </a:bodyPr>
          <a:lstStyle/>
          <a:p>
            <a:r>
              <a:rPr lang="en-US"/>
              <a:t>AETC Program National Centers and HIV Curriculum</a:t>
            </a:r>
          </a:p>
        </p:txBody>
      </p:sp>
      <p:sp>
        <p:nvSpPr>
          <p:cNvPr id="6" name="Text Placeholder 5"/>
          <p:cNvSpPr>
            <a:spLocks noGrp="1"/>
          </p:cNvSpPr>
          <p:nvPr>
            <p:ph type="body" sz="quarter" idx="11"/>
          </p:nvPr>
        </p:nvSpPr>
        <p:spPr>
          <a:xfrm>
            <a:off x="623296" y="1935956"/>
            <a:ext cx="10512424" cy="3802114"/>
          </a:xfrm>
        </p:spPr>
        <p:txBody>
          <a:bodyPr/>
          <a:lstStyle/>
          <a:p>
            <a:pPr marL="690377" indent="-342900">
              <a:buFont typeface="Arial" panose="020B0604020202020204" pitchFamily="34" charset="0"/>
              <a:buChar char="•"/>
            </a:pPr>
            <a:r>
              <a:rPr lang="en-US" sz="1600" b="1" dirty="0"/>
              <a:t>National Coordinating Resource Center – </a:t>
            </a:r>
            <a:r>
              <a:rPr lang="en-US" sz="1600" dirty="0"/>
              <a:t>serves as the central web –based repository for AETC Program training and capacity building resources; its website includes a free virtual library with training and technical assistance materials, a program directory, and a calendar of trainings and other events. Learn more: </a:t>
            </a:r>
            <a:r>
              <a:rPr lang="en-US" sz="1600" dirty="0">
                <a:hlinkClick r:id="rId3"/>
              </a:rPr>
              <a:t>https://aidsetc.org/</a:t>
            </a:r>
            <a:r>
              <a:rPr lang="en-US" sz="1600" dirty="0"/>
              <a:t> </a:t>
            </a:r>
          </a:p>
          <a:p>
            <a:pPr marL="690377" indent="-342900">
              <a:buFont typeface="Arial" panose="020B0604020202020204" pitchFamily="34" charset="0"/>
              <a:buChar char="•"/>
            </a:pPr>
            <a:r>
              <a:rPr lang="en-US" sz="1600" b="1" dirty="0"/>
              <a:t>National Clinical Consultation Center – </a:t>
            </a:r>
            <a:r>
              <a:rPr lang="en-US" sz="1600" dirty="0"/>
              <a:t>provides free, peer-to-peer, expert advice for health professionals on HIV prevention, care, and treatment and related topics. Learn more: </a:t>
            </a:r>
            <a:r>
              <a:rPr lang="en-US" sz="1600" dirty="0">
                <a:hlinkClick r:id="rId4"/>
              </a:rPr>
              <a:t>https://nccc/ucsf.edu</a:t>
            </a:r>
            <a:r>
              <a:rPr lang="en-US" sz="1600" dirty="0"/>
              <a:t> </a:t>
            </a:r>
          </a:p>
          <a:p>
            <a:pPr marL="690377" indent="-342900">
              <a:buFont typeface="Arial" panose="020B0604020202020204" pitchFamily="34" charset="0"/>
              <a:buChar char="•"/>
            </a:pPr>
            <a:r>
              <a:rPr lang="en-US" sz="1600" b="1" dirty="0"/>
              <a:t>National HIV Curriculum – </a:t>
            </a:r>
            <a:r>
              <a:rPr lang="en-US" sz="1600" dirty="0"/>
              <a:t>provides ongoing, up –to-date HIV training and information for health professionals through a free, web –based curriculum; also provides free CME credits, CNE contact hours, CE contact hours, and maintenance of certification credits. Learn more: </a:t>
            </a:r>
            <a:r>
              <a:rPr lang="en-US" sz="1600" dirty="0">
                <a:hlinkClick r:id="rId5"/>
              </a:rPr>
              <a:t>www.hiv.uw.edu</a:t>
            </a:r>
            <a:r>
              <a:rPr lang="en-US" sz="1600" dirty="0"/>
              <a:t> </a:t>
            </a:r>
          </a:p>
          <a:p>
            <a:pPr marL="690377" indent="-342900">
              <a:buFont typeface="Arial" panose="020B0604020202020204" pitchFamily="34" charset="0"/>
              <a:buChar char="•"/>
            </a:pPr>
            <a:endParaRPr lang="en-US" sz="1600" dirty="0"/>
          </a:p>
          <a:p>
            <a:pPr marL="690377" indent="-342900">
              <a:buFont typeface="Arial" panose="020B0604020202020204" pitchFamily="34" charset="0"/>
              <a:buChar char="•"/>
            </a:pPr>
            <a:endParaRPr lang="en-US" dirty="0"/>
          </a:p>
          <a:p>
            <a:pPr marL="690377" indent="-342900">
              <a:buFont typeface="Arial" panose="020B0604020202020204" pitchFamily="34" charset="0"/>
              <a:buChar char="•"/>
            </a:pPr>
            <a:endParaRPr lang="en-US" dirty="0"/>
          </a:p>
        </p:txBody>
      </p:sp>
      <p:sp>
        <p:nvSpPr>
          <p:cNvPr id="7" name="Slide Number Placeholder 5">
            <a:extLst>
              <a:ext uri="{FF2B5EF4-FFF2-40B4-BE49-F238E27FC236}">
                <a16:creationId xmlns:a16="http://schemas.microsoft.com/office/drawing/2014/main" id="{7FE265C5-4560-0A7A-6354-78F1255A1AF0}"/>
              </a:ext>
            </a:extLst>
          </p:cNvPr>
          <p:cNvSpPr txBox="1">
            <a:spLocks/>
          </p:cNvSpPr>
          <p:nvPr/>
        </p:nvSpPr>
        <p:spPr>
          <a:xfrm>
            <a:off x="11168398" y="6290933"/>
            <a:ext cx="1082007" cy="552117"/>
          </a:xfrm>
          <a:prstGeom prst="bracketPair">
            <a:avLst>
              <a:gd name="adj" fmla="val 17949"/>
            </a:avLst>
          </a:prstGeom>
        </p:spPr>
        <p:txBody>
          <a:bodyPr/>
          <a:lstStyle>
            <a:defPPr>
              <a:defRPr lang="en-US"/>
            </a:defPPr>
            <a:lvl1pPr marL="0" algn="l" defTabSz="609493" rtl="0" eaLnBrk="1" latinLnBrk="0" hangingPunct="1">
              <a:defRPr sz="2400" kern="1200">
                <a:solidFill>
                  <a:schemeClr val="tx1"/>
                </a:solidFill>
                <a:latin typeface="+mn-lt"/>
                <a:ea typeface="+mn-ea"/>
                <a:cs typeface="+mn-cs"/>
              </a:defRPr>
            </a:lvl1pPr>
            <a:lvl2pPr marL="609493" algn="l" defTabSz="609493" rtl="0" eaLnBrk="1" latinLnBrk="0" hangingPunct="1">
              <a:defRPr sz="2400" kern="1200">
                <a:solidFill>
                  <a:schemeClr val="tx1"/>
                </a:solidFill>
                <a:latin typeface="+mn-lt"/>
                <a:ea typeface="+mn-ea"/>
                <a:cs typeface="+mn-cs"/>
              </a:defRPr>
            </a:lvl2pPr>
            <a:lvl3pPr marL="1218987" algn="l" defTabSz="609493" rtl="0" eaLnBrk="1" latinLnBrk="0" hangingPunct="1">
              <a:defRPr sz="2400" kern="1200">
                <a:solidFill>
                  <a:schemeClr val="tx1"/>
                </a:solidFill>
                <a:latin typeface="+mn-lt"/>
                <a:ea typeface="+mn-ea"/>
                <a:cs typeface="+mn-cs"/>
              </a:defRPr>
            </a:lvl3pPr>
            <a:lvl4pPr marL="1828480" algn="l" defTabSz="609493" rtl="0" eaLnBrk="1" latinLnBrk="0" hangingPunct="1">
              <a:defRPr sz="2400" kern="1200">
                <a:solidFill>
                  <a:schemeClr val="tx1"/>
                </a:solidFill>
                <a:latin typeface="+mn-lt"/>
                <a:ea typeface="+mn-ea"/>
                <a:cs typeface="+mn-cs"/>
              </a:defRPr>
            </a:lvl4pPr>
            <a:lvl5pPr marL="2437973" algn="l" defTabSz="609493" rtl="0" eaLnBrk="1" latinLnBrk="0" hangingPunct="1">
              <a:defRPr sz="2400" kern="1200">
                <a:solidFill>
                  <a:schemeClr val="tx1"/>
                </a:solidFill>
                <a:latin typeface="+mn-lt"/>
                <a:ea typeface="+mn-ea"/>
                <a:cs typeface="+mn-cs"/>
              </a:defRPr>
            </a:lvl5pPr>
            <a:lvl6pPr marL="3047467" algn="l" defTabSz="609493" rtl="0" eaLnBrk="1" latinLnBrk="0" hangingPunct="1">
              <a:defRPr sz="2400" kern="1200">
                <a:solidFill>
                  <a:schemeClr val="tx1"/>
                </a:solidFill>
                <a:latin typeface="+mn-lt"/>
                <a:ea typeface="+mn-ea"/>
                <a:cs typeface="+mn-cs"/>
              </a:defRPr>
            </a:lvl6pPr>
            <a:lvl7pPr marL="3656960" algn="l" defTabSz="609493" rtl="0" eaLnBrk="1" latinLnBrk="0" hangingPunct="1">
              <a:defRPr sz="2400" kern="1200">
                <a:solidFill>
                  <a:schemeClr val="tx1"/>
                </a:solidFill>
                <a:latin typeface="+mn-lt"/>
                <a:ea typeface="+mn-ea"/>
                <a:cs typeface="+mn-cs"/>
              </a:defRPr>
            </a:lvl7pPr>
            <a:lvl8pPr marL="4266453" algn="l" defTabSz="609493" rtl="0" eaLnBrk="1" latinLnBrk="0" hangingPunct="1">
              <a:defRPr sz="2400" kern="1200">
                <a:solidFill>
                  <a:schemeClr val="tx1"/>
                </a:solidFill>
                <a:latin typeface="+mn-lt"/>
                <a:ea typeface="+mn-ea"/>
                <a:cs typeface="+mn-cs"/>
              </a:defRPr>
            </a:lvl8pPr>
            <a:lvl9pPr marL="4875947" algn="l" defTabSz="609493" rtl="0" eaLnBrk="1" latinLnBrk="0" hangingPunct="1">
              <a:defRPr sz="2400" kern="1200">
                <a:solidFill>
                  <a:schemeClr val="tx1"/>
                </a:solidFill>
                <a:latin typeface="+mn-lt"/>
                <a:ea typeface="+mn-ea"/>
                <a:cs typeface="+mn-cs"/>
              </a:defRPr>
            </a:lvl9pPr>
          </a:lstStyle>
          <a:p>
            <a:r>
              <a:rPr lang="en-US">
                <a:solidFill>
                  <a:schemeClr val="bg1"/>
                </a:solidFill>
              </a:rPr>
              <a:t> (  </a:t>
            </a:r>
            <a:fld id="{1D2EA5EF-C699-AF4C-BA42-C0A1CAAB713C}" type="slidenum">
              <a:rPr lang="en-US" smtClean="0">
                <a:solidFill>
                  <a:schemeClr val="bg1"/>
                </a:solidFill>
              </a:rPr>
              <a:pPr/>
              <a:t>31</a:t>
            </a:fld>
            <a:r>
              <a:rPr lang="en-US">
                <a:solidFill>
                  <a:schemeClr val="bg1"/>
                </a:solidFill>
              </a:rPr>
              <a:t>  )</a:t>
            </a:r>
          </a:p>
        </p:txBody>
      </p:sp>
    </p:spTree>
    <p:extLst>
      <p:ext uri="{BB962C8B-B14F-4D97-AF65-F5344CB8AC3E}">
        <p14:creationId xmlns:p14="http://schemas.microsoft.com/office/powerpoint/2010/main" val="847555772"/>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85FFD-1F04-5C48-AC56-F0265E3BDC0A}"/>
              </a:ext>
            </a:extLst>
          </p:cNvPr>
          <p:cNvSpPr>
            <a:spLocks noGrp="1"/>
          </p:cNvSpPr>
          <p:nvPr>
            <p:ph type="title"/>
          </p:nvPr>
        </p:nvSpPr>
        <p:spPr>
          <a:xfrm>
            <a:off x="655974" y="722221"/>
            <a:ext cx="10512424" cy="648915"/>
          </a:xfrm>
        </p:spPr>
        <p:txBody>
          <a:bodyPr/>
          <a:lstStyle/>
          <a:p>
            <a:r>
              <a:rPr lang="en-US" dirty="0"/>
              <a:t>Disclosures of Conflicts of Interest</a:t>
            </a:r>
          </a:p>
        </p:txBody>
      </p:sp>
      <p:sp>
        <p:nvSpPr>
          <p:cNvPr id="6" name="Text Placeholder 5"/>
          <p:cNvSpPr>
            <a:spLocks noGrp="1"/>
          </p:cNvSpPr>
          <p:nvPr>
            <p:ph type="body" sz="quarter" idx="11"/>
          </p:nvPr>
        </p:nvSpPr>
        <p:spPr>
          <a:xfrm>
            <a:off x="623296" y="1384025"/>
            <a:ext cx="10513018" cy="4420397"/>
          </a:xfrm>
        </p:spPr>
        <p:txBody>
          <a:bodyPr>
            <a:normAutofit/>
          </a:bodyPr>
          <a:lstStyle/>
          <a:p>
            <a:pPr marL="457120" marR="0" lvl="0" indent="-304747" algn="l" defTabSz="1218987" rtl="0" eaLnBrk="1" fontAlgn="auto" latinLnBrk="0" hangingPunct="1">
              <a:lnSpc>
                <a:spcPct val="100000"/>
              </a:lnSpc>
              <a:spcBef>
                <a:spcPct val="20000"/>
              </a:spcBef>
              <a:spcAft>
                <a:spcPts val="0"/>
              </a:spcAft>
              <a:buClr>
                <a:srgbClr val="D6201A"/>
              </a:buClr>
              <a:buSzTx/>
              <a:buFont typeface="Wingdings" charset="2"/>
              <a:buChar char="§"/>
              <a:tabLst/>
              <a:defRPr/>
            </a:pPr>
            <a:r>
              <a:rPr kumimoji="0" lang="en-US" b="0" i="1" u="none" strike="noStrike" kern="1200" cap="none" spc="0" normalizeH="0" baseline="0" noProof="0" dirty="0">
                <a:ln>
                  <a:noFill/>
                </a:ln>
                <a:solidFill>
                  <a:srgbClr val="222222"/>
                </a:solidFill>
                <a:effectLst/>
                <a:uLnTx/>
                <a:uFillTx/>
                <a:latin typeface="Arial"/>
                <a:ea typeface="+mn-ea"/>
              </a:rPr>
              <a:t>The presenters have no conflicts </a:t>
            </a:r>
            <a:r>
              <a:rPr kumimoji="0" lang="en-US" b="0" i="1" u="none" strike="noStrike" kern="1200" cap="none" spc="0" normalizeH="0" baseline="0" noProof="0">
                <a:ln>
                  <a:noFill/>
                </a:ln>
                <a:solidFill>
                  <a:srgbClr val="222222"/>
                </a:solidFill>
                <a:effectLst/>
                <a:uLnTx/>
                <a:uFillTx/>
                <a:latin typeface="Arial"/>
                <a:ea typeface="+mn-ea"/>
              </a:rPr>
              <a:t>of interest </a:t>
            </a:r>
            <a:r>
              <a:rPr kumimoji="0" lang="en-US" b="0" i="1" u="none" strike="noStrike" kern="1200" cap="none" spc="0" normalizeH="0" baseline="0" noProof="0" dirty="0">
                <a:ln>
                  <a:noFill/>
                </a:ln>
                <a:solidFill>
                  <a:srgbClr val="222222"/>
                </a:solidFill>
                <a:effectLst/>
                <a:uLnTx/>
                <a:uFillTx/>
                <a:latin typeface="Arial"/>
                <a:ea typeface="+mn-ea"/>
              </a:rPr>
              <a:t>disclosures.</a:t>
            </a:r>
          </a:p>
          <a:p>
            <a:pPr marL="457120" marR="0" lvl="0" indent="-304747" algn="l" defTabSz="1218987" rtl="0" eaLnBrk="1" fontAlgn="auto" latinLnBrk="0" hangingPunct="1">
              <a:lnSpc>
                <a:spcPct val="100000"/>
              </a:lnSpc>
              <a:spcBef>
                <a:spcPct val="20000"/>
              </a:spcBef>
              <a:spcAft>
                <a:spcPts val="0"/>
              </a:spcAft>
              <a:buClr>
                <a:srgbClr val="D6201A"/>
              </a:buClr>
              <a:buSzTx/>
              <a:buFont typeface="Wingdings" charset="2"/>
              <a:buChar char="§"/>
              <a:tabLst/>
              <a:defRPr/>
            </a:pPr>
            <a:endParaRPr lang="en-US" sz="2000" i="1" dirty="0">
              <a:solidFill>
                <a:srgbClr val="222222"/>
              </a:solidFill>
              <a:latin typeface="Arial"/>
            </a:endParaRPr>
          </a:p>
          <a:p>
            <a:pPr marL="152373" marR="0" lvl="0" algn="l" defTabSz="1218987" rtl="0" eaLnBrk="1" fontAlgn="auto" latinLnBrk="0" hangingPunct="1">
              <a:lnSpc>
                <a:spcPct val="100000"/>
              </a:lnSpc>
              <a:spcBef>
                <a:spcPct val="20000"/>
              </a:spcBef>
              <a:spcAft>
                <a:spcPts val="0"/>
              </a:spcAft>
              <a:buClr>
                <a:srgbClr val="D6201A"/>
              </a:buClr>
              <a:buSzTx/>
              <a:tabLst/>
              <a:defRPr/>
            </a:pPr>
            <a:endParaRPr lang="en-US" sz="2000" i="1" dirty="0">
              <a:solidFill>
                <a:srgbClr val="222222"/>
              </a:solidFill>
              <a:latin typeface="Arial"/>
            </a:endParaRPr>
          </a:p>
          <a:p>
            <a:pPr marL="152373" marR="0" lvl="0" algn="l" defTabSz="1218987" rtl="0" eaLnBrk="1" fontAlgn="auto" latinLnBrk="0" hangingPunct="1">
              <a:lnSpc>
                <a:spcPct val="100000"/>
              </a:lnSpc>
              <a:spcBef>
                <a:spcPct val="20000"/>
              </a:spcBef>
              <a:spcAft>
                <a:spcPts val="0"/>
              </a:spcAft>
              <a:buClr>
                <a:srgbClr val="D6201A"/>
              </a:buClr>
              <a:buSzTx/>
              <a:tabLst/>
              <a:defRPr/>
            </a:pPr>
            <a:endParaRPr kumimoji="0" lang="en-US" sz="2000" b="0" i="1" u="none" strike="noStrike" kern="1200" cap="none" spc="0" normalizeH="0" baseline="0" noProof="0" dirty="0">
              <a:ln>
                <a:noFill/>
              </a:ln>
              <a:solidFill>
                <a:srgbClr val="222222"/>
              </a:solidFill>
              <a:effectLst/>
              <a:uLnTx/>
              <a:uFillTx/>
              <a:latin typeface="Arial"/>
              <a:ea typeface="+mn-ea"/>
            </a:endParaRPr>
          </a:p>
          <a:p>
            <a:pPr marL="457120" marR="0" lvl="0" indent="-304747" algn="l" defTabSz="1218987" rtl="0" eaLnBrk="1" fontAlgn="auto" latinLnBrk="0" hangingPunct="1">
              <a:lnSpc>
                <a:spcPct val="100000"/>
              </a:lnSpc>
              <a:spcBef>
                <a:spcPct val="20000"/>
              </a:spcBef>
              <a:spcAft>
                <a:spcPts val="0"/>
              </a:spcAft>
              <a:buClr>
                <a:srgbClr val="D6201A"/>
              </a:buClr>
              <a:buSzTx/>
              <a:buFont typeface="Wingdings" charset="2"/>
              <a:buChar char="§"/>
              <a:tabLst/>
              <a:defRPr/>
            </a:pPr>
            <a:r>
              <a:rPr kumimoji="0" lang="en-US" sz="1400" b="0" i="1" u="none" strike="noStrike" kern="1200" cap="none" spc="0" normalizeH="0" baseline="0" noProof="0" dirty="0">
                <a:ln>
                  <a:noFill/>
                </a:ln>
                <a:solidFill>
                  <a:srgbClr val="222222"/>
                </a:solidFill>
                <a:effectLst/>
                <a:uLnTx/>
                <a:uFillTx/>
                <a:latin typeface="Arial"/>
                <a:ea typeface="+mn-ea"/>
              </a:rPr>
              <a:t>This program is supported by the Health Resources and Services Administration (HRSA) of the U.S. Department of Health and Human Services (HHS) under grant number U1OHA30535 as part of an award totaling $4.2m. The contents are those of the author(s) and do not necessarily represent the official views of, nor an endorsement, by HRSA, HHS, or the U.S. Government. For more information, please visit HRSA.gov.</a:t>
            </a:r>
          </a:p>
          <a:p>
            <a:pPr marL="152373" marR="0" lvl="0" indent="0" algn="l" defTabSz="1218987" rtl="0" eaLnBrk="1" fontAlgn="auto" latinLnBrk="0" hangingPunct="1">
              <a:lnSpc>
                <a:spcPct val="100000"/>
              </a:lnSpc>
              <a:spcBef>
                <a:spcPct val="20000"/>
              </a:spcBef>
              <a:spcAft>
                <a:spcPts val="0"/>
              </a:spcAft>
              <a:buClr>
                <a:srgbClr val="D6201A"/>
              </a:buClr>
              <a:buSzTx/>
              <a:buFont typeface="Wingdings" charset="2"/>
              <a:buNone/>
              <a:tabLst/>
              <a:defRPr/>
            </a:pPr>
            <a:endParaRPr kumimoji="0" lang="en-US" sz="1400" b="0" i="1" u="none" strike="noStrike" kern="1200" cap="none" spc="0" normalizeH="0" baseline="0" noProof="0" dirty="0">
              <a:ln>
                <a:noFill/>
              </a:ln>
              <a:solidFill>
                <a:srgbClr val="222222"/>
              </a:solidFill>
              <a:effectLst/>
              <a:uLnTx/>
              <a:uFillTx/>
              <a:latin typeface="Arial"/>
              <a:ea typeface="+mn-ea"/>
            </a:endParaRPr>
          </a:p>
          <a:p>
            <a:pPr marL="457120" marR="0" lvl="0" indent="-304747" algn="l" defTabSz="1218987" rtl="0" eaLnBrk="1" fontAlgn="auto" latinLnBrk="0" hangingPunct="1">
              <a:lnSpc>
                <a:spcPct val="100000"/>
              </a:lnSpc>
              <a:spcBef>
                <a:spcPct val="20000"/>
              </a:spcBef>
              <a:spcAft>
                <a:spcPts val="0"/>
              </a:spcAft>
              <a:buClr>
                <a:srgbClr val="D6201A"/>
              </a:buClr>
              <a:buSzTx/>
              <a:buFont typeface="Wingdings" charset="2"/>
              <a:buChar char="§"/>
              <a:tabLst/>
              <a:defRPr/>
            </a:pPr>
            <a:r>
              <a:rPr kumimoji="0" lang="en-US" sz="1400" b="0" i="1" u="none" strike="noStrike" kern="1200" cap="none" spc="0" normalizeH="0" baseline="0" noProof="0" dirty="0">
                <a:ln>
                  <a:noFill/>
                </a:ln>
                <a:solidFill>
                  <a:srgbClr val="222222"/>
                </a:solidFill>
                <a:effectLst/>
                <a:uLnTx/>
                <a:uFillTx/>
                <a:latin typeface="Arial"/>
                <a:ea typeface="Calibri" panose="020F0502020204030204" pitchFamily="34" charset="0"/>
              </a:rPr>
              <a:t>“Funding for this presentation was made possible by cooperative agreement </a:t>
            </a:r>
            <a:r>
              <a:rPr kumimoji="0" lang="en-US" sz="1400" b="0" i="1" u="none" strike="noStrike" kern="1200" cap="none" spc="0" normalizeH="0" baseline="0" noProof="0" dirty="0">
                <a:ln>
                  <a:noFill/>
                </a:ln>
                <a:solidFill>
                  <a:srgbClr val="222222"/>
                </a:solidFill>
                <a:effectLst/>
                <a:uLnTx/>
                <a:uFillTx/>
                <a:latin typeface="Arial"/>
                <a:ea typeface="+mn-ea"/>
              </a:rPr>
              <a:t>U1OHA30535</a:t>
            </a:r>
            <a:r>
              <a:rPr kumimoji="0" lang="en-US" sz="1400" b="0" i="1" u="none" strike="noStrike" kern="1200" cap="none" spc="0" normalizeH="0" baseline="0" noProof="0" dirty="0">
                <a:ln>
                  <a:noFill/>
                </a:ln>
                <a:solidFill>
                  <a:srgbClr val="222222"/>
                </a:solidFill>
                <a:effectLst/>
                <a:uLnTx/>
                <a:uFillTx/>
                <a:latin typeface="Arial"/>
                <a:ea typeface="Calibri" panose="020F0502020204030204" pitchFamily="34" charset="0"/>
              </a:rPr>
              <a:t> from the Health Resources and Services Administration HIV/AIDS Bureau. The views expressed do not necessarily reflect the official policies of the Department of Health and Human Services nor does mention of trade names, commercial practices, or organizations imply endorsement by the U.S. Government. Any trade/brand names for products mentioned during this presentation are for training and identification purposes only.”</a:t>
            </a:r>
          </a:p>
        </p:txBody>
      </p:sp>
      <p:sp>
        <p:nvSpPr>
          <p:cNvPr id="7" name="Slide Number Placeholder 5">
            <a:extLst>
              <a:ext uri="{FF2B5EF4-FFF2-40B4-BE49-F238E27FC236}">
                <a16:creationId xmlns:a16="http://schemas.microsoft.com/office/drawing/2014/main" id="{12E75810-4017-CAB0-248E-2AFB50D1E49F}"/>
              </a:ext>
            </a:extLst>
          </p:cNvPr>
          <p:cNvSpPr txBox="1">
            <a:spLocks/>
          </p:cNvSpPr>
          <p:nvPr/>
        </p:nvSpPr>
        <p:spPr>
          <a:xfrm>
            <a:off x="11168398" y="6290933"/>
            <a:ext cx="1082007" cy="552117"/>
          </a:xfrm>
          <a:prstGeom prst="bracketPair">
            <a:avLst>
              <a:gd name="adj" fmla="val 17949"/>
            </a:avLst>
          </a:prstGeom>
        </p:spPr>
        <p:txBody>
          <a:bodyPr/>
          <a:lstStyle>
            <a:defPPr>
              <a:defRPr lang="en-US"/>
            </a:defPPr>
            <a:lvl1pPr marL="0" algn="l" defTabSz="609493" rtl="0" eaLnBrk="1" latinLnBrk="0" hangingPunct="1">
              <a:defRPr sz="2400" kern="1200">
                <a:solidFill>
                  <a:schemeClr val="tx1"/>
                </a:solidFill>
                <a:latin typeface="+mn-lt"/>
                <a:ea typeface="+mn-ea"/>
                <a:cs typeface="+mn-cs"/>
              </a:defRPr>
            </a:lvl1pPr>
            <a:lvl2pPr marL="609493" algn="l" defTabSz="609493" rtl="0" eaLnBrk="1" latinLnBrk="0" hangingPunct="1">
              <a:defRPr sz="2400" kern="1200">
                <a:solidFill>
                  <a:schemeClr val="tx1"/>
                </a:solidFill>
                <a:latin typeface="+mn-lt"/>
                <a:ea typeface="+mn-ea"/>
                <a:cs typeface="+mn-cs"/>
              </a:defRPr>
            </a:lvl2pPr>
            <a:lvl3pPr marL="1218987" algn="l" defTabSz="609493" rtl="0" eaLnBrk="1" latinLnBrk="0" hangingPunct="1">
              <a:defRPr sz="2400" kern="1200">
                <a:solidFill>
                  <a:schemeClr val="tx1"/>
                </a:solidFill>
                <a:latin typeface="+mn-lt"/>
                <a:ea typeface="+mn-ea"/>
                <a:cs typeface="+mn-cs"/>
              </a:defRPr>
            </a:lvl3pPr>
            <a:lvl4pPr marL="1828480" algn="l" defTabSz="609493" rtl="0" eaLnBrk="1" latinLnBrk="0" hangingPunct="1">
              <a:defRPr sz="2400" kern="1200">
                <a:solidFill>
                  <a:schemeClr val="tx1"/>
                </a:solidFill>
                <a:latin typeface="+mn-lt"/>
                <a:ea typeface="+mn-ea"/>
                <a:cs typeface="+mn-cs"/>
              </a:defRPr>
            </a:lvl4pPr>
            <a:lvl5pPr marL="2437973" algn="l" defTabSz="609493" rtl="0" eaLnBrk="1" latinLnBrk="0" hangingPunct="1">
              <a:defRPr sz="2400" kern="1200">
                <a:solidFill>
                  <a:schemeClr val="tx1"/>
                </a:solidFill>
                <a:latin typeface="+mn-lt"/>
                <a:ea typeface="+mn-ea"/>
                <a:cs typeface="+mn-cs"/>
              </a:defRPr>
            </a:lvl5pPr>
            <a:lvl6pPr marL="3047467" algn="l" defTabSz="609493" rtl="0" eaLnBrk="1" latinLnBrk="0" hangingPunct="1">
              <a:defRPr sz="2400" kern="1200">
                <a:solidFill>
                  <a:schemeClr val="tx1"/>
                </a:solidFill>
                <a:latin typeface="+mn-lt"/>
                <a:ea typeface="+mn-ea"/>
                <a:cs typeface="+mn-cs"/>
              </a:defRPr>
            </a:lvl6pPr>
            <a:lvl7pPr marL="3656960" algn="l" defTabSz="609493" rtl="0" eaLnBrk="1" latinLnBrk="0" hangingPunct="1">
              <a:defRPr sz="2400" kern="1200">
                <a:solidFill>
                  <a:schemeClr val="tx1"/>
                </a:solidFill>
                <a:latin typeface="+mn-lt"/>
                <a:ea typeface="+mn-ea"/>
                <a:cs typeface="+mn-cs"/>
              </a:defRPr>
            </a:lvl7pPr>
            <a:lvl8pPr marL="4266453" algn="l" defTabSz="609493" rtl="0" eaLnBrk="1" latinLnBrk="0" hangingPunct="1">
              <a:defRPr sz="2400" kern="1200">
                <a:solidFill>
                  <a:schemeClr val="tx1"/>
                </a:solidFill>
                <a:latin typeface="+mn-lt"/>
                <a:ea typeface="+mn-ea"/>
                <a:cs typeface="+mn-cs"/>
              </a:defRPr>
            </a:lvl8pPr>
            <a:lvl9pPr marL="4875947" algn="l" defTabSz="609493" rtl="0" eaLnBrk="1" latinLnBrk="0" hangingPunct="1">
              <a:defRPr sz="2400" kern="1200">
                <a:solidFill>
                  <a:schemeClr val="tx1"/>
                </a:solidFill>
                <a:latin typeface="+mn-lt"/>
                <a:ea typeface="+mn-ea"/>
                <a:cs typeface="+mn-cs"/>
              </a:defRPr>
            </a:lvl9pPr>
          </a:lstStyle>
          <a:p>
            <a:r>
              <a:rPr lang="en-US">
                <a:solidFill>
                  <a:schemeClr val="bg1"/>
                </a:solidFill>
              </a:rPr>
              <a:t> (  </a:t>
            </a:r>
            <a:fld id="{1D2EA5EF-C699-AF4C-BA42-C0A1CAAB713C}" type="slidenum">
              <a:rPr lang="en-US" smtClean="0">
                <a:solidFill>
                  <a:schemeClr val="bg1"/>
                </a:solidFill>
              </a:rPr>
              <a:pPr/>
              <a:t>4</a:t>
            </a:fld>
            <a:r>
              <a:rPr lang="en-US">
                <a:solidFill>
                  <a:schemeClr val="bg1"/>
                </a:solidFill>
              </a:rPr>
              <a:t>  )</a:t>
            </a:r>
          </a:p>
        </p:txBody>
      </p:sp>
    </p:spTree>
    <p:extLst>
      <p:ext uri="{BB962C8B-B14F-4D97-AF65-F5344CB8AC3E}">
        <p14:creationId xmlns:p14="http://schemas.microsoft.com/office/powerpoint/2010/main" val="3271617470"/>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548F9-0108-6A4C-8DE9-C75D9C47E751}"/>
              </a:ext>
            </a:extLst>
          </p:cNvPr>
          <p:cNvSpPr>
            <a:spLocks noGrp="1"/>
          </p:cNvSpPr>
          <p:nvPr>
            <p:ph type="title"/>
          </p:nvPr>
        </p:nvSpPr>
        <p:spPr/>
        <p:txBody>
          <a:bodyPr/>
          <a:lstStyle/>
          <a:p>
            <a:r>
              <a:rPr lang="en-US"/>
              <a:t>Disclosure Definitions</a:t>
            </a:r>
          </a:p>
        </p:txBody>
      </p:sp>
      <p:sp>
        <p:nvSpPr>
          <p:cNvPr id="3" name="Text Placeholder 2">
            <a:extLst>
              <a:ext uri="{FF2B5EF4-FFF2-40B4-BE49-F238E27FC236}">
                <a16:creationId xmlns:a16="http://schemas.microsoft.com/office/drawing/2014/main" id="{78DECCAF-C87F-CCA8-6009-2050575E713B}"/>
              </a:ext>
            </a:extLst>
          </p:cNvPr>
          <p:cNvSpPr>
            <a:spLocks noGrp="1"/>
          </p:cNvSpPr>
          <p:nvPr>
            <p:ph type="body" sz="quarter" idx="11"/>
          </p:nvPr>
        </p:nvSpPr>
        <p:spPr>
          <a:xfrm>
            <a:off x="623890" y="1935957"/>
            <a:ext cx="10512424" cy="4147209"/>
          </a:xfrm>
        </p:spPr>
        <p:txBody>
          <a:bodyPr>
            <a:normAutofit/>
          </a:bodyPr>
          <a:lstStyle/>
          <a:p>
            <a:pPr marL="690377" indent="-342900">
              <a:buFont typeface="Wingdings" panose="05000000000000000000" pitchFamily="2" charset="2"/>
              <a:buChar char="§"/>
            </a:pPr>
            <a:r>
              <a:rPr lang="en-US" b="1"/>
              <a:t>Full disclosure: </a:t>
            </a:r>
            <a:r>
              <a:rPr lang="en-US"/>
              <a:t>Use of the words “HIV” or “AIDS” when explaining the diagnosis </a:t>
            </a:r>
          </a:p>
          <a:p>
            <a:pPr marL="690377" indent="-342900">
              <a:buFont typeface="Wingdings" panose="05000000000000000000" pitchFamily="2" charset="2"/>
              <a:buChar char="§"/>
            </a:pPr>
            <a:r>
              <a:rPr lang="en-US" b="1"/>
              <a:t>Partial disclosure: </a:t>
            </a:r>
            <a:r>
              <a:rPr lang="en-US"/>
              <a:t>Providing information about the disease process without using the words “HIV” or “AIDS”</a:t>
            </a:r>
          </a:p>
          <a:p>
            <a:pPr marL="690377" indent="-342900">
              <a:buFont typeface="Wingdings" panose="05000000000000000000" pitchFamily="2" charset="2"/>
              <a:buChar char="§"/>
            </a:pPr>
            <a:r>
              <a:rPr lang="en-US" b="1"/>
              <a:t>Non-disclosure: </a:t>
            </a:r>
            <a:r>
              <a:rPr lang="en-US"/>
              <a:t>No information; avoid explanation of reasons for taking medications and having frequent medical visits</a:t>
            </a:r>
          </a:p>
          <a:p>
            <a:pPr marL="690377" indent="-342900">
              <a:buFont typeface="Wingdings" panose="05000000000000000000" pitchFamily="2" charset="2"/>
              <a:buChar char="§"/>
            </a:pPr>
            <a:r>
              <a:rPr lang="en-US" b="1"/>
              <a:t>Inadvertent disclosure: </a:t>
            </a:r>
            <a:r>
              <a:rPr lang="en-US"/>
              <a:t>Overhearing diagnosis unintentionally during discussions between family members, medical team, etc.; reading about diagnosis after learning name of medication, etc.</a:t>
            </a:r>
          </a:p>
        </p:txBody>
      </p:sp>
    </p:spTree>
    <p:extLst>
      <p:ext uri="{BB962C8B-B14F-4D97-AF65-F5344CB8AC3E}">
        <p14:creationId xmlns:p14="http://schemas.microsoft.com/office/powerpoint/2010/main" val="2940044696"/>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181B54-8573-1764-1D04-CB5A009A03EA}"/>
              </a:ext>
            </a:extLst>
          </p:cNvPr>
          <p:cNvSpPr>
            <a:spLocks noGrp="1"/>
          </p:cNvSpPr>
          <p:nvPr>
            <p:ph type="title"/>
          </p:nvPr>
        </p:nvSpPr>
        <p:spPr/>
        <p:txBody>
          <a:bodyPr/>
          <a:lstStyle/>
          <a:p>
            <a:r>
              <a:rPr lang="en-US" dirty="0"/>
              <a:t>American Academy of Pediatrics (1999) </a:t>
            </a:r>
            <a:endParaRPr lang="en-US" u="sng" baseline="30000" dirty="0"/>
          </a:p>
        </p:txBody>
      </p:sp>
      <p:sp>
        <p:nvSpPr>
          <p:cNvPr id="3" name="Text Placeholder 2">
            <a:extLst>
              <a:ext uri="{FF2B5EF4-FFF2-40B4-BE49-F238E27FC236}">
                <a16:creationId xmlns:a16="http://schemas.microsoft.com/office/drawing/2014/main" id="{1691DD0C-560D-4A7F-B0D8-6EBCBBBE6C02}"/>
              </a:ext>
            </a:extLst>
          </p:cNvPr>
          <p:cNvSpPr>
            <a:spLocks noGrp="1"/>
          </p:cNvSpPr>
          <p:nvPr>
            <p:ph type="body" sz="quarter" idx="11"/>
          </p:nvPr>
        </p:nvSpPr>
        <p:spPr/>
        <p:txBody>
          <a:bodyPr>
            <a:normAutofit lnSpcReduction="10000"/>
          </a:bodyPr>
          <a:lstStyle/>
          <a:p>
            <a:pPr marL="690377" indent="-342900">
              <a:buFont typeface="Wingdings" panose="05000000000000000000" pitchFamily="2" charset="2"/>
              <a:buChar char="§"/>
            </a:pPr>
            <a:r>
              <a:rPr lang="en-US" dirty="0"/>
              <a:t>Consider the child’s age, psychosocial maturity, family dynamics, and clinical context</a:t>
            </a:r>
          </a:p>
          <a:p>
            <a:pPr marL="690377" indent="-342900">
              <a:buFont typeface="Wingdings" panose="05000000000000000000" pitchFamily="2" charset="2"/>
              <a:buChar char="§"/>
            </a:pPr>
            <a:r>
              <a:rPr lang="en-US" dirty="0"/>
              <a:t>Encourages the disclosure of HIV status to school-aged children over several visits</a:t>
            </a:r>
          </a:p>
          <a:p>
            <a:pPr marL="690377" indent="-342900">
              <a:buFont typeface="Wingdings" panose="05000000000000000000" pitchFamily="2" charset="2"/>
              <a:buChar char="§"/>
            </a:pPr>
            <a:r>
              <a:rPr lang="en-US" dirty="0"/>
              <a:t>Recommends that adolescents know their HIV status</a:t>
            </a:r>
          </a:p>
          <a:p>
            <a:pPr marL="690377" indent="-342900">
              <a:buFont typeface="Wingdings" panose="05000000000000000000" pitchFamily="2" charset="2"/>
              <a:buChar char="§"/>
            </a:pPr>
            <a:r>
              <a:rPr lang="en-US" dirty="0"/>
              <a:t>Generally consistent with WHO recommendation that youth with HIV know their status by 6-12 years of age (WHO, 2011)</a:t>
            </a:r>
          </a:p>
        </p:txBody>
      </p:sp>
    </p:spTree>
    <p:extLst>
      <p:ext uri="{BB962C8B-B14F-4D97-AF65-F5344CB8AC3E}">
        <p14:creationId xmlns:p14="http://schemas.microsoft.com/office/powerpoint/2010/main" val="3062889917"/>
      </p:ext>
    </p:ext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A2161-6E25-462A-68C2-AFDEB52C5F42}"/>
              </a:ext>
            </a:extLst>
          </p:cNvPr>
          <p:cNvSpPr>
            <a:spLocks noGrp="1"/>
          </p:cNvSpPr>
          <p:nvPr>
            <p:ph type="title"/>
          </p:nvPr>
        </p:nvSpPr>
        <p:spPr/>
        <p:txBody>
          <a:bodyPr/>
          <a:lstStyle/>
          <a:p>
            <a:r>
              <a:rPr lang="en-US"/>
              <a:t>Provider Barriers to Disclosure to Youth</a:t>
            </a:r>
          </a:p>
        </p:txBody>
      </p:sp>
      <p:sp>
        <p:nvSpPr>
          <p:cNvPr id="3" name="Text Placeholder 2">
            <a:extLst>
              <a:ext uri="{FF2B5EF4-FFF2-40B4-BE49-F238E27FC236}">
                <a16:creationId xmlns:a16="http://schemas.microsoft.com/office/drawing/2014/main" id="{7560ECC0-0F25-F50F-D20B-16EB84E23B1C}"/>
              </a:ext>
            </a:extLst>
          </p:cNvPr>
          <p:cNvSpPr>
            <a:spLocks noGrp="1"/>
          </p:cNvSpPr>
          <p:nvPr>
            <p:ph type="body" sz="quarter" idx="11"/>
          </p:nvPr>
        </p:nvSpPr>
        <p:spPr/>
        <p:txBody>
          <a:bodyPr/>
          <a:lstStyle/>
          <a:p>
            <a:pPr marL="690377" indent="-342900">
              <a:buFont typeface="Arial" panose="020B0604020202020204" pitchFamily="34" charset="0"/>
              <a:buChar char="•"/>
            </a:pPr>
            <a:r>
              <a:rPr lang="en-US"/>
              <a:t>Fear of negative outcomes</a:t>
            </a:r>
          </a:p>
          <a:p>
            <a:pPr marL="690377" indent="-342900">
              <a:buFont typeface="Arial" panose="020B0604020202020204" pitchFamily="34" charset="0"/>
              <a:buChar char="•"/>
            </a:pPr>
            <a:r>
              <a:rPr lang="en-US"/>
              <a:t>Lack of resources to disclose</a:t>
            </a:r>
          </a:p>
          <a:p>
            <a:pPr marL="1019567" lvl="2" indent="-342900">
              <a:buFont typeface="Arial" panose="020B0604020202020204" pitchFamily="34" charset="0"/>
              <a:buChar char="•"/>
            </a:pPr>
            <a:r>
              <a:rPr lang="en-US"/>
              <a:t>Feel unprepared to have discussion</a:t>
            </a:r>
          </a:p>
          <a:p>
            <a:pPr marL="690377" indent="-342900">
              <a:buFont typeface="Arial" panose="020B0604020202020204" pitchFamily="34" charset="0"/>
              <a:buChar char="•"/>
            </a:pPr>
            <a:r>
              <a:rPr lang="en-US"/>
              <a:t>Caregiver resistance</a:t>
            </a:r>
          </a:p>
        </p:txBody>
      </p:sp>
      <p:pic>
        <p:nvPicPr>
          <p:cNvPr id="4" name="Picture 3" descr="Statues of monkeys sitting on a bench&#10;&#10;Description automatically generated">
            <a:extLst>
              <a:ext uri="{FF2B5EF4-FFF2-40B4-BE49-F238E27FC236}">
                <a16:creationId xmlns:a16="http://schemas.microsoft.com/office/drawing/2014/main" id="{E9D51633-2A2E-373A-DCC1-FBA2C9DE8E64}"/>
              </a:ext>
            </a:extLst>
          </p:cNvPr>
          <p:cNvPicPr>
            <a:picLocks noChangeAspect="1"/>
          </p:cNvPicPr>
          <p:nvPr/>
        </p:nvPicPr>
        <p:blipFill>
          <a:blip r:embed="rId3"/>
          <a:stretch>
            <a:fillRect/>
          </a:stretch>
        </p:blipFill>
        <p:spPr>
          <a:xfrm>
            <a:off x="6689405" y="1695594"/>
            <a:ext cx="4875530" cy="2430657"/>
          </a:xfrm>
          <a:prstGeom prst="rect">
            <a:avLst/>
          </a:prstGeom>
          <a:noFill/>
        </p:spPr>
      </p:pic>
      <p:sp>
        <p:nvSpPr>
          <p:cNvPr id="6" name="TextBox 5">
            <a:extLst>
              <a:ext uri="{FF2B5EF4-FFF2-40B4-BE49-F238E27FC236}">
                <a16:creationId xmlns:a16="http://schemas.microsoft.com/office/drawing/2014/main" id="{01D472CF-F6CB-69BB-A8D4-97B3BFE82A4D}"/>
              </a:ext>
            </a:extLst>
          </p:cNvPr>
          <p:cNvSpPr txBox="1"/>
          <p:nvPr/>
        </p:nvSpPr>
        <p:spPr>
          <a:xfrm>
            <a:off x="6689405" y="4212725"/>
            <a:ext cx="4875530" cy="461665"/>
          </a:xfrm>
          <a:prstGeom prst="rect">
            <a:avLst/>
          </a:prstGeom>
          <a:noFill/>
        </p:spPr>
        <p:txBody>
          <a:bodyPr wrap="square">
            <a:spAutoFit/>
          </a:bodyPr>
          <a:lstStyle/>
          <a:p>
            <a:r>
              <a:rPr lang="en-US" sz="1200" b="0" i="0">
                <a:solidFill>
                  <a:srgbClr val="000000"/>
                </a:solidFill>
                <a:effectLst/>
                <a:latin typeface="PlusJakartaSans"/>
              </a:rPr>
              <a:t>Photo by </a:t>
            </a:r>
            <a:r>
              <a:rPr lang="en-US" sz="1200" b="0" i="0" err="1">
                <a:solidFill>
                  <a:srgbClr val="000000"/>
                </a:solidFill>
                <a:effectLst/>
                <a:latin typeface="PlusJakartaSans"/>
              </a:rPr>
              <a:t>Pixabay</a:t>
            </a:r>
            <a:r>
              <a:rPr lang="en-US" sz="1200" b="0" i="0">
                <a:solidFill>
                  <a:srgbClr val="000000"/>
                </a:solidFill>
                <a:effectLst/>
                <a:latin typeface="PlusJakartaSans"/>
              </a:rPr>
              <a:t>: https://www.pexels.com/photo/architecture-art-artwork-bench-206784/</a:t>
            </a:r>
            <a:endParaRPr lang="en-US" sz="1200"/>
          </a:p>
        </p:txBody>
      </p:sp>
    </p:spTree>
    <p:extLst>
      <p:ext uri="{BB962C8B-B14F-4D97-AF65-F5344CB8AC3E}">
        <p14:creationId xmlns:p14="http://schemas.microsoft.com/office/powerpoint/2010/main" val="1346110995"/>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707B8-CCE6-D168-BBA5-1992101EB339}"/>
              </a:ext>
            </a:extLst>
          </p:cNvPr>
          <p:cNvSpPr>
            <a:spLocks noGrp="1"/>
          </p:cNvSpPr>
          <p:nvPr>
            <p:ph type="title"/>
          </p:nvPr>
        </p:nvSpPr>
        <p:spPr/>
        <p:txBody>
          <a:bodyPr/>
          <a:lstStyle/>
          <a:p>
            <a:r>
              <a:rPr lang="en-US"/>
              <a:t>Caregiver Concerns</a:t>
            </a:r>
          </a:p>
        </p:txBody>
      </p:sp>
      <p:sp>
        <p:nvSpPr>
          <p:cNvPr id="3" name="Text Placeholder 2">
            <a:extLst>
              <a:ext uri="{FF2B5EF4-FFF2-40B4-BE49-F238E27FC236}">
                <a16:creationId xmlns:a16="http://schemas.microsoft.com/office/drawing/2014/main" id="{DF0184AC-59C9-0CDA-E2AD-C4324CF61BD5}"/>
              </a:ext>
            </a:extLst>
          </p:cNvPr>
          <p:cNvSpPr>
            <a:spLocks noGrp="1"/>
          </p:cNvSpPr>
          <p:nvPr>
            <p:ph type="body" sz="quarter" idx="11"/>
          </p:nvPr>
        </p:nvSpPr>
        <p:spPr>
          <a:xfrm>
            <a:off x="623890" y="1935957"/>
            <a:ext cx="10512424" cy="4031706"/>
          </a:xfrm>
        </p:spPr>
        <p:txBody>
          <a:bodyPr>
            <a:normAutofit/>
          </a:bodyPr>
          <a:lstStyle/>
          <a:p>
            <a:pPr marL="690377" indent="-342900">
              <a:buFont typeface="Wingdings" panose="05000000000000000000" pitchFamily="2" charset="2"/>
              <a:buChar char="§"/>
            </a:pPr>
            <a:r>
              <a:rPr lang="en-US" sz="2000" dirty="0"/>
              <a:t>Child’s maturity to manage secrecy due to stigma</a:t>
            </a:r>
          </a:p>
          <a:p>
            <a:pPr marL="1019567" lvl="2" indent="-342900">
              <a:buFont typeface="Wingdings" panose="05000000000000000000" pitchFamily="2" charset="2"/>
              <a:buChar char="§"/>
            </a:pPr>
            <a:r>
              <a:rPr lang="en-US" sz="2000" dirty="0"/>
              <a:t>Fear they may tell others</a:t>
            </a:r>
          </a:p>
          <a:p>
            <a:pPr marL="690377" indent="-342900">
              <a:buFont typeface="Wingdings" panose="05000000000000000000" pitchFamily="2" charset="2"/>
              <a:buChar char="§"/>
            </a:pPr>
            <a:r>
              <a:rPr lang="en-US" sz="2000" dirty="0"/>
              <a:t>Psychological impact on the child (i.e., depression); </a:t>
            </a:r>
          </a:p>
          <a:p>
            <a:r>
              <a:rPr lang="en-US" sz="2000" dirty="0"/>
              <a:t>	fear of stigma</a:t>
            </a:r>
          </a:p>
          <a:p>
            <a:pPr marL="690377" indent="-342900">
              <a:buFont typeface="Wingdings" panose="05000000000000000000" pitchFamily="2" charset="2"/>
              <a:buChar char="§"/>
            </a:pPr>
            <a:r>
              <a:rPr lang="en-US" sz="2000" dirty="0"/>
              <a:t>Parental guilt regarding transmission</a:t>
            </a:r>
          </a:p>
          <a:p>
            <a:pPr marL="690377" indent="-342900">
              <a:buFont typeface="Wingdings" panose="05000000000000000000" pitchFamily="2" charset="2"/>
              <a:buChar char="§"/>
            </a:pPr>
            <a:r>
              <a:rPr lang="en-US" sz="2000" dirty="0"/>
              <a:t>Child may become angry at the parent</a:t>
            </a:r>
          </a:p>
          <a:p>
            <a:pPr marL="690377" indent="-342900">
              <a:buFont typeface="Wingdings" panose="05000000000000000000" pitchFamily="2" charset="2"/>
              <a:buChar char="§"/>
            </a:pPr>
            <a:r>
              <a:rPr lang="en-US" sz="2000" dirty="0"/>
              <a:t>Potential discussion about parent’s substance use, </a:t>
            </a:r>
          </a:p>
          <a:p>
            <a:r>
              <a:rPr lang="en-US" sz="2000" dirty="0"/>
              <a:t>	sexual behaviors, etc.</a:t>
            </a:r>
          </a:p>
          <a:p>
            <a:pPr marL="690377" indent="-342900">
              <a:buFont typeface="Wingdings" panose="05000000000000000000" pitchFamily="2" charset="2"/>
              <a:buChar char="§"/>
            </a:pPr>
            <a:endParaRPr lang="en-US" dirty="0"/>
          </a:p>
        </p:txBody>
      </p:sp>
      <p:sp>
        <p:nvSpPr>
          <p:cNvPr id="4" name="TextBox 3">
            <a:extLst>
              <a:ext uri="{FF2B5EF4-FFF2-40B4-BE49-F238E27FC236}">
                <a16:creationId xmlns:a16="http://schemas.microsoft.com/office/drawing/2014/main" id="{FCE2DBB2-BA77-CF77-8D12-1FE3A5AC0960}"/>
              </a:ext>
            </a:extLst>
          </p:cNvPr>
          <p:cNvSpPr txBox="1"/>
          <p:nvPr/>
        </p:nvSpPr>
        <p:spPr>
          <a:xfrm>
            <a:off x="7803488" y="4752355"/>
            <a:ext cx="3869956" cy="400110"/>
          </a:xfrm>
          <a:prstGeom prst="rect">
            <a:avLst/>
          </a:prstGeom>
          <a:noFill/>
        </p:spPr>
        <p:txBody>
          <a:bodyPr wrap="square">
            <a:spAutoFit/>
          </a:bodyPr>
          <a:lstStyle/>
          <a:p>
            <a:r>
              <a:rPr lang="en-US" sz="1000" b="0" i="0" dirty="0">
                <a:solidFill>
                  <a:srgbClr val="000000"/>
                </a:solidFill>
                <a:effectLst/>
                <a:latin typeface="PlusJakartaSans"/>
              </a:rPr>
              <a:t>Photo by </a:t>
            </a:r>
            <a:r>
              <a:rPr lang="en-US" sz="1000" b="0" i="0" dirty="0" err="1">
                <a:solidFill>
                  <a:srgbClr val="000000"/>
                </a:solidFill>
                <a:effectLst/>
                <a:latin typeface="PlusJakartaSans"/>
              </a:rPr>
              <a:t>Ketut</a:t>
            </a:r>
            <a:r>
              <a:rPr lang="en-US" sz="1000" b="0" i="0" dirty="0">
                <a:solidFill>
                  <a:srgbClr val="000000"/>
                </a:solidFill>
                <a:effectLst/>
                <a:latin typeface="PlusJakartaSans"/>
              </a:rPr>
              <a:t> </a:t>
            </a:r>
            <a:r>
              <a:rPr lang="en-US" sz="1000" b="0" i="0" dirty="0" err="1">
                <a:solidFill>
                  <a:srgbClr val="000000"/>
                </a:solidFill>
                <a:effectLst/>
                <a:latin typeface="PlusJakartaSans"/>
              </a:rPr>
              <a:t>Subiyanto</a:t>
            </a:r>
            <a:r>
              <a:rPr lang="en-US" sz="1000" b="0" i="0" dirty="0">
                <a:solidFill>
                  <a:srgbClr val="000000"/>
                </a:solidFill>
                <a:effectLst/>
                <a:latin typeface="PlusJakartaSans"/>
              </a:rPr>
              <a:t>: https://www.pexels.com/photo/photo-of-woman-sitting-on-couch-while-hugging-her-child-4473625/</a:t>
            </a:r>
            <a:endParaRPr lang="en-US" sz="1000" dirty="0"/>
          </a:p>
        </p:txBody>
      </p:sp>
      <p:pic>
        <p:nvPicPr>
          <p:cNvPr id="5" name="Picture 2" descr="Free Photo of Woman Sitting on Couch While Hugging Her Child Stock Photo">
            <a:extLst>
              <a:ext uri="{FF2B5EF4-FFF2-40B4-BE49-F238E27FC236}">
                <a16:creationId xmlns:a16="http://schemas.microsoft.com/office/drawing/2014/main" id="{26AECC7E-205C-45CF-51C7-CCB2A3E9B5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03488" y="2065073"/>
            <a:ext cx="3869956" cy="25799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0597423"/>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DABE3-F5A2-832B-9FB0-91070BFDE634}"/>
              </a:ext>
            </a:extLst>
          </p:cNvPr>
          <p:cNvSpPr>
            <a:spLocks noGrp="1"/>
          </p:cNvSpPr>
          <p:nvPr>
            <p:ph type="title"/>
          </p:nvPr>
        </p:nvSpPr>
        <p:spPr/>
        <p:txBody>
          <a:bodyPr/>
          <a:lstStyle/>
          <a:p>
            <a:r>
              <a:rPr lang="en-US"/>
              <a:t>Benefits of Disclosure</a:t>
            </a:r>
          </a:p>
        </p:txBody>
      </p:sp>
      <p:sp>
        <p:nvSpPr>
          <p:cNvPr id="3" name="Text Placeholder 2">
            <a:extLst>
              <a:ext uri="{FF2B5EF4-FFF2-40B4-BE49-F238E27FC236}">
                <a16:creationId xmlns:a16="http://schemas.microsoft.com/office/drawing/2014/main" id="{EACD3CFE-D152-8052-78A5-7EF7002CF6C1}"/>
              </a:ext>
            </a:extLst>
          </p:cNvPr>
          <p:cNvSpPr>
            <a:spLocks noGrp="1"/>
          </p:cNvSpPr>
          <p:nvPr>
            <p:ph type="body" sz="quarter" idx="11"/>
          </p:nvPr>
        </p:nvSpPr>
        <p:spPr/>
        <p:txBody>
          <a:bodyPr>
            <a:normAutofit lnSpcReduction="10000"/>
          </a:bodyPr>
          <a:lstStyle/>
          <a:p>
            <a:pPr marL="690377" indent="-342900">
              <a:buFont typeface="Arial" panose="020B0604020202020204" pitchFamily="34" charset="0"/>
              <a:buChar char="•"/>
            </a:pPr>
            <a:r>
              <a:rPr lang="en-US"/>
              <a:t>Maintain relationship with youth</a:t>
            </a:r>
          </a:p>
          <a:p>
            <a:pPr marL="1019567" lvl="2" indent="-342900">
              <a:buFont typeface="Arial" panose="020B0604020202020204" pitchFamily="34" charset="0"/>
              <a:buChar char="•"/>
            </a:pPr>
            <a:r>
              <a:rPr lang="en-US"/>
              <a:t>Honest communication</a:t>
            </a:r>
          </a:p>
          <a:p>
            <a:pPr marL="1019567" lvl="2" indent="-342900">
              <a:buFont typeface="Arial" panose="020B0604020202020204" pitchFamily="34" charset="0"/>
              <a:buChar char="•"/>
            </a:pPr>
            <a:r>
              <a:rPr lang="en-US"/>
              <a:t>Information is youth’s right and allows them to protect self/others</a:t>
            </a:r>
          </a:p>
          <a:p>
            <a:pPr marL="681234" lvl="1" indent="-342900">
              <a:buFont typeface="Arial" panose="020B0604020202020204" pitchFamily="34" charset="0"/>
              <a:buChar char="•"/>
            </a:pPr>
            <a:r>
              <a:rPr lang="en-US"/>
              <a:t>Improved health outcomes:</a:t>
            </a:r>
          </a:p>
          <a:p>
            <a:pPr marL="1019567" lvl="2" indent="-342900">
              <a:buFont typeface="Arial" panose="020B0604020202020204" pitchFamily="34" charset="0"/>
              <a:buChar char="•"/>
            </a:pPr>
            <a:r>
              <a:rPr lang="en-US"/>
              <a:t>Long-term adherence (</a:t>
            </a:r>
            <a:r>
              <a:rPr lang="en-US" err="1"/>
              <a:t>Bikaako-Kajura</a:t>
            </a:r>
            <a:r>
              <a:rPr lang="en-US"/>
              <a:t> et al., 2006 &amp; </a:t>
            </a:r>
            <a:r>
              <a:rPr lang="en-US" err="1"/>
              <a:t>Cluver</a:t>
            </a:r>
            <a:r>
              <a:rPr lang="en-US"/>
              <a:t> et al, 2015)</a:t>
            </a:r>
          </a:p>
          <a:p>
            <a:pPr marL="1019567" lvl="2" indent="-342900">
              <a:buFont typeface="Arial" panose="020B0604020202020204" pitchFamily="34" charset="0"/>
              <a:buChar char="•"/>
            </a:pPr>
            <a:r>
              <a:rPr lang="en-US"/>
              <a:t>Viral suppression (Ferris et al, 2007) and </a:t>
            </a:r>
          </a:p>
          <a:p>
            <a:pPr marL="1019567" lvl="2" indent="-342900">
              <a:buFont typeface="Arial" panose="020B0604020202020204" pitchFamily="34" charset="0"/>
              <a:buChar char="•"/>
            </a:pPr>
            <a:r>
              <a:rPr lang="en-US"/>
              <a:t>Retention in care (Arrive et al, 2012)</a:t>
            </a:r>
          </a:p>
          <a:p>
            <a:pPr marL="681234" lvl="1" indent="-342900">
              <a:buFont typeface="Arial" panose="020B0604020202020204" pitchFamily="34" charset="0"/>
              <a:buChar char="•"/>
            </a:pPr>
            <a:endParaRPr lang="en-US"/>
          </a:p>
        </p:txBody>
      </p:sp>
    </p:spTree>
    <p:extLst>
      <p:ext uri="{BB962C8B-B14F-4D97-AF65-F5344CB8AC3E}">
        <p14:creationId xmlns:p14="http://schemas.microsoft.com/office/powerpoint/2010/main" val="684526092"/>
      </p:ext>
    </p:extLst>
  </p:cSld>
  <p:clrMapOvr>
    <a:masterClrMapping/>
  </p:clrMapOvr>
  <p:transition spd="slow">
    <p:fad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ETC-NCRC-16x9-template">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Presentation1" id="{95B19421-E15A-5144-BADB-E6127BA5A86B}" vid="{ECDFF3DC-5AE1-C941-A3E8-CC4525043E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c66b6271-63f1-471e-91c4-69390cd65ca8"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F4AED8C8DCE25479ABCF47ACD92F798" ma:contentTypeVersion="16" ma:contentTypeDescription="Create a new document." ma:contentTypeScope="" ma:versionID="71539bb4ae6a7d29c51aea3224ff55b5">
  <xsd:schema xmlns:xsd="http://www.w3.org/2001/XMLSchema" xmlns:xs="http://www.w3.org/2001/XMLSchema" xmlns:p="http://schemas.microsoft.com/office/2006/metadata/properties" xmlns:ns3="c66b6271-63f1-471e-91c4-69390cd65ca8" xmlns:ns4="42499b2b-be92-4978-b743-0761a6cd6754" targetNamespace="http://schemas.microsoft.com/office/2006/metadata/properties" ma:root="true" ma:fieldsID="c3566ff8bb28bf0e32840c20dd28fb6b" ns3:_="" ns4:_="">
    <xsd:import namespace="c66b6271-63f1-471e-91c4-69390cd65ca8"/>
    <xsd:import namespace="42499b2b-be92-4978-b743-0761a6cd6754"/>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element ref="ns3:MediaLengthInSeconds" minOccurs="0"/>
                <xsd:element ref="ns3:_activity"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6b6271-63f1-471e-91c4-69390cd65ca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2499b2b-be92-4978-b743-0761a6cd675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1F6490D-34C4-4497-BE4D-A8D1AADB3603}">
  <ds:schemaRefs>
    <ds:schemaRef ds:uri="42499b2b-be92-4978-b743-0761a6cd6754"/>
    <ds:schemaRef ds:uri="c66b6271-63f1-471e-91c4-69390cd65ca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7A0A00BC-D9FB-4101-999F-A0CC4C63D5B7}">
  <ds:schemaRefs>
    <ds:schemaRef ds:uri="42499b2b-be92-4978-b743-0761a6cd6754"/>
    <ds:schemaRef ds:uri="c66b6271-63f1-471e-91c4-69390cd65ca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A8BB5B0-B976-4674-9566-6F053BFCFEC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SE-AETC-NCRC-Template-16x9</Template>
  <TotalTime>108</TotalTime>
  <Words>2046</Words>
  <Application>Microsoft Office PowerPoint</Application>
  <PresentationFormat>Custom</PresentationFormat>
  <Paragraphs>184</Paragraphs>
  <Slides>31</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31</vt:i4>
      </vt:variant>
    </vt:vector>
  </HeadingPairs>
  <TitlesOfParts>
    <vt:vector size="38" baseType="lpstr">
      <vt:lpstr>Arial</vt:lpstr>
      <vt:lpstr>Calibri</vt:lpstr>
      <vt:lpstr>ITC Avant Garde Std Bk</vt:lpstr>
      <vt:lpstr>PlusJakartaSans</vt:lpstr>
      <vt:lpstr>System Font Regular</vt:lpstr>
      <vt:lpstr>Wingdings</vt:lpstr>
      <vt:lpstr>AETC-NCRC-16x9-template</vt:lpstr>
      <vt:lpstr>Disclosing HIV to Children/Adolescents</vt:lpstr>
      <vt:lpstr>Question for polling </vt:lpstr>
      <vt:lpstr>Learning Objectives </vt:lpstr>
      <vt:lpstr>Disclosures of Conflicts of Interest</vt:lpstr>
      <vt:lpstr>Disclosure Definitions</vt:lpstr>
      <vt:lpstr>American Academy of Pediatrics (1999) </vt:lpstr>
      <vt:lpstr>Provider Barriers to Disclosure to Youth</vt:lpstr>
      <vt:lpstr>Caregiver Concerns</vt:lpstr>
      <vt:lpstr>Benefits of Disclosure</vt:lpstr>
      <vt:lpstr>Disclosure of Diagnosis: Process vs. Event</vt:lpstr>
      <vt:lpstr>St. Jude Children’s Research Hospital Model</vt:lpstr>
      <vt:lpstr>Initial Assessment</vt:lpstr>
      <vt:lpstr>Staged Approach to Disclosure</vt:lpstr>
      <vt:lpstr>Stage 1: Blood Cells</vt:lpstr>
      <vt:lpstr>Stage 2: Germs and Infection</vt:lpstr>
      <vt:lpstr>Stage 3: Medications</vt:lpstr>
      <vt:lpstr>Stage 4: White Blood Cells</vt:lpstr>
      <vt:lpstr>Interim Assessment (with Caregiver)</vt:lpstr>
      <vt:lpstr>Stage 5: Unhealthy Part</vt:lpstr>
      <vt:lpstr>Stage 6: Virus</vt:lpstr>
      <vt:lpstr>Stage 7: More Virus</vt:lpstr>
      <vt:lpstr>Stage 8: HIV</vt:lpstr>
      <vt:lpstr>Stage 9: Privacy and Confidentiality</vt:lpstr>
      <vt:lpstr>Reassessment</vt:lpstr>
      <vt:lpstr>Stage 10: Transmission</vt:lpstr>
      <vt:lpstr>Summary</vt:lpstr>
      <vt:lpstr>Resources </vt:lpstr>
      <vt:lpstr>Example Resource</vt:lpstr>
      <vt:lpstr>Thank You! Questions?</vt:lpstr>
      <vt:lpstr>References</vt:lpstr>
      <vt:lpstr>AETC Program National Centers and HIV Curriculum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Souvannaraj, Jake</dc:creator>
  <cp:lastModifiedBy>Judith Collins</cp:lastModifiedBy>
  <cp:revision>7</cp:revision>
  <dcterms:created xsi:type="dcterms:W3CDTF">2021-08-04T17:02:34Z</dcterms:created>
  <dcterms:modified xsi:type="dcterms:W3CDTF">2024-01-12T21:21:13Z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92c8cef-6f2b-4af1-b4ac-d815ff795cd6_Enabled">
    <vt:lpwstr>true</vt:lpwstr>
  </property>
  <property fmtid="{D5CDD505-2E9C-101B-9397-08002B2CF9AE}" pid="3" name="MSIP_Label_792c8cef-6f2b-4af1-b4ac-d815ff795cd6_SetDate">
    <vt:lpwstr>2021-08-04T17:02:34Z</vt:lpwstr>
  </property>
  <property fmtid="{D5CDD505-2E9C-101B-9397-08002B2CF9AE}" pid="4" name="MSIP_Label_792c8cef-6f2b-4af1-b4ac-d815ff795cd6_Method">
    <vt:lpwstr>Standard</vt:lpwstr>
  </property>
  <property fmtid="{D5CDD505-2E9C-101B-9397-08002B2CF9AE}" pid="5" name="MSIP_Label_792c8cef-6f2b-4af1-b4ac-d815ff795cd6_Name">
    <vt:lpwstr>VUMC General</vt:lpwstr>
  </property>
  <property fmtid="{D5CDD505-2E9C-101B-9397-08002B2CF9AE}" pid="6" name="MSIP_Label_792c8cef-6f2b-4af1-b4ac-d815ff795cd6_SiteId">
    <vt:lpwstr>ef575030-1424-4ed8-b83c-12c533d879ab</vt:lpwstr>
  </property>
  <property fmtid="{D5CDD505-2E9C-101B-9397-08002B2CF9AE}" pid="7" name="MSIP_Label_792c8cef-6f2b-4af1-b4ac-d815ff795cd6_ActionId">
    <vt:lpwstr>6b7aad6c-6378-4022-a855-2c3f17f41c15</vt:lpwstr>
  </property>
  <property fmtid="{D5CDD505-2E9C-101B-9397-08002B2CF9AE}" pid="8" name="MSIP_Label_792c8cef-6f2b-4af1-b4ac-d815ff795cd6_ContentBits">
    <vt:lpwstr>0</vt:lpwstr>
  </property>
  <property fmtid="{D5CDD505-2E9C-101B-9397-08002B2CF9AE}" pid="9" name="ContentTypeId">
    <vt:lpwstr>0x010100BF4AED8C8DCE25479ABCF47ACD92F798</vt:lpwstr>
  </property>
</Properties>
</file>