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259" r:id="rId5"/>
    <p:sldId id="430" r:id="rId6"/>
    <p:sldId id="441" r:id="rId7"/>
    <p:sldId id="442" r:id="rId8"/>
    <p:sldId id="314" r:id="rId9"/>
    <p:sldId id="313" r:id="rId10"/>
    <p:sldId id="262" r:id="rId11"/>
    <p:sldId id="438" r:id="rId12"/>
    <p:sldId id="431" r:id="rId13"/>
    <p:sldId id="432" r:id="rId14"/>
    <p:sldId id="439" r:id="rId15"/>
    <p:sldId id="434" r:id="rId16"/>
    <p:sldId id="435" r:id="rId17"/>
    <p:sldId id="437" r:id="rId18"/>
    <p:sldId id="436" r:id="rId19"/>
    <p:sldId id="440" r:id="rId20"/>
    <p:sldId id="443" r:id="rId21"/>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5C0"/>
    <a:srgbClr val="3A8DB5"/>
    <a:srgbClr val="E9DBA9"/>
    <a:srgbClr val="3B8EB7"/>
    <a:srgbClr val="650B6F"/>
    <a:srgbClr val="D51D19"/>
    <a:srgbClr val="50B484"/>
    <a:srgbClr val="81CF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3F54E-6E21-4616-880D-77025AA369B9}" v="7" dt="2024-04-03T22:49:21.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1" autoAdjust="0"/>
    <p:restoredTop sz="88673" autoAdjust="0"/>
  </p:normalViewPr>
  <p:slideViewPr>
    <p:cSldViewPr snapToGrid="0" snapToObjects="1">
      <p:cViewPr varScale="1">
        <p:scale>
          <a:sx n="54" d="100"/>
          <a:sy n="54" d="100"/>
        </p:scale>
        <p:origin x="77" y="538"/>
      </p:cViewPr>
      <p:guideLst>
        <p:guide orient="horz" pos="2160"/>
        <p:guide pos="2880"/>
      </p:guideLst>
    </p:cSldViewPr>
  </p:slideViewPr>
  <p:outlineViewPr>
    <p:cViewPr>
      <p:scale>
        <a:sx n="33" d="100"/>
        <a:sy n="33" d="100"/>
      </p:scale>
      <p:origin x="0" y="-12570"/>
    </p:cViewPr>
  </p:outlineViewPr>
  <p:notesTextViewPr>
    <p:cViewPr>
      <p:scale>
        <a:sx n="100" d="100"/>
        <a:sy n="100" d="100"/>
      </p:scale>
      <p:origin x="0" y="0"/>
    </p:cViewPr>
  </p:notesTextViewPr>
  <p:sorterViewPr>
    <p:cViewPr>
      <p:scale>
        <a:sx n="100" d="100"/>
        <a:sy n="100" d="100"/>
      </p:scale>
      <p:origin x="0" y="-1200"/>
    </p:cViewPr>
  </p:sorter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a Lynnrae Faulkner Ohashi" userId="6773ad86-476d-45e2-8397-fb5fdf41f274" providerId="ADAL" clId="{2B5DE8E9-9D7E-4B03-B8BF-E24FBD8FF836}"/>
    <pc:docChg chg="undo redo custSel modSld">
      <pc:chgData name="Shaila Lynnrae Faulkner Ohashi" userId="6773ad86-476d-45e2-8397-fb5fdf41f274" providerId="ADAL" clId="{2B5DE8E9-9D7E-4B03-B8BF-E24FBD8FF836}" dt="2024-03-19T21:52:15.269" v="4359" actId="962"/>
      <pc:docMkLst>
        <pc:docMk/>
      </pc:docMkLst>
      <pc:sldChg chg="addSp delSp modSp mod">
        <pc:chgData name="Shaila Lynnrae Faulkner Ohashi" userId="6773ad86-476d-45e2-8397-fb5fdf41f274" providerId="ADAL" clId="{2B5DE8E9-9D7E-4B03-B8BF-E24FBD8FF836}" dt="2024-03-19T21:13:17.833" v="500" actId="962"/>
        <pc:sldMkLst>
          <pc:docMk/>
          <pc:sldMk cId="1899142881" sldId="431"/>
        </pc:sldMkLst>
        <pc:spChg chg="ord">
          <ac:chgData name="Shaila Lynnrae Faulkner Ohashi" userId="6773ad86-476d-45e2-8397-fb5fdf41f274" providerId="ADAL" clId="{2B5DE8E9-9D7E-4B03-B8BF-E24FBD8FF836}" dt="2024-03-19T20:01:34.712" v="98" actId="13244"/>
          <ac:spMkLst>
            <pc:docMk/>
            <pc:sldMk cId="1899142881" sldId="431"/>
            <ac:spMk id="4" creationId="{00000000-0000-0000-0000-000000000000}"/>
          </ac:spMkLst>
        </pc:spChg>
        <pc:spChg chg="add del mod">
          <ac:chgData name="Shaila Lynnrae Faulkner Ohashi" userId="6773ad86-476d-45e2-8397-fb5fdf41f274" providerId="ADAL" clId="{2B5DE8E9-9D7E-4B03-B8BF-E24FBD8FF836}" dt="2024-03-19T19:54:12.192" v="42" actId="22"/>
          <ac:spMkLst>
            <pc:docMk/>
            <pc:sldMk cId="1899142881" sldId="431"/>
            <ac:spMk id="6" creationId="{A56442E0-8AFD-6FC4-70C7-2F499EEC4B14}"/>
          </ac:spMkLst>
        </pc:spChg>
        <pc:graphicFrameChg chg="del">
          <ac:chgData name="Shaila Lynnrae Faulkner Ohashi" userId="6773ad86-476d-45e2-8397-fb5fdf41f274" providerId="ADAL" clId="{2B5DE8E9-9D7E-4B03-B8BF-E24FBD8FF836}" dt="2024-03-19T19:54:09.998" v="41" actId="478"/>
          <ac:graphicFrameMkLst>
            <pc:docMk/>
            <pc:sldMk cId="1899142881" sldId="431"/>
            <ac:graphicFrameMk id="7" creationId="{00000000-0000-0000-0000-000000000000}"/>
          </ac:graphicFrameMkLst>
        </pc:graphicFrameChg>
        <pc:picChg chg="add mod ord">
          <ac:chgData name="Shaila Lynnrae Faulkner Ohashi" userId="6773ad86-476d-45e2-8397-fb5fdf41f274" providerId="ADAL" clId="{2B5DE8E9-9D7E-4B03-B8BF-E24FBD8FF836}" dt="2024-03-19T21:13:17.833" v="500" actId="962"/>
          <ac:picMkLst>
            <pc:docMk/>
            <pc:sldMk cId="1899142881" sldId="431"/>
            <ac:picMk id="9" creationId="{D659C0C5-96A7-EC50-DFFE-B698936C9D99}"/>
          </ac:picMkLst>
        </pc:picChg>
        <pc:cxnChg chg="del">
          <ac:chgData name="Shaila Lynnrae Faulkner Ohashi" userId="6773ad86-476d-45e2-8397-fb5fdf41f274" providerId="ADAL" clId="{2B5DE8E9-9D7E-4B03-B8BF-E24FBD8FF836}" dt="2024-03-19T19:54:05.266" v="40" actId="478"/>
          <ac:cxnSpMkLst>
            <pc:docMk/>
            <pc:sldMk cId="1899142881" sldId="431"/>
            <ac:cxnSpMk id="5" creationId="{00000000-0000-0000-0000-000000000000}"/>
          </ac:cxnSpMkLst>
        </pc:cxnChg>
      </pc:sldChg>
      <pc:sldChg chg="addSp delSp modSp mod">
        <pc:chgData name="Shaila Lynnrae Faulkner Ohashi" userId="6773ad86-476d-45e2-8397-fb5fdf41f274" providerId="ADAL" clId="{2B5DE8E9-9D7E-4B03-B8BF-E24FBD8FF836}" dt="2024-03-19T21:39:26.607" v="2321" actId="962"/>
        <pc:sldMkLst>
          <pc:docMk/>
          <pc:sldMk cId="4201509234" sldId="432"/>
        </pc:sldMkLst>
        <pc:spChg chg="add del mod">
          <ac:chgData name="Shaila Lynnrae Faulkner Ohashi" userId="6773ad86-476d-45e2-8397-fb5fdf41f274" providerId="ADAL" clId="{2B5DE8E9-9D7E-4B03-B8BF-E24FBD8FF836}" dt="2024-03-19T19:56:13.731" v="52" actId="22"/>
          <ac:spMkLst>
            <pc:docMk/>
            <pc:sldMk cId="4201509234" sldId="432"/>
            <ac:spMk id="5" creationId="{70975FDE-53F8-336E-CFF5-05FA035A97D5}"/>
          </ac:spMkLst>
        </pc:spChg>
        <pc:graphicFrameChg chg="del">
          <ac:chgData name="Shaila Lynnrae Faulkner Ohashi" userId="6773ad86-476d-45e2-8397-fb5fdf41f274" providerId="ADAL" clId="{2B5DE8E9-9D7E-4B03-B8BF-E24FBD8FF836}" dt="2024-03-19T19:56:12.182" v="51" actId="478"/>
          <ac:graphicFrameMkLst>
            <pc:docMk/>
            <pc:sldMk cId="4201509234" sldId="432"/>
            <ac:graphicFrameMk id="10" creationId="{00000000-0000-0000-0000-000000000000}"/>
          </ac:graphicFrameMkLst>
        </pc:graphicFrameChg>
        <pc:picChg chg="add mod ord">
          <ac:chgData name="Shaila Lynnrae Faulkner Ohashi" userId="6773ad86-476d-45e2-8397-fb5fdf41f274" providerId="ADAL" clId="{2B5DE8E9-9D7E-4B03-B8BF-E24FBD8FF836}" dt="2024-03-19T21:39:26.607" v="2321" actId="962"/>
          <ac:picMkLst>
            <pc:docMk/>
            <pc:sldMk cId="4201509234" sldId="432"/>
            <ac:picMk id="7" creationId="{34C4F1FB-2D31-30FB-FBD8-64C190E6F8E5}"/>
          </ac:picMkLst>
        </pc:picChg>
      </pc:sldChg>
      <pc:sldChg chg="addSp delSp modSp mod">
        <pc:chgData name="Shaila Lynnrae Faulkner Ohashi" userId="6773ad86-476d-45e2-8397-fb5fdf41f274" providerId="ADAL" clId="{2B5DE8E9-9D7E-4B03-B8BF-E24FBD8FF836}" dt="2024-03-19T21:31:35.862" v="2092" actId="962"/>
        <pc:sldMkLst>
          <pc:docMk/>
          <pc:sldMk cId="1306546251" sldId="434"/>
        </pc:sldMkLst>
        <pc:spChg chg="add del mod">
          <ac:chgData name="Shaila Lynnrae Faulkner Ohashi" userId="6773ad86-476d-45e2-8397-fb5fdf41f274" providerId="ADAL" clId="{2B5DE8E9-9D7E-4B03-B8BF-E24FBD8FF836}" dt="2024-03-19T19:58:30.508" v="71" actId="22"/>
          <ac:spMkLst>
            <pc:docMk/>
            <pc:sldMk cId="1306546251" sldId="434"/>
            <ac:spMk id="4" creationId="{FD7E4818-F7A0-0BF0-BEC0-5CA9B60EEF76}"/>
          </ac:spMkLst>
        </pc:spChg>
        <pc:graphicFrameChg chg="del">
          <ac:chgData name="Shaila Lynnrae Faulkner Ohashi" userId="6773ad86-476d-45e2-8397-fb5fdf41f274" providerId="ADAL" clId="{2B5DE8E9-9D7E-4B03-B8BF-E24FBD8FF836}" dt="2024-03-19T19:58:27.113" v="70" actId="478"/>
          <ac:graphicFrameMkLst>
            <pc:docMk/>
            <pc:sldMk cId="1306546251" sldId="434"/>
            <ac:graphicFrameMk id="11" creationId="{00000000-0000-0000-0000-000000000000}"/>
          </ac:graphicFrameMkLst>
        </pc:graphicFrameChg>
        <pc:picChg chg="add mod ord">
          <ac:chgData name="Shaila Lynnrae Faulkner Ohashi" userId="6773ad86-476d-45e2-8397-fb5fdf41f274" providerId="ADAL" clId="{2B5DE8E9-9D7E-4B03-B8BF-E24FBD8FF836}" dt="2024-03-19T21:31:35.862" v="2092" actId="962"/>
          <ac:picMkLst>
            <pc:docMk/>
            <pc:sldMk cId="1306546251" sldId="434"/>
            <ac:picMk id="7" creationId="{3A20DDEF-C883-7EBC-3414-2E13B3EC4AAA}"/>
          </ac:picMkLst>
        </pc:picChg>
      </pc:sldChg>
      <pc:sldChg chg="addSp delSp modSp mod">
        <pc:chgData name="Shaila Lynnrae Faulkner Ohashi" userId="6773ad86-476d-45e2-8397-fb5fdf41f274" providerId="ADAL" clId="{2B5DE8E9-9D7E-4B03-B8BF-E24FBD8FF836}" dt="2024-03-19T21:52:15.269" v="4359" actId="962"/>
        <pc:sldMkLst>
          <pc:docMk/>
          <pc:sldMk cId="1156519748" sldId="435"/>
        </pc:sldMkLst>
        <pc:spChg chg="add del mod">
          <ac:chgData name="Shaila Lynnrae Faulkner Ohashi" userId="6773ad86-476d-45e2-8397-fb5fdf41f274" providerId="ADAL" clId="{2B5DE8E9-9D7E-4B03-B8BF-E24FBD8FF836}" dt="2024-03-19T19:59:10.472" v="78" actId="22"/>
          <ac:spMkLst>
            <pc:docMk/>
            <pc:sldMk cId="1156519748" sldId="435"/>
            <ac:spMk id="4" creationId="{FACA5F9D-19B4-1A9D-FE15-6EABA662E000}"/>
          </ac:spMkLst>
        </pc:spChg>
        <pc:spChg chg="ord">
          <ac:chgData name="Shaila Lynnrae Faulkner Ohashi" userId="6773ad86-476d-45e2-8397-fb5fdf41f274" providerId="ADAL" clId="{2B5DE8E9-9D7E-4B03-B8BF-E24FBD8FF836}" dt="2024-03-19T20:01:39.376" v="99" actId="13244"/>
          <ac:spMkLst>
            <pc:docMk/>
            <pc:sldMk cId="1156519748" sldId="435"/>
            <ac:spMk id="5" creationId="{00000000-0000-0000-0000-000000000000}"/>
          </ac:spMkLst>
        </pc:spChg>
        <pc:graphicFrameChg chg="del">
          <ac:chgData name="Shaila Lynnrae Faulkner Ohashi" userId="6773ad86-476d-45e2-8397-fb5fdf41f274" providerId="ADAL" clId="{2B5DE8E9-9D7E-4B03-B8BF-E24FBD8FF836}" dt="2024-03-19T19:59:08.887" v="77" actId="478"/>
          <ac:graphicFrameMkLst>
            <pc:docMk/>
            <pc:sldMk cId="1156519748" sldId="435"/>
            <ac:graphicFrameMk id="10" creationId="{00000000-0000-0000-0000-000000000000}"/>
          </ac:graphicFrameMkLst>
        </pc:graphicFrameChg>
        <pc:picChg chg="add mod ord">
          <ac:chgData name="Shaila Lynnrae Faulkner Ohashi" userId="6773ad86-476d-45e2-8397-fb5fdf41f274" providerId="ADAL" clId="{2B5DE8E9-9D7E-4B03-B8BF-E24FBD8FF836}" dt="2024-03-19T21:52:15.269" v="4359" actId="962"/>
          <ac:picMkLst>
            <pc:docMk/>
            <pc:sldMk cId="1156519748" sldId="435"/>
            <ac:picMk id="8" creationId="{9C5F5B9E-53F5-EABF-06D9-F90EB0381FD2}"/>
          </ac:picMkLst>
        </pc:picChg>
      </pc:sldChg>
      <pc:sldChg chg="addSp delSp modSp mod">
        <pc:chgData name="Shaila Lynnrae Faulkner Ohashi" userId="6773ad86-476d-45e2-8397-fb5fdf41f274" providerId="ADAL" clId="{2B5DE8E9-9D7E-4B03-B8BF-E24FBD8FF836}" dt="2024-03-19T21:48:48.755" v="3903" actId="962"/>
        <pc:sldMkLst>
          <pc:docMk/>
          <pc:sldMk cId="2608805973" sldId="436"/>
        </pc:sldMkLst>
        <pc:spChg chg="add del mod">
          <ac:chgData name="Shaila Lynnrae Faulkner Ohashi" userId="6773ad86-476d-45e2-8397-fb5fdf41f274" providerId="ADAL" clId="{2B5DE8E9-9D7E-4B03-B8BF-E24FBD8FF836}" dt="2024-03-19T20:00:26.680" v="86" actId="22"/>
          <ac:spMkLst>
            <pc:docMk/>
            <pc:sldMk cId="2608805973" sldId="436"/>
            <ac:spMk id="5" creationId="{F752D7E8-B24B-A179-D34D-4F09A90A695C}"/>
          </ac:spMkLst>
        </pc:spChg>
        <pc:graphicFrameChg chg="del">
          <ac:chgData name="Shaila Lynnrae Faulkner Ohashi" userId="6773ad86-476d-45e2-8397-fb5fdf41f274" providerId="ADAL" clId="{2B5DE8E9-9D7E-4B03-B8BF-E24FBD8FF836}" dt="2024-03-19T20:00:24.974" v="85" actId="478"/>
          <ac:graphicFrameMkLst>
            <pc:docMk/>
            <pc:sldMk cId="2608805973" sldId="436"/>
            <ac:graphicFrameMk id="7" creationId="{00000000-0000-0000-0000-000000000000}"/>
          </ac:graphicFrameMkLst>
        </pc:graphicFrameChg>
        <pc:picChg chg="add mod ord">
          <ac:chgData name="Shaila Lynnrae Faulkner Ohashi" userId="6773ad86-476d-45e2-8397-fb5fdf41f274" providerId="ADAL" clId="{2B5DE8E9-9D7E-4B03-B8BF-E24FBD8FF836}" dt="2024-03-19T21:48:48.755" v="3903" actId="962"/>
          <ac:picMkLst>
            <pc:docMk/>
            <pc:sldMk cId="2608805973" sldId="436"/>
            <ac:picMk id="8" creationId="{3FC6E9B3-B272-E692-4179-4FAAC0D23A2B}"/>
          </ac:picMkLst>
        </pc:picChg>
      </pc:sldChg>
      <pc:sldChg chg="addSp delSp modSp mod">
        <pc:chgData name="Shaila Lynnrae Faulkner Ohashi" userId="6773ad86-476d-45e2-8397-fb5fdf41f274" providerId="ADAL" clId="{2B5DE8E9-9D7E-4B03-B8BF-E24FBD8FF836}" dt="2024-03-19T21:42:37.497" v="2657" actId="962"/>
        <pc:sldMkLst>
          <pc:docMk/>
          <pc:sldMk cId="2282083733" sldId="437"/>
        </pc:sldMkLst>
        <pc:spChg chg="add del mod">
          <ac:chgData name="Shaila Lynnrae Faulkner Ohashi" userId="6773ad86-476d-45e2-8397-fb5fdf41f274" providerId="ADAL" clId="{2B5DE8E9-9D7E-4B03-B8BF-E24FBD8FF836}" dt="2024-03-19T19:59:41.937" v="82" actId="22"/>
          <ac:spMkLst>
            <pc:docMk/>
            <pc:sldMk cId="2282083733" sldId="437"/>
            <ac:spMk id="5" creationId="{00B08153-0BBA-3954-F10B-6B19412ED25D}"/>
          </ac:spMkLst>
        </pc:spChg>
        <pc:graphicFrameChg chg="del">
          <ac:chgData name="Shaila Lynnrae Faulkner Ohashi" userId="6773ad86-476d-45e2-8397-fb5fdf41f274" providerId="ADAL" clId="{2B5DE8E9-9D7E-4B03-B8BF-E24FBD8FF836}" dt="2024-03-19T19:59:40.196" v="81" actId="478"/>
          <ac:graphicFrameMkLst>
            <pc:docMk/>
            <pc:sldMk cId="2282083733" sldId="437"/>
            <ac:graphicFrameMk id="7" creationId="{00000000-0000-0000-0000-000000000000}"/>
          </ac:graphicFrameMkLst>
        </pc:graphicFrameChg>
        <pc:picChg chg="add mod ord modCrop">
          <ac:chgData name="Shaila Lynnrae Faulkner Ohashi" userId="6773ad86-476d-45e2-8397-fb5fdf41f274" providerId="ADAL" clId="{2B5DE8E9-9D7E-4B03-B8BF-E24FBD8FF836}" dt="2024-03-19T21:42:37.497" v="2657" actId="962"/>
          <ac:picMkLst>
            <pc:docMk/>
            <pc:sldMk cId="2282083733" sldId="437"/>
            <ac:picMk id="8" creationId="{D0007F70-0957-F35A-B4AD-06C20D2207C5}"/>
          </ac:picMkLst>
        </pc:picChg>
      </pc:sldChg>
      <pc:sldChg chg="addSp delSp modSp mod">
        <pc:chgData name="Shaila Lynnrae Faulkner Ohashi" userId="6773ad86-476d-45e2-8397-fb5fdf41f274" providerId="ADAL" clId="{2B5DE8E9-9D7E-4B03-B8BF-E24FBD8FF836}" dt="2024-03-19T21:29:33.320" v="1728" actId="962"/>
        <pc:sldMkLst>
          <pc:docMk/>
          <pc:sldMk cId="1911275637" sldId="439"/>
        </pc:sldMkLst>
        <pc:spChg chg="del ord">
          <ac:chgData name="Shaila Lynnrae Faulkner Ohashi" userId="6773ad86-476d-45e2-8397-fb5fdf41f274" providerId="ADAL" clId="{2B5DE8E9-9D7E-4B03-B8BF-E24FBD8FF836}" dt="2024-03-19T19:57:31.756" v="60" actId="478"/>
          <ac:spMkLst>
            <pc:docMk/>
            <pc:sldMk cId="1911275637" sldId="439"/>
            <ac:spMk id="3" creationId="{00000000-0000-0000-0000-000000000000}"/>
          </ac:spMkLst>
        </pc:spChg>
        <pc:spChg chg="ord">
          <ac:chgData name="Shaila Lynnrae Faulkner Ohashi" userId="6773ad86-476d-45e2-8397-fb5fdf41f274" providerId="ADAL" clId="{2B5DE8E9-9D7E-4B03-B8BF-E24FBD8FF836}" dt="2024-03-19T19:39:49.154" v="1" actId="13244"/>
          <ac:spMkLst>
            <pc:docMk/>
            <pc:sldMk cId="1911275637" sldId="439"/>
            <ac:spMk id="5" creationId="{00000000-0000-0000-0000-000000000000}"/>
          </ac:spMkLst>
        </pc:spChg>
        <pc:spChg chg="add del mod">
          <ac:chgData name="Shaila Lynnrae Faulkner Ohashi" userId="6773ad86-476d-45e2-8397-fb5fdf41f274" providerId="ADAL" clId="{2B5DE8E9-9D7E-4B03-B8BF-E24FBD8FF836}" dt="2024-03-19T19:57:33.459" v="61" actId="22"/>
          <ac:spMkLst>
            <pc:docMk/>
            <pc:sldMk cId="1911275637" sldId="439"/>
            <ac:spMk id="6" creationId="{D0082EAC-F341-EE3F-B36A-8B4DF1ED9D9B}"/>
          </ac:spMkLst>
        </pc:spChg>
        <pc:spChg chg="add del mod">
          <ac:chgData name="Shaila Lynnrae Faulkner Ohashi" userId="6773ad86-476d-45e2-8397-fb5fdf41f274" providerId="ADAL" clId="{2B5DE8E9-9D7E-4B03-B8BF-E24FBD8FF836}" dt="2024-03-19T19:57:29.298" v="59" actId="478"/>
          <ac:spMkLst>
            <pc:docMk/>
            <pc:sldMk cId="1911275637" sldId="439"/>
            <ac:spMk id="10" creationId="{1DE6A810-D7CB-1610-2BFC-D29A9C35E075}"/>
          </ac:spMkLst>
        </pc:spChg>
        <pc:graphicFrameChg chg="del">
          <ac:chgData name="Shaila Lynnrae Faulkner Ohashi" userId="6773ad86-476d-45e2-8397-fb5fdf41f274" providerId="ADAL" clId="{2B5DE8E9-9D7E-4B03-B8BF-E24FBD8FF836}" dt="2024-03-19T19:57:21.215" v="57" actId="478"/>
          <ac:graphicFrameMkLst>
            <pc:docMk/>
            <pc:sldMk cId="1911275637" sldId="439"/>
            <ac:graphicFrameMk id="8" creationId="{00000000-0000-0000-0000-000000000000}"/>
          </ac:graphicFrameMkLst>
        </pc:graphicFrameChg>
        <pc:graphicFrameChg chg="modGraphic">
          <ac:chgData name="Shaila Lynnrae Faulkner Ohashi" userId="6773ad86-476d-45e2-8397-fb5fdf41f274" providerId="ADAL" clId="{2B5DE8E9-9D7E-4B03-B8BF-E24FBD8FF836}" dt="2024-03-19T19:52:55.051" v="39" actId="207"/>
          <ac:graphicFrameMkLst>
            <pc:docMk/>
            <pc:sldMk cId="1911275637" sldId="439"/>
            <ac:graphicFrameMk id="9" creationId="{00000000-0000-0000-0000-000000000000}"/>
          </ac:graphicFrameMkLst>
        </pc:graphicFrameChg>
        <pc:graphicFrameChg chg="del mod">
          <ac:chgData name="Shaila Lynnrae Faulkner Ohashi" userId="6773ad86-476d-45e2-8397-fb5fdf41f274" providerId="ADAL" clId="{2B5DE8E9-9D7E-4B03-B8BF-E24FBD8FF836}" dt="2024-03-19T19:57:23.654" v="58" actId="478"/>
          <ac:graphicFrameMkLst>
            <pc:docMk/>
            <pc:sldMk cId="1911275637" sldId="439"/>
            <ac:graphicFrameMk id="16" creationId="{00000000-0000-0000-0000-000000000000}"/>
          </ac:graphicFrameMkLst>
        </pc:graphicFrameChg>
        <pc:picChg chg="add mod ord">
          <ac:chgData name="Shaila Lynnrae Faulkner Ohashi" userId="6773ad86-476d-45e2-8397-fb5fdf41f274" providerId="ADAL" clId="{2B5DE8E9-9D7E-4B03-B8BF-E24FBD8FF836}" dt="2024-03-19T21:29:33.320" v="1728" actId="962"/>
          <ac:picMkLst>
            <pc:docMk/>
            <pc:sldMk cId="1911275637" sldId="439"/>
            <ac:picMk id="12" creationId="{4F368007-D3B6-6998-2212-E321B5D86E4F}"/>
          </ac:picMkLst>
        </pc:picChg>
      </pc:sldChg>
      <pc:sldChg chg="modSp mod">
        <pc:chgData name="Shaila Lynnrae Faulkner Ohashi" userId="6773ad86-476d-45e2-8397-fb5fdf41f274" providerId="ADAL" clId="{2B5DE8E9-9D7E-4B03-B8BF-E24FBD8FF836}" dt="2024-03-19T20:01:19.389" v="97" actId="962"/>
        <pc:sldMkLst>
          <pc:docMk/>
          <pc:sldMk cId="3877393872" sldId="440"/>
        </pc:sldMkLst>
        <pc:spChg chg="ord">
          <ac:chgData name="Shaila Lynnrae Faulkner Ohashi" userId="6773ad86-476d-45e2-8397-fb5fdf41f274" providerId="ADAL" clId="{2B5DE8E9-9D7E-4B03-B8BF-E24FBD8FF836}" dt="2024-03-19T19:40:09.001" v="4" actId="13244"/>
          <ac:spMkLst>
            <pc:docMk/>
            <pc:sldMk cId="3877393872" sldId="440"/>
            <ac:spMk id="2" creationId="{00000000-0000-0000-0000-000000000000}"/>
          </ac:spMkLst>
        </pc:spChg>
        <pc:spChg chg="mod">
          <ac:chgData name="Shaila Lynnrae Faulkner Ohashi" userId="6773ad86-476d-45e2-8397-fb5fdf41f274" providerId="ADAL" clId="{2B5DE8E9-9D7E-4B03-B8BF-E24FBD8FF836}" dt="2024-03-19T20:01:06.649" v="93" actId="962"/>
          <ac:spMkLst>
            <pc:docMk/>
            <pc:sldMk cId="3877393872" sldId="440"/>
            <ac:spMk id="15" creationId="{00000000-0000-0000-0000-000000000000}"/>
          </ac:spMkLst>
        </pc:spChg>
        <pc:spChg chg="mod">
          <ac:chgData name="Shaila Lynnrae Faulkner Ohashi" userId="6773ad86-476d-45e2-8397-fb5fdf41f274" providerId="ADAL" clId="{2B5DE8E9-9D7E-4B03-B8BF-E24FBD8FF836}" dt="2024-03-19T20:01:02.471" v="92" actId="962"/>
          <ac:spMkLst>
            <pc:docMk/>
            <pc:sldMk cId="3877393872" sldId="440"/>
            <ac:spMk id="24" creationId="{00000000-0000-0000-0000-000000000000}"/>
          </ac:spMkLst>
        </pc:spChg>
        <pc:spChg chg="mod">
          <ac:chgData name="Shaila Lynnrae Faulkner Ohashi" userId="6773ad86-476d-45e2-8397-fb5fdf41f274" providerId="ADAL" clId="{2B5DE8E9-9D7E-4B03-B8BF-E24FBD8FF836}" dt="2024-03-19T20:01:00.381" v="91" actId="962"/>
          <ac:spMkLst>
            <pc:docMk/>
            <pc:sldMk cId="3877393872" sldId="440"/>
            <ac:spMk id="25" creationId="{00000000-0000-0000-0000-000000000000}"/>
          </ac:spMkLst>
        </pc:spChg>
        <pc:grpChg chg="mod">
          <ac:chgData name="Shaila Lynnrae Faulkner Ohashi" userId="6773ad86-476d-45e2-8397-fb5fdf41f274" providerId="ADAL" clId="{2B5DE8E9-9D7E-4B03-B8BF-E24FBD8FF836}" dt="2024-03-19T20:01:09.698" v="94" actId="962"/>
          <ac:grpSpMkLst>
            <pc:docMk/>
            <pc:sldMk cId="3877393872" sldId="440"/>
            <ac:grpSpMk id="17" creationId="{00000000-0000-0000-0000-000000000000}"/>
          </ac:grpSpMkLst>
        </pc:grpChg>
        <pc:grpChg chg="mod">
          <ac:chgData name="Shaila Lynnrae Faulkner Ohashi" userId="6773ad86-476d-45e2-8397-fb5fdf41f274" providerId="ADAL" clId="{2B5DE8E9-9D7E-4B03-B8BF-E24FBD8FF836}" dt="2024-03-19T20:01:11.798" v="95" actId="962"/>
          <ac:grpSpMkLst>
            <pc:docMk/>
            <pc:sldMk cId="3877393872" sldId="440"/>
            <ac:grpSpMk id="19" creationId="{00000000-0000-0000-0000-000000000000}"/>
          </ac:grpSpMkLst>
        </pc:grpChg>
        <pc:picChg chg="mod">
          <ac:chgData name="Shaila Lynnrae Faulkner Ohashi" userId="6773ad86-476d-45e2-8397-fb5fdf41f274" providerId="ADAL" clId="{2B5DE8E9-9D7E-4B03-B8BF-E24FBD8FF836}" dt="2024-03-19T20:01:14.372" v="96" actId="962"/>
          <ac:picMkLst>
            <pc:docMk/>
            <pc:sldMk cId="3877393872" sldId="440"/>
            <ac:picMk id="22" creationId="{00000000-0000-0000-0000-000000000000}"/>
          </ac:picMkLst>
        </pc:picChg>
        <pc:picChg chg="mod">
          <ac:chgData name="Shaila Lynnrae Faulkner Ohashi" userId="6773ad86-476d-45e2-8397-fb5fdf41f274" providerId="ADAL" clId="{2B5DE8E9-9D7E-4B03-B8BF-E24FBD8FF836}" dt="2024-03-19T20:01:19.389" v="97" actId="962"/>
          <ac:picMkLst>
            <pc:docMk/>
            <pc:sldMk cId="3877393872" sldId="440"/>
            <ac:picMk id="23" creationId="{00000000-0000-0000-0000-000000000000}"/>
          </ac:picMkLst>
        </pc:picChg>
      </pc:sldChg>
    </pc:docChg>
  </pc:docChgLst>
  <pc:docChgLst>
    <pc:chgData name="Shaila Lynnrae Faulkner Ohashi" userId="6773ad86-476d-45e2-8397-fb5fdf41f274" providerId="ADAL" clId="{BA63F54E-6E21-4616-880D-77025AA369B9}"/>
    <pc:docChg chg="modSld">
      <pc:chgData name="Shaila Lynnrae Faulkner Ohashi" userId="6773ad86-476d-45e2-8397-fb5fdf41f274" providerId="ADAL" clId="{BA63F54E-6E21-4616-880D-77025AA369B9}" dt="2024-04-03T22:50:30.594" v="81" actId="13244"/>
      <pc:docMkLst>
        <pc:docMk/>
      </pc:docMkLst>
      <pc:sldChg chg="addSp modSp mod">
        <pc:chgData name="Shaila Lynnrae Faulkner Ohashi" userId="6773ad86-476d-45e2-8397-fb5fdf41f274" providerId="ADAL" clId="{BA63F54E-6E21-4616-880D-77025AA369B9}" dt="2024-04-03T22:49:49.066" v="77" actId="13244"/>
        <pc:sldMkLst>
          <pc:docMk/>
          <pc:sldMk cId="1899142881" sldId="431"/>
        </pc:sldMkLst>
        <pc:spChg chg="add mod ord">
          <ac:chgData name="Shaila Lynnrae Faulkner Ohashi" userId="6773ad86-476d-45e2-8397-fb5fdf41f274" providerId="ADAL" clId="{BA63F54E-6E21-4616-880D-77025AA369B9}" dt="2024-04-03T22:49:49.066" v="77" actId="13244"/>
          <ac:spMkLst>
            <pc:docMk/>
            <pc:sldMk cId="1899142881" sldId="431"/>
            <ac:spMk id="3" creationId="{97B7EAAB-779C-1339-7EF0-9257A3653338}"/>
          </ac:spMkLst>
        </pc:spChg>
      </pc:sldChg>
      <pc:sldChg chg="addSp modSp">
        <pc:chgData name="Shaila Lynnrae Faulkner Ohashi" userId="6773ad86-476d-45e2-8397-fb5fdf41f274" providerId="ADAL" clId="{BA63F54E-6E21-4616-880D-77025AA369B9}" dt="2024-04-03T22:48:51.384" v="67"/>
        <pc:sldMkLst>
          <pc:docMk/>
          <pc:sldMk cId="4201509234" sldId="432"/>
        </pc:sldMkLst>
        <pc:spChg chg="add mod">
          <ac:chgData name="Shaila Lynnrae Faulkner Ohashi" userId="6773ad86-476d-45e2-8397-fb5fdf41f274" providerId="ADAL" clId="{BA63F54E-6E21-4616-880D-77025AA369B9}" dt="2024-04-03T22:48:51.384" v="67"/>
          <ac:spMkLst>
            <pc:docMk/>
            <pc:sldMk cId="4201509234" sldId="432"/>
            <ac:spMk id="3" creationId="{779B35FF-2113-E192-3509-1396A16FCACE}"/>
          </ac:spMkLst>
        </pc:spChg>
      </pc:sldChg>
      <pc:sldChg chg="addSp modSp">
        <pc:chgData name="Shaila Lynnrae Faulkner Ohashi" userId="6773ad86-476d-45e2-8397-fb5fdf41f274" providerId="ADAL" clId="{BA63F54E-6E21-4616-880D-77025AA369B9}" dt="2024-04-03T22:49:03.426" v="70"/>
        <pc:sldMkLst>
          <pc:docMk/>
          <pc:sldMk cId="1306546251" sldId="434"/>
        </pc:sldMkLst>
        <pc:spChg chg="add mod">
          <ac:chgData name="Shaila Lynnrae Faulkner Ohashi" userId="6773ad86-476d-45e2-8397-fb5fdf41f274" providerId="ADAL" clId="{BA63F54E-6E21-4616-880D-77025AA369B9}" dt="2024-04-03T22:49:03.426" v="70"/>
          <ac:spMkLst>
            <pc:docMk/>
            <pc:sldMk cId="1306546251" sldId="434"/>
            <ac:spMk id="3" creationId="{212DB863-2D6A-89C7-1DA4-9B895E5065D8}"/>
          </ac:spMkLst>
        </pc:spChg>
      </pc:sldChg>
      <pc:sldChg chg="addSp modSp mod">
        <pc:chgData name="Shaila Lynnrae Faulkner Ohashi" userId="6773ad86-476d-45e2-8397-fb5fdf41f274" providerId="ADAL" clId="{BA63F54E-6E21-4616-880D-77025AA369B9}" dt="2024-04-03T22:50:30.594" v="81" actId="13244"/>
        <pc:sldMkLst>
          <pc:docMk/>
          <pc:sldMk cId="1156519748" sldId="435"/>
        </pc:sldMkLst>
        <pc:spChg chg="add mod ord">
          <ac:chgData name="Shaila Lynnrae Faulkner Ohashi" userId="6773ad86-476d-45e2-8397-fb5fdf41f274" providerId="ADAL" clId="{BA63F54E-6E21-4616-880D-77025AA369B9}" dt="2024-04-03T22:50:30.594" v="81" actId="13244"/>
          <ac:spMkLst>
            <pc:docMk/>
            <pc:sldMk cId="1156519748" sldId="435"/>
            <ac:spMk id="3" creationId="{80F2D971-F405-1945-3066-2EEA7FC9E91B}"/>
          </ac:spMkLst>
        </pc:spChg>
      </pc:sldChg>
      <pc:sldChg chg="addSp modSp mod">
        <pc:chgData name="Shaila Lynnrae Faulkner Ohashi" userId="6773ad86-476d-45e2-8397-fb5fdf41f274" providerId="ADAL" clId="{BA63F54E-6E21-4616-880D-77025AA369B9}" dt="2024-04-03T22:49:26.670" v="76" actId="1076"/>
        <pc:sldMkLst>
          <pc:docMk/>
          <pc:sldMk cId="2608805973" sldId="436"/>
        </pc:sldMkLst>
        <pc:spChg chg="add mod">
          <ac:chgData name="Shaila Lynnrae Faulkner Ohashi" userId="6773ad86-476d-45e2-8397-fb5fdf41f274" providerId="ADAL" clId="{BA63F54E-6E21-4616-880D-77025AA369B9}" dt="2024-04-03T22:49:26.670" v="76" actId="1076"/>
          <ac:spMkLst>
            <pc:docMk/>
            <pc:sldMk cId="2608805973" sldId="436"/>
            <ac:spMk id="3" creationId="{D25EEC47-87C1-9588-D9DD-3DFCB78305F5}"/>
          </ac:spMkLst>
        </pc:spChg>
      </pc:sldChg>
      <pc:sldChg chg="addSp modSp mod">
        <pc:chgData name="Shaila Lynnrae Faulkner Ohashi" userId="6773ad86-476d-45e2-8397-fb5fdf41f274" providerId="ADAL" clId="{BA63F54E-6E21-4616-880D-77025AA369B9}" dt="2024-04-03T22:49:19.005" v="74" actId="1076"/>
        <pc:sldMkLst>
          <pc:docMk/>
          <pc:sldMk cId="2282083733" sldId="437"/>
        </pc:sldMkLst>
        <pc:spChg chg="add mod">
          <ac:chgData name="Shaila Lynnrae Faulkner Ohashi" userId="6773ad86-476d-45e2-8397-fb5fdf41f274" providerId="ADAL" clId="{BA63F54E-6E21-4616-880D-77025AA369B9}" dt="2024-04-03T22:49:19.005" v="74" actId="1076"/>
          <ac:spMkLst>
            <pc:docMk/>
            <pc:sldMk cId="2282083733" sldId="437"/>
            <ac:spMk id="3" creationId="{6904EFC2-9FF3-5849-413E-F1DB7FD69A4E}"/>
          </ac:spMkLst>
        </pc:spChg>
      </pc:sldChg>
      <pc:sldChg chg="addSp modSp mod">
        <pc:chgData name="Shaila Lynnrae Faulkner Ohashi" userId="6773ad86-476d-45e2-8397-fb5fdf41f274" providerId="ADAL" clId="{BA63F54E-6E21-4616-880D-77025AA369B9}" dt="2024-04-03T22:50:20.782" v="80" actId="13244"/>
        <pc:sldMkLst>
          <pc:docMk/>
          <pc:sldMk cId="1911275637" sldId="439"/>
        </pc:sldMkLst>
        <pc:spChg chg="add mod ord">
          <ac:chgData name="Shaila Lynnrae Faulkner Ohashi" userId="6773ad86-476d-45e2-8397-fb5fdf41f274" providerId="ADAL" clId="{BA63F54E-6E21-4616-880D-77025AA369B9}" dt="2024-04-03T22:50:02.625" v="78" actId="13244"/>
          <ac:spMkLst>
            <pc:docMk/>
            <pc:sldMk cId="1911275637" sldId="439"/>
            <ac:spMk id="3" creationId="{2BCD2039-2F47-13E7-2FF1-1828EC45E471}"/>
          </ac:spMkLst>
        </pc:spChg>
        <pc:graphicFrameChg chg="ord">
          <ac:chgData name="Shaila Lynnrae Faulkner Ohashi" userId="6773ad86-476d-45e2-8397-fb5fdf41f274" providerId="ADAL" clId="{BA63F54E-6E21-4616-880D-77025AA369B9}" dt="2024-04-03T22:50:20.782" v="80" actId="13244"/>
          <ac:graphicFrameMkLst>
            <pc:docMk/>
            <pc:sldMk cId="1911275637" sldId="439"/>
            <ac:graphicFrameMk id="9" creationId="{00000000-0000-0000-0000-000000000000}"/>
          </ac:graphicFrameMkLst>
        </pc:graphicFrameChg>
        <pc:picChg chg="ord">
          <ac:chgData name="Shaila Lynnrae Faulkner Ohashi" userId="6773ad86-476d-45e2-8397-fb5fdf41f274" providerId="ADAL" clId="{BA63F54E-6E21-4616-880D-77025AA369B9}" dt="2024-04-03T22:50:10.625" v="79" actId="13244"/>
          <ac:picMkLst>
            <pc:docMk/>
            <pc:sldMk cId="1911275637" sldId="439"/>
            <ac:picMk id="12" creationId="{4F368007-D3B6-6998-2212-E321B5D86E4F}"/>
          </ac:picMkLst>
        </pc:picChg>
      </pc:sldChg>
    </pc:docChg>
  </pc:docChgLst>
  <pc:docChgLst>
    <pc:chgData name="Shaila Lynnrae Faulkner" userId="6773ad86-476d-45e2-8397-fb5fdf41f274" providerId="ADAL" clId="{A1B88C2A-D8B5-41D6-A78D-8E8399D6D57A}"/>
    <pc:docChg chg="delSld modSld">
      <pc:chgData name="Shaila Lynnrae Faulkner" userId="6773ad86-476d-45e2-8397-fb5fdf41f274" providerId="ADAL" clId="{A1B88C2A-D8B5-41D6-A78D-8E8399D6D57A}" dt="2022-10-06T21:39:53.324" v="4" actId="47"/>
      <pc:docMkLst>
        <pc:docMk/>
      </pc:docMkLst>
      <pc:sldChg chg="addSp delSp modSp del">
        <pc:chgData name="Shaila Lynnrae Faulkner" userId="6773ad86-476d-45e2-8397-fb5fdf41f274" providerId="ADAL" clId="{A1B88C2A-D8B5-41D6-A78D-8E8399D6D57A}" dt="2022-10-06T21:39:53.324" v="4" actId="47"/>
        <pc:sldMkLst>
          <pc:docMk/>
          <pc:sldMk cId="1585749002" sldId="426"/>
        </pc:sldMkLst>
        <pc:picChg chg="add del mod">
          <ac:chgData name="Shaila Lynnrae Faulkner" userId="6773ad86-476d-45e2-8397-fb5fdf41f274" providerId="ADAL" clId="{A1B88C2A-D8B5-41D6-A78D-8E8399D6D57A}" dt="2022-10-06T21:39:18.997" v="1"/>
          <ac:picMkLst>
            <pc:docMk/>
            <pc:sldMk cId="1585749002" sldId="426"/>
            <ac:picMk id="6" creationId="{5DD859A8-981A-B6C9-A055-99C72BAEB885}"/>
          </ac:picMkLst>
        </pc:picChg>
        <pc:picChg chg="add del mod">
          <ac:chgData name="Shaila Lynnrae Faulkner" userId="6773ad86-476d-45e2-8397-fb5fdf41f274" providerId="ADAL" clId="{A1B88C2A-D8B5-41D6-A78D-8E8399D6D57A}" dt="2022-10-06T21:39:24.979" v="3"/>
          <ac:picMkLst>
            <pc:docMk/>
            <pc:sldMk cId="1585749002" sldId="426"/>
            <ac:picMk id="8" creationId="{632AB933-B55E-2669-0444-793B8A160613}"/>
          </ac:picMkLst>
        </pc:picChg>
      </pc:sldChg>
    </pc:docChg>
  </pc:docChgLst>
  <pc:docChgLst>
    <pc:chgData name="Shaila Lynnrae Faulkner" userId="6773ad86-476d-45e2-8397-fb5fdf41f274" providerId="ADAL" clId="{F60DCF3F-7CA3-4EE6-AD21-A28F869E7C7D}"/>
    <pc:docChg chg="modSld">
      <pc:chgData name="Shaila Lynnrae Faulkner" userId="6773ad86-476d-45e2-8397-fb5fdf41f274" providerId="ADAL" clId="{F60DCF3F-7CA3-4EE6-AD21-A28F869E7C7D}" dt="2023-08-04T20:42:04.229" v="14" actId="6549"/>
      <pc:docMkLst>
        <pc:docMk/>
      </pc:docMkLst>
      <pc:sldChg chg="modSp mod">
        <pc:chgData name="Shaila Lynnrae Faulkner" userId="6773ad86-476d-45e2-8397-fb5fdf41f274" providerId="ADAL" clId="{F60DCF3F-7CA3-4EE6-AD21-A28F869E7C7D}" dt="2023-08-04T20:42:04.229" v="14" actId="6549"/>
        <pc:sldMkLst>
          <pc:docMk/>
          <pc:sldMk cId="3569707941" sldId="430"/>
        </pc:sldMkLst>
        <pc:spChg chg="mod">
          <ac:chgData name="Shaila Lynnrae Faulkner" userId="6773ad86-476d-45e2-8397-fb5fdf41f274" providerId="ADAL" clId="{F60DCF3F-7CA3-4EE6-AD21-A28F869E7C7D}" dt="2023-08-04T20:42:04.229" v="14" actId="6549"/>
          <ac:spMkLst>
            <pc:docMk/>
            <pc:sldMk cId="3569707941" sldId="430"/>
            <ac:spMk id="3" creationId="{00000000-0000-0000-0000-000000000000}"/>
          </ac:spMkLst>
        </pc:spChg>
      </pc:sldChg>
    </pc:docChg>
  </pc:docChgLst>
  <pc:docChgLst>
    <pc:chgData name="Brian Abascal" userId="VRHL3DZ3qy83EtTpIfd0Ly8GqqYpUoEnMEUeI8/xx2M=" providerId="None" clId="Web-{9AB6058E-9747-45C7-A12D-13219A0DAC5C}"/>
    <pc:docChg chg="modSld">
      <pc:chgData name="Brian Abascal" userId="VRHL3DZ3qy83EtTpIfd0Ly8GqqYpUoEnMEUeI8/xx2M=" providerId="None" clId="Web-{9AB6058E-9747-45C7-A12D-13219A0DAC5C}" dt="2022-05-24T23:38:41.139" v="0" actId="20577"/>
      <pc:docMkLst>
        <pc:docMk/>
      </pc:docMkLst>
      <pc:sldChg chg="modSp">
        <pc:chgData name="Brian Abascal" userId="VRHL3DZ3qy83EtTpIfd0Ly8GqqYpUoEnMEUeI8/xx2M=" providerId="None" clId="Web-{9AB6058E-9747-45C7-A12D-13219A0DAC5C}" dt="2022-05-24T23:38:41.139" v="0" actId="20577"/>
        <pc:sldMkLst>
          <pc:docMk/>
          <pc:sldMk cId="1585749002" sldId="426"/>
        </pc:sldMkLst>
        <pc:spChg chg="mod">
          <ac:chgData name="Brian Abascal" userId="VRHL3DZ3qy83EtTpIfd0Ly8GqqYpUoEnMEUeI8/xx2M=" providerId="None" clId="Web-{9AB6058E-9747-45C7-A12D-13219A0DAC5C}" dt="2022-05-24T23:38:41.139" v="0" actId="20577"/>
          <ac:spMkLst>
            <pc:docMk/>
            <pc:sldMk cId="1585749002" sldId="42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dirty="0"/>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dirty="0"/>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6000"/>
              </a:lnSpc>
              <a:spcBef>
                <a:spcPts val="0"/>
              </a:spcBef>
              <a:spcAft>
                <a:spcPts val="80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Welcome and thank you for joining us for Part 3 of our enlightening webinar series.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6000"/>
              </a:lnSpc>
              <a:spcBef>
                <a:spcPts val="0"/>
              </a:spcBef>
              <a:spcAft>
                <a:spcPts val="800"/>
              </a:spcAft>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Today’s webinar focuses on Creating Responsive and Compassionate HIV Care Systems for Women in California's Central Valley</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a:t>
            </a:fld>
            <a:endParaRPr lang="en-US"/>
          </a:p>
        </p:txBody>
      </p:sp>
    </p:spTree>
    <p:extLst>
      <p:ext uri="{BB962C8B-B14F-4D97-AF65-F5344CB8AC3E}">
        <p14:creationId xmlns:p14="http://schemas.microsoft.com/office/powerpoint/2010/main" val="40423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Quick disclaimer, the session today is provided by HRSA. The speakers and panelists will be speaking on their knowledge and lived experiences and not on behalf of AETC.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74123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a:t>
            </a:fld>
            <a:endParaRPr lang="en-US"/>
          </a:p>
        </p:txBody>
      </p:sp>
    </p:spTree>
    <p:extLst>
      <p:ext uri="{BB962C8B-B14F-4D97-AF65-F5344CB8AC3E}">
        <p14:creationId xmlns:p14="http://schemas.microsoft.com/office/powerpoint/2010/main" val="61084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Housekeeping items will be periodically dropped in the chat.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256278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2018"/>
            </a:pPr>
            <a:r>
              <a:rPr lang="en-US" dirty="0"/>
              <a:t>    Total </a:t>
            </a:r>
            <a:r>
              <a:rPr lang="en-US" dirty="0" err="1"/>
              <a:t>pt</a:t>
            </a:r>
            <a:r>
              <a:rPr lang="en-US" dirty="0"/>
              <a:t> Age  75-85    # 1</a:t>
            </a:r>
          </a:p>
          <a:p>
            <a:pPr marL="0" indent="0">
              <a:buNone/>
            </a:pPr>
            <a:r>
              <a:rPr lang="en-US" dirty="0"/>
              <a:t>2023     Total</a:t>
            </a:r>
            <a:r>
              <a:rPr lang="en-US" baseline="0" dirty="0"/>
              <a:t> </a:t>
            </a:r>
            <a:r>
              <a:rPr lang="en-US" baseline="0" dirty="0" err="1"/>
              <a:t>pt</a:t>
            </a:r>
            <a:r>
              <a:rPr lang="en-US" baseline="0" dirty="0"/>
              <a:t> Age  </a:t>
            </a:r>
            <a:r>
              <a:rPr lang="en-US" dirty="0"/>
              <a:t> 75-85   # 3</a:t>
            </a:r>
          </a:p>
        </p:txBody>
      </p:sp>
      <p:sp>
        <p:nvSpPr>
          <p:cNvPr id="4" name="Slide Number Placeholder 3"/>
          <p:cNvSpPr>
            <a:spLocks noGrp="1"/>
          </p:cNvSpPr>
          <p:nvPr>
            <p:ph type="sldNum" sz="quarter" idx="10"/>
          </p:nvPr>
        </p:nvSpPr>
        <p:spPr/>
        <p:txBody>
          <a:bodyPr/>
          <a:lstStyle/>
          <a:p>
            <a:fld id="{2EAF3D7C-E79C-464D-870B-78CB3C2428AA}" type="slidenum">
              <a:rPr lang="en-US" smtClean="0"/>
              <a:t>11</a:t>
            </a:fld>
            <a:endParaRPr lang="en-US" dirty="0"/>
          </a:p>
        </p:txBody>
      </p:sp>
    </p:spTree>
    <p:extLst>
      <p:ext uri="{BB962C8B-B14F-4D97-AF65-F5344CB8AC3E}">
        <p14:creationId xmlns:p14="http://schemas.microsoft.com/office/powerpoint/2010/main" val="254419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Transgender: Male and Female</a:t>
            </a:r>
            <a:r>
              <a:rPr lang="en-US" baseline="0" dirty="0"/>
              <a:t> Total Population </a:t>
            </a:r>
          </a:p>
          <a:p>
            <a:endParaRPr lang="en-US" baseline="0" dirty="0"/>
          </a:p>
          <a:p>
            <a:r>
              <a:rPr lang="en-US" baseline="0" dirty="0"/>
              <a:t>CARES Supplemental  Funds Part B 4/2020- 3/2021        Funds used for Emergency Isolation housing, transportation, purchased equipment for telemedicine and mobile services for social workers </a:t>
            </a:r>
          </a:p>
          <a:p>
            <a:r>
              <a:rPr lang="en-US" baseline="0" dirty="0"/>
              <a:t>CARES Supplemental  Funds Part C 04/2020 -3/2021      Funds to minimize risk of infection – ACC in house Pharmacy courier service, 0.25 Phlebotomy services to expedite in house lab draws</a:t>
            </a:r>
          </a:p>
          <a:p>
            <a:r>
              <a:rPr lang="en-US" baseline="0" dirty="0"/>
              <a:t>CARES Supplemental  Funds Part D 04/2020- 3/2021     COVID Care Coordinator – allowed us to serve both infected and affected family members </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13</a:t>
            </a:fld>
            <a:endParaRPr lang="en-US" dirty="0"/>
          </a:p>
        </p:txBody>
      </p:sp>
    </p:spTree>
    <p:extLst>
      <p:ext uri="{BB962C8B-B14F-4D97-AF65-F5344CB8AC3E}">
        <p14:creationId xmlns:p14="http://schemas.microsoft.com/office/powerpoint/2010/main" val="378331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15</a:t>
            </a:fld>
            <a:endParaRPr lang="en-US" dirty="0"/>
          </a:p>
        </p:txBody>
      </p:sp>
    </p:spTree>
    <p:extLst>
      <p:ext uri="{BB962C8B-B14F-4D97-AF65-F5344CB8AC3E}">
        <p14:creationId xmlns:p14="http://schemas.microsoft.com/office/powerpoint/2010/main" val="208637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48" dirty="0">
                <a:solidFill>
                  <a:srgbClr val="FF0000"/>
                </a:solidFill>
                <a:latin typeface="Glacial Indifference"/>
              </a:rPr>
              <a:t>Socioeconomic inequalities are widening than narrowing</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16</a:t>
            </a:fld>
            <a:endParaRPr lang="en-US" dirty="0"/>
          </a:p>
        </p:txBody>
      </p:sp>
    </p:spTree>
    <p:extLst>
      <p:ext uri="{BB962C8B-B14F-4D97-AF65-F5344CB8AC3E}">
        <p14:creationId xmlns:p14="http://schemas.microsoft.com/office/powerpoint/2010/main" val="347568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4/3/2024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4/3/2024</a:t>
            </a:fld>
            <a:endParaRPr lang="en-US" dirty="0"/>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4/3/2024</a:t>
            </a:fld>
            <a:endParaRPr lang="en-US" dirty="0"/>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4/3/2024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4/3/2024</a:t>
            </a:fld>
            <a:endParaRPr lang="en-US" dirty="0"/>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4/3/2024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4/3/2024</a:t>
            </a:fld>
            <a:endParaRPr lang="en-US" dirty="0"/>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4/3/2024</a:t>
            </a:fld>
            <a:endParaRPr lang="en-US" dirty="0"/>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4/3/2024</a:t>
            </a:fld>
            <a:endParaRPr lang="en-US" dirty="0"/>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dirty="0"/>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4/3/2024</a:t>
            </a:fld>
            <a:endParaRPr lang="en-US" dirty="0"/>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a:t>paetc.org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aetc@ucdavis.edu" TargetMode="External"/><Relationship Id="rId7"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26" y="2109148"/>
            <a:ext cx="7772399" cy="2474409"/>
          </a:xfrm>
        </p:spPr>
        <p:txBody>
          <a:bodyPr/>
          <a:lstStyle/>
          <a:p>
            <a:r>
              <a:rPr lang="en-US" sz="4000" dirty="0"/>
              <a:t>Creating Responsive and Compassionate HIV Care Systems for Women in California's Central Valley</a:t>
            </a:r>
          </a:p>
        </p:txBody>
      </p:sp>
      <p:sp>
        <p:nvSpPr>
          <p:cNvPr id="3" name="Subtitle 2"/>
          <p:cNvSpPr>
            <a:spLocks noGrp="1"/>
          </p:cNvSpPr>
          <p:nvPr>
            <p:ph type="subTitle" idx="1"/>
          </p:nvPr>
        </p:nvSpPr>
        <p:spPr>
          <a:xfrm>
            <a:off x="483326" y="4681685"/>
            <a:ext cx="8399417" cy="1397568"/>
          </a:xfrm>
        </p:spPr>
        <p:txBody>
          <a:bodyPr>
            <a:normAutofit/>
          </a:bodyPr>
          <a:lstStyle/>
          <a:p>
            <a:endParaRPr lang="en-US" dirty="0"/>
          </a:p>
          <a:p>
            <a:r>
              <a:rPr lang="en-US" dirty="0"/>
              <a:t>March 20,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a:xfrm>
            <a:off x="344928" y="6353942"/>
            <a:ext cx="874525" cy="365760"/>
          </a:xfrm>
        </p:spPr>
        <p:txBody>
          <a:bodyPr/>
          <a:lstStyle/>
          <a:p>
            <a:r>
              <a:rPr lang="en-US" dirty="0"/>
              <a:t>paetc.org</a:t>
            </a:r>
          </a:p>
        </p:txBody>
      </p:sp>
      <p:grpSp>
        <p:nvGrpSpPr>
          <p:cNvPr id="22" name="Group 21">
            <a:extLst>
              <a:ext uri="{FF2B5EF4-FFF2-40B4-BE49-F238E27FC236}">
                <a16:creationId xmlns:a16="http://schemas.microsoft.com/office/drawing/2014/main" id="{0D426495-92D4-64F2-B910-E197EC5922D8}"/>
              </a:ext>
              <a:ext uri="{C183D7F6-B498-43B3-948B-1728B52AA6E4}">
                <adec:decorative xmlns:adec="http://schemas.microsoft.com/office/drawing/2017/decorative" val="1"/>
              </a:ext>
            </a:extLst>
          </p:cNvPr>
          <p:cNvGrpSpPr/>
          <p:nvPr/>
        </p:nvGrpSpPr>
        <p:grpSpPr>
          <a:xfrm>
            <a:off x="2778117" y="6275508"/>
            <a:ext cx="5583692" cy="520291"/>
            <a:chOff x="131310" y="6256153"/>
            <a:chExt cx="5583692" cy="520291"/>
          </a:xfrm>
        </p:grpSpPr>
        <p:sp>
          <p:nvSpPr>
            <p:cNvPr id="17" name="Rectangle 16">
              <a:extLst>
                <a:ext uri="{FF2B5EF4-FFF2-40B4-BE49-F238E27FC236}">
                  <a16:creationId xmlns:a16="http://schemas.microsoft.com/office/drawing/2014/main" id="{B5DC1C25-4FEB-8954-8063-7D4597BB44A7}"/>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a black background&#10;&#10;Description automatically generated">
              <a:extLst>
                <a:ext uri="{FF2B5EF4-FFF2-40B4-BE49-F238E27FC236}">
                  <a16:creationId xmlns:a16="http://schemas.microsoft.com/office/drawing/2014/main" id="{02FE9951-0209-C420-DA6F-BBDE2701653D}"/>
                </a:ext>
              </a:extLst>
            </p:cNvPr>
            <p:cNvPicPr>
              <a:picLocks noChangeAspect="1"/>
            </p:cNvPicPr>
            <p:nvPr/>
          </p:nvPicPr>
          <p:blipFill>
            <a:blip r:embed="rId3"/>
            <a:stretch>
              <a:fillRect/>
            </a:stretch>
          </p:blipFill>
          <p:spPr>
            <a:xfrm>
              <a:off x="2024105" y="6256153"/>
              <a:ext cx="754012" cy="502815"/>
            </a:xfrm>
            <a:prstGeom prst="rect">
              <a:avLst/>
            </a:prstGeom>
          </p:spPr>
        </p:pic>
        <p:pic>
          <p:nvPicPr>
            <p:cNvPr id="13" name="Picture 12" descr="A black and white sign with black text&#10;&#10;Description automatically generated">
              <a:extLst>
                <a:ext uri="{FF2B5EF4-FFF2-40B4-BE49-F238E27FC236}">
                  <a16:creationId xmlns:a16="http://schemas.microsoft.com/office/drawing/2014/main" id="{4E74DFAD-FAAF-C7E6-E47B-F50CFAF1DCA9}"/>
                </a:ext>
              </a:extLst>
            </p:cNvPr>
            <p:cNvPicPr>
              <a:picLocks noChangeAspect="1"/>
            </p:cNvPicPr>
            <p:nvPr/>
          </p:nvPicPr>
          <p:blipFill>
            <a:blip r:embed="rId4"/>
            <a:stretch>
              <a:fillRect/>
            </a:stretch>
          </p:blipFill>
          <p:spPr>
            <a:xfrm>
              <a:off x="247765" y="6336538"/>
              <a:ext cx="1569598" cy="385423"/>
            </a:xfrm>
            <a:prstGeom prst="rect">
              <a:avLst/>
            </a:prstGeom>
          </p:spPr>
        </p:pic>
        <p:pic>
          <p:nvPicPr>
            <p:cNvPr id="15" name="Picture 14" descr="A logo with a black background&#10;&#10;Description automatically generated">
              <a:extLst>
                <a:ext uri="{FF2B5EF4-FFF2-40B4-BE49-F238E27FC236}">
                  <a16:creationId xmlns:a16="http://schemas.microsoft.com/office/drawing/2014/main" id="{55553071-79DC-54E6-B4DF-8D1ED2305971}"/>
                </a:ext>
              </a:extLst>
            </p:cNvPr>
            <p:cNvPicPr>
              <a:picLocks noChangeAspect="1"/>
            </p:cNvPicPr>
            <p:nvPr/>
          </p:nvPicPr>
          <p:blipFill>
            <a:blip r:embed="rId5"/>
            <a:stretch>
              <a:fillRect/>
            </a:stretch>
          </p:blipFill>
          <p:spPr>
            <a:xfrm>
              <a:off x="4133538" y="6312973"/>
              <a:ext cx="617600" cy="408988"/>
            </a:xfrm>
            <a:prstGeom prst="rect">
              <a:avLst/>
            </a:prstGeom>
          </p:spPr>
        </p:pic>
        <p:pic>
          <p:nvPicPr>
            <p:cNvPr id="16" name="Google Shape;23;p4">
              <a:extLst>
                <a:ext uri="{FF2B5EF4-FFF2-40B4-BE49-F238E27FC236}">
                  <a16:creationId xmlns:a16="http://schemas.microsoft.com/office/drawing/2014/main" id="{02745300-30A1-328A-EE37-D7941B91180E}"/>
                </a:ext>
              </a:extLst>
            </p:cNvPr>
            <p:cNvPicPr preferRelativeResize="0"/>
            <p:nvPr/>
          </p:nvPicPr>
          <p:blipFill>
            <a:blip r:embed="rId6">
              <a:alphaModFix/>
            </a:blip>
            <a:stretch>
              <a:fillRect/>
            </a:stretch>
          </p:blipFill>
          <p:spPr>
            <a:xfrm>
              <a:off x="2983022" y="6345005"/>
              <a:ext cx="887875" cy="395799"/>
            </a:xfrm>
            <a:prstGeom prst="rect">
              <a:avLst/>
            </a:prstGeom>
            <a:noFill/>
            <a:ln>
              <a:noFill/>
            </a:ln>
          </p:spPr>
        </p:pic>
        <p:pic>
          <p:nvPicPr>
            <p:cNvPr id="21" name="Picture 20" descr="A logo of a county&#10;&#10;Description automatically generated">
              <a:extLst>
                <a:ext uri="{FF2B5EF4-FFF2-40B4-BE49-F238E27FC236}">
                  <a16:creationId xmlns:a16="http://schemas.microsoft.com/office/drawing/2014/main" id="{D1297277-08F3-315F-97E3-B47679F1A1B9}"/>
                </a:ext>
              </a:extLst>
            </p:cNvPr>
            <p:cNvPicPr>
              <a:picLocks noChangeAspect="1"/>
            </p:cNvPicPr>
            <p:nvPr/>
          </p:nvPicPr>
          <p:blipFill>
            <a:blip r:embed="rId7"/>
            <a:stretch>
              <a:fillRect/>
            </a:stretch>
          </p:blipFill>
          <p:spPr>
            <a:xfrm>
              <a:off x="4987324" y="6290562"/>
              <a:ext cx="467175" cy="467175"/>
            </a:xfrm>
            <a:prstGeom prst="rect">
              <a:avLst/>
            </a:prstGeom>
          </p:spPr>
        </p:pic>
      </p:gr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2" y="274639"/>
            <a:ext cx="8748075" cy="1143000"/>
          </a:xfrm>
        </p:spPr>
        <p:txBody>
          <a:bodyPr/>
          <a:lstStyle/>
          <a:p>
            <a:pPr algn="ctr"/>
            <a:r>
              <a:rPr lang="en-US" b="1" dirty="0">
                <a:solidFill>
                  <a:schemeClr val="tx2"/>
                </a:solidFill>
              </a:rPr>
              <a:t>Special Services Patient Population by Gender 2018-2023</a:t>
            </a:r>
          </a:p>
        </p:txBody>
      </p:sp>
      <p:sp>
        <p:nvSpPr>
          <p:cNvPr id="4" name="Slide Number Placeholder 3"/>
          <p:cNvSpPr>
            <a:spLocks noGrp="1"/>
          </p:cNvSpPr>
          <p:nvPr>
            <p:ph type="sldNum" sz="quarter" idx="12"/>
          </p:nvPr>
        </p:nvSpPr>
        <p:spPr/>
        <p:txBody>
          <a:bodyPr/>
          <a:lstStyle/>
          <a:p>
            <a:fld id="{1D2EA5EF-C699-AF4C-BA42-C0A1CAAB713C}" type="slidenum">
              <a:rPr lang="en-US" smtClean="0"/>
              <a:t>10</a:t>
            </a:fld>
            <a:endParaRPr lang="en-US" dirty="0"/>
          </a:p>
        </p:txBody>
      </p:sp>
      <p:pic>
        <p:nvPicPr>
          <p:cNvPr id="7" name="Content Placeholder 6" descr="Bar graph comparing the number of female, male, and transgender patients in 2018 and 2023.&#10;&#10;2018:&#10;Female: 206 patients&#10;Male: 837 patients&#10;Transgender: 10 patients&#10;&#10;2023:&#10;Female: 276 patients&#10;Male: 1,250 patients&#10;Transgender: 10 patients">
            <a:extLst>
              <a:ext uri="{FF2B5EF4-FFF2-40B4-BE49-F238E27FC236}">
                <a16:creationId xmlns:a16="http://schemas.microsoft.com/office/drawing/2014/main" id="{34C4F1FB-2D31-30FB-FBD8-64C190E6F8E5}"/>
              </a:ext>
            </a:extLst>
          </p:cNvPr>
          <p:cNvPicPr>
            <a:picLocks noGrp="1" noChangeAspect="1"/>
          </p:cNvPicPr>
          <p:nvPr>
            <p:ph idx="1"/>
          </p:nvPr>
        </p:nvPicPr>
        <p:blipFill>
          <a:blip r:embed="rId2"/>
          <a:stretch>
            <a:fillRect/>
          </a:stretch>
        </p:blipFill>
        <p:spPr>
          <a:xfrm>
            <a:off x="24914" y="1540591"/>
            <a:ext cx="9094172" cy="4642339"/>
          </a:xfrm>
        </p:spPr>
      </p:pic>
      <p:sp>
        <p:nvSpPr>
          <p:cNvPr id="3" name="TextBox 2">
            <a:extLst>
              <a:ext uri="{FF2B5EF4-FFF2-40B4-BE49-F238E27FC236}">
                <a16:creationId xmlns:a16="http://schemas.microsoft.com/office/drawing/2014/main" id="{779B35FF-2113-E192-3509-1396A16FCACE}"/>
              </a:ext>
            </a:extLst>
          </p:cNvPr>
          <p:cNvSpPr txBox="1"/>
          <p:nvPr/>
        </p:nvSpPr>
        <p:spPr>
          <a:xfrm>
            <a:off x="221064" y="5717512"/>
            <a:ext cx="2411604" cy="400110"/>
          </a:xfrm>
          <a:prstGeom prst="rect">
            <a:avLst/>
          </a:prstGeom>
          <a:noFill/>
        </p:spPr>
        <p:txBody>
          <a:bodyPr wrap="square" rtlCol="0">
            <a:spAutoFit/>
          </a:bodyPr>
          <a:lstStyle/>
          <a:p>
            <a:r>
              <a:rPr lang="en-US" sz="1000" dirty="0"/>
              <a:t>Source: Community Medical Centers Special Services Clinic Data</a:t>
            </a:r>
          </a:p>
        </p:txBody>
      </p:sp>
    </p:spTree>
    <p:extLst>
      <p:ext uri="{BB962C8B-B14F-4D97-AF65-F5344CB8AC3E}">
        <p14:creationId xmlns:p14="http://schemas.microsoft.com/office/powerpoint/2010/main" val="420150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95211"/>
            <a:ext cx="8315569" cy="1143000"/>
          </a:xfrm>
        </p:spPr>
        <p:txBody>
          <a:bodyPr/>
          <a:lstStyle/>
          <a:p>
            <a:pPr algn="ctr"/>
            <a:r>
              <a:rPr lang="en-US" sz="2800" b="1" dirty="0">
                <a:solidFill>
                  <a:schemeClr val="tx2"/>
                </a:solidFill>
              </a:rPr>
              <a:t>Special Services Total Female Patient Population by Age 2018-2023 </a:t>
            </a:r>
            <a:endParaRPr lang="en-US" sz="2800" dirty="0"/>
          </a:p>
        </p:txBody>
      </p:sp>
      <p:pic>
        <p:nvPicPr>
          <p:cNvPr id="12" name="Content Placeholder 11" descr="Pie charts showing the total female patient population by age in 2018 and 2023.&#10;&#10;2018: 213 total patients&#10;12-24 years old: 6%&#10;25-35 years old: 12%&#10;36-45 years old: 24%&#10;46-55 years old: 30%&#10;56-65 years old: 23%&#10;66-85 years old: 4%&#10;&#10;2023: 283 total patients&#10;12-24 years old: 4%&#10;25-35 years old: 16%&#10;36-45 years old: 22%&#10;46-55 years old: 25%&#10;56-65 years old: 25%&#10;66-85 years old: 8%">
            <a:extLst>
              <a:ext uri="{FF2B5EF4-FFF2-40B4-BE49-F238E27FC236}">
                <a16:creationId xmlns:a16="http://schemas.microsoft.com/office/drawing/2014/main" id="{4F368007-D3B6-6998-2212-E321B5D86E4F}"/>
              </a:ext>
            </a:extLst>
          </p:cNvPr>
          <p:cNvPicPr>
            <a:picLocks noGrp="1" noChangeAspect="1"/>
          </p:cNvPicPr>
          <p:nvPr>
            <p:ph sz="half" idx="1"/>
          </p:nvPr>
        </p:nvPicPr>
        <p:blipFill>
          <a:blip r:embed="rId3"/>
          <a:stretch>
            <a:fillRect/>
          </a:stretch>
        </p:blipFill>
        <p:spPr>
          <a:xfrm>
            <a:off x="122334" y="1129924"/>
            <a:ext cx="8949375" cy="4055026"/>
          </a:xfrm>
        </p:spPr>
      </p:pic>
      <p:sp>
        <p:nvSpPr>
          <p:cNvPr id="3" name="TextBox 2">
            <a:extLst>
              <a:ext uri="{FF2B5EF4-FFF2-40B4-BE49-F238E27FC236}">
                <a16:creationId xmlns:a16="http://schemas.microsoft.com/office/drawing/2014/main" id="{2BCD2039-2F47-13E7-2FF1-1828EC45E471}"/>
              </a:ext>
            </a:extLst>
          </p:cNvPr>
          <p:cNvSpPr txBox="1"/>
          <p:nvPr/>
        </p:nvSpPr>
        <p:spPr>
          <a:xfrm>
            <a:off x="72291" y="5054611"/>
            <a:ext cx="2411604" cy="400110"/>
          </a:xfrm>
          <a:prstGeom prst="rect">
            <a:avLst/>
          </a:prstGeom>
          <a:noFill/>
        </p:spPr>
        <p:txBody>
          <a:bodyPr wrap="square" rtlCol="0">
            <a:spAutoFit/>
          </a:bodyPr>
          <a:lstStyle/>
          <a:p>
            <a:r>
              <a:rPr lang="en-US" sz="1000" dirty="0"/>
              <a:t>Source: Community Medical Centers Special Services Clinic Data</a:t>
            </a:r>
          </a:p>
        </p:txBody>
      </p:sp>
      <p:graphicFrame>
        <p:nvGraphicFramePr>
          <p:cNvPr id="9" name="Content Placeholder 5"/>
          <p:cNvGraphicFramePr>
            <a:graphicFrameLocks/>
          </p:cNvGraphicFramePr>
          <p:nvPr>
            <p:extLst>
              <p:ext uri="{D42A27DB-BD31-4B8C-83A1-F6EECF244321}">
                <p14:modId xmlns:p14="http://schemas.microsoft.com/office/powerpoint/2010/main" val="2510818097"/>
              </p:ext>
            </p:extLst>
          </p:nvPr>
        </p:nvGraphicFramePr>
        <p:xfrm>
          <a:off x="1873778" y="5324381"/>
          <a:ext cx="5482416" cy="822960"/>
        </p:xfrm>
        <a:graphic>
          <a:graphicData uri="http://schemas.openxmlformats.org/drawingml/2006/table">
            <a:tbl>
              <a:tblPr firstRow="1" bandRow="1">
                <a:tableStyleId>{5C22544A-7EE6-4342-B048-85BDC9FD1C3A}</a:tableStyleId>
              </a:tblPr>
              <a:tblGrid>
                <a:gridCol w="685302">
                  <a:extLst>
                    <a:ext uri="{9D8B030D-6E8A-4147-A177-3AD203B41FA5}">
                      <a16:colId xmlns:a16="http://schemas.microsoft.com/office/drawing/2014/main" val="571518592"/>
                    </a:ext>
                  </a:extLst>
                </a:gridCol>
                <a:gridCol w="685302">
                  <a:extLst>
                    <a:ext uri="{9D8B030D-6E8A-4147-A177-3AD203B41FA5}">
                      <a16:colId xmlns:a16="http://schemas.microsoft.com/office/drawing/2014/main" val="1161850375"/>
                    </a:ext>
                  </a:extLst>
                </a:gridCol>
                <a:gridCol w="685302">
                  <a:extLst>
                    <a:ext uri="{9D8B030D-6E8A-4147-A177-3AD203B41FA5}">
                      <a16:colId xmlns:a16="http://schemas.microsoft.com/office/drawing/2014/main" val="342046689"/>
                    </a:ext>
                  </a:extLst>
                </a:gridCol>
                <a:gridCol w="685302">
                  <a:extLst>
                    <a:ext uri="{9D8B030D-6E8A-4147-A177-3AD203B41FA5}">
                      <a16:colId xmlns:a16="http://schemas.microsoft.com/office/drawing/2014/main" val="802019119"/>
                    </a:ext>
                  </a:extLst>
                </a:gridCol>
                <a:gridCol w="685302">
                  <a:extLst>
                    <a:ext uri="{9D8B030D-6E8A-4147-A177-3AD203B41FA5}">
                      <a16:colId xmlns:a16="http://schemas.microsoft.com/office/drawing/2014/main" val="3116366855"/>
                    </a:ext>
                  </a:extLst>
                </a:gridCol>
                <a:gridCol w="685302">
                  <a:extLst>
                    <a:ext uri="{9D8B030D-6E8A-4147-A177-3AD203B41FA5}">
                      <a16:colId xmlns:a16="http://schemas.microsoft.com/office/drawing/2014/main" val="3502170437"/>
                    </a:ext>
                  </a:extLst>
                </a:gridCol>
                <a:gridCol w="685302">
                  <a:extLst>
                    <a:ext uri="{9D8B030D-6E8A-4147-A177-3AD203B41FA5}">
                      <a16:colId xmlns:a16="http://schemas.microsoft.com/office/drawing/2014/main" val="790589079"/>
                    </a:ext>
                  </a:extLst>
                </a:gridCol>
                <a:gridCol w="685302">
                  <a:extLst>
                    <a:ext uri="{9D8B030D-6E8A-4147-A177-3AD203B41FA5}">
                      <a16:colId xmlns:a16="http://schemas.microsoft.com/office/drawing/2014/main" val="284441485"/>
                    </a:ext>
                  </a:extLst>
                </a:gridCol>
              </a:tblGrid>
              <a:tr h="264708">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84"/>
                    </a:solidFill>
                  </a:tcPr>
                </a:tc>
                <a:tc>
                  <a:txBody>
                    <a:bodyPr/>
                    <a:lstStyle/>
                    <a:p>
                      <a:pPr algn="ctr"/>
                      <a:r>
                        <a:rPr lang="en-US" sz="1200" dirty="0">
                          <a:solidFill>
                            <a:schemeClr val="bg1"/>
                          </a:solidFill>
                        </a:rPr>
                        <a:t>12-24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1D19"/>
                    </a:solidFill>
                  </a:tcPr>
                </a:tc>
                <a:tc>
                  <a:txBody>
                    <a:bodyPr/>
                    <a:lstStyle/>
                    <a:p>
                      <a:pPr algn="ctr"/>
                      <a:r>
                        <a:rPr lang="en-US" sz="1200" dirty="0">
                          <a:solidFill>
                            <a:schemeClr val="tx1"/>
                          </a:solidFill>
                        </a:rPr>
                        <a:t>25-35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rPr>
                        <a:t>36-45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0B6F"/>
                    </a:solidFill>
                  </a:tcPr>
                </a:tc>
                <a:tc>
                  <a:txBody>
                    <a:bodyPr/>
                    <a:lstStyle/>
                    <a:p>
                      <a:pPr algn="ctr"/>
                      <a:r>
                        <a:rPr lang="en-US" sz="1200" dirty="0">
                          <a:solidFill>
                            <a:schemeClr val="tx1"/>
                          </a:solidFill>
                        </a:rPr>
                        <a:t>46-55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c>
                  <a:txBody>
                    <a:bodyPr/>
                    <a:lstStyle/>
                    <a:p>
                      <a:pPr algn="ctr"/>
                      <a:r>
                        <a:rPr lang="en-US" sz="1200" dirty="0">
                          <a:solidFill>
                            <a:schemeClr val="tx1"/>
                          </a:solidFill>
                        </a:rPr>
                        <a:t>56-65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95C0"/>
                    </a:solidFill>
                  </a:tcPr>
                </a:tc>
                <a:tc>
                  <a:txBody>
                    <a:bodyPr/>
                    <a:lstStyle/>
                    <a:p>
                      <a:pPr algn="ctr"/>
                      <a:r>
                        <a:rPr lang="en-US" sz="1200" dirty="0">
                          <a:solidFill>
                            <a:schemeClr val="tx1"/>
                          </a:solidFill>
                        </a:rPr>
                        <a:t>66-85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29267050"/>
                  </a:ext>
                </a:extLst>
              </a:tr>
              <a:tr h="264708">
                <a:tc>
                  <a:txBody>
                    <a:bodyPr/>
                    <a:lstStyle/>
                    <a:p>
                      <a:pPr algn="ctr"/>
                      <a:r>
                        <a:rPr lang="en-US" sz="1200" b="1" dirty="0"/>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84"/>
                    </a:solid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1D19"/>
                    </a:solidFill>
                  </a:tcPr>
                </a:tc>
                <a:tc>
                  <a:txBody>
                    <a:bodyPr/>
                    <a:lstStyle/>
                    <a:p>
                      <a:pPr algn="ctr"/>
                      <a:r>
                        <a:rPr lang="en-US" sz="120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0B6F"/>
                    </a:solidFill>
                  </a:tcPr>
                </a:tc>
                <a:tc>
                  <a:txBody>
                    <a:bodyPr/>
                    <a:lstStyle/>
                    <a:p>
                      <a:pPr algn="ctr"/>
                      <a:r>
                        <a:rPr lang="en-US" sz="1200" dirty="0">
                          <a:solidFill>
                            <a:schemeClr val="tx1"/>
                          </a:solidFill>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c>
                  <a:txBody>
                    <a:bodyPr/>
                    <a:lstStyle/>
                    <a:p>
                      <a:pPr algn="ctr"/>
                      <a:r>
                        <a:rPr lang="en-US" sz="1200"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95C0"/>
                    </a:solidFill>
                  </a:tcPr>
                </a:tc>
                <a:tc>
                  <a:txBody>
                    <a:bodyPr/>
                    <a:lstStyle/>
                    <a:p>
                      <a:pPr algn="ctr"/>
                      <a:r>
                        <a:rPr lang="en-US" sz="120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42458564"/>
                  </a:ext>
                </a:extLst>
              </a:tr>
              <a:tr h="264708">
                <a:tc>
                  <a:txBody>
                    <a:bodyPr/>
                    <a:lstStyle/>
                    <a:p>
                      <a:pPr algn="ctr"/>
                      <a:r>
                        <a:rPr lang="en-US" sz="1200" b="1"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B484"/>
                    </a:solid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1D19"/>
                    </a:solidFill>
                  </a:tcPr>
                </a:tc>
                <a:tc>
                  <a:txBody>
                    <a:bodyPr/>
                    <a:lstStyle/>
                    <a:p>
                      <a:pPr algn="ctr"/>
                      <a:r>
                        <a:rPr lang="en-US" sz="1200" dirty="0">
                          <a:solidFill>
                            <a:schemeClr val="tx1"/>
                          </a:solidFill>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bg1"/>
                          </a:solidFill>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0B6F"/>
                    </a:solidFill>
                  </a:tcPr>
                </a:tc>
                <a:tc>
                  <a:txBody>
                    <a:bodyPr/>
                    <a:lstStyle/>
                    <a:p>
                      <a:pPr algn="ctr"/>
                      <a:r>
                        <a:rPr lang="en-US" sz="1200"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DBA9"/>
                    </a:solidFill>
                  </a:tcPr>
                </a:tc>
                <a:tc>
                  <a:txBody>
                    <a:bodyPr/>
                    <a:lstStyle/>
                    <a:p>
                      <a:pPr algn="ctr"/>
                      <a:r>
                        <a:rPr lang="en-US" sz="1200" dirty="0">
                          <a:solidFill>
                            <a:schemeClr val="tx1"/>
                          </a:solidFill>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95C0"/>
                    </a:solidFill>
                  </a:tcPr>
                </a:tc>
                <a:tc>
                  <a:txBody>
                    <a:bodyPr/>
                    <a:lstStyle/>
                    <a:p>
                      <a:pPr algn="ctr"/>
                      <a:r>
                        <a:rPr lang="en-US" sz="1200"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62899376"/>
                  </a:ext>
                </a:extLst>
              </a:tr>
            </a:tbl>
          </a:graphicData>
        </a:graphic>
      </p:graphicFrame>
      <p:sp>
        <p:nvSpPr>
          <p:cNvPr id="5" name="Slide Number Placeholder 4"/>
          <p:cNvSpPr>
            <a:spLocks noGrp="1"/>
          </p:cNvSpPr>
          <p:nvPr>
            <p:ph type="sldNum" sz="quarter" idx="12"/>
          </p:nvPr>
        </p:nvSpPr>
        <p:spPr/>
        <p:txBody>
          <a:bodyPr/>
          <a:lstStyle/>
          <a:p>
            <a:fld id="{1D2EA5EF-C699-AF4C-BA42-C0A1CAAB713C}" type="slidenum">
              <a:rPr lang="en-US" smtClean="0"/>
              <a:t>11</a:t>
            </a:fld>
            <a:endParaRPr lang="en-US" dirty="0"/>
          </a:p>
        </p:txBody>
      </p:sp>
    </p:spTree>
    <p:extLst>
      <p:ext uri="{BB962C8B-B14F-4D97-AF65-F5344CB8AC3E}">
        <p14:creationId xmlns:p14="http://schemas.microsoft.com/office/powerpoint/2010/main" val="191127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a:solidFill>
                  <a:schemeClr val="tx2"/>
                </a:solidFill>
              </a:rPr>
              <a:t>Ethnicity</a:t>
            </a:r>
          </a:p>
        </p:txBody>
      </p:sp>
      <p:sp>
        <p:nvSpPr>
          <p:cNvPr id="5" name="Slide Number Placeholder 4"/>
          <p:cNvSpPr>
            <a:spLocks noGrp="1"/>
          </p:cNvSpPr>
          <p:nvPr>
            <p:ph type="sldNum" sz="quarter" idx="12"/>
          </p:nvPr>
        </p:nvSpPr>
        <p:spPr/>
        <p:txBody>
          <a:bodyPr/>
          <a:lstStyle/>
          <a:p>
            <a:fld id="{1D2EA5EF-C699-AF4C-BA42-C0A1CAAB713C}" type="slidenum">
              <a:rPr lang="en-US" smtClean="0"/>
              <a:t>12</a:t>
            </a:fld>
            <a:endParaRPr lang="en-US" dirty="0"/>
          </a:p>
        </p:txBody>
      </p:sp>
      <p:pic>
        <p:nvPicPr>
          <p:cNvPr id="7" name="Content Placeholder 6" descr="Bar graph showing the ethnicity breakdown for 2018 and 2023.&#10;&#10;2018:&#10;Hispanic, Latino, or Spanish: 582 patients&#10;Non-Hispanic or Non-Latino: 468 patients&#10;&#10;2023:&#10;Hispanic, Latino, or Spanish: 875 patients&#10;Non-Hispanic or Non-Latino: 653 patients">
            <a:extLst>
              <a:ext uri="{FF2B5EF4-FFF2-40B4-BE49-F238E27FC236}">
                <a16:creationId xmlns:a16="http://schemas.microsoft.com/office/drawing/2014/main" id="{3A20DDEF-C883-7EBC-3414-2E13B3EC4AAA}"/>
              </a:ext>
            </a:extLst>
          </p:cNvPr>
          <p:cNvPicPr>
            <a:picLocks noGrp="1" noChangeAspect="1"/>
          </p:cNvPicPr>
          <p:nvPr>
            <p:ph sz="half" idx="1"/>
          </p:nvPr>
        </p:nvPicPr>
        <p:blipFill>
          <a:blip r:embed="rId2"/>
          <a:stretch>
            <a:fillRect/>
          </a:stretch>
        </p:blipFill>
        <p:spPr>
          <a:xfrm>
            <a:off x="-1" y="1537394"/>
            <a:ext cx="9066533" cy="4648732"/>
          </a:xfrm>
        </p:spPr>
      </p:pic>
      <p:sp>
        <p:nvSpPr>
          <p:cNvPr id="3" name="TextBox 2">
            <a:extLst>
              <a:ext uri="{FF2B5EF4-FFF2-40B4-BE49-F238E27FC236}">
                <a16:creationId xmlns:a16="http://schemas.microsoft.com/office/drawing/2014/main" id="{212DB863-2D6A-89C7-1DA4-9B895E5065D8}"/>
              </a:ext>
            </a:extLst>
          </p:cNvPr>
          <p:cNvSpPr txBox="1"/>
          <p:nvPr/>
        </p:nvSpPr>
        <p:spPr>
          <a:xfrm>
            <a:off x="221064" y="5717512"/>
            <a:ext cx="2411604" cy="400110"/>
          </a:xfrm>
          <a:prstGeom prst="rect">
            <a:avLst/>
          </a:prstGeom>
          <a:noFill/>
        </p:spPr>
        <p:txBody>
          <a:bodyPr wrap="square" rtlCol="0">
            <a:spAutoFit/>
          </a:bodyPr>
          <a:lstStyle/>
          <a:p>
            <a:r>
              <a:rPr lang="en-US" sz="1000" dirty="0"/>
              <a:t>Source: Community Medical Centers Special Services Clinic Data</a:t>
            </a:r>
          </a:p>
        </p:txBody>
      </p:sp>
    </p:spTree>
    <p:extLst>
      <p:ext uri="{BB962C8B-B14F-4D97-AF65-F5344CB8AC3E}">
        <p14:creationId xmlns:p14="http://schemas.microsoft.com/office/powerpoint/2010/main" val="130654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2" y="180371"/>
            <a:ext cx="8315569" cy="545493"/>
          </a:xfrm>
        </p:spPr>
        <p:txBody>
          <a:bodyPr/>
          <a:lstStyle/>
          <a:p>
            <a:pPr algn="ctr"/>
            <a:r>
              <a:rPr lang="en-US" sz="2000" b="1" dirty="0">
                <a:solidFill>
                  <a:schemeClr val="tx2"/>
                </a:solidFill>
              </a:rPr>
              <a:t>Special Services Total Clinic Viral Suppression Rate 2018-2023</a:t>
            </a:r>
          </a:p>
        </p:txBody>
      </p:sp>
      <p:pic>
        <p:nvPicPr>
          <p:cNvPr id="8" name="Content Placeholder 7" descr="Bar graph showing viral suppression rates by gender from 2018-2023.&#10;&#10;Female:&#10;2018: 83%&#10;2019: 89%&#10;2020: 88%&#10;2021: 92%&#10;2022: 85%&#10;2023: 87%&#10;&#10;Male:&#10;2018: 83%&#10;2019: 87%&#10;2020: 85%&#10;2021: 86%&#10;2022: 81%&#10;2023: 82%&#10;&#10;Transgender:&#10;2018: 80%&#10;2019: 90%&#10;2020: 90%&#10;2021: 100%&#10;2022: 89%&#10;2023: 80%">
            <a:extLst>
              <a:ext uri="{FF2B5EF4-FFF2-40B4-BE49-F238E27FC236}">
                <a16:creationId xmlns:a16="http://schemas.microsoft.com/office/drawing/2014/main" id="{9C5F5B9E-53F5-EABF-06D9-F90EB0381FD2}"/>
              </a:ext>
            </a:extLst>
          </p:cNvPr>
          <p:cNvPicPr>
            <a:picLocks noGrp="1" noChangeAspect="1"/>
          </p:cNvPicPr>
          <p:nvPr>
            <p:ph sz="half" idx="1"/>
          </p:nvPr>
        </p:nvPicPr>
        <p:blipFill>
          <a:blip r:embed="rId3"/>
          <a:stretch>
            <a:fillRect/>
          </a:stretch>
        </p:blipFill>
        <p:spPr>
          <a:xfrm>
            <a:off x="0" y="710180"/>
            <a:ext cx="5416062" cy="5487730"/>
          </a:xfrm>
        </p:spPr>
      </p:pic>
      <p:sp>
        <p:nvSpPr>
          <p:cNvPr id="3" name="TextBox 2">
            <a:extLst>
              <a:ext uri="{FF2B5EF4-FFF2-40B4-BE49-F238E27FC236}">
                <a16:creationId xmlns:a16="http://schemas.microsoft.com/office/drawing/2014/main" id="{80F2D971-F405-1945-3066-2EEA7FC9E91B}"/>
              </a:ext>
            </a:extLst>
          </p:cNvPr>
          <p:cNvSpPr txBox="1"/>
          <p:nvPr/>
        </p:nvSpPr>
        <p:spPr>
          <a:xfrm>
            <a:off x="221064" y="5817897"/>
            <a:ext cx="2411604" cy="400110"/>
          </a:xfrm>
          <a:prstGeom prst="rect">
            <a:avLst/>
          </a:prstGeom>
          <a:noFill/>
        </p:spPr>
        <p:txBody>
          <a:bodyPr wrap="square" rtlCol="0">
            <a:spAutoFit/>
          </a:bodyPr>
          <a:lstStyle/>
          <a:p>
            <a:r>
              <a:rPr lang="en-US" sz="1000" dirty="0"/>
              <a:t>Source: Community Medical Centers Special Services Clinic Data</a:t>
            </a:r>
          </a:p>
        </p:txBody>
      </p:sp>
      <p:sp>
        <p:nvSpPr>
          <p:cNvPr id="2" name="Content Placeholder 1"/>
          <p:cNvSpPr>
            <a:spLocks noGrp="1"/>
          </p:cNvSpPr>
          <p:nvPr>
            <p:ph sz="half" idx="2"/>
          </p:nvPr>
        </p:nvSpPr>
        <p:spPr>
          <a:xfrm>
            <a:off x="5222449" y="886120"/>
            <a:ext cx="3733015" cy="5081380"/>
          </a:xfrm>
        </p:spPr>
        <p:txBody>
          <a:bodyPr>
            <a:normAutofit fontScale="85000" lnSpcReduction="20000"/>
          </a:bodyPr>
          <a:lstStyle/>
          <a:p>
            <a:r>
              <a:rPr lang="en-US" sz="2600" dirty="0"/>
              <a:t>Contributing Factors </a:t>
            </a:r>
          </a:p>
          <a:p>
            <a:pPr marL="114112" indent="0">
              <a:buNone/>
            </a:pPr>
            <a:endParaRPr lang="en-US" sz="2600" dirty="0"/>
          </a:p>
          <a:p>
            <a:pPr lvl="1">
              <a:spcAft>
                <a:spcPts val="200"/>
              </a:spcAft>
              <a:buFont typeface="Wingdings" panose="05000000000000000000" pitchFamily="2" charset="2"/>
              <a:buChar char="ü"/>
            </a:pPr>
            <a:r>
              <a:rPr lang="en-US" sz="2000" dirty="0"/>
              <a:t>CARES Funding </a:t>
            </a:r>
          </a:p>
          <a:p>
            <a:pPr lvl="1">
              <a:spcAft>
                <a:spcPts val="200"/>
              </a:spcAft>
              <a:buFont typeface="Wingdings" panose="05000000000000000000" pitchFamily="2" charset="2"/>
              <a:buChar char="ü"/>
            </a:pPr>
            <a:r>
              <a:rPr lang="en-US" sz="2000" dirty="0"/>
              <a:t>Virtual Visits </a:t>
            </a:r>
          </a:p>
          <a:p>
            <a:pPr lvl="1">
              <a:spcAft>
                <a:spcPts val="200"/>
              </a:spcAft>
              <a:buFont typeface="Wingdings" panose="05000000000000000000" pitchFamily="2" charset="2"/>
              <a:buChar char="ü"/>
            </a:pPr>
            <a:r>
              <a:rPr lang="en-US" sz="2000" dirty="0"/>
              <a:t>Mobile Case Management Services </a:t>
            </a:r>
          </a:p>
          <a:p>
            <a:pPr lvl="1">
              <a:spcAft>
                <a:spcPts val="200"/>
              </a:spcAft>
              <a:buFont typeface="Wingdings" panose="05000000000000000000" pitchFamily="2" charset="2"/>
              <a:buChar char="ü"/>
            </a:pPr>
            <a:r>
              <a:rPr lang="en-US" sz="2000" dirty="0"/>
              <a:t>Emergency Isolation housing for infected and affected patients </a:t>
            </a:r>
          </a:p>
          <a:p>
            <a:pPr lvl="1">
              <a:spcAft>
                <a:spcPts val="200"/>
              </a:spcAft>
              <a:buFont typeface="Wingdings" panose="05000000000000000000" pitchFamily="2" charset="2"/>
              <a:buChar char="ü"/>
            </a:pPr>
            <a:r>
              <a:rPr lang="en-US" sz="2000" dirty="0"/>
              <a:t>PPE and Hygiene packs provided </a:t>
            </a:r>
          </a:p>
          <a:p>
            <a:pPr lvl="1">
              <a:spcAft>
                <a:spcPts val="200"/>
              </a:spcAft>
              <a:buFont typeface="Wingdings" panose="05000000000000000000" pitchFamily="2" charset="2"/>
              <a:buChar char="ü"/>
            </a:pPr>
            <a:r>
              <a:rPr lang="en-US" sz="2000" dirty="0"/>
              <a:t>Rapid COVID screening clinics </a:t>
            </a:r>
          </a:p>
          <a:p>
            <a:pPr lvl="1">
              <a:spcAft>
                <a:spcPts val="200"/>
              </a:spcAft>
              <a:buFont typeface="Wingdings" panose="05000000000000000000" pitchFamily="2" charset="2"/>
              <a:buChar char="ü"/>
            </a:pPr>
            <a:r>
              <a:rPr lang="en-US" sz="2000" dirty="0"/>
              <a:t>COVID Care Coordinator </a:t>
            </a:r>
          </a:p>
          <a:p>
            <a:pPr lvl="1">
              <a:spcAft>
                <a:spcPts val="200"/>
              </a:spcAft>
              <a:buFont typeface="Wingdings" panose="05000000000000000000" pitchFamily="2" charset="2"/>
              <a:buChar char="ü"/>
            </a:pPr>
            <a:r>
              <a:rPr lang="en-US" sz="2000" dirty="0"/>
              <a:t>Expedited Phlebotomy and Pharmacy services</a:t>
            </a:r>
          </a:p>
          <a:p>
            <a:pPr lvl="1">
              <a:spcAft>
                <a:spcPts val="200"/>
              </a:spcAft>
              <a:buFont typeface="Wingdings" panose="05000000000000000000" pitchFamily="2" charset="2"/>
              <a:buChar char="ü"/>
            </a:pPr>
            <a:r>
              <a:rPr lang="en-US" sz="2000" dirty="0"/>
              <a:t>Increased dedicated COVID MD/DO time </a:t>
            </a:r>
          </a:p>
          <a:p>
            <a:pPr lvl="1">
              <a:buFont typeface="Wingdings" panose="05000000000000000000" pitchFamily="2" charset="2"/>
              <a:buChar char="ü"/>
            </a:pPr>
            <a:endParaRPr lang="en-US" sz="2000" dirty="0"/>
          </a:p>
          <a:p>
            <a:pPr marL="410805" lvl="1" indent="0">
              <a:buNone/>
            </a:pPr>
            <a:endParaRPr lang="en-US" sz="2200" dirty="0"/>
          </a:p>
        </p:txBody>
      </p:sp>
      <p:sp>
        <p:nvSpPr>
          <p:cNvPr id="5" name="Slide Number Placeholder 4"/>
          <p:cNvSpPr>
            <a:spLocks noGrp="1"/>
          </p:cNvSpPr>
          <p:nvPr>
            <p:ph type="sldNum" sz="quarter" idx="12"/>
          </p:nvPr>
        </p:nvSpPr>
        <p:spPr/>
        <p:txBody>
          <a:bodyPr/>
          <a:lstStyle/>
          <a:p>
            <a:fld id="{1D2EA5EF-C699-AF4C-BA42-C0A1CAAB713C}" type="slidenum">
              <a:rPr lang="en-US" smtClean="0"/>
              <a:t>13</a:t>
            </a:fld>
            <a:endParaRPr lang="en-US" dirty="0"/>
          </a:p>
        </p:txBody>
      </p:sp>
    </p:spTree>
    <p:extLst>
      <p:ext uri="{BB962C8B-B14F-4D97-AF65-F5344CB8AC3E}">
        <p14:creationId xmlns:p14="http://schemas.microsoft.com/office/powerpoint/2010/main" val="115651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498262" cy="1143000"/>
          </a:xfrm>
        </p:spPr>
        <p:txBody>
          <a:bodyPr/>
          <a:lstStyle/>
          <a:p>
            <a:pPr algn="ctr"/>
            <a:r>
              <a:rPr lang="en-US" b="1" dirty="0">
                <a:solidFill>
                  <a:schemeClr val="tx2"/>
                </a:solidFill>
              </a:rPr>
              <a:t>Special Services Viral Suppression Rates for Females 2018-2023</a:t>
            </a:r>
          </a:p>
        </p:txBody>
      </p:sp>
      <p:sp>
        <p:nvSpPr>
          <p:cNvPr id="4" name="Slide Number Placeholder 3"/>
          <p:cNvSpPr>
            <a:spLocks noGrp="1"/>
          </p:cNvSpPr>
          <p:nvPr>
            <p:ph type="sldNum" sz="quarter" idx="12"/>
          </p:nvPr>
        </p:nvSpPr>
        <p:spPr/>
        <p:txBody>
          <a:bodyPr/>
          <a:lstStyle/>
          <a:p>
            <a:fld id="{1D2EA5EF-C699-AF4C-BA42-C0A1CAAB713C}" type="slidenum">
              <a:rPr lang="en-US" smtClean="0"/>
              <a:t>14</a:t>
            </a:fld>
            <a:endParaRPr lang="en-US" dirty="0"/>
          </a:p>
        </p:txBody>
      </p:sp>
      <p:pic>
        <p:nvPicPr>
          <p:cNvPr id="8" name="Content Placeholder 7" descr="Graph of the viral suppression rates for females and transgender females from 2018-2023.&#10;&#10;Female:&#10;2018: 83%&#10;2019: 89%&#10;2020: 88%&#10;2021: 92%&#10;2022: 85%&#10;2023: 87%&#10;&#10;Transgender female:&#10;2018: 71%&#10;2019: 86%&#10;2020: 100%&#10;2021: 100%&#10;2022: 83%&#10;2023: 71%">
            <a:extLst>
              <a:ext uri="{FF2B5EF4-FFF2-40B4-BE49-F238E27FC236}">
                <a16:creationId xmlns:a16="http://schemas.microsoft.com/office/drawing/2014/main" id="{D0007F70-0957-F35A-B4AD-06C20D2207C5}"/>
              </a:ext>
            </a:extLst>
          </p:cNvPr>
          <p:cNvPicPr>
            <a:picLocks noGrp="1" noChangeAspect="1"/>
          </p:cNvPicPr>
          <p:nvPr>
            <p:ph idx="1"/>
          </p:nvPr>
        </p:nvPicPr>
        <p:blipFill rotWithShape="1">
          <a:blip r:embed="rId2"/>
          <a:srcRect t="8629"/>
          <a:stretch/>
        </p:blipFill>
        <p:spPr>
          <a:xfrm>
            <a:off x="0" y="1999622"/>
            <a:ext cx="9080428" cy="4180581"/>
          </a:xfrm>
        </p:spPr>
      </p:pic>
      <p:sp>
        <p:nvSpPr>
          <p:cNvPr id="3" name="TextBox 2">
            <a:extLst>
              <a:ext uri="{FF2B5EF4-FFF2-40B4-BE49-F238E27FC236}">
                <a16:creationId xmlns:a16="http://schemas.microsoft.com/office/drawing/2014/main" id="{6904EFC2-9FF3-5849-413E-F1DB7FD69A4E}"/>
              </a:ext>
            </a:extLst>
          </p:cNvPr>
          <p:cNvSpPr txBox="1"/>
          <p:nvPr/>
        </p:nvSpPr>
        <p:spPr>
          <a:xfrm>
            <a:off x="221064" y="5842933"/>
            <a:ext cx="2411604" cy="400110"/>
          </a:xfrm>
          <a:prstGeom prst="rect">
            <a:avLst/>
          </a:prstGeom>
          <a:noFill/>
        </p:spPr>
        <p:txBody>
          <a:bodyPr wrap="square" rtlCol="0">
            <a:spAutoFit/>
          </a:bodyPr>
          <a:lstStyle/>
          <a:p>
            <a:r>
              <a:rPr lang="en-US" sz="1000" dirty="0"/>
              <a:t>Source: Community Medical Centers Special Services Clinic Data</a:t>
            </a:r>
          </a:p>
        </p:txBody>
      </p:sp>
    </p:spTree>
    <p:extLst>
      <p:ext uri="{BB962C8B-B14F-4D97-AF65-F5344CB8AC3E}">
        <p14:creationId xmlns:p14="http://schemas.microsoft.com/office/powerpoint/2010/main" val="228208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88536"/>
            <a:ext cx="8315569" cy="1229103"/>
          </a:xfrm>
        </p:spPr>
        <p:txBody>
          <a:bodyPr/>
          <a:lstStyle/>
          <a:p>
            <a:pPr algn="ctr"/>
            <a:r>
              <a:rPr lang="en-US" sz="3800" b="1" dirty="0">
                <a:solidFill>
                  <a:schemeClr val="tx2"/>
                </a:solidFill>
              </a:rPr>
              <a:t>Special Services Pregnancy Rates with Co-Infection 2018-2023</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81782720"/>
              </p:ext>
            </p:extLst>
          </p:nvPr>
        </p:nvGraphicFramePr>
        <p:xfrm>
          <a:off x="457202" y="4473388"/>
          <a:ext cx="8190468" cy="1615440"/>
        </p:xfrm>
        <a:graphic>
          <a:graphicData uri="http://schemas.openxmlformats.org/drawingml/2006/table">
            <a:tbl>
              <a:tblPr firstRow="1" bandRow="1">
                <a:tableStyleId>{93296810-A885-4BE3-A3E7-6D5BEEA58F35}</a:tableStyleId>
              </a:tblPr>
              <a:tblGrid>
                <a:gridCol w="1365078">
                  <a:extLst>
                    <a:ext uri="{9D8B030D-6E8A-4147-A177-3AD203B41FA5}">
                      <a16:colId xmlns:a16="http://schemas.microsoft.com/office/drawing/2014/main" val="2509076920"/>
                    </a:ext>
                  </a:extLst>
                </a:gridCol>
                <a:gridCol w="1365078">
                  <a:extLst>
                    <a:ext uri="{9D8B030D-6E8A-4147-A177-3AD203B41FA5}">
                      <a16:colId xmlns:a16="http://schemas.microsoft.com/office/drawing/2014/main" val="3142493895"/>
                    </a:ext>
                  </a:extLst>
                </a:gridCol>
                <a:gridCol w="1365078">
                  <a:extLst>
                    <a:ext uri="{9D8B030D-6E8A-4147-A177-3AD203B41FA5}">
                      <a16:colId xmlns:a16="http://schemas.microsoft.com/office/drawing/2014/main" val="1014117187"/>
                    </a:ext>
                  </a:extLst>
                </a:gridCol>
                <a:gridCol w="1365078">
                  <a:extLst>
                    <a:ext uri="{9D8B030D-6E8A-4147-A177-3AD203B41FA5}">
                      <a16:colId xmlns:a16="http://schemas.microsoft.com/office/drawing/2014/main" val="1683650853"/>
                    </a:ext>
                  </a:extLst>
                </a:gridCol>
                <a:gridCol w="1365078">
                  <a:extLst>
                    <a:ext uri="{9D8B030D-6E8A-4147-A177-3AD203B41FA5}">
                      <a16:colId xmlns:a16="http://schemas.microsoft.com/office/drawing/2014/main" val="294321442"/>
                    </a:ext>
                  </a:extLst>
                </a:gridCol>
                <a:gridCol w="1365078">
                  <a:extLst>
                    <a:ext uri="{9D8B030D-6E8A-4147-A177-3AD203B41FA5}">
                      <a16:colId xmlns:a16="http://schemas.microsoft.com/office/drawing/2014/main" val="3165225975"/>
                    </a:ext>
                  </a:extLst>
                </a:gridCol>
              </a:tblGrid>
              <a:tr h="251741">
                <a:tc>
                  <a:txBody>
                    <a:bodyPr/>
                    <a:lstStyle/>
                    <a:p>
                      <a:pPr algn="ctr"/>
                      <a:r>
                        <a:rPr lang="en-US" sz="800" dirty="0"/>
                        <a:t>Year</a:t>
                      </a:r>
                    </a:p>
                  </a:txBody>
                  <a:tcPr anchor="ctr"/>
                </a:tc>
                <a:tc>
                  <a:txBody>
                    <a:bodyPr/>
                    <a:lstStyle/>
                    <a:p>
                      <a:pPr algn="ctr"/>
                      <a:r>
                        <a:rPr lang="en-US" sz="800" dirty="0"/>
                        <a:t>Number of Pregnant</a:t>
                      </a:r>
                      <a:r>
                        <a:rPr lang="en-US" sz="800" baseline="0" dirty="0"/>
                        <a:t> HIV+ Patients</a:t>
                      </a:r>
                      <a:endParaRPr lang="en-US" sz="800" dirty="0"/>
                    </a:p>
                  </a:txBody>
                  <a:tcPr anchor="ctr"/>
                </a:tc>
                <a:tc>
                  <a:txBody>
                    <a:bodyPr/>
                    <a:lstStyle/>
                    <a:p>
                      <a:pPr algn="ctr"/>
                      <a:r>
                        <a:rPr lang="en-US" sz="800" dirty="0"/>
                        <a:t>Syphilis</a:t>
                      </a:r>
                    </a:p>
                  </a:txBody>
                  <a:tcPr anchor="ctr"/>
                </a:tc>
                <a:tc>
                  <a:txBody>
                    <a:bodyPr/>
                    <a:lstStyle/>
                    <a:p>
                      <a:pPr algn="ctr"/>
                      <a:r>
                        <a:rPr lang="en-US" sz="800" dirty="0"/>
                        <a:t>Herpes </a:t>
                      </a:r>
                    </a:p>
                  </a:txBody>
                  <a:tcPr anchor="ctr"/>
                </a:tc>
                <a:tc>
                  <a:txBody>
                    <a:bodyPr/>
                    <a:lstStyle/>
                    <a:p>
                      <a:pPr algn="ctr"/>
                      <a:r>
                        <a:rPr lang="en-US" sz="800" dirty="0"/>
                        <a:t>Chlamydia</a:t>
                      </a:r>
                    </a:p>
                  </a:txBody>
                  <a:tcPr anchor="ctr"/>
                </a:tc>
                <a:tc>
                  <a:txBody>
                    <a:bodyPr/>
                    <a:lstStyle/>
                    <a:p>
                      <a:pPr algn="ctr"/>
                      <a:r>
                        <a:rPr lang="en-US" sz="800" dirty="0"/>
                        <a:t>Gonorrhea</a:t>
                      </a:r>
                    </a:p>
                  </a:txBody>
                  <a:tcPr anchor="ctr"/>
                </a:tc>
                <a:extLst>
                  <a:ext uri="{0D108BD9-81ED-4DB2-BD59-A6C34878D82A}">
                    <a16:rowId xmlns:a16="http://schemas.microsoft.com/office/drawing/2014/main" val="1540711564"/>
                  </a:ext>
                </a:extLst>
              </a:tr>
              <a:tr h="125522">
                <a:tc>
                  <a:txBody>
                    <a:bodyPr/>
                    <a:lstStyle/>
                    <a:p>
                      <a:pPr algn="ctr"/>
                      <a:r>
                        <a:rPr lang="en-US" sz="800" dirty="0"/>
                        <a:t>2018</a:t>
                      </a:r>
                    </a:p>
                  </a:txBody>
                  <a:tcPr anchor="ctr"/>
                </a:tc>
                <a:tc>
                  <a:txBody>
                    <a:bodyPr/>
                    <a:lstStyle/>
                    <a:p>
                      <a:pPr algn="ctr"/>
                      <a:r>
                        <a:rPr lang="en-US" sz="800" dirty="0"/>
                        <a:t>5</a:t>
                      </a:r>
                    </a:p>
                  </a:txBody>
                  <a:tcPr anchor="ctr"/>
                </a:tc>
                <a:tc>
                  <a:txBody>
                    <a:bodyPr/>
                    <a:lstStyle/>
                    <a:p>
                      <a:pPr algn="ctr"/>
                      <a:r>
                        <a:rPr lang="en-US" sz="800" dirty="0"/>
                        <a:t>0%</a:t>
                      </a:r>
                    </a:p>
                  </a:txBody>
                  <a:tcPr anchor="ctr"/>
                </a:tc>
                <a:tc>
                  <a:txBody>
                    <a:bodyPr/>
                    <a:lstStyle/>
                    <a:p>
                      <a:pPr algn="ctr"/>
                      <a:r>
                        <a:rPr lang="en-US" sz="800" dirty="0"/>
                        <a:t>20%</a:t>
                      </a:r>
                    </a:p>
                  </a:txBody>
                  <a:tcPr anchor="ctr"/>
                </a:tc>
                <a:tc>
                  <a:txBody>
                    <a:bodyPr/>
                    <a:lstStyle/>
                    <a:p>
                      <a:pPr algn="ctr"/>
                      <a:r>
                        <a:rPr lang="en-US" sz="800" dirty="0"/>
                        <a:t>0%</a:t>
                      </a:r>
                    </a:p>
                  </a:txBody>
                  <a:tcPr anchor="ctr"/>
                </a:tc>
                <a:tc>
                  <a:txBody>
                    <a:bodyPr/>
                    <a:lstStyle/>
                    <a:p>
                      <a:pPr algn="ctr"/>
                      <a:r>
                        <a:rPr lang="en-US" sz="800" dirty="0"/>
                        <a:t>0%</a:t>
                      </a:r>
                    </a:p>
                  </a:txBody>
                  <a:tcPr anchor="ctr"/>
                </a:tc>
                <a:extLst>
                  <a:ext uri="{0D108BD9-81ED-4DB2-BD59-A6C34878D82A}">
                    <a16:rowId xmlns:a16="http://schemas.microsoft.com/office/drawing/2014/main" val="2058381280"/>
                  </a:ext>
                </a:extLst>
              </a:tr>
              <a:tr h="125522">
                <a:tc>
                  <a:txBody>
                    <a:bodyPr/>
                    <a:lstStyle/>
                    <a:p>
                      <a:pPr algn="ctr"/>
                      <a:r>
                        <a:rPr lang="en-US" sz="800" dirty="0"/>
                        <a:t>2019</a:t>
                      </a:r>
                    </a:p>
                  </a:txBody>
                  <a:tcPr anchor="ctr"/>
                </a:tc>
                <a:tc>
                  <a:txBody>
                    <a:bodyPr/>
                    <a:lstStyle/>
                    <a:p>
                      <a:pPr algn="ctr"/>
                      <a:r>
                        <a:rPr lang="en-US" sz="800" dirty="0"/>
                        <a:t>7</a:t>
                      </a:r>
                    </a:p>
                  </a:txBody>
                  <a:tcPr anchor="ctr"/>
                </a:tc>
                <a:tc>
                  <a:txBody>
                    <a:bodyPr/>
                    <a:lstStyle/>
                    <a:p>
                      <a:pPr algn="ctr"/>
                      <a:r>
                        <a:rPr lang="en-US" sz="800" dirty="0"/>
                        <a:t>43%</a:t>
                      </a:r>
                    </a:p>
                  </a:txBody>
                  <a:tcPr anchor="ctr"/>
                </a:tc>
                <a:tc>
                  <a:txBody>
                    <a:bodyPr/>
                    <a:lstStyle/>
                    <a:p>
                      <a:pPr algn="ctr"/>
                      <a:r>
                        <a:rPr lang="en-US" sz="800" dirty="0"/>
                        <a:t>43%</a:t>
                      </a:r>
                    </a:p>
                  </a:txBody>
                  <a:tcPr anchor="ctr"/>
                </a:tc>
                <a:tc>
                  <a:txBody>
                    <a:bodyPr/>
                    <a:lstStyle/>
                    <a:p>
                      <a:pPr algn="ctr"/>
                      <a:r>
                        <a:rPr lang="en-US" sz="800" dirty="0"/>
                        <a:t>14%</a:t>
                      </a:r>
                    </a:p>
                  </a:txBody>
                  <a:tcPr anchor="ctr"/>
                </a:tc>
                <a:tc>
                  <a:txBody>
                    <a:bodyPr/>
                    <a:lstStyle/>
                    <a:p>
                      <a:pPr algn="ctr"/>
                      <a:r>
                        <a:rPr lang="en-US" sz="800" dirty="0"/>
                        <a:t>0%</a:t>
                      </a:r>
                    </a:p>
                  </a:txBody>
                  <a:tcPr anchor="ctr"/>
                </a:tc>
                <a:extLst>
                  <a:ext uri="{0D108BD9-81ED-4DB2-BD59-A6C34878D82A}">
                    <a16:rowId xmlns:a16="http://schemas.microsoft.com/office/drawing/2014/main" val="3570168362"/>
                  </a:ext>
                </a:extLst>
              </a:tr>
              <a:tr h="125522">
                <a:tc>
                  <a:txBody>
                    <a:bodyPr/>
                    <a:lstStyle/>
                    <a:p>
                      <a:pPr algn="ctr"/>
                      <a:r>
                        <a:rPr lang="en-US" sz="800" dirty="0"/>
                        <a:t>2020</a:t>
                      </a:r>
                    </a:p>
                  </a:txBody>
                  <a:tcPr anchor="ctr"/>
                </a:tc>
                <a:tc>
                  <a:txBody>
                    <a:bodyPr/>
                    <a:lstStyle/>
                    <a:p>
                      <a:pPr algn="ctr"/>
                      <a:r>
                        <a:rPr lang="en-US" sz="800" dirty="0"/>
                        <a:t>7</a:t>
                      </a:r>
                    </a:p>
                  </a:txBody>
                  <a:tcPr anchor="ctr"/>
                </a:tc>
                <a:tc>
                  <a:txBody>
                    <a:bodyPr/>
                    <a:lstStyle/>
                    <a:p>
                      <a:pPr algn="ctr"/>
                      <a:r>
                        <a:rPr lang="en-US" sz="800" dirty="0"/>
                        <a:t>29%</a:t>
                      </a:r>
                    </a:p>
                  </a:txBody>
                  <a:tcPr anchor="ctr"/>
                </a:tc>
                <a:tc>
                  <a:txBody>
                    <a:bodyPr/>
                    <a:lstStyle/>
                    <a:p>
                      <a:pPr algn="ctr"/>
                      <a:r>
                        <a:rPr lang="en-US" sz="800" dirty="0"/>
                        <a:t>43%</a:t>
                      </a:r>
                    </a:p>
                  </a:txBody>
                  <a:tcPr anchor="ctr"/>
                </a:tc>
                <a:tc>
                  <a:txBody>
                    <a:bodyPr/>
                    <a:lstStyle/>
                    <a:p>
                      <a:pPr algn="ctr"/>
                      <a:r>
                        <a:rPr lang="en-US" sz="800" dirty="0"/>
                        <a:t>0%</a:t>
                      </a:r>
                    </a:p>
                  </a:txBody>
                  <a:tcPr anchor="ctr"/>
                </a:tc>
                <a:tc>
                  <a:txBody>
                    <a:bodyPr/>
                    <a:lstStyle/>
                    <a:p>
                      <a:pPr algn="ctr"/>
                      <a:r>
                        <a:rPr lang="en-US" sz="800" dirty="0"/>
                        <a:t>29%</a:t>
                      </a:r>
                    </a:p>
                  </a:txBody>
                  <a:tcPr anchor="ctr"/>
                </a:tc>
                <a:extLst>
                  <a:ext uri="{0D108BD9-81ED-4DB2-BD59-A6C34878D82A}">
                    <a16:rowId xmlns:a16="http://schemas.microsoft.com/office/drawing/2014/main" val="2996353044"/>
                  </a:ext>
                </a:extLst>
              </a:tr>
              <a:tr h="125522">
                <a:tc>
                  <a:txBody>
                    <a:bodyPr/>
                    <a:lstStyle/>
                    <a:p>
                      <a:pPr algn="ctr"/>
                      <a:r>
                        <a:rPr lang="en-US" sz="800" dirty="0"/>
                        <a:t>2021</a:t>
                      </a:r>
                    </a:p>
                  </a:txBody>
                  <a:tcPr anchor="ctr"/>
                </a:tc>
                <a:tc>
                  <a:txBody>
                    <a:bodyPr/>
                    <a:lstStyle/>
                    <a:p>
                      <a:pPr algn="ctr"/>
                      <a:r>
                        <a:rPr lang="en-US" sz="800" dirty="0"/>
                        <a:t>4</a:t>
                      </a:r>
                    </a:p>
                  </a:txBody>
                  <a:tcPr anchor="ctr"/>
                </a:tc>
                <a:tc>
                  <a:txBody>
                    <a:bodyPr/>
                    <a:lstStyle/>
                    <a:p>
                      <a:pPr algn="ctr"/>
                      <a:r>
                        <a:rPr lang="en-US" sz="800" dirty="0"/>
                        <a:t>0%</a:t>
                      </a:r>
                    </a:p>
                  </a:txBody>
                  <a:tcPr anchor="ctr"/>
                </a:tc>
                <a:tc>
                  <a:txBody>
                    <a:bodyPr/>
                    <a:lstStyle/>
                    <a:p>
                      <a:pPr algn="ctr"/>
                      <a:r>
                        <a:rPr lang="en-US" sz="800" dirty="0"/>
                        <a:t>25%</a:t>
                      </a:r>
                    </a:p>
                  </a:txBody>
                  <a:tcPr anchor="ctr"/>
                </a:tc>
                <a:tc>
                  <a:txBody>
                    <a:bodyPr/>
                    <a:lstStyle/>
                    <a:p>
                      <a:pPr algn="ctr"/>
                      <a:r>
                        <a:rPr lang="en-US" sz="800" dirty="0"/>
                        <a:t>25%</a:t>
                      </a:r>
                    </a:p>
                  </a:txBody>
                  <a:tcPr anchor="ctr"/>
                </a:tc>
                <a:tc>
                  <a:txBody>
                    <a:bodyPr/>
                    <a:lstStyle/>
                    <a:p>
                      <a:pPr algn="ctr"/>
                      <a:r>
                        <a:rPr lang="en-US" sz="800" dirty="0"/>
                        <a:t>0%</a:t>
                      </a:r>
                    </a:p>
                  </a:txBody>
                  <a:tcPr anchor="ctr"/>
                </a:tc>
                <a:extLst>
                  <a:ext uri="{0D108BD9-81ED-4DB2-BD59-A6C34878D82A}">
                    <a16:rowId xmlns:a16="http://schemas.microsoft.com/office/drawing/2014/main" val="1156095461"/>
                  </a:ext>
                </a:extLst>
              </a:tr>
              <a:tr h="125522">
                <a:tc>
                  <a:txBody>
                    <a:bodyPr/>
                    <a:lstStyle/>
                    <a:p>
                      <a:pPr algn="ctr"/>
                      <a:r>
                        <a:rPr lang="en-US" sz="800" dirty="0"/>
                        <a:t>2022</a:t>
                      </a:r>
                    </a:p>
                  </a:txBody>
                  <a:tcPr anchor="ctr"/>
                </a:tc>
                <a:tc>
                  <a:txBody>
                    <a:bodyPr/>
                    <a:lstStyle/>
                    <a:p>
                      <a:pPr algn="ctr"/>
                      <a:r>
                        <a:rPr lang="en-US" sz="800" b="1" dirty="0"/>
                        <a:t>11</a:t>
                      </a:r>
                    </a:p>
                  </a:txBody>
                  <a:tcPr anchor="ctr"/>
                </a:tc>
                <a:tc>
                  <a:txBody>
                    <a:bodyPr/>
                    <a:lstStyle/>
                    <a:p>
                      <a:pPr algn="ctr"/>
                      <a:r>
                        <a:rPr lang="en-US" sz="800" b="1" dirty="0"/>
                        <a:t>9%</a:t>
                      </a:r>
                    </a:p>
                  </a:txBody>
                  <a:tcPr anchor="ctr"/>
                </a:tc>
                <a:tc>
                  <a:txBody>
                    <a:bodyPr/>
                    <a:lstStyle/>
                    <a:p>
                      <a:pPr algn="ctr"/>
                      <a:r>
                        <a:rPr lang="en-US" sz="800" b="1" dirty="0"/>
                        <a:t>36%</a:t>
                      </a:r>
                    </a:p>
                  </a:txBody>
                  <a:tcPr anchor="ctr"/>
                </a:tc>
                <a:tc>
                  <a:txBody>
                    <a:bodyPr/>
                    <a:lstStyle/>
                    <a:p>
                      <a:pPr algn="ctr"/>
                      <a:r>
                        <a:rPr lang="en-US" sz="800" dirty="0"/>
                        <a:t>0%</a:t>
                      </a:r>
                    </a:p>
                  </a:txBody>
                  <a:tcPr anchor="ctr"/>
                </a:tc>
                <a:tc>
                  <a:txBody>
                    <a:bodyPr/>
                    <a:lstStyle/>
                    <a:p>
                      <a:pPr algn="ctr"/>
                      <a:r>
                        <a:rPr lang="en-US" sz="800" dirty="0"/>
                        <a:t>0%</a:t>
                      </a:r>
                    </a:p>
                  </a:txBody>
                  <a:tcPr anchor="ctr"/>
                </a:tc>
                <a:extLst>
                  <a:ext uri="{0D108BD9-81ED-4DB2-BD59-A6C34878D82A}">
                    <a16:rowId xmlns:a16="http://schemas.microsoft.com/office/drawing/2014/main" val="562434583"/>
                  </a:ext>
                </a:extLst>
              </a:tr>
              <a:tr h="125522">
                <a:tc>
                  <a:txBody>
                    <a:bodyPr/>
                    <a:lstStyle/>
                    <a:p>
                      <a:pPr algn="ctr"/>
                      <a:r>
                        <a:rPr lang="en-US" sz="800" dirty="0"/>
                        <a:t>2023</a:t>
                      </a:r>
                    </a:p>
                  </a:txBody>
                  <a:tcPr anchor="ctr"/>
                </a:tc>
                <a:tc>
                  <a:txBody>
                    <a:bodyPr/>
                    <a:lstStyle/>
                    <a:p>
                      <a:pPr algn="ctr"/>
                      <a:r>
                        <a:rPr lang="en-US" sz="800" b="1" dirty="0"/>
                        <a:t>10</a:t>
                      </a:r>
                    </a:p>
                  </a:txBody>
                  <a:tcPr anchor="ctr"/>
                </a:tc>
                <a:tc>
                  <a:txBody>
                    <a:bodyPr/>
                    <a:lstStyle/>
                    <a:p>
                      <a:pPr algn="ctr"/>
                      <a:r>
                        <a:rPr lang="en-US" sz="800" b="1" dirty="0"/>
                        <a:t>60%</a:t>
                      </a:r>
                    </a:p>
                  </a:txBody>
                  <a:tcPr anchor="ctr"/>
                </a:tc>
                <a:tc>
                  <a:txBody>
                    <a:bodyPr/>
                    <a:lstStyle/>
                    <a:p>
                      <a:pPr algn="ctr"/>
                      <a:r>
                        <a:rPr lang="en-US" sz="800" b="1" dirty="0"/>
                        <a:t>20%</a:t>
                      </a:r>
                    </a:p>
                  </a:txBody>
                  <a:tcPr anchor="ctr"/>
                </a:tc>
                <a:tc>
                  <a:txBody>
                    <a:bodyPr/>
                    <a:lstStyle/>
                    <a:p>
                      <a:pPr algn="ctr"/>
                      <a:r>
                        <a:rPr lang="en-US" sz="800" dirty="0"/>
                        <a:t>0%</a:t>
                      </a:r>
                    </a:p>
                  </a:txBody>
                  <a:tcPr anchor="ctr"/>
                </a:tc>
                <a:tc>
                  <a:txBody>
                    <a:bodyPr/>
                    <a:lstStyle/>
                    <a:p>
                      <a:pPr algn="ctr"/>
                      <a:r>
                        <a:rPr lang="en-US" sz="800" dirty="0"/>
                        <a:t>0%</a:t>
                      </a:r>
                    </a:p>
                  </a:txBody>
                  <a:tcPr anchor="ctr"/>
                </a:tc>
                <a:extLst>
                  <a:ext uri="{0D108BD9-81ED-4DB2-BD59-A6C34878D82A}">
                    <a16:rowId xmlns:a16="http://schemas.microsoft.com/office/drawing/2014/main" val="2254609594"/>
                  </a:ext>
                </a:extLst>
              </a:tr>
            </a:tbl>
          </a:graphicData>
        </a:graphic>
      </p:graphicFrame>
      <p:sp>
        <p:nvSpPr>
          <p:cNvPr id="4" name="Slide Number Placeholder 3"/>
          <p:cNvSpPr>
            <a:spLocks noGrp="1"/>
          </p:cNvSpPr>
          <p:nvPr>
            <p:ph type="sldNum" sz="quarter" idx="12"/>
          </p:nvPr>
        </p:nvSpPr>
        <p:spPr/>
        <p:txBody>
          <a:bodyPr/>
          <a:lstStyle/>
          <a:p>
            <a:fld id="{1D2EA5EF-C699-AF4C-BA42-C0A1CAAB713C}" type="slidenum">
              <a:rPr lang="en-US" smtClean="0"/>
              <a:t>15</a:t>
            </a:fld>
            <a:endParaRPr lang="en-US" dirty="0"/>
          </a:p>
        </p:txBody>
      </p:sp>
      <p:pic>
        <p:nvPicPr>
          <p:cNvPr id="8" name="Content Placeholder 7" descr="Line graph of pregnancy rates with co-infection from 2018-2023. Syphilis increased from 2018-2019, decreased until 2021, then increased to 60% in 2023. Herpes varied between 20%-43%, starting and ending at 20%. Chlamydia increased from 2018-2019, decreased 2019-2020, increased from 2020-2021, then decreased to 0% in 2022 and 2023. Gonorrhea was at 0% for all years except 2020, when it was at 29%.">
            <a:extLst>
              <a:ext uri="{FF2B5EF4-FFF2-40B4-BE49-F238E27FC236}">
                <a16:creationId xmlns:a16="http://schemas.microsoft.com/office/drawing/2014/main" id="{3FC6E9B3-B272-E692-4179-4FAAC0D23A2B}"/>
              </a:ext>
            </a:extLst>
          </p:cNvPr>
          <p:cNvPicPr>
            <a:picLocks noGrp="1" noChangeAspect="1"/>
          </p:cNvPicPr>
          <p:nvPr>
            <p:ph sz="half" idx="1"/>
          </p:nvPr>
        </p:nvPicPr>
        <p:blipFill>
          <a:blip r:embed="rId3"/>
          <a:stretch>
            <a:fillRect/>
          </a:stretch>
        </p:blipFill>
        <p:spPr>
          <a:xfrm>
            <a:off x="0" y="1443224"/>
            <a:ext cx="9080428" cy="3030163"/>
          </a:xfrm>
        </p:spPr>
      </p:pic>
      <p:sp>
        <p:nvSpPr>
          <p:cNvPr id="3" name="TextBox 2">
            <a:extLst>
              <a:ext uri="{FF2B5EF4-FFF2-40B4-BE49-F238E27FC236}">
                <a16:creationId xmlns:a16="http://schemas.microsoft.com/office/drawing/2014/main" id="{D25EEC47-87C1-9588-D9DD-3DFCB78305F5}"/>
              </a:ext>
            </a:extLst>
          </p:cNvPr>
          <p:cNvSpPr txBox="1"/>
          <p:nvPr/>
        </p:nvSpPr>
        <p:spPr>
          <a:xfrm>
            <a:off x="0" y="4056279"/>
            <a:ext cx="2411604" cy="400110"/>
          </a:xfrm>
          <a:prstGeom prst="rect">
            <a:avLst/>
          </a:prstGeom>
          <a:noFill/>
        </p:spPr>
        <p:txBody>
          <a:bodyPr wrap="square" rtlCol="0">
            <a:spAutoFit/>
          </a:bodyPr>
          <a:lstStyle/>
          <a:p>
            <a:r>
              <a:rPr lang="en-US" sz="1000" dirty="0"/>
              <a:t>Source: Community Medical Centers Special Services Clinic Data</a:t>
            </a:r>
          </a:p>
        </p:txBody>
      </p:sp>
    </p:spTree>
    <p:extLst>
      <p:ext uri="{BB962C8B-B14F-4D97-AF65-F5344CB8AC3E}">
        <p14:creationId xmlns:p14="http://schemas.microsoft.com/office/powerpoint/2010/main" val="260880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3">
            <a:extLst>
              <a:ext uri="{C183D7F6-B498-43B3-948B-1728B52AA6E4}">
                <adec:decorative xmlns:adec="http://schemas.microsoft.com/office/drawing/2017/decorative" val="1"/>
              </a:ext>
            </a:extLst>
          </p:cNvPr>
          <p:cNvSpPr/>
          <p:nvPr/>
        </p:nvSpPr>
        <p:spPr>
          <a:xfrm>
            <a:off x="5214834" y="1914726"/>
            <a:ext cx="2294174" cy="2294174"/>
          </a:xfrm>
          <a:custGeom>
            <a:avLst/>
            <a:gdLst/>
            <a:ahLst/>
            <a:cxnLst/>
            <a:rect l="l" t="t" r="r" b="b"/>
            <a:pathLst>
              <a:path w="2294174" h="2294174">
                <a:moveTo>
                  <a:pt x="0" y="0"/>
                </a:moveTo>
                <a:lnTo>
                  <a:pt x="2294174" y="0"/>
                </a:lnTo>
                <a:lnTo>
                  <a:pt x="2294174" y="2294174"/>
                </a:lnTo>
                <a:lnTo>
                  <a:pt x="0" y="2294174"/>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l="-271" r="-271"/>
            </a:stretch>
          </a:blipFill>
          <a:ln>
            <a:noFill/>
          </a:ln>
        </p:spPr>
        <p:txBody>
          <a:bodyPr/>
          <a:lstStyle/>
          <a:p>
            <a:endParaRPr lang="en-US"/>
          </a:p>
        </p:txBody>
      </p:sp>
      <p:sp>
        <p:nvSpPr>
          <p:cNvPr id="24" name="Freeform 3">
            <a:extLst>
              <a:ext uri="{C183D7F6-B498-43B3-948B-1728B52AA6E4}">
                <adec:decorative xmlns:adec="http://schemas.microsoft.com/office/drawing/2017/decorative" val="1"/>
              </a:ext>
            </a:extLst>
          </p:cNvPr>
          <p:cNvSpPr/>
          <p:nvPr/>
        </p:nvSpPr>
        <p:spPr>
          <a:xfrm>
            <a:off x="1774820" y="1798359"/>
            <a:ext cx="2294174" cy="2294174"/>
          </a:xfrm>
          <a:custGeom>
            <a:avLst/>
            <a:gdLst/>
            <a:ahLst/>
            <a:cxnLst/>
            <a:rect l="l" t="t" r="r" b="b"/>
            <a:pathLst>
              <a:path w="2294174" h="2294174">
                <a:moveTo>
                  <a:pt x="0" y="0"/>
                </a:moveTo>
                <a:lnTo>
                  <a:pt x="2294174" y="0"/>
                </a:lnTo>
                <a:lnTo>
                  <a:pt x="2294174" y="2294174"/>
                </a:lnTo>
                <a:lnTo>
                  <a:pt x="0" y="2294174"/>
                </a:lnTo>
                <a:lnTo>
                  <a:pt x="0" y="0"/>
                </a:lnTo>
                <a:close/>
              </a:path>
            </a:pathLst>
          </a:custGeom>
          <a:blipFill>
            <a:blip r:embed="rId3">
              <a:duotone>
                <a:prstClr val="black"/>
                <a:schemeClr val="accent6">
                  <a:tint val="45000"/>
                  <a:satMod val="400000"/>
                </a:schemeClr>
              </a:duotone>
              <a:extLst>
                <a:ext uri="{96DAC541-7B7A-43D3-8B79-37D633B846F1}">
                  <asvg:svgBlip xmlns:asvg="http://schemas.microsoft.com/office/drawing/2016/SVG/main" r:embed="rId4"/>
                </a:ext>
              </a:extLst>
            </a:blip>
            <a:stretch>
              <a:fillRect l="-271" r="-271"/>
            </a:stretch>
          </a:blipFill>
          <a:ln>
            <a:noFill/>
          </a:ln>
        </p:spPr>
        <p:txBody>
          <a:bodyPr/>
          <a:lstStyle/>
          <a:p>
            <a:endParaRPr lang="en-US"/>
          </a:p>
        </p:txBody>
      </p:sp>
      <p:sp>
        <p:nvSpPr>
          <p:cNvPr id="32" name="Title 31"/>
          <p:cNvSpPr>
            <a:spLocks noGrp="1"/>
          </p:cNvSpPr>
          <p:nvPr>
            <p:ph type="title"/>
          </p:nvPr>
        </p:nvSpPr>
        <p:spPr/>
        <p:txBody>
          <a:bodyPr/>
          <a:lstStyle/>
          <a:p>
            <a:pPr algn="ctr"/>
            <a:r>
              <a:rPr lang="en-US" sz="6600" b="1" dirty="0">
                <a:effectLst>
                  <a:outerShdw blurRad="38100" dist="38100" dir="2700000" algn="tl">
                    <a:srgbClr val="000000">
                      <a:alpha val="43137"/>
                    </a:srgbClr>
                  </a:outerShdw>
                </a:effectLst>
              </a:rPr>
              <a:t>The Problem </a:t>
            </a:r>
          </a:p>
        </p:txBody>
      </p:sp>
      <p:sp>
        <p:nvSpPr>
          <p:cNvPr id="15" name="Freeform 5">
            <a:extLst>
              <a:ext uri="{C183D7F6-B498-43B3-948B-1728B52AA6E4}">
                <adec:decorative xmlns:adec="http://schemas.microsoft.com/office/drawing/2017/decorative" val="1"/>
              </a:ext>
            </a:extLst>
          </p:cNvPr>
          <p:cNvSpPr/>
          <p:nvPr/>
        </p:nvSpPr>
        <p:spPr>
          <a:xfrm>
            <a:off x="0" y="1694631"/>
            <a:ext cx="2624328" cy="2624328"/>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2060"/>
          </a:solidFill>
        </p:spPr>
        <p:txBody>
          <a:bodyPr/>
          <a:lstStyle/>
          <a:p>
            <a:endParaRPr lang="en-US"/>
          </a:p>
        </p:txBody>
      </p:sp>
      <p:sp>
        <p:nvSpPr>
          <p:cNvPr id="16" name="TextBox 11"/>
          <p:cNvSpPr txBox="1"/>
          <p:nvPr/>
        </p:nvSpPr>
        <p:spPr>
          <a:xfrm>
            <a:off x="454914" y="2521112"/>
            <a:ext cx="1714500" cy="1081405"/>
          </a:xfrm>
          <a:prstGeom prst="rect">
            <a:avLst/>
          </a:prstGeom>
        </p:spPr>
        <p:txBody>
          <a:bodyPr lIns="0" tIns="0" rIns="0" bIns="0" rtlCol="0" anchor="t">
            <a:spAutoFit/>
          </a:bodyPr>
          <a:lstStyle/>
          <a:p>
            <a:pPr algn="ctr">
              <a:lnSpc>
                <a:spcPts val="8050"/>
              </a:lnSpc>
            </a:pPr>
            <a:r>
              <a:rPr lang="en-US" sz="8050" dirty="0">
                <a:solidFill>
                  <a:srgbClr val="FFFFFF"/>
                </a:solidFill>
                <a:latin typeface="Aleo 1 Bold"/>
              </a:rPr>
              <a:t>01</a:t>
            </a:r>
          </a:p>
        </p:txBody>
      </p:sp>
      <p:grpSp>
        <p:nvGrpSpPr>
          <p:cNvPr id="17" name="Group 9">
            <a:extLst>
              <a:ext uri="{C183D7F6-B498-43B3-948B-1728B52AA6E4}">
                <adec:decorative xmlns:adec="http://schemas.microsoft.com/office/drawing/2017/decorative" val="1"/>
              </a:ext>
            </a:extLst>
          </p:cNvPr>
          <p:cNvGrpSpPr>
            <a:grpSpLocks noChangeAspect="1"/>
          </p:cNvGrpSpPr>
          <p:nvPr/>
        </p:nvGrpSpPr>
        <p:grpSpPr>
          <a:xfrm>
            <a:off x="3180960" y="1698837"/>
            <a:ext cx="2624328" cy="2624328"/>
            <a:chOff x="0" y="0"/>
            <a:chExt cx="6350000" cy="6350000"/>
          </a:xfrm>
          <a:solidFill>
            <a:schemeClr val="accent6"/>
          </a:solidFill>
        </p:grpSpPr>
        <p:sp>
          <p:nvSpPr>
            <p:cNvPr id="18"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pFill/>
          </p:spPr>
          <p:txBody>
            <a:bodyPr/>
            <a:lstStyle/>
            <a:p>
              <a:endParaRPr lang="en-US"/>
            </a:p>
          </p:txBody>
        </p:sp>
      </p:grpSp>
      <p:grpSp>
        <p:nvGrpSpPr>
          <p:cNvPr id="19" name="Group 7">
            <a:extLst>
              <a:ext uri="{C183D7F6-B498-43B3-948B-1728B52AA6E4}">
                <adec:decorative xmlns:adec="http://schemas.microsoft.com/office/drawing/2017/decorative" val="1"/>
              </a:ext>
            </a:extLst>
          </p:cNvPr>
          <p:cNvGrpSpPr>
            <a:grpSpLocks noChangeAspect="1"/>
          </p:cNvGrpSpPr>
          <p:nvPr/>
        </p:nvGrpSpPr>
        <p:grpSpPr>
          <a:xfrm>
            <a:off x="6361921" y="1749650"/>
            <a:ext cx="2624328" cy="2624328"/>
            <a:chOff x="0" y="0"/>
            <a:chExt cx="6350000" cy="6350000"/>
          </a:xfrm>
        </p:grpSpPr>
        <p:sp>
          <p:nvSpPr>
            <p:cNvPr id="20"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2F5F98"/>
            </a:solidFill>
          </p:spPr>
          <p:txBody>
            <a:bodyPr/>
            <a:lstStyle/>
            <a:p>
              <a:endParaRPr lang="en-US"/>
            </a:p>
          </p:txBody>
        </p:sp>
      </p:grpSp>
      <p:pic>
        <p:nvPicPr>
          <p:cNvPr id="22" name="Picture 2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77995" y="1982728"/>
            <a:ext cx="2365453" cy="2158171"/>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91358" y="2071740"/>
            <a:ext cx="2365453" cy="2158171"/>
          </a:xfrm>
          <a:prstGeom prst="rect">
            <a:avLst/>
          </a:prstGeom>
        </p:spPr>
      </p:pic>
      <p:sp>
        <p:nvSpPr>
          <p:cNvPr id="26" name="Rectangle 25"/>
          <p:cNvSpPr/>
          <p:nvPr/>
        </p:nvSpPr>
        <p:spPr>
          <a:xfrm>
            <a:off x="296425" y="4515486"/>
            <a:ext cx="2125745" cy="1250983"/>
          </a:xfrm>
          <a:prstGeom prst="rect">
            <a:avLst/>
          </a:prstGeom>
        </p:spPr>
        <p:txBody>
          <a:bodyPr wrap="square">
            <a:spAutoFit/>
          </a:bodyPr>
          <a:lstStyle/>
          <a:p>
            <a:pPr algn="ctr">
              <a:lnSpc>
                <a:spcPts val="2253"/>
              </a:lnSpc>
            </a:pPr>
            <a:r>
              <a:rPr lang="en-US" spc="48" dirty="0">
                <a:solidFill>
                  <a:srgbClr val="FF0000"/>
                </a:solidFill>
                <a:latin typeface="Glacial Indifference"/>
              </a:rPr>
              <a:t>Shortage of ID and HIV experienced Providers</a:t>
            </a:r>
          </a:p>
        </p:txBody>
      </p:sp>
      <p:sp>
        <p:nvSpPr>
          <p:cNvPr id="28" name="Rectangle 27"/>
          <p:cNvSpPr/>
          <p:nvPr/>
        </p:nvSpPr>
        <p:spPr>
          <a:xfrm>
            <a:off x="3348872" y="4411284"/>
            <a:ext cx="2721990" cy="1272143"/>
          </a:xfrm>
          <a:prstGeom prst="rect">
            <a:avLst/>
          </a:prstGeom>
        </p:spPr>
        <p:txBody>
          <a:bodyPr wrap="square">
            <a:spAutoFit/>
          </a:bodyPr>
          <a:lstStyle/>
          <a:p>
            <a:pPr algn="ctr">
              <a:lnSpc>
                <a:spcPts val="2253"/>
              </a:lnSpc>
            </a:pPr>
            <a:r>
              <a:rPr lang="en-US" spc="48" dirty="0">
                <a:solidFill>
                  <a:srgbClr val="FF0000"/>
                </a:solidFill>
                <a:latin typeface="Glacial Indifference"/>
              </a:rPr>
              <a:t>Knowledge gaps among Primary care providers regarding HIV specific care </a:t>
            </a:r>
          </a:p>
        </p:txBody>
      </p:sp>
      <p:sp>
        <p:nvSpPr>
          <p:cNvPr id="29" name="Rectangle 28"/>
          <p:cNvSpPr/>
          <p:nvPr/>
        </p:nvSpPr>
        <p:spPr>
          <a:xfrm>
            <a:off x="6482679" y="4482258"/>
            <a:ext cx="2627908" cy="956031"/>
          </a:xfrm>
          <a:prstGeom prst="rect">
            <a:avLst/>
          </a:prstGeom>
        </p:spPr>
        <p:txBody>
          <a:bodyPr wrap="square">
            <a:spAutoFit/>
          </a:bodyPr>
          <a:lstStyle/>
          <a:p>
            <a:pPr algn="ctr">
              <a:lnSpc>
                <a:spcPts val="2253"/>
              </a:lnSpc>
            </a:pPr>
            <a:r>
              <a:rPr lang="en-US" spc="48" dirty="0">
                <a:solidFill>
                  <a:srgbClr val="FF0000"/>
                </a:solidFill>
                <a:latin typeface="Glacial Indifference"/>
              </a:rPr>
              <a:t>Limited HIV preventative services and PREP </a:t>
            </a:r>
          </a:p>
        </p:txBody>
      </p:sp>
      <p:sp>
        <p:nvSpPr>
          <p:cNvPr id="2" name="Slide Number Placeholder 1"/>
          <p:cNvSpPr>
            <a:spLocks noGrp="1"/>
          </p:cNvSpPr>
          <p:nvPr>
            <p:ph type="sldNum" sz="quarter" idx="12"/>
          </p:nvPr>
        </p:nvSpPr>
        <p:spPr/>
        <p:txBody>
          <a:bodyPr/>
          <a:lstStyle/>
          <a:p>
            <a:fld id="{1D2EA5EF-C699-AF4C-BA42-C0A1CAAB713C}" type="slidenum">
              <a:rPr lang="en-US" smtClean="0"/>
              <a:t>16</a:t>
            </a:fld>
            <a:endParaRPr lang="en-US" dirty="0"/>
          </a:p>
        </p:txBody>
      </p:sp>
    </p:spTree>
    <p:extLst>
      <p:ext uri="{BB962C8B-B14F-4D97-AF65-F5344CB8AC3E}">
        <p14:creationId xmlns:p14="http://schemas.microsoft.com/office/powerpoint/2010/main" val="387739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46EA-8A9F-A1AC-A091-1CC486188BBD}"/>
              </a:ext>
            </a:extLst>
          </p:cNvPr>
          <p:cNvSpPr>
            <a:spLocks noGrp="1"/>
          </p:cNvSpPr>
          <p:nvPr>
            <p:ph type="title"/>
          </p:nvPr>
        </p:nvSpPr>
        <p:spPr/>
        <p:txBody>
          <a:bodyPr/>
          <a:lstStyle/>
          <a:p>
            <a:r>
              <a:rPr lang="en-US" dirty="0"/>
              <a:t>Evaluation &amp; Contact information</a:t>
            </a:r>
          </a:p>
        </p:txBody>
      </p:sp>
      <p:sp>
        <p:nvSpPr>
          <p:cNvPr id="8" name="Content Placeholder 7">
            <a:extLst>
              <a:ext uri="{FF2B5EF4-FFF2-40B4-BE49-F238E27FC236}">
                <a16:creationId xmlns:a16="http://schemas.microsoft.com/office/drawing/2014/main" id="{D1915B9A-616E-894B-9A01-C68F899CEB01}"/>
              </a:ext>
            </a:extLst>
          </p:cNvPr>
          <p:cNvSpPr>
            <a:spLocks noGrp="1"/>
          </p:cNvSpPr>
          <p:nvPr>
            <p:ph idx="1"/>
          </p:nvPr>
        </p:nvSpPr>
        <p:spPr>
          <a:xfrm>
            <a:off x="457202" y="1600204"/>
            <a:ext cx="8315569" cy="3273248"/>
          </a:xfrm>
        </p:spPr>
        <p:txBody>
          <a:bodyPr>
            <a:normAutofit/>
          </a:bodyPr>
          <a:lstStyle/>
          <a:p>
            <a:r>
              <a:rPr lang="en-US" dirty="0"/>
              <a:t>QR Code:</a:t>
            </a:r>
          </a:p>
        </p:txBody>
      </p:sp>
      <p:pic>
        <p:nvPicPr>
          <p:cNvPr id="16" name="Picture 15" descr="QR code for the session evaluation">
            <a:extLst>
              <a:ext uri="{FF2B5EF4-FFF2-40B4-BE49-F238E27FC236}">
                <a16:creationId xmlns:a16="http://schemas.microsoft.com/office/drawing/2014/main" id="{320CA4EE-64F0-4192-ADB5-329226D80CEA}"/>
              </a:ext>
            </a:extLst>
          </p:cNvPr>
          <p:cNvPicPr>
            <a:picLocks noChangeAspect="1"/>
          </p:cNvPicPr>
          <p:nvPr/>
        </p:nvPicPr>
        <p:blipFill>
          <a:blip r:embed="rId2"/>
          <a:stretch>
            <a:fillRect/>
          </a:stretch>
        </p:blipFill>
        <p:spPr>
          <a:xfrm>
            <a:off x="3054478" y="2075503"/>
            <a:ext cx="2706993" cy="2706993"/>
          </a:xfrm>
          <a:prstGeom prst="rect">
            <a:avLst/>
          </a:prstGeom>
        </p:spPr>
      </p:pic>
      <p:sp>
        <p:nvSpPr>
          <p:cNvPr id="13" name="TextBox 12">
            <a:extLst>
              <a:ext uri="{FF2B5EF4-FFF2-40B4-BE49-F238E27FC236}">
                <a16:creationId xmlns:a16="http://schemas.microsoft.com/office/drawing/2014/main" id="{57E9F781-49BE-BDD0-1118-B8645468F6C8}"/>
              </a:ext>
            </a:extLst>
          </p:cNvPr>
          <p:cNvSpPr txBox="1"/>
          <p:nvPr/>
        </p:nvSpPr>
        <p:spPr>
          <a:xfrm>
            <a:off x="2528696" y="5197547"/>
            <a:ext cx="4172580" cy="461665"/>
          </a:xfrm>
          <a:prstGeom prst="rect">
            <a:avLst/>
          </a:prstGeom>
          <a:noFill/>
        </p:spPr>
        <p:txBody>
          <a:bodyPr wrap="square">
            <a:spAutoFit/>
          </a:bodyPr>
          <a:lstStyle/>
          <a:p>
            <a:r>
              <a:rPr lang="en-US" sz="2400" dirty="0"/>
              <a:t>Email us: </a:t>
            </a:r>
            <a:r>
              <a:rPr lang="en-US" sz="2400" dirty="0">
                <a:hlinkClick r:id="rId3"/>
              </a:rPr>
              <a:t>aetc@ucdavis.edu</a:t>
            </a:r>
            <a:r>
              <a:rPr lang="en-US" sz="2400" dirty="0"/>
              <a:t> </a:t>
            </a:r>
          </a:p>
        </p:txBody>
      </p:sp>
      <p:grpSp>
        <p:nvGrpSpPr>
          <p:cNvPr id="5" name="Group 4">
            <a:extLst>
              <a:ext uri="{FF2B5EF4-FFF2-40B4-BE49-F238E27FC236}">
                <a16:creationId xmlns:a16="http://schemas.microsoft.com/office/drawing/2014/main" id="{450B2437-7891-BEE7-F3E3-2D8DB18B901D}"/>
              </a:ext>
              <a:ext uri="{C183D7F6-B498-43B3-948B-1728B52AA6E4}">
                <adec:decorative xmlns:adec="http://schemas.microsoft.com/office/drawing/2017/decorative" val="1"/>
              </a:ext>
            </a:extLst>
          </p:cNvPr>
          <p:cNvGrpSpPr/>
          <p:nvPr/>
        </p:nvGrpSpPr>
        <p:grpSpPr>
          <a:xfrm>
            <a:off x="2721922" y="6264301"/>
            <a:ext cx="5583692" cy="520291"/>
            <a:chOff x="131310" y="6256153"/>
            <a:chExt cx="5583692" cy="520291"/>
          </a:xfrm>
        </p:grpSpPr>
        <p:sp>
          <p:nvSpPr>
            <p:cNvPr id="6" name="Rectangle 5">
              <a:extLst>
                <a:ext uri="{FF2B5EF4-FFF2-40B4-BE49-F238E27FC236}">
                  <a16:creationId xmlns:a16="http://schemas.microsoft.com/office/drawing/2014/main" id="{C2DDF49E-CE3B-B5E1-062D-9C8B0F71AA33}"/>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black background&#10;&#10;Description automatically generated">
              <a:extLst>
                <a:ext uri="{FF2B5EF4-FFF2-40B4-BE49-F238E27FC236}">
                  <a16:creationId xmlns:a16="http://schemas.microsoft.com/office/drawing/2014/main" id="{A93018DF-4303-4A0C-0CDC-7870CE41200B}"/>
                </a:ext>
              </a:extLst>
            </p:cNvPr>
            <p:cNvPicPr>
              <a:picLocks noChangeAspect="1"/>
            </p:cNvPicPr>
            <p:nvPr/>
          </p:nvPicPr>
          <p:blipFill>
            <a:blip r:embed="rId4"/>
            <a:stretch>
              <a:fillRect/>
            </a:stretch>
          </p:blipFill>
          <p:spPr>
            <a:xfrm>
              <a:off x="2024105" y="6256153"/>
              <a:ext cx="754012" cy="502815"/>
            </a:xfrm>
            <a:prstGeom prst="rect">
              <a:avLst/>
            </a:prstGeom>
          </p:spPr>
        </p:pic>
        <p:pic>
          <p:nvPicPr>
            <p:cNvPr id="9" name="Picture 8" descr="A black and white sign with black text&#10;&#10;Description automatically generated">
              <a:extLst>
                <a:ext uri="{FF2B5EF4-FFF2-40B4-BE49-F238E27FC236}">
                  <a16:creationId xmlns:a16="http://schemas.microsoft.com/office/drawing/2014/main" id="{1F8429F5-5A44-2520-6758-F1D36121F2ED}"/>
                </a:ext>
              </a:extLst>
            </p:cNvPr>
            <p:cNvPicPr>
              <a:picLocks noChangeAspect="1"/>
            </p:cNvPicPr>
            <p:nvPr/>
          </p:nvPicPr>
          <p:blipFill>
            <a:blip r:embed="rId5"/>
            <a:stretch>
              <a:fillRect/>
            </a:stretch>
          </p:blipFill>
          <p:spPr>
            <a:xfrm>
              <a:off x="247765" y="6336538"/>
              <a:ext cx="1569598" cy="385423"/>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CB59B22D-2350-59B6-E6D5-CA7B62F7898C}"/>
                </a:ext>
              </a:extLst>
            </p:cNvPr>
            <p:cNvPicPr>
              <a:picLocks noChangeAspect="1"/>
            </p:cNvPicPr>
            <p:nvPr/>
          </p:nvPicPr>
          <p:blipFill>
            <a:blip r:embed="rId6"/>
            <a:stretch>
              <a:fillRect/>
            </a:stretch>
          </p:blipFill>
          <p:spPr>
            <a:xfrm>
              <a:off x="4133538" y="6312973"/>
              <a:ext cx="617600" cy="408988"/>
            </a:xfrm>
            <a:prstGeom prst="rect">
              <a:avLst/>
            </a:prstGeom>
          </p:spPr>
        </p:pic>
        <p:pic>
          <p:nvPicPr>
            <p:cNvPr id="11" name="Google Shape;23;p4">
              <a:extLst>
                <a:ext uri="{FF2B5EF4-FFF2-40B4-BE49-F238E27FC236}">
                  <a16:creationId xmlns:a16="http://schemas.microsoft.com/office/drawing/2014/main" id="{63843614-8253-3FAC-18EB-5FDDEF0119AE}"/>
                </a:ext>
              </a:extLst>
            </p:cNvPr>
            <p:cNvPicPr preferRelativeResize="0"/>
            <p:nvPr/>
          </p:nvPicPr>
          <p:blipFill>
            <a:blip r:embed="rId7">
              <a:alphaModFix/>
            </a:blip>
            <a:stretch>
              <a:fillRect/>
            </a:stretch>
          </p:blipFill>
          <p:spPr>
            <a:xfrm>
              <a:off x="2983022" y="6345005"/>
              <a:ext cx="887875" cy="395799"/>
            </a:xfrm>
            <a:prstGeom prst="rect">
              <a:avLst/>
            </a:prstGeom>
            <a:noFill/>
            <a:ln>
              <a:noFill/>
            </a:ln>
          </p:spPr>
        </p:pic>
        <p:pic>
          <p:nvPicPr>
            <p:cNvPr id="12" name="Picture 11" descr="A logo of a county&#10;&#10;Description automatically generated">
              <a:extLst>
                <a:ext uri="{FF2B5EF4-FFF2-40B4-BE49-F238E27FC236}">
                  <a16:creationId xmlns:a16="http://schemas.microsoft.com/office/drawing/2014/main" id="{95E969B4-AC43-D6EA-E1AE-84344E58F79B}"/>
                </a:ext>
              </a:extLst>
            </p:cNvPr>
            <p:cNvPicPr>
              <a:picLocks noChangeAspect="1"/>
            </p:cNvPicPr>
            <p:nvPr/>
          </p:nvPicPr>
          <p:blipFill>
            <a:blip r:embed="rId8"/>
            <a:stretch>
              <a:fillRect/>
            </a:stretch>
          </p:blipFill>
          <p:spPr>
            <a:xfrm>
              <a:off x="4987324" y="6290562"/>
              <a:ext cx="467175" cy="467175"/>
            </a:xfrm>
            <a:prstGeom prst="rect">
              <a:avLst/>
            </a:prstGeom>
          </p:spPr>
        </p:pic>
      </p:grpSp>
      <p:sp>
        <p:nvSpPr>
          <p:cNvPr id="14" name="Footer Placeholder 3">
            <a:extLst>
              <a:ext uri="{FF2B5EF4-FFF2-40B4-BE49-F238E27FC236}">
                <a16:creationId xmlns:a16="http://schemas.microsoft.com/office/drawing/2014/main" id="{CEC00ACB-1BBC-692F-511F-83A6987A74FE}"/>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a:extLst>
              <a:ext uri="{FF2B5EF4-FFF2-40B4-BE49-F238E27FC236}">
                <a16:creationId xmlns:a16="http://schemas.microsoft.com/office/drawing/2014/main" id="{C804AD54-C00F-3976-4AF8-FE862DE29B3D}"/>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282733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57202" y="1262271"/>
            <a:ext cx="8315569" cy="4705232"/>
          </a:xfrm>
        </p:spPr>
        <p:txBody>
          <a:bodyPr vert="horz" lIns="91290" tIns="45645" rIns="91290" bIns="45645" rtlCol="0" anchor="t">
            <a:normAutofit fontScale="625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dirty="0">
              <a:ea typeface="+mn-lt"/>
              <a:cs typeface="+mn-lt"/>
            </a:endParaRPr>
          </a:p>
          <a:p>
            <a:pPr marL="113665" indent="0">
              <a:buNone/>
            </a:pPr>
            <a:r>
              <a:rPr lang="en-US" sz="2300" b="1" dirty="0">
                <a:ea typeface="+mn-lt"/>
                <a:cs typeface="+mn-lt"/>
              </a:rPr>
              <a:t>HRSA Acknowledgement Statement </a:t>
            </a:r>
            <a:br>
              <a:rPr lang="en-US" sz="2300" b="1" dirty="0">
                <a:ea typeface="+mn-lt"/>
                <a:cs typeface="+mn-lt"/>
              </a:rPr>
            </a:br>
            <a:r>
              <a:rPr lang="en-US" sz="2300" dirty="0">
                <a:ea typeface="+mn-lt"/>
                <a:cs typeface="+mn-lt"/>
              </a:rPr>
              <a:t>The Pacific AETC is supported by the Health Resources and Services Administration (HRSA)</a:t>
            </a:r>
            <a:r>
              <a:rPr lang="en-US" sz="2300" b="1" dirty="0">
                <a:ea typeface="+mn-lt"/>
                <a:cs typeface="+mn-lt"/>
              </a:rPr>
              <a:t> </a:t>
            </a:r>
            <a:r>
              <a:rPr lang="en-US" sz="2300" dirty="0">
                <a:ea typeface="+mn-lt"/>
                <a:cs typeface="+mn-lt"/>
              </a:rPr>
              <a:t>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ea typeface="+mn-lt"/>
              <a:cs typeface="+mn-lt"/>
            </a:endParaRPr>
          </a:p>
          <a:p>
            <a:pPr marL="114112" indent="0">
              <a:buNone/>
            </a:pPr>
            <a:endParaRPr lang="en-US" dirty="0"/>
          </a:p>
        </p:txBody>
      </p:sp>
      <p:grpSp>
        <p:nvGrpSpPr>
          <p:cNvPr id="12" name="Group 11">
            <a:extLst>
              <a:ext uri="{FF2B5EF4-FFF2-40B4-BE49-F238E27FC236}">
                <a16:creationId xmlns:a16="http://schemas.microsoft.com/office/drawing/2014/main" id="{5693CDBC-9C4D-4853-CF62-594191CD2514}"/>
              </a:ext>
              <a:ext uri="{C183D7F6-B498-43B3-948B-1728B52AA6E4}">
                <adec:decorative xmlns:adec="http://schemas.microsoft.com/office/drawing/2017/decorative" val="1"/>
              </a:ext>
            </a:extLst>
          </p:cNvPr>
          <p:cNvGrpSpPr/>
          <p:nvPr/>
        </p:nvGrpSpPr>
        <p:grpSpPr>
          <a:xfrm>
            <a:off x="2654186" y="6264620"/>
            <a:ext cx="5583692" cy="520291"/>
            <a:chOff x="131310" y="6256153"/>
            <a:chExt cx="5583692" cy="520291"/>
          </a:xfrm>
        </p:grpSpPr>
        <p:sp>
          <p:nvSpPr>
            <p:cNvPr id="13" name="Rectangle 12">
              <a:extLst>
                <a:ext uri="{FF2B5EF4-FFF2-40B4-BE49-F238E27FC236}">
                  <a16:creationId xmlns:a16="http://schemas.microsoft.com/office/drawing/2014/main" id="{242A5968-E763-F510-69D0-D588EFA01571}"/>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with a black background&#10;&#10;Description automatically generated">
              <a:extLst>
                <a:ext uri="{FF2B5EF4-FFF2-40B4-BE49-F238E27FC236}">
                  <a16:creationId xmlns:a16="http://schemas.microsoft.com/office/drawing/2014/main" id="{1B30312E-2DB5-C680-C9B1-F606A2800C35}"/>
                </a:ext>
              </a:extLst>
            </p:cNvPr>
            <p:cNvPicPr>
              <a:picLocks noChangeAspect="1"/>
            </p:cNvPicPr>
            <p:nvPr/>
          </p:nvPicPr>
          <p:blipFill>
            <a:blip r:embed="rId3"/>
            <a:stretch>
              <a:fillRect/>
            </a:stretch>
          </p:blipFill>
          <p:spPr>
            <a:xfrm>
              <a:off x="2024105" y="6256153"/>
              <a:ext cx="754012" cy="502815"/>
            </a:xfrm>
            <a:prstGeom prst="rect">
              <a:avLst/>
            </a:prstGeom>
          </p:spPr>
        </p:pic>
        <p:pic>
          <p:nvPicPr>
            <p:cNvPr id="15" name="Picture 14" descr="A black and white sign with black text&#10;&#10;Description automatically generated">
              <a:extLst>
                <a:ext uri="{FF2B5EF4-FFF2-40B4-BE49-F238E27FC236}">
                  <a16:creationId xmlns:a16="http://schemas.microsoft.com/office/drawing/2014/main" id="{1D9A75F6-EAA3-9945-8CB6-7CA987212738}"/>
                </a:ext>
              </a:extLst>
            </p:cNvPr>
            <p:cNvPicPr>
              <a:picLocks noChangeAspect="1"/>
            </p:cNvPicPr>
            <p:nvPr/>
          </p:nvPicPr>
          <p:blipFill>
            <a:blip r:embed="rId4"/>
            <a:stretch>
              <a:fillRect/>
            </a:stretch>
          </p:blipFill>
          <p:spPr>
            <a:xfrm>
              <a:off x="247765" y="6336538"/>
              <a:ext cx="1569598" cy="385423"/>
            </a:xfrm>
            <a:prstGeom prst="rect">
              <a:avLst/>
            </a:prstGeom>
          </p:spPr>
        </p:pic>
        <p:pic>
          <p:nvPicPr>
            <p:cNvPr id="16" name="Picture 15" descr="A logo with a black background&#10;&#10;Description automatically generated">
              <a:extLst>
                <a:ext uri="{FF2B5EF4-FFF2-40B4-BE49-F238E27FC236}">
                  <a16:creationId xmlns:a16="http://schemas.microsoft.com/office/drawing/2014/main" id="{D1694852-295A-DD86-7C3E-481D2351EDD1}"/>
                </a:ext>
              </a:extLst>
            </p:cNvPr>
            <p:cNvPicPr>
              <a:picLocks noChangeAspect="1"/>
            </p:cNvPicPr>
            <p:nvPr/>
          </p:nvPicPr>
          <p:blipFill>
            <a:blip r:embed="rId5"/>
            <a:stretch>
              <a:fillRect/>
            </a:stretch>
          </p:blipFill>
          <p:spPr>
            <a:xfrm>
              <a:off x="4133538" y="6312973"/>
              <a:ext cx="617600" cy="408988"/>
            </a:xfrm>
            <a:prstGeom prst="rect">
              <a:avLst/>
            </a:prstGeom>
          </p:spPr>
        </p:pic>
        <p:pic>
          <p:nvPicPr>
            <p:cNvPr id="17" name="Google Shape;23;p4">
              <a:extLst>
                <a:ext uri="{FF2B5EF4-FFF2-40B4-BE49-F238E27FC236}">
                  <a16:creationId xmlns:a16="http://schemas.microsoft.com/office/drawing/2014/main" id="{8AC695AE-389A-7199-55EB-9D09C073C8D9}"/>
                </a:ext>
              </a:extLst>
            </p:cNvPr>
            <p:cNvPicPr preferRelativeResize="0"/>
            <p:nvPr/>
          </p:nvPicPr>
          <p:blipFill>
            <a:blip r:embed="rId6">
              <a:alphaModFix/>
            </a:blip>
            <a:stretch>
              <a:fillRect/>
            </a:stretch>
          </p:blipFill>
          <p:spPr>
            <a:xfrm>
              <a:off x="2983022" y="6345005"/>
              <a:ext cx="887875" cy="395799"/>
            </a:xfrm>
            <a:prstGeom prst="rect">
              <a:avLst/>
            </a:prstGeom>
            <a:noFill/>
            <a:ln>
              <a:noFill/>
            </a:ln>
          </p:spPr>
        </p:pic>
        <p:pic>
          <p:nvPicPr>
            <p:cNvPr id="18" name="Picture 17" descr="A logo of a county&#10;&#10;Description automatically generated">
              <a:extLst>
                <a:ext uri="{FF2B5EF4-FFF2-40B4-BE49-F238E27FC236}">
                  <a16:creationId xmlns:a16="http://schemas.microsoft.com/office/drawing/2014/main" id="{0303265D-62BC-145E-7613-43BB00B0DB1B}"/>
                </a:ext>
              </a:extLst>
            </p:cNvPr>
            <p:cNvPicPr>
              <a:picLocks noChangeAspect="1"/>
            </p:cNvPicPr>
            <p:nvPr/>
          </p:nvPicPr>
          <p:blipFill>
            <a:blip r:embed="rId7"/>
            <a:stretch>
              <a:fillRect/>
            </a:stretch>
          </p:blipFill>
          <p:spPr>
            <a:xfrm>
              <a:off x="4987324" y="6290562"/>
              <a:ext cx="467175" cy="467175"/>
            </a:xfrm>
            <a:prstGeom prst="rect">
              <a:avLst/>
            </a:prstGeom>
          </p:spPr>
        </p:pic>
      </p:grpSp>
      <p:sp>
        <p:nvSpPr>
          <p:cNvPr id="6" name="Footer Placeholder 3">
            <a:extLst>
              <a:ext uri="{FF2B5EF4-FFF2-40B4-BE49-F238E27FC236}">
                <a16:creationId xmlns:a16="http://schemas.microsoft.com/office/drawing/2014/main" id="{092EC023-0A7B-79E7-5FD1-0B63119C2B23}"/>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56970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0182D18-09A8-7646-5911-0259572E834C}"/>
              </a:ext>
            </a:extLst>
          </p:cNvPr>
          <p:cNvSpPr txBox="1">
            <a:spLocks noGrp="1"/>
          </p:cNvSpPr>
          <p:nvPr>
            <p:ph type="title" idx="4294967295"/>
          </p:nvPr>
        </p:nvSpPr>
        <p:spPr>
          <a:xfrm>
            <a:off x="521992" y="439339"/>
            <a:ext cx="526311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mj-lt"/>
                <a:ea typeface="Cambria" panose="02040503050406030204" pitchFamily="18" charset="0"/>
                <a:cs typeface="+mn-cs"/>
              </a:rPr>
              <a:t>Disclosure Statement</a:t>
            </a:r>
            <a:endParaRPr kumimoji="0" lang="en-US" sz="4000" b="0" i="0" u="none" strike="noStrike" kern="1200" cap="none" spc="0" normalizeH="0" baseline="0" noProof="0" dirty="0">
              <a:ln>
                <a:noFill/>
              </a:ln>
              <a:effectLst/>
              <a:uLnTx/>
              <a:uFillTx/>
              <a:latin typeface="+mj-lt"/>
              <a:ea typeface="+mn-ea"/>
              <a:cs typeface="+mn-cs"/>
            </a:endParaRPr>
          </a:p>
        </p:txBody>
      </p:sp>
      <p:sp>
        <p:nvSpPr>
          <p:cNvPr id="20" name="TextBox 19">
            <a:extLst>
              <a:ext uri="{FF2B5EF4-FFF2-40B4-BE49-F238E27FC236}">
                <a16:creationId xmlns:a16="http://schemas.microsoft.com/office/drawing/2014/main" id="{56AC33C3-37D8-DA50-3797-5302A08B2909}"/>
              </a:ext>
            </a:extLst>
          </p:cNvPr>
          <p:cNvSpPr txBox="1"/>
          <p:nvPr/>
        </p:nvSpPr>
        <p:spPr>
          <a:xfrm>
            <a:off x="650826" y="1319422"/>
            <a:ext cx="8410353" cy="1200329"/>
          </a:xfrm>
          <a:prstGeom prst="rect">
            <a:avLst/>
          </a:prstGeom>
          <a:noFill/>
        </p:spPr>
        <p:txBody>
          <a:bodyPr wrap="square">
            <a:spAutoFit/>
          </a:bodyPr>
          <a:lstStyle/>
          <a:p>
            <a:pPr marL="0" indent="0">
              <a:buNone/>
            </a:pPr>
            <a:r>
              <a:rPr lang="en-US" sz="1800" dirty="0"/>
              <a:t>All presenters of this continuing medical education activity have indicated that neither they nor their spouse/legally recognized domestic partner has any financial relationships with commercial interests related to the content of this activity. </a:t>
            </a:r>
          </a:p>
        </p:txBody>
      </p:sp>
      <p:grpSp>
        <p:nvGrpSpPr>
          <p:cNvPr id="4" name="Group 3">
            <a:extLst>
              <a:ext uri="{FF2B5EF4-FFF2-40B4-BE49-F238E27FC236}">
                <a16:creationId xmlns:a16="http://schemas.microsoft.com/office/drawing/2014/main" id="{402D1017-49A2-3C28-F048-B12E033E216B}"/>
              </a:ext>
              <a:ext uri="{C183D7F6-B498-43B3-948B-1728B52AA6E4}">
                <adec:decorative xmlns:adec="http://schemas.microsoft.com/office/drawing/2017/decorative" val="1"/>
              </a:ext>
            </a:extLst>
          </p:cNvPr>
          <p:cNvGrpSpPr/>
          <p:nvPr/>
        </p:nvGrpSpPr>
        <p:grpSpPr>
          <a:xfrm>
            <a:off x="2683934" y="6273087"/>
            <a:ext cx="5583692" cy="520291"/>
            <a:chOff x="131310" y="6256153"/>
            <a:chExt cx="5583692" cy="520291"/>
          </a:xfrm>
        </p:grpSpPr>
        <p:sp>
          <p:nvSpPr>
            <p:cNvPr id="5" name="Rectangle 4">
              <a:extLst>
                <a:ext uri="{FF2B5EF4-FFF2-40B4-BE49-F238E27FC236}">
                  <a16:creationId xmlns:a16="http://schemas.microsoft.com/office/drawing/2014/main" id="{BAE0ABE0-FA84-B1F4-7F72-8EBCF819BD76}"/>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a black background&#10;&#10;Description automatically generated">
              <a:extLst>
                <a:ext uri="{FF2B5EF4-FFF2-40B4-BE49-F238E27FC236}">
                  <a16:creationId xmlns:a16="http://schemas.microsoft.com/office/drawing/2014/main" id="{473E6F2B-1ED7-3F5E-FA78-168118174A93}"/>
                </a:ext>
              </a:extLst>
            </p:cNvPr>
            <p:cNvPicPr>
              <a:picLocks noChangeAspect="1"/>
            </p:cNvPicPr>
            <p:nvPr/>
          </p:nvPicPr>
          <p:blipFill>
            <a:blip r:embed="rId3"/>
            <a:stretch>
              <a:fillRect/>
            </a:stretch>
          </p:blipFill>
          <p:spPr>
            <a:xfrm>
              <a:off x="2024105" y="6256153"/>
              <a:ext cx="754012" cy="502815"/>
            </a:xfrm>
            <a:prstGeom prst="rect">
              <a:avLst/>
            </a:prstGeom>
          </p:spPr>
        </p:pic>
        <p:pic>
          <p:nvPicPr>
            <p:cNvPr id="9" name="Picture 8" descr="A black and white sign with black text&#10;&#10;Description automatically generated">
              <a:extLst>
                <a:ext uri="{FF2B5EF4-FFF2-40B4-BE49-F238E27FC236}">
                  <a16:creationId xmlns:a16="http://schemas.microsoft.com/office/drawing/2014/main" id="{F90931D0-CB3C-59FE-6DDE-5F6E62064AC7}"/>
                </a:ext>
              </a:extLst>
            </p:cNvPr>
            <p:cNvPicPr>
              <a:picLocks noChangeAspect="1"/>
            </p:cNvPicPr>
            <p:nvPr/>
          </p:nvPicPr>
          <p:blipFill>
            <a:blip r:embed="rId4"/>
            <a:stretch>
              <a:fillRect/>
            </a:stretch>
          </p:blipFill>
          <p:spPr>
            <a:xfrm>
              <a:off x="247765" y="6336538"/>
              <a:ext cx="1569598" cy="385423"/>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F038D797-B73E-31C8-6E49-9CF3A5120379}"/>
                </a:ext>
              </a:extLst>
            </p:cNvPr>
            <p:cNvPicPr>
              <a:picLocks noChangeAspect="1"/>
            </p:cNvPicPr>
            <p:nvPr/>
          </p:nvPicPr>
          <p:blipFill>
            <a:blip r:embed="rId5"/>
            <a:stretch>
              <a:fillRect/>
            </a:stretch>
          </p:blipFill>
          <p:spPr>
            <a:xfrm>
              <a:off x="4133538" y="6312973"/>
              <a:ext cx="617600" cy="408988"/>
            </a:xfrm>
            <a:prstGeom prst="rect">
              <a:avLst/>
            </a:prstGeom>
          </p:spPr>
        </p:pic>
        <p:pic>
          <p:nvPicPr>
            <p:cNvPr id="11" name="Google Shape;23;p4">
              <a:extLst>
                <a:ext uri="{FF2B5EF4-FFF2-40B4-BE49-F238E27FC236}">
                  <a16:creationId xmlns:a16="http://schemas.microsoft.com/office/drawing/2014/main" id="{18B97276-F3CD-73B2-BC3F-35E2B9C0DA8A}"/>
                </a:ext>
              </a:extLst>
            </p:cNvPr>
            <p:cNvPicPr preferRelativeResize="0"/>
            <p:nvPr/>
          </p:nvPicPr>
          <p:blipFill>
            <a:blip r:embed="rId6">
              <a:alphaModFix/>
            </a:blip>
            <a:stretch>
              <a:fillRect/>
            </a:stretch>
          </p:blipFill>
          <p:spPr>
            <a:xfrm>
              <a:off x="2983022" y="6345005"/>
              <a:ext cx="887875" cy="395799"/>
            </a:xfrm>
            <a:prstGeom prst="rect">
              <a:avLst/>
            </a:prstGeom>
            <a:noFill/>
            <a:ln>
              <a:noFill/>
            </a:ln>
          </p:spPr>
        </p:pic>
        <p:pic>
          <p:nvPicPr>
            <p:cNvPr id="12" name="Picture 11" descr="A logo of a county&#10;&#10;Description automatically generated">
              <a:extLst>
                <a:ext uri="{FF2B5EF4-FFF2-40B4-BE49-F238E27FC236}">
                  <a16:creationId xmlns:a16="http://schemas.microsoft.com/office/drawing/2014/main" id="{AAE7C7E9-CA05-741E-085C-B9FD723CDE18}"/>
                </a:ext>
              </a:extLst>
            </p:cNvPr>
            <p:cNvPicPr>
              <a:picLocks noChangeAspect="1"/>
            </p:cNvPicPr>
            <p:nvPr/>
          </p:nvPicPr>
          <p:blipFill>
            <a:blip r:embed="rId7"/>
            <a:stretch>
              <a:fillRect/>
            </a:stretch>
          </p:blipFill>
          <p:spPr>
            <a:xfrm>
              <a:off x="4987324" y="6290562"/>
              <a:ext cx="467175" cy="467175"/>
            </a:xfrm>
            <a:prstGeom prst="rect">
              <a:avLst/>
            </a:prstGeom>
          </p:spPr>
        </p:pic>
      </p:grpSp>
      <p:sp>
        <p:nvSpPr>
          <p:cNvPr id="6" name="TextBox 5">
            <a:extLst>
              <a:ext uri="{FF2B5EF4-FFF2-40B4-BE49-F238E27FC236}">
                <a16:creationId xmlns:a16="http://schemas.microsoft.com/office/drawing/2014/main" id="{566434E2-AD70-9192-6035-108776E99BCE}"/>
              </a:ext>
            </a:extLst>
          </p:cNvPr>
          <p:cNvSpPr txBox="1"/>
          <p:nvPr/>
        </p:nvSpPr>
        <p:spPr>
          <a:xfrm>
            <a:off x="4369987" y="5650523"/>
            <a:ext cx="1796351" cy="307777"/>
          </a:xfrm>
          <a:prstGeom prst="rect">
            <a:avLst/>
          </a:prstGeom>
          <a:noFill/>
        </p:spPr>
        <p:txBody>
          <a:bodyPr wrap="square" rtlCol="0">
            <a:spAutoFit/>
          </a:bodyPr>
          <a:lstStyle/>
          <a:p>
            <a:r>
              <a:rPr lang="en-US" sz="1400" dirty="0"/>
              <a:t>Adobe Stock Image</a:t>
            </a:r>
          </a:p>
        </p:txBody>
      </p:sp>
      <p:pic>
        <p:nvPicPr>
          <p:cNvPr id="18" name="Picture 17">
            <a:extLst>
              <a:ext uri="{FF2B5EF4-FFF2-40B4-BE49-F238E27FC236}">
                <a16:creationId xmlns:a16="http://schemas.microsoft.com/office/drawing/2014/main" id="{33F51BFE-91C0-3ADF-8680-5AB73E1545F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19189410">
            <a:off x="3877515" y="3243138"/>
            <a:ext cx="4695257" cy="1619130"/>
          </a:xfrm>
          <a:prstGeom prst="rect">
            <a:avLst/>
          </a:prstGeom>
        </p:spPr>
      </p:pic>
      <p:sp>
        <p:nvSpPr>
          <p:cNvPr id="7" name="Footer Placeholder 3">
            <a:extLst>
              <a:ext uri="{FF2B5EF4-FFF2-40B4-BE49-F238E27FC236}">
                <a16:creationId xmlns:a16="http://schemas.microsoft.com/office/drawing/2014/main" id="{87752634-2D9D-66B9-D916-0BB813761FCB}"/>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0159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51EF1A2-ED5A-0CA5-B504-35B41A0BF116}"/>
              </a:ext>
              <a:ext uri="{C183D7F6-B498-43B3-948B-1728B52AA6E4}">
                <adec:decorative xmlns:adec="http://schemas.microsoft.com/office/drawing/2017/decorative" val="1"/>
              </a:ext>
            </a:extLst>
          </p:cNvPr>
          <p:cNvSpPr/>
          <p:nvPr/>
        </p:nvSpPr>
        <p:spPr>
          <a:xfrm>
            <a:off x="0" y="849"/>
            <a:ext cx="9144000" cy="6217583"/>
          </a:xfrm>
          <a:prstGeom prst="rect">
            <a:avLst/>
          </a:prstGeom>
          <a:solidFill>
            <a:srgbClr val="EE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38EB5C-0258-57E9-CFD5-EFDFD0484BE6}"/>
              </a:ext>
              <a:ext uri="{C183D7F6-B498-43B3-948B-1728B52AA6E4}">
                <adec:decorative xmlns:adec="http://schemas.microsoft.com/office/drawing/2017/decorative" val="1"/>
              </a:ext>
            </a:extLst>
          </p:cNvPr>
          <p:cNvSpPr/>
          <p:nvPr/>
        </p:nvSpPr>
        <p:spPr>
          <a:xfrm>
            <a:off x="0" y="0"/>
            <a:ext cx="3516626" cy="2607227"/>
          </a:xfrm>
          <a:prstGeom prst="rect">
            <a:avLst/>
          </a:prstGeom>
          <a:solidFill>
            <a:srgbClr val="EEF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AB31C97-F1F4-1053-CCEE-B8463B69B9F9}"/>
              </a:ext>
              <a:ext uri="{C183D7F6-B498-43B3-948B-1728B52AA6E4}">
                <adec:decorative xmlns:adec="http://schemas.microsoft.com/office/drawing/2017/decorative" val="1"/>
              </a:ext>
            </a:extLst>
          </p:cNvPr>
          <p:cNvGrpSpPr/>
          <p:nvPr/>
        </p:nvGrpSpPr>
        <p:grpSpPr>
          <a:xfrm>
            <a:off x="2727315" y="6272915"/>
            <a:ext cx="5583692" cy="520291"/>
            <a:chOff x="131310" y="6256153"/>
            <a:chExt cx="5583692" cy="520291"/>
          </a:xfrm>
        </p:grpSpPr>
        <p:sp>
          <p:nvSpPr>
            <p:cNvPr id="7" name="Rectangle 6">
              <a:extLst>
                <a:ext uri="{FF2B5EF4-FFF2-40B4-BE49-F238E27FC236}">
                  <a16:creationId xmlns:a16="http://schemas.microsoft.com/office/drawing/2014/main" id="{2658AAAA-A282-C1B1-736C-67E907289927}"/>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a black background&#10;&#10;Description automatically generated">
              <a:extLst>
                <a:ext uri="{FF2B5EF4-FFF2-40B4-BE49-F238E27FC236}">
                  <a16:creationId xmlns:a16="http://schemas.microsoft.com/office/drawing/2014/main" id="{F5332427-A571-98AE-6715-D9804E7F1C7A}"/>
                </a:ext>
              </a:extLst>
            </p:cNvPr>
            <p:cNvPicPr>
              <a:picLocks noChangeAspect="1"/>
            </p:cNvPicPr>
            <p:nvPr/>
          </p:nvPicPr>
          <p:blipFill>
            <a:blip r:embed="rId3"/>
            <a:stretch>
              <a:fillRect/>
            </a:stretch>
          </p:blipFill>
          <p:spPr>
            <a:xfrm>
              <a:off x="2024105" y="6256153"/>
              <a:ext cx="754012" cy="502815"/>
            </a:xfrm>
            <a:prstGeom prst="rect">
              <a:avLst/>
            </a:prstGeom>
          </p:spPr>
        </p:pic>
        <p:pic>
          <p:nvPicPr>
            <p:cNvPr id="9" name="Picture 8" descr="A black and white sign with black text&#10;&#10;Description automatically generated">
              <a:extLst>
                <a:ext uri="{FF2B5EF4-FFF2-40B4-BE49-F238E27FC236}">
                  <a16:creationId xmlns:a16="http://schemas.microsoft.com/office/drawing/2014/main" id="{125198FC-6780-CEE5-F4EF-9985CBEF6C16}"/>
                </a:ext>
              </a:extLst>
            </p:cNvPr>
            <p:cNvPicPr>
              <a:picLocks noChangeAspect="1"/>
            </p:cNvPicPr>
            <p:nvPr/>
          </p:nvPicPr>
          <p:blipFill>
            <a:blip r:embed="rId4"/>
            <a:stretch>
              <a:fillRect/>
            </a:stretch>
          </p:blipFill>
          <p:spPr>
            <a:xfrm>
              <a:off x="247765" y="6336538"/>
              <a:ext cx="1569598" cy="385423"/>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823212C4-611D-8571-BFA9-D2562B71E4D8}"/>
                </a:ext>
              </a:extLst>
            </p:cNvPr>
            <p:cNvPicPr>
              <a:picLocks noChangeAspect="1"/>
            </p:cNvPicPr>
            <p:nvPr/>
          </p:nvPicPr>
          <p:blipFill>
            <a:blip r:embed="rId5"/>
            <a:stretch>
              <a:fillRect/>
            </a:stretch>
          </p:blipFill>
          <p:spPr>
            <a:xfrm>
              <a:off x="4133538" y="6312973"/>
              <a:ext cx="617600" cy="408988"/>
            </a:xfrm>
            <a:prstGeom prst="rect">
              <a:avLst/>
            </a:prstGeom>
          </p:spPr>
        </p:pic>
        <p:pic>
          <p:nvPicPr>
            <p:cNvPr id="11" name="Google Shape;23;p4">
              <a:extLst>
                <a:ext uri="{FF2B5EF4-FFF2-40B4-BE49-F238E27FC236}">
                  <a16:creationId xmlns:a16="http://schemas.microsoft.com/office/drawing/2014/main" id="{801A2901-4B8A-BE28-C7E7-CCA05C40E613}"/>
                </a:ext>
              </a:extLst>
            </p:cNvPr>
            <p:cNvPicPr preferRelativeResize="0"/>
            <p:nvPr/>
          </p:nvPicPr>
          <p:blipFill>
            <a:blip r:embed="rId6">
              <a:alphaModFix/>
            </a:blip>
            <a:stretch>
              <a:fillRect/>
            </a:stretch>
          </p:blipFill>
          <p:spPr>
            <a:xfrm>
              <a:off x="2983022" y="6345005"/>
              <a:ext cx="887875" cy="395799"/>
            </a:xfrm>
            <a:prstGeom prst="rect">
              <a:avLst/>
            </a:prstGeom>
            <a:noFill/>
            <a:ln>
              <a:noFill/>
            </a:ln>
          </p:spPr>
        </p:pic>
        <p:pic>
          <p:nvPicPr>
            <p:cNvPr id="12" name="Picture 11" descr="A logo of a county&#10;&#10;Description automatically generated">
              <a:extLst>
                <a:ext uri="{FF2B5EF4-FFF2-40B4-BE49-F238E27FC236}">
                  <a16:creationId xmlns:a16="http://schemas.microsoft.com/office/drawing/2014/main" id="{12BD7129-2E7C-E553-3634-EACCE064DA9C}"/>
                </a:ext>
              </a:extLst>
            </p:cNvPr>
            <p:cNvPicPr>
              <a:picLocks noChangeAspect="1"/>
            </p:cNvPicPr>
            <p:nvPr/>
          </p:nvPicPr>
          <p:blipFill>
            <a:blip r:embed="rId7"/>
            <a:stretch>
              <a:fillRect/>
            </a:stretch>
          </p:blipFill>
          <p:spPr>
            <a:xfrm>
              <a:off x="4987324" y="6290562"/>
              <a:ext cx="467175" cy="467175"/>
            </a:xfrm>
            <a:prstGeom prst="rect">
              <a:avLst/>
            </a:prstGeom>
          </p:spPr>
        </p:pic>
      </p:grpSp>
      <p:pic>
        <p:nvPicPr>
          <p:cNvPr id="14" name="Picture 13">
            <a:extLst>
              <a:ext uri="{FF2B5EF4-FFF2-40B4-BE49-F238E27FC236}">
                <a16:creationId xmlns:a16="http://schemas.microsoft.com/office/drawing/2014/main" id="{7B5821F8-B6AD-19FC-5B06-59EFFEBD8C77}"/>
              </a:ext>
              <a:ext uri="{C183D7F6-B498-43B3-948B-1728B52AA6E4}">
                <adec:decorative xmlns:adec="http://schemas.microsoft.com/office/drawing/2017/decorative" val="1"/>
              </a:ext>
            </a:extLst>
          </p:cNvPr>
          <p:cNvPicPr>
            <a:picLocks noChangeAspect="1"/>
          </p:cNvPicPr>
          <p:nvPr/>
        </p:nvPicPr>
        <p:blipFill rotWithShape="1">
          <a:blip r:embed="rId8"/>
          <a:srcRect b="21606"/>
          <a:stretch/>
        </p:blipFill>
        <p:spPr>
          <a:xfrm flipH="1">
            <a:off x="0" y="36618"/>
            <a:ext cx="2985461" cy="1598708"/>
          </a:xfrm>
          <a:prstGeom prst="rect">
            <a:avLst/>
          </a:prstGeom>
        </p:spPr>
      </p:pic>
      <p:cxnSp>
        <p:nvCxnSpPr>
          <p:cNvPr id="18" name="Straight Connector 17">
            <a:extLst>
              <a:ext uri="{FF2B5EF4-FFF2-40B4-BE49-F238E27FC236}">
                <a16:creationId xmlns:a16="http://schemas.microsoft.com/office/drawing/2014/main" id="{A4FEAC81-28EB-A1C9-3753-94C80E8C3B0D}"/>
              </a:ext>
              <a:ext uri="{C183D7F6-B498-43B3-948B-1728B52AA6E4}">
                <adec:decorative xmlns:adec="http://schemas.microsoft.com/office/drawing/2017/decorative" val="1"/>
              </a:ext>
            </a:extLst>
          </p:cNvPr>
          <p:cNvCxnSpPr>
            <a:cxnSpLocks/>
          </p:cNvCxnSpPr>
          <p:nvPr/>
        </p:nvCxnSpPr>
        <p:spPr>
          <a:xfrm>
            <a:off x="680947" y="1626609"/>
            <a:ext cx="472245" cy="151497"/>
          </a:xfrm>
          <a:prstGeom prst="line">
            <a:avLst/>
          </a:prstGeom>
          <a:ln w="38100">
            <a:solidFill>
              <a:srgbClr val="4C4748"/>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DB24515-5E54-5FB3-E409-BB4FE9FE10E1}"/>
              </a:ext>
              <a:ext uri="{C183D7F6-B498-43B3-948B-1728B52AA6E4}">
                <adec:decorative xmlns:adec="http://schemas.microsoft.com/office/drawing/2017/decorative" val="1"/>
              </a:ext>
            </a:extLst>
          </p:cNvPr>
          <p:cNvCxnSpPr>
            <a:cxnSpLocks/>
          </p:cNvCxnSpPr>
          <p:nvPr/>
        </p:nvCxnSpPr>
        <p:spPr>
          <a:xfrm flipV="1">
            <a:off x="1153192" y="1549534"/>
            <a:ext cx="236887" cy="228572"/>
          </a:xfrm>
          <a:prstGeom prst="line">
            <a:avLst/>
          </a:prstGeom>
          <a:ln w="38100">
            <a:solidFill>
              <a:srgbClr val="4C4748"/>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E9BB4238-54B1-F8AA-4E7B-9DE9B10731D2}"/>
              </a:ext>
            </a:extLst>
          </p:cNvPr>
          <p:cNvSpPr>
            <a:spLocks noGrp="1"/>
          </p:cNvSpPr>
          <p:nvPr>
            <p:ph type="title"/>
          </p:nvPr>
        </p:nvSpPr>
        <p:spPr>
          <a:xfrm>
            <a:off x="3140833" y="370615"/>
            <a:ext cx="5170174" cy="1143000"/>
          </a:xfrm>
        </p:spPr>
        <p:txBody>
          <a:bodyPr/>
          <a:lstStyle/>
          <a:p>
            <a:r>
              <a:rPr lang="en-US" dirty="0"/>
              <a:t>Housekeeping Items</a:t>
            </a:r>
          </a:p>
        </p:txBody>
      </p:sp>
      <p:sp>
        <p:nvSpPr>
          <p:cNvPr id="13" name="TextBox 12">
            <a:extLst>
              <a:ext uri="{FF2B5EF4-FFF2-40B4-BE49-F238E27FC236}">
                <a16:creationId xmlns:a16="http://schemas.microsoft.com/office/drawing/2014/main" id="{C0296852-FB51-AF74-7C9D-1D3C848B2AAD}"/>
              </a:ext>
            </a:extLst>
          </p:cNvPr>
          <p:cNvSpPr txBox="1"/>
          <p:nvPr/>
        </p:nvSpPr>
        <p:spPr>
          <a:xfrm>
            <a:off x="1344482" y="1641693"/>
            <a:ext cx="1796351" cy="307777"/>
          </a:xfrm>
          <a:prstGeom prst="rect">
            <a:avLst/>
          </a:prstGeom>
          <a:noFill/>
        </p:spPr>
        <p:txBody>
          <a:bodyPr wrap="square" rtlCol="0">
            <a:spAutoFit/>
          </a:bodyPr>
          <a:lstStyle/>
          <a:p>
            <a:r>
              <a:rPr lang="en-US" sz="1400" dirty="0"/>
              <a:t>Adobe Stock Image</a:t>
            </a:r>
          </a:p>
        </p:txBody>
      </p:sp>
      <p:sp>
        <p:nvSpPr>
          <p:cNvPr id="3" name="Content Placeholder 2">
            <a:extLst>
              <a:ext uri="{FF2B5EF4-FFF2-40B4-BE49-F238E27FC236}">
                <a16:creationId xmlns:a16="http://schemas.microsoft.com/office/drawing/2014/main" id="{3C7D885C-9661-9842-2AD5-B56BD129EC8D}"/>
              </a:ext>
            </a:extLst>
          </p:cNvPr>
          <p:cNvSpPr>
            <a:spLocks noGrp="1"/>
          </p:cNvSpPr>
          <p:nvPr>
            <p:ph idx="1"/>
          </p:nvPr>
        </p:nvSpPr>
        <p:spPr>
          <a:xfrm>
            <a:off x="468795" y="2058451"/>
            <a:ext cx="8523678" cy="4533377"/>
          </a:xfrm>
        </p:spPr>
        <p:txBody>
          <a:bodyPr>
            <a:normAutofit/>
          </a:bodyPr>
          <a:lstStyle/>
          <a:p>
            <a:r>
              <a:rPr lang="en-US" sz="2000" b="1" dirty="0"/>
              <a:t>Registration</a:t>
            </a:r>
          </a:p>
          <a:p>
            <a:pPr lvl="1"/>
            <a:r>
              <a:rPr lang="en-US" sz="2000" dirty="0"/>
              <a:t>If you are logged in as a group, please enter your names in the chat box</a:t>
            </a:r>
          </a:p>
          <a:p>
            <a:pPr lvl="1"/>
            <a:r>
              <a:rPr lang="en-US" sz="2000" dirty="0"/>
              <a:t>You must remain in the session the entire time to receive CE’s</a:t>
            </a:r>
          </a:p>
          <a:p>
            <a:r>
              <a:rPr lang="en-US" sz="2000" b="1" dirty="0"/>
              <a:t>Evaluation</a:t>
            </a:r>
          </a:p>
          <a:p>
            <a:pPr lvl="1"/>
            <a:r>
              <a:rPr lang="en-US" sz="2000" dirty="0"/>
              <a:t>A link will be available at the end of the session, as well as emailed to all registered attendees – required for CE’s</a:t>
            </a:r>
          </a:p>
          <a:p>
            <a:r>
              <a:rPr lang="en-US" sz="2000" dirty="0"/>
              <a:t>Presentation materials will be emailed to all registered attendees</a:t>
            </a:r>
          </a:p>
          <a:p>
            <a:r>
              <a:rPr lang="en-US" sz="2000" dirty="0"/>
              <a:t>Enter comments or questions in the chat box</a:t>
            </a:r>
          </a:p>
        </p:txBody>
      </p:sp>
      <p:sp>
        <p:nvSpPr>
          <p:cNvPr id="16" name="Footer Placeholder 3">
            <a:extLst>
              <a:ext uri="{FF2B5EF4-FFF2-40B4-BE49-F238E27FC236}">
                <a16:creationId xmlns:a16="http://schemas.microsoft.com/office/drawing/2014/main" id="{3EB69998-60ED-EC37-A278-1067569C9415}"/>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a:extLst>
              <a:ext uri="{FF2B5EF4-FFF2-40B4-BE49-F238E27FC236}">
                <a16:creationId xmlns:a16="http://schemas.microsoft.com/office/drawing/2014/main" id="{5F037C80-1FFD-0799-5A01-DC89EC44ED78}"/>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61280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A3F3-D0A4-49A3-8E1C-5F24B99A69E3}"/>
              </a:ext>
              <a:ext uri="{C183D7F6-B498-43B3-948B-1728B52AA6E4}">
                <adec:decorative xmlns:adec="http://schemas.microsoft.com/office/drawing/2017/decorative" val="1"/>
              </a:ext>
            </a:extLst>
          </p:cNvPr>
          <p:cNvSpPr>
            <a:spLocks noGrp="1"/>
          </p:cNvSpPr>
          <p:nvPr>
            <p:ph type="title"/>
          </p:nvPr>
        </p:nvSpPr>
        <p:spPr/>
        <p:txBody>
          <a:bodyPr/>
          <a:lstStyle/>
          <a:p>
            <a:r>
              <a:rPr lang="en-US" dirty="0"/>
              <a:t>Moderators </a:t>
            </a:r>
          </a:p>
        </p:txBody>
      </p:sp>
      <p:sp>
        <p:nvSpPr>
          <p:cNvPr id="3" name="Content Placeholder 2">
            <a:extLst>
              <a:ext uri="{FF2B5EF4-FFF2-40B4-BE49-F238E27FC236}">
                <a16:creationId xmlns:a16="http://schemas.microsoft.com/office/drawing/2014/main" id="{A034B010-3F40-4A7C-B4E1-488451405858}"/>
              </a:ext>
              <a:ext uri="{C183D7F6-B498-43B3-948B-1728B52AA6E4}">
                <adec:decorative xmlns:adec="http://schemas.microsoft.com/office/drawing/2017/decorative" val="1"/>
              </a:ext>
            </a:extLst>
          </p:cNvPr>
          <p:cNvSpPr>
            <a:spLocks noGrp="1"/>
          </p:cNvSpPr>
          <p:nvPr>
            <p:ph idx="1"/>
          </p:nvPr>
        </p:nvSpPr>
        <p:spPr/>
        <p:txBody>
          <a:bodyPr>
            <a:normAutofit/>
          </a:bodyPr>
          <a:lstStyle/>
          <a:p>
            <a:pPr marL="428484" indent="-342900"/>
            <a:r>
              <a:rPr lang="en-US" sz="2100" b="1" dirty="0">
                <a:latin typeface="Libre Baskerville" panose="02000000000000000000" pitchFamily="2" charset="0"/>
              </a:rPr>
              <a:t>Jasmine Montes</a:t>
            </a:r>
          </a:p>
          <a:p>
            <a:pPr marL="725177" lvl="1" indent="-342900"/>
            <a:r>
              <a:rPr lang="en-US" sz="1900" dirty="0">
                <a:latin typeface="Libre Baskerville" panose="02000000000000000000" pitchFamily="2" charset="0"/>
              </a:rPr>
              <a:t>Program Manager</a:t>
            </a:r>
          </a:p>
          <a:p>
            <a:pPr marL="725177" lvl="1" indent="-342900"/>
            <a:r>
              <a:rPr lang="en-US" sz="1900" dirty="0">
                <a:latin typeface="Libre Baskerville" panose="02000000000000000000" pitchFamily="2" charset="0"/>
              </a:rPr>
              <a:t>Pacific AETC – Central Valley &amp; Northern Interior</a:t>
            </a:r>
            <a:endParaRPr lang="en-US" sz="2100" b="1" dirty="0">
              <a:latin typeface="Libre Baskerville" panose="02000000000000000000" pitchFamily="2" charset="0"/>
            </a:endParaRPr>
          </a:p>
          <a:p>
            <a:pPr marL="428484" indent="-342900"/>
            <a:r>
              <a:rPr lang="en-US" sz="2100" b="1" dirty="0">
                <a:latin typeface="Libre Baskerville" panose="02000000000000000000" pitchFamily="2" charset="0"/>
              </a:rPr>
              <a:t>Lupe Vargas, RN</a:t>
            </a:r>
          </a:p>
          <a:p>
            <a:pPr marL="725177" lvl="1" indent="-342900"/>
            <a:r>
              <a:rPr lang="en-US" sz="2000" dirty="0">
                <a:latin typeface="Libre Baskerville" panose="02000000000000000000" pitchFamily="2" charset="0"/>
              </a:rPr>
              <a:t>Manager Grant Program</a:t>
            </a:r>
          </a:p>
          <a:p>
            <a:pPr marL="725177" lvl="1" indent="-342900"/>
            <a:r>
              <a:rPr lang="en-US" sz="2000" dirty="0">
                <a:latin typeface="Libre Baskerville" panose="02000000000000000000" pitchFamily="2" charset="0"/>
              </a:rPr>
              <a:t>Special </a:t>
            </a:r>
            <a:r>
              <a:rPr lang="en-US" sz="2000">
                <a:latin typeface="Libre Baskerville" panose="02000000000000000000" pitchFamily="2" charset="0"/>
              </a:rPr>
              <a:t>Services Clinic</a:t>
            </a:r>
            <a:endParaRPr lang="en-US" sz="2100" dirty="0">
              <a:solidFill>
                <a:srgbClr val="FF0000"/>
              </a:solidFill>
              <a:latin typeface="Libre Baskerville" panose="02000000000000000000" pitchFamily="2" charset="0"/>
            </a:endParaRPr>
          </a:p>
        </p:txBody>
      </p:sp>
      <p:sp>
        <p:nvSpPr>
          <p:cNvPr id="4" name="Slide Number Placeholder 3">
            <a:extLst>
              <a:ext uri="{FF2B5EF4-FFF2-40B4-BE49-F238E27FC236}">
                <a16:creationId xmlns:a16="http://schemas.microsoft.com/office/drawing/2014/main" id="{1286ED8D-266D-430B-BD96-6849CB6CDAD7}"/>
              </a:ext>
              <a:ext uri="{C183D7F6-B498-43B3-948B-1728B52AA6E4}">
                <adec:decorative xmlns:adec="http://schemas.microsoft.com/office/drawing/2017/decorative" val="1"/>
              </a:ext>
            </a:extLst>
          </p:cNvPr>
          <p:cNvSpPr>
            <a:spLocks noGrp="1"/>
          </p:cNvSpPr>
          <p:nvPr>
            <p:ph type="sldNum" sz="quarter" idx="12"/>
          </p:nvPr>
        </p:nvSpPr>
        <p:spPr/>
        <p:txBody>
          <a:bodyPr/>
          <a:lstStyle/>
          <a:p>
            <a:fld id="{1D2EA5EF-C699-AF4C-BA42-C0A1CAAB713C}" type="slidenum">
              <a:rPr lang="en-US" smtClean="0"/>
              <a:t>5</a:t>
            </a:fld>
            <a:endParaRPr lang="en-US"/>
          </a:p>
        </p:txBody>
      </p:sp>
      <p:grpSp>
        <p:nvGrpSpPr>
          <p:cNvPr id="6" name="Group 5">
            <a:extLst>
              <a:ext uri="{FF2B5EF4-FFF2-40B4-BE49-F238E27FC236}">
                <a16:creationId xmlns:a16="http://schemas.microsoft.com/office/drawing/2014/main" id="{3A1C1620-3EED-29CE-7234-66E6529949A6}"/>
              </a:ext>
              <a:ext uri="{C183D7F6-B498-43B3-948B-1728B52AA6E4}">
                <adec:decorative xmlns:adec="http://schemas.microsoft.com/office/drawing/2017/decorative" val="1"/>
              </a:ext>
            </a:extLst>
          </p:cNvPr>
          <p:cNvGrpSpPr/>
          <p:nvPr/>
        </p:nvGrpSpPr>
        <p:grpSpPr>
          <a:xfrm>
            <a:off x="2735581" y="6271351"/>
            <a:ext cx="5583692" cy="520291"/>
            <a:chOff x="131310" y="6256153"/>
            <a:chExt cx="5583692" cy="520291"/>
          </a:xfrm>
        </p:grpSpPr>
        <p:sp>
          <p:nvSpPr>
            <p:cNvPr id="7" name="Rectangle 6">
              <a:extLst>
                <a:ext uri="{FF2B5EF4-FFF2-40B4-BE49-F238E27FC236}">
                  <a16:creationId xmlns:a16="http://schemas.microsoft.com/office/drawing/2014/main" id="{5FD142EF-C5A0-918E-8167-CAC7BFE09234}"/>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a black background&#10;&#10;Description automatically generated">
              <a:extLst>
                <a:ext uri="{FF2B5EF4-FFF2-40B4-BE49-F238E27FC236}">
                  <a16:creationId xmlns:a16="http://schemas.microsoft.com/office/drawing/2014/main" id="{E8B60D1D-44DF-EE64-56BE-211D5E39C304}"/>
                </a:ext>
              </a:extLst>
            </p:cNvPr>
            <p:cNvPicPr>
              <a:picLocks noChangeAspect="1"/>
            </p:cNvPicPr>
            <p:nvPr/>
          </p:nvPicPr>
          <p:blipFill>
            <a:blip r:embed="rId2"/>
            <a:stretch>
              <a:fillRect/>
            </a:stretch>
          </p:blipFill>
          <p:spPr>
            <a:xfrm>
              <a:off x="2024105" y="6256153"/>
              <a:ext cx="754012" cy="502815"/>
            </a:xfrm>
            <a:prstGeom prst="rect">
              <a:avLst/>
            </a:prstGeom>
          </p:spPr>
        </p:pic>
        <p:pic>
          <p:nvPicPr>
            <p:cNvPr id="9" name="Picture 8" descr="A black and white sign with black text&#10;&#10;Description automatically generated">
              <a:extLst>
                <a:ext uri="{FF2B5EF4-FFF2-40B4-BE49-F238E27FC236}">
                  <a16:creationId xmlns:a16="http://schemas.microsoft.com/office/drawing/2014/main" id="{6AF1FB60-B47D-0F3A-CAB3-27C2B2001609}"/>
                </a:ext>
              </a:extLst>
            </p:cNvPr>
            <p:cNvPicPr>
              <a:picLocks noChangeAspect="1"/>
            </p:cNvPicPr>
            <p:nvPr/>
          </p:nvPicPr>
          <p:blipFill>
            <a:blip r:embed="rId3"/>
            <a:stretch>
              <a:fillRect/>
            </a:stretch>
          </p:blipFill>
          <p:spPr>
            <a:xfrm>
              <a:off x="247765" y="6336538"/>
              <a:ext cx="1569598" cy="385423"/>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F12F7160-E0B0-1449-9371-58EEFCB94DAD}"/>
                </a:ext>
              </a:extLst>
            </p:cNvPr>
            <p:cNvPicPr>
              <a:picLocks noChangeAspect="1"/>
            </p:cNvPicPr>
            <p:nvPr/>
          </p:nvPicPr>
          <p:blipFill>
            <a:blip r:embed="rId4"/>
            <a:stretch>
              <a:fillRect/>
            </a:stretch>
          </p:blipFill>
          <p:spPr>
            <a:xfrm>
              <a:off x="4133538" y="6312973"/>
              <a:ext cx="617600" cy="408988"/>
            </a:xfrm>
            <a:prstGeom prst="rect">
              <a:avLst/>
            </a:prstGeom>
          </p:spPr>
        </p:pic>
        <p:pic>
          <p:nvPicPr>
            <p:cNvPr id="11" name="Google Shape;23;p4">
              <a:extLst>
                <a:ext uri="{FF2B5EF4-FFF2-40B4-BE49-F238E27FC236}">
                  <a16:creationId xmlns:a16="http://schemas.microsoft.com/office/drawing/2014/main" id="{E183606B-5E60-0AAE-7190-1D3EE3437521}"/>
                </a:ext>
              </a:extLst>
            </p:cNvPr>
            <p:cNvPicPr preferRelativeResize="0"/>
            <p:nvPr/>
          </p:nvPicPr>
          <p:blipFill>
            <a:blip r:embed="rId5">
              <a:alphaModFix/>
            </a:blip>
            <a:stretch>
              <a:fillRect/>
            </a:stretch>
          </p:blipFill>
          <p:spPr>
            <a:xfrm>
              <a:off x="2983022" y="6345005"/>
              <a:ext cx="887875" cy="395799"/>
            </a:xfrm>
            <a:prstGeom prst="rect">
              <a:avLst/>
            </a:prstGeom>
            <a:noFill/>
            <a:ln>
              <a:noFill/>
            </a:ln>
          </p:spPr>
        </p:pic>
        <p:pic>
          <p:nvPicPr>
            <p:cNvPr id="12" name="Picture 11" descr="A logo of a county&#10;&#10;Description automatically generated">
              <a:extLst>
                <a:ext uri="{FF2B5EF4-FFF2-40B4-BE49-F238E27FC236}">
                  <a16:creationId xmlns:a16="http://schemas.microsoft.com/office/drawing/2014/main" id="{31D8C8F9-9D11-C718-1951-A520D9550773}"/>
                </a:ext>
              </a:extLst>
            </p:cNvPr>
            <p:cNvPicPr>
              <a:picLocks noChangeAspect="1"/>
            </p:cNvPicPr>
            <p:nvPr/>
          </p:nvPicPr>
          <p:blipFill>
            <a:blip r:embed="rId6"/>
            <a:stretch>
              <a:fillRect/>
            </a:stretch>
          </p:blipFill>
          <p:spPr>
            <a:xfrm>
              <a:off x="4987324" y="6290562"/>
              <a:ext cx="467175" cy="467175"/>
            </a:xfrm>
            <a:prstGeom prst="rect">
              <a:avLst/>
            </a:prstGeom>
          </p:spPr>
        </p:pic>
      </p:grpSp>
      <p:sp>
        <p:nvSpPr>
          <p:cNvPr id="14" name="Footer Placeholder 3">
            <a:extLst>
              <a:ext uri="{FF2B5EF4-FFF2-40B4-BE49-F238E27FC236}">
                <a16:creationId xmlns:a16="http://schemas.microsoft.com/office/drawing/2014/main" id="{1ECB0309-9EF6-EDD3-F420-4971CF61683A}"/>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Tree>
    <p:extLst>
      <p:ext uri="{BB962C8B-B14F-4D97-AF65-F5344CB8AC3E}">
        <p14:creationId xmlns:p14="http://schemas.microsoft.com/office/powerpoint/2010/main" val="317291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A3F3-D0A4-49A3-8E1C-5F24B99A69E3}"/>
              </a:ext>
              <a:ext uri="{C183D7F6-B498-43B3-948B-1728B52AA6E4}">
                <adec:decorative xmlns:adec="http://schemas.microsoft.com/office/drawing/2017/decorative" val="1"/>
              </a:ext>
            </a:extLst>
          </p:cNvPr>
          <p:cNvSpPr>
            <a:spLocks noGrp="1"/>
          </p:cNvSpPr>
          <p:nvPr>
            <p:ph type="title"/>
          </p:nvPr>
        </p:nvSpPr>
        <p:spPr/>
        <p:txBody>
          <a:bodyPr/>
          <a:lstStyle/>
          <a:p>
            <a:r>
              <a:rPr lang="en-US" dirty="0"/>
              <a:t>Speakers </a:t>
            </a:r>
          </a:p>
        </p:txBody>
      </p:sp>
      <p:sp>
        <p:nvSpPr>
          <p:cNvPr id="3" name="Content Placeholder 2">
            <a:extLst>
              <a:ext uri="{FF2B5EF4-FFF2-40B4-BE49-F238E27FC236}">
                <a16:creationId xmlns:a16="http://schemas.microsoft.com/office/drawing/2014/main" id="{A034B010-3F40-4A7C-B4E1-488451405858}"/>
              </a:ext>
              <a:ext uri="{C183D7F6-B498-43B3-948B-1728B52AA6E4}">
                <adec:decorative xmlns:adec="http://schemas.microsoft.com/office/drawing/2017/decorative" val="1"/>
              </a:ext>
            </a:extLst>
          </p:cNvPr>
          <p:cNvSpPr>
            <a:spLocks noGrp="1"/>
          </p:cNvSpPr>
          <p:nvPr>
            <p:ph idx="1"/>
          </p:nvPr>
        </p:nvSpPr>
        <p:spPr/>
        <p:txBody>
          <a:bodyPr vert="horz" lIns="91290" tIns="45645" rIns="91290" bIns="45645" rtlCol="0" anchor="t">
            <a:normAutofit/>
          </a:bodyPr>
          <a:lstStyle/>
          <a:p>
            <a:pPr marL="342265" indent="-227965"/>
            <a:r>
              <a:rPr lang="en-US" dirty="0"/>
              <a:t>Diana Oliva, MSW</a:t>
            </a:r>
            <a:endParaRPr lang="en-US"/>
          </a:p>
          <a:p>
            <a:pPr marL="342265" indent="-227965"/>
            <a:r>
              <a:rPr lang="en-US" dirty="0"/>
              <a:t>Erica Kasper, MD</a:t>
            </a:r>
          </a:p>
          <a:p>
            <a:pPr marL="342265" indent="-227965"/>
            <a:r>
              <a:rPr lang="en-US" dirty="0"/>
              <a:t>Lydia Vang, LCSW</a:t>
            </a:r>
          </a:p>
        </p:txBody>
      </p:sp>
      <p:sp>
        <p:nvSpPr>
          <p:cNvPr id="4" name="Slide Number Placeholder 3">
            <a:extLst>
              <a:ext uri="{FF2B5EF4-FFF2-40B4-BE49-F238E27FC236}">
                <a16:creationId xmlns:a16="http://schemas.microsoft.com/office/drawing/2014/main" id="{1286ED8D-266D-430B-BD96-6849CB6CDAD7}"/>
              </a:ext>
              <a:ext uri="{C183D7F6-B498-43B3-948B-1728B52AA6E4}">
                <adec:decorative xmlns:adec="http://schemas.microsoft.com/office/drawing/2017/decorative" val="1"/>
              </a:ext>
            </a:extLst>
          </p:cNvPr>
          <p:cNvSpPr>
            <a:spLocks noGrp="1"/>
          </p:cNvSpPr>
          <p:nvPr>
            <p:ph type="sldNum" sz="quarter" idx="12"/>
          </p:nvPr>
        </p:nvSpPr>
        <p:spPr/>
        <p:txBody>
          <a:bodyPr/>
          <a:lstStyle/>
          <a:p>
            <a:fld id="{1D2EA5EF-C699-AF4C-BA42-C0A1CAAB713C}" type="slidenum">
              <a:rPr lang="en-US" smtClean="0"/>
              <a:t>6</a:t>
            </a:fld>
            <a:endParaRPr lang="en-US"/>
          </a:p>
        </p:txBody>
      </p:sp>
      <p:grpSp>
        <p:nvGrpSpPr>
          <p:cNvPr id="6" name="Group 5">
            <a:extLst>
              <a:ext uri="{FF2B5EF4-FFF2-40B4-BE49-F238E27FC236}">
                <a16:creationId xmlns:a16="http://schemas.microsoft.com/office/drawing/2014/main" id="{AA2E473B-0F93-C80F-E1A4-60FEB0EAD092}"/>
              </a:ext>
              <a:ext uri="{C183D7F6-B498-43B3-948B-1728B52AA6E4}">
                <adec:decorative xmlns:adec="http://schemas.microsoft.com/office/drawing/2017/decorative" val="1"/>
              </a:ext>
            </a:extLst>
          </p:cNvPr>
          <p:cNvGrpSpPr/>
          <p:nvPr/>
        </p:nvGrpSpPr>
        <p:grpSpPr>
          <a:xfrm>
            <a:off x="2728747" y="6273629"/>
            <a:ext cx="5583692" cy="520291"/>
            <a:chOff x="131310" y="6256153"/>
            <a:chExt cx="5583692" cy="520291"/>
          </a:xfrm>
        </p:grpSpPr>
        <p:sp>
          <p:nvSpPr>
            <p:cNvPr id="7" name="Rectangle 6">
              <a:extLst>
                <a:ext uri="{FF2B5EF4-FFF2-40B4-BE49-F238E27FC236}">
                  <a16:creationId xmlns:a16="http://schemas.microsoft.com/office/drawing/2014/main" id="{DC11B80D-2702-2ED9-D1E4-BA51E729C17B}"/>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a black background&#10;&#10;Description automatically generated">
              <a:extLst>
                <a:ext uri="{FF2B5EF4-FFF2-40B4-BE49-F238E27FC236}">
                  <a16:creationId xmlns:a16="http://schemas.microsoft.com/office/drawing/2014/main" id="{AFB6CF1D-8228-2F88-3E97-7AA3680CF253}"/>
                </a:ext>
              </a:extLst>
            </p:cNvPr>
            <p:cNvPicPr>
              <a:picLocks noChangeAspect="1"/>
            </p:cNvPicPr>
            <p:nvPr/>
          </p:nvPicPr>
          <p:blipFill>
            <a:blip r:embed="rId2"/>
            <a:stretch>
              <a:fillRect/>
            </a:stretch>
          </p:blipFill>
          <p:spPr>
            <a:xfrm>
              <a:off x="2024105" y="6256153"/>
              <a:ext cx="754012" cy="502815"/>
            </a:xfrm>
            <a:prstGeom prst="rect">
              <a:avLst/>
            </a:prstGeom>
          </p:spPr>
        </p:pic>
        <p:pic>
          <p:nvPicPr>
            <p:cNvPr id="9" name="Picture 8" descr="A black and white sign with black text&#10;&#10;Description automatically generated">
              <a:extLst>
                <a:ext uri="{FF2B5EF4-FFF2-40B4-BE49-F238E27FC236}">
                  <a16:creationId xmlns:a16="http://schemas.microsoft.com/office/drawing/2014/main" id="{374F6B1D-A9E2-8B9C-68F2-89445142688D}"/>
                </a:ext>
              </a:extLst>
            </p:cNvPr>
            <p:cNvPicPr>
              <a:picLocks noChangeAspect="1"/>
            </p:cNvPicPr>
            <p:nvPr/>
          </p:nvPicPr>
          <p:blipFill>
            <a:blip r:embed="rId3"/>
            <a:stretch>
              <a:fillRect/>
            </a:stretch>
          </p:blipFill>
          <p:spPr>
            <a:xfrm>
              <a:off x="247765" y="6336538"/>
              <a:ext cx="1569598" cy="385423"/>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D2E05D45-6AF9-3C52-3738-F6E2B62A8C92}"/>
                </a:ext>
              </a:extLst>
            </p:cNvPr>
            <p:cNvPicPr>
              <a:picLocks noChangeAspect="1"/>
            </p:cNvPicPr>
            <p:nvPr/>
          </p:nvPicPr>
          <p:blipFill>
            <a:blip r:embed="rId4"/>
            <a:stretch>
              <a:fillRect/>
            </a:stretch>
          </p:blipFill>
          <p:spPr>
            <a:xfrm>
              <a:off x="4133538" y="6312973"/>
              <a:ext cx="617600" cy="408988"/>
            </a:xfrm>
            <a:prstGeom prst="rect">
              <a:avLst/>
            </a:prstGeom>
          </p:spPr>
        </p:pic>
        <p:pic>
          <p:nvPicPr>
            <p:cNvPr id="11" name="Google Shape;23;p4">
              <a:extLst>
                <a:ext uri="{FF2B5EF4-FFF2-40B4-BE49-F238E27FC236}">
                  <a16:creationId xmlns:a16="http://schemas.microsoft.com/office/drawing/2014/main" id="{B8336A18-40FD-1447-EA72-3FCD409EECA9}"/>
                </a:ext>
              </a:extLst>
            </p:cNvPr>
            <p:cNvPicPr preferRelativeResize="0"/>
            <p:nvPr/>
          </p:nvPicPr>
          <p:blipFill>
            <a:blip r:embed="rId5">
              <a:alphaModFix/>
            </a:blip>
            <a:stretch>
              <a:fillRect/>
            </a:stretch>
          </p:blipFill>
          <p:spPr>
            <a:xfrm>
              <a:off x="2983022" y="6345005"/>
              <a:ext cx="887875" cy="395799"/>
            </a:xfrm>
            <a:prstGeom prst="rect">
              <a:avLst/>
            </a:prstGeom>
            <a:noFill/>
            <a:ln>
              <a:noFill/>
            </a:ln>
          </p:spPr>
        </p:pic>
        <p:pic>
          <p:nvPicPr>
            <p:cNvPr id="12" name="Picture 11" descr="A logo of a county&#10;&#10;Description automatically generated">
              <a:extLst>
                <a:ext uri="{FF2B5EF4-FFF2-40B4-BE49-F238E27FC236}">
                  <a16:creationId xmlns:a16="http://schemas.microsoft.com/office/drawing/2014/main" id="{9086AD5B-4D07-B4B6-49DC-D5F9C5F3739C}"/>
                </a:ext>
              </a:extLst>
            </p:cNvPr>
            <p:cNvPicPr>
              <a:picLocks noChangeAspect="1"/>
            </p:cNvPicPr>
            <p:nvPr/>
          </p:nvPicPr>
          <p:blipFill>
            <a:blip r:embed="rId6"/>
            <a:stretch>
              <a:fillRect/>
            </a:stretch>
          </p:blipFill>
          <p:spPr>
            <a:xfrm>
              <a:off x="4987324" y="6290562"/>
              <a:ext cx="467175" cy="467175"/>
            </a:xfrm>
            <a:prstGeom prst="rect">
              <a:avLst/>
            </a:prstGeom>
          </p:spPr>
        </p:pic>
      </p:grpSp>
      <p:sp>
        <p:nvSpPr>
          <p:cNvPr id="15" name="Footer Placeholder 3">
            <a:extLst>
              <a:ext uri="{FF2B5EF4-FFF2-40B4-BE49-F238E27FC236}">
                <a16:creationId xmlns:a16="http://schemas.microsoft.com/office/drawing/2014/main" id="{F46BDDEA-7594-B52F-5288-20EED75EE2D2}"/>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Tree>
    <p:extLst>
      <p:ext uri="{BB962C8B-B14F-4D97-AF65-F5344CB8AC3E}">
        <p14:creationId xmlns:p14="http://schemas.microsoft.com/office/powerpoint/2010/main" val="317170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71EA-3F48-9633-0D24-FACBE23F2B4C}"/>
              </a:ext>
            </a:extLst>
          </p:cNvPr>
          <p:cNvSpPr>
            <a:spLocks noGrp="1"/>
          </p:cNvSpPr>
          <p:nvPr>
            <p:ph type="title"/>
          </p:nvPr>
        </p:nvSpPr>
        <p:spPr>
          <a:xfrm>
            <a:off x="457202" y="-1143000"/>
            <a:ext cx="8315569" cy="1143000"/>
          </a:xfrm>
        </p:spPr>
        <p:txBody>
          <a:bodyPr vert="horz" lIns="91290" tIns="45645" rIns="91290" bIns="45645" rtlCol="0" anchor="b">
            <a:noAutofit/>
          </a:bodyPr>
          <a:lstStyle/>
          <a:p>
            <a:r>
              <a:rPr lang="en-US" dirty="0"/>
              <a:t>Objectives</a:t>
            </a:r>
          </a:p>
        </p:txBody>
      </p:sp>
      <p:sp>
        <p:nvSpPr>
          <p:cNvPr id="14" name="TextBox 13">
            <a:extLst>
              <a:ext uri="{FF2B5EF4-FFF2-40B4-BE49-F238E27FC236}">
                <a16:creationId xmlns:a16="http://schemas.microsoft.com/office/drawing/2014/main" id="{6DAD9922-FC07-6C2D-F503-BD672DE9EF34}"/>
              </a:ext>
            </a:extLst>
          </p:cNvPr>
          <p:cNvSpPr txBox="1"/>
          <p:nvPr/>
        </p:nvSpPr>
        <p:spPr>
          <a:xfrm>
            <a:off x="6022964" y="1320438"/>
            <a:ext cx="1796351" cy="307777"/>
          </a:xfrm>
          <a:prstGeom prst="rect">
            <a:avLst/>
          </a:prstGeom>
          <a:noFill/>
        </p:spPr>
        <p:txBody>
          <a:bodyPr wrap="square" rtlCol="0">
            <a:spAutoFit/>
          </a:bodyPr>
          <a:lstStyle/>
          <a:p>
            <a:r>
              <a:rPr lang="en-US" sz="1400" dirty="0"/>
              <a:t>Adobe Stock Image</a:t>
            </a:r>
          </a:p>
        </p:txBody>
      </p:sp>
      <p:pic>
        <p:nvPicPr>
          <p:cNvPr id="13" name="Google Shape;211;p4">
            <a:extLst>
              <a:ext uri="{FF2B5EF4-FFF2-40B4-BE49-F238E27FC236}">
                <a16:creationId xmlns:a16="http://schemas.microsoft.com/office/drawing/2014/main" id="{3B86B597-642E-8735-0E09-BC5DA4F1F31E}"/>
              </a:ext>
              <a:ext uri="{C183D7F6-B498-43B3-948B-1728B52AA6E4}">
                <adec:decorative xmlns:adec="http://schemas.microsoft.com/office/drawing/2017/decorative" val="1"/>
              </a:ext>
            </a:extLst>
          </p:cNvPr>
          <p:cNvPicPr preferRelativeResize="0"/>
          <p:nvPr/>
        </p:nvPicPr>
        <p:blipFill rotWithShape="1">
          <a:blip r:embed="rId2">
            <a:alphaModFix/>
          </a:blip>
          <a:srcRect l="-432" t="33881" r="432" b="34951"/>
          <a:stretch/>
        </p:blipFill>
        <p:spPr>
          <a:xfrm>
            <a:off x="258803" y="-46361"/>
            <a:ext cx="7340738" cy="1646564"/>
          </a:xfrm>
          <a:prstGeom prst="rect">
            <a:avLst/>
          </a:prstGeom>
          <a:noFill/>
          <a:ln>
            <a:noFill/>
          </a:ln>
          <a:effectLst>
            <a:outerShdw blurRad="50800" dist="63500" dir="2700000" algn="tl" rotWithShape="0">
              <a:srgbClr val="000000">
                <a:alpha val="40000"/>
              </a:srgbClr>
            </a:outerShdw>
          </a:effectLst>
        </p:spPr>
      </p:pic>
      <p:sp>
        <p:nvSpPr>
          <p:cNvPr id="3" name="Content Placeholder 2"/>
          <p:cNvSpPr>
            <a:spLocks noGrp="1"/>
          </p:cNvSpPr>
          <p:nvPr>
            <p:ph idx="1"/>
          </p:nvPr>
        </p:nvSpPr>
        <p:spPr/>
        <p:txBody>
          <a:bodyPr>
            <a:normAutofit lnSpcReduction="10000"/>
          </a:bodyPr>
          <a:lstStyle/>
          <a:p>
            <a:pPr marL="114112" indent="0">
              <a:buNone/>
            </a:pPr>
            <a:r>
              <a:rPr lang="en-US" dirty="0"/>
              <a:t>At the completion of this presentation, participants will be able to:</a:t>
            </a:r>
          </a:p>
          <a:p>
            <a:pPr marL="571312" indent="-457200">
              <a:buFont typeface="+mj-lt"/>
              <a:buAutoNum type="arabicPeriod"/>
            </a:pPr>
            <a:r>
              <a:rPr lang="en-US" dirty="0"/>
              <a:t>List at least three strategies to provide responsive and compassionate care to women with HIV in California's Central Valley.</a:t>
            </a:r>
          </a:p>
          <a:p>
            <a:pPr marL="571312" indent="-457200">
              <a:buFont typeface="+mj-lt"/>
              <a:buAutoNum type="arabicPeriod"/>
            </a:pPr>
            <a:r>
              <a:rPr lang="en-US" dirty="0"/>
              <a:t>Describe the primary factors influencing women with HIV's ability to achieve viral suppression and how providers supporting women can help them navigate these factors.</a:t>
            </a:r>
          </a:p>
          <a:p>
            <a:pPr marL="571312" indent="-457200">
              <a:buFont typeface="+mj-lt"/>
              <a:buAutoNum type="arabicPeriod"/>
            </a:pPr>
            <a:r>
              <a:rPr lang="en-US" dirty="0"/>
              <a:t>Describe the challenges of seeking HIV care and prevention services in the California's Central Valley for people that identify as women.</a:t>
            </a:r>
          </a:p>
        </p:txBody>
      </p:sp>
      <p:grpSp>
        <p:nvGrpSpPr>
          <p:cNvPr id="6" name="Group 5">
            <a:extLst>
              <a:ext uri="{FF2B5EF4-FFF2-40B4-BE49-F238E27FC236}">
                <a16:creationId xmlns:a16="http://schemas.microsoft.com/office/drawing/2014/main" id="{B6735ED8-C295-D111-479C-E9677FD3B54E}"/>
              </a:ext>
              <a:ext uri="{C183D7F6-B498-43B3-948B-1728B52AA6E4}">
                <adec:decorative xmlns:adec="http://schemas.microsoft.com/office/drawing/2017/decorative" val="1"/>
              </a:ext>
            </a:extLst>
          </p:cNvPr>
          <p:cNvGrpSpPr/>
          <p:nvPr/>
        </p:nvGrpSpPr>
        <p:grpSpPr>
          <a:xfrm>
            <a:off x="2727315" y="6273087"/>
            <a:ext cx="5583692" cy="520291"/>
            <a:chOff x="131310" y="6256153"/>
            <a:chExt cx="5583692" cy="520291"/>
          </a:xfrm>
        </p:grpSpPr>
        <p:sp>
          <p:nvSpPr>
            <p:cNvPr id="7" name="Rectangle 6">
              <a:extLst>
                <a:ext uri="{FF2B5EF4-FFF2-40B4-BE49-F238E27FC236}">
                  <a16:creationId xmlns:a16="http://schemas.microsoft.com/office/drawing/2014/main" id="{2355B87C-0BDA-B282-C393-3FAD7F971E7D}"/>
                </a:ext>
              </a:extLst>
            </p:cNvPr>
            <p:cNvSpPr/>
            <p:nvPr/>
          </p:nvSpPr>
          <p:spPr>
            <a:xfrm>
              <a:off x="131310" y="6273629"/>
              <a:ext cx="5583692" cy="502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a black background&#10;&#10;Description automatically generated">
              <a:extLst>
                <a:ext uri="{FF2B5EF4-FFF2-40B4-BE49-F238E27FC236}">
                  <a16:creationId xmlns:a16="http://schemas.microsoft.com/office/drawing/2014/main" id="{263FFE91-A2BF-5624-3CB7-A4319A1A0DC0}"/>
                </a:ext>
              </a:extLst>
            </p:cNvPr>
            <p:cNvPicPr>
              <a:picLocks noChangeAspect="1"/>
            </p:cNvPicPr>
            <p:nvPr/>
          </p:nvPicPr>
          <p:blipFill>
            <a:blip r:embed="rId3"/>
            <a:stretch>
              <a:fillRect/>
            </a:stretch>
          </p:blipFill>
          <p:spPr>
            <a:xfrm>
              <a:off x="2024105" y="6256153"/>
              <a:ext cx="754012" cy="502815"/>
            </a:xfrm>
            <a:prstGeom prst="rect">
              <a:avLst/>
            </a:prstGeom>
          </p:spPr>
        </p:pic>
        <p:pic>
          <p:nvPicPr>
            <p:cNvPr id="9" name="Picture 8" descr="A black and white sign with black text&#10;&#10;Description automatically generated">
              <a:extLst>
                <a:ext uri="{FF2B5EF4-FFF2-40B4-BE49-F238E27FC236}">
                  <a16:creationId xmlns:a16="http://schemas.microsoft.com/office/drawing/2014/main" id="{7623CBD7-2BA7-6B34-5B32-01E0FCF37535}"/>
                </a:ext>
              </a:extLst>
            </p:cNvPr>
            <p:cNvPicPr>
              <a:picLocks noChangeAspect="1"/>
            </p:cNvPicPr>
            <p:nvPr/>
          </p:nvPicPr>
          <p:blipFill>
            <a:blip r:embed="rId4"/>
            <a:stretch>
              <a:fillRect/>
            </a:stretch>
          </p:blipFill>
          <p:spPr>
            <a:xfrm>
              <a:off x="247765" y="6336538"/>
              <a:ext cx="1569598" cy="385423"/>
            </a:xfrm>
            <a:prstGeom prst="rect">
              <a:avLst/>
            </a:prstGeom>
          </p:spPr>
        </p:pic>
        <p:pic>
          <p:nvPicPr>
            <p:cNvPr id="10" name="Picture 9" descr="A logo with a black background&#10;&#10;Description automatically generated">
              <a:extLst>
                <a:ext uri="{FF2B5EF4-FFF2-40B4-BE49-F238E27FC236}">
                  <a16:creationId xmlns:a16="http://schemas.microsoft.com/office/drawing/2014/main" id="{DF04B772-47BE-609C-58E8-9FA33567EEFE}"/>
                </a:ext>
              </a:extLst>
            </p:cNvPr>
            <p:cNvPicPr>
              <a:picLocks noChangeAspect="1"/>
            </p:cNvPicPr>
            <p:nvPr/>
          </p:nvPicPr>
          <p:blipFill>
            <a:blip r:embed="rId5"/>
            <a:stretch>
              <a:fillRect/>
            </a:stretch>
          </p:blipFill>
          <p:spPr>
            <a:xfrm>
              <a:off x="4133538" y="6312973"/>
              <a:ext cx="617600" cy="408988"/>
            </a:xfrm>
            <a:prstGeom prst="rect">
              <a:avLst/>
            </a:prstGeom>
          </p:spPr>
        </p:pic>
        <p:pic>
          <p:nvPicPr>
            <p:cNvPr id="11" name="Google Shape;23;p4">
              <a:extLst>
                <a:ext uri="{FF2B5EF4-FFF2-40B4-BE49-F238E27FC236}">
                  <a16:creationId xmlns:a16="http://schemas.microsoft.com/office/drawing/2014/main" id="{19004119-9A00-84AC-3340-38CABB6F345F}"/>
                </a:ext>
              </a:extLst>
            </p:cNvPr>
            <p:cNvPicPr preferRelativeResize="0"/>
            <p:nvPr/>
          </p:nvPicPr>
          <p:blipFill>
            <a:blip r:embed="rId6">
              <a:alphaModFix/>
            </a:blip>
            <a:stretch>
              <a:fillRect/>
            </a:stretch>
          </p:blipFill>
          <p:spPr>
            <a:xfrm>
              <a:off x="2983022" y="6345005"/>
              <a:ext cx="887875" cy="395799"/>
            </a:xfrm>
            <a:prstGeom prst="rect">
              <a:avLst/>
            </a:prstGeom>
            <a:noFill/>
            <a:ln>
              <a:noFill/>
            </a:ln>
          </p:spPr>
        </p:pic>
        <p:pic>
          <p:nvPicPr>
            <p:cNvPr id="12" name="Picture 11" descr="A logo of a county&#10;&#10;Description automatically generated">
              <a:extLst>
                <a:ext uri="{FF2B5EF4-FFF2-40B4-BE49-F238E27FC236}">
                  <a16:creationId xmlns:a16="http://schemas.microsoft.com/office/drawing/2014/main" id="{C4B4814C-BBF7-B156-16E1-0688839121AE}"/>
                </a:ext>
              </a:extLst>
            </p:cNvPr>
            <p:cNvPicPr>
              <a:picLocks noChangeAspect="1"/>
            </p:cNvPicPr>
            <p:nvPr/>
          </p:nvPicPr>
          <p:blipFill>
            <a:blip r:embed="rId7"/>
            <a:stretch>
              <a:fillRect/>
            </a:stretch>
          </p:blipFill>
          <p:spPr>
            <a:xfrm>
              <a:off x="4987324" y="6290562"/>
              <a:ext cx="467175" cy="467175"/>
            </a:xfrm>
            <a:prstGeom prst="rect">
              <a:avLst/>
            </a:prstGeom>
          </p:spPr>
        </p:pic>
      </p:grpSp>
      <p:sp>
        <p:nvSpPr>
          <p:cNvPr id="15" name="Footer Placeholder 3">
            <a:extLst>
              <a:ext uri="{FF2B5EF4-FFF2-40B4-BE49-F238E27FC236}">
                <a16:creationId xmlns:a16="http://schemas.microsoft.com/office/drawing/2014/main" id="{EE9F22DA-CD77-B29C-691D-F1EB86098069}"/>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41838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D7D4-232C-862A-22A4-1450BA0FF194}"/>
              </a:ext>
            </a:extLst>
          </p:cNvPr>
          <p:cNvSpPr>
            <a:spLocks noGrp="1"/>
          </p:cNvSpPr>
          <p:nvPr>
            <p:ph type="ctrTitle"/>
          </p:nvPr>
        </p:nvSpPr>
        <p:spPr/>
        <p:txBody>
          <a:bodyPr/>
          <a:lstStyle/>
          <a:p>
            <a:br>
              <a:rPr lang="en-US" sz="4800" dirty="0"/>
            </a:br>
            <a:r>
              <a:rPr lang="en-US" b="1" dirty="0">
                <a:solidFill>
                  <a:srgbClr val="D51D19"/>
                </a:solidFill>
              </a:rPr>
              <a:t>From Data to Reality </a:t>
            </a:r>
          </a:p>
        </p:txBody>
      </p:sp>
      <p:sp>
        <p:nvSpPr>
          <p:cNvPr id="3" name="Subtitle 2">
            <a:extLst>
              <a:ext uri="{FF2B5EF4-FFF2-40B4-BE49-F238E27FC236}">
                <a16:creationId xmlns:a16="http://schemas.microsoft.com/office/drawing/2014/main" id="{40FC5F4D-3828-8673-C27C-9EDEFA6DFF63}"/>
              </a:ext>
            </a:extLst>
          </p:cNvPr>
          <p:cNvSpPr>
            <a:spLocks noGrp="1"/>
          </p:cNvSpPr>
          <p:nvPr>
            <p:ph type="subTitle" idx="1"/>
          </p:nvPr>
        </p:nvSpPr>
        <p:spPr/>
        <p:txBody>
          <a:bodyPr>
            <a:normAutofit fontScale="40000" lnSpcReduction="20000"/>
          </a:bodyPr>
          <a:lstStyle/>
          <a:p>
            <a:r>
              <a:rPr lang="en-US" dirty="0"/>
              <a:t>Erica Kasper, MD</a:t>
            </a:r>
          </a:p>
          <a:p>
            <a:r>
              <a:rPr lang="en-US" dirty="0"/>
              <a:t>Medical Director</a:t>
            </a:r>
          </a:p>
          <a:p>
            <a:r>
              <a:rPr lang="en-US" dirty="0"/>
              <a:t>Community Medical Centers Special Services Clinic</a:t>
            </a:r>
          </a:p>
          <a:p>
            <a:r>
              <a:rPr lang="en-US" dirty="0"/>
              <a:t>Associate Clinical Professor- Infectious Diseases </a:t>
            </a:r>
          </a:p>
          <a:p>
            <a:r>
              <a:rPr lang="en-US" dirty="0"/>
              <a:t>UCSF – Fresno </a:t>
            </a:r>
          </a:p>
          <a:p>
            <a:r>
              <a:rPr lang="en-US" dirty="0"/>
              <a:t>March 20, 2024</a:t>
            </a:r>
          </a:p>
        </p:txBody>
      </p:sp>
      <p:sp>
        <p:nvSpPr>
          <p:cNvPr id="5" name="Footer Placeholder 4">
            <a:extLst>
              <a:ext uri="{FF2B5EF4-FFF2-40B4-BE49-F238E27FC236}">
                <a16:creationId xmlns:a16="http://schemas.microsoft.com/office/drawing/2014/main" id="{C9539722-C929-B564-B8D4-DE20FE06F866}"/>
              </a:ext>
            </a:extLst>
          </p:cNvPr>
          <p:cNvSpPr>
            <a:spLocks noGrp="1"/>
          </p:cNvSpPr>
          <p:nvPr>
            <p:ph type="ftr" sz="quarter" idx="11"/>
          </p:nvPr>
        </p:nvSpPr>
        <p:spPr/>
        <p:txBody>
          <a:bodyPr/>
          <a:lstStyle/>
          <a:p>
            <a:r>
              <a:rPr lang="en-US" dirty="0"/>
              <a:t>paetc.org</a:t>
            </a:r>
          </a:p>
        </p:txBody>
      </p:sp>
      <p:sp>
        <p:nvSpPr>
          <p:cNvPr id="4" name="Slide Number Placeholder 3">
            <a:extLst>
              <a:ext uri="{FF2B5EF4-FFF2-40B4-BE49-F238E27FC236}">
                <a16:creationId xmlns:a16="http://schemas.microsoft.com/office/drawing/2014/main" id="{6B803769-92C3-DE5D-1A6D-03F87EDBE1D7}"/>
              </a:ext>
            </a:extLst>
          </p:cNvPr>
          <p:cNvSpPr>
            <a:spLocks noGrp="1"/>
          </p:cNvSpPr>
          <p:nvPr>
            <p:ph type="sldNum" sz="quarter" idx="12"/>
          </p:nvPr>
        </p:nvSpPr>
        <p:spPr/>
        <p:txBody>
          <a:bodyPr/>
          <a:lstStyle/>
          <a:p>
            <a:fld id="{1D2EA5EF-C699-AF4C-BA42-C0A1CAAB713C}" type="slidenum">
              <a:rPr lang="en-US" smtClean="0"/>
              <a:t>8</a:t>
            </a:fld>
            <a:endParaRPr lang="en-US" dirty="0"/>
          </a:p>
        </p:txBody>
      </p:sp>
    </p:spTree>
    <p:extLst>
      <p:ext uri="{BB962C8B-B14F-4D97-AF65-F5344CB8AC3E}">
        <p14:creationId xmlns:p14="http://schemas.microsoft.com/office/powerpoint/2010/main" val="308890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Special Services Population Growth Trends 2018-2023</a:t>
            </a:r>
          </a:p>
        </p:txBody>
      </p:sp>
      <p:pic>
        <p:nvPicPr>
          <p:cNvPr id="9" name="Content Placeholder 8" descr="Bar graph showing the number of patients per year from 2018-2023.&#10;&#10;2018: 1,053 patients&#10;2019: 1,207 patients&#10;2020: 1,270 patients&#10;2021: 1,346 patients&#10;2022: 1,431 patients&#10;2023: 1,536 patients">
            <a:extLst>
              <a:ext uri="{FF2B5EF4-FFF2-40B4-BE49-F238E27FC236}">
                <a16:creationId xmlns:a16="http://schemas.microsoft.com/office/drawing/2014/main" id="{D659C0C5-96A7-EC50-DFFE-B698936C9D99}"/>
              </a:ext>
            </a:extLst>
          </p:cNvPr>
          <p:cNvPicPr>
            <a:picLocks noGrp="1" noChangeAspect="1"/>
          </p:cNvPicPr>
          <p:nvPr>
            <p:ph idx="1"/>
          </p:nvPr>
        </p:nvPicPr>
        <p:blipFill>
          <a:blip r:embed="rId2"/>
          <a:stretch>
            <a:fillRect/>
          </a:stretch>
        </p:blipFill>
        <p:spPr>
          <a:xfrm>
            <a:off x="417007" y="1601573"/>
            <a:ext cx="8315569" cy="4343804"/>
          </a:xfrm>
        </p:spPr>
      </p:pic>
      <p:sp>
        <p:nvSpPr>
          <p:cNvPr id="3" name="TextBox 2">
            <a:extLst>
              <a:ext uri="{FF2B5EF4-FFF2-40B4-BE49-F238E27FC236}">
                <a16:creationId xmlns:a16="http://schemas.microsoft.com/office/drawing/2014/main" id="{97B7EAAB-779C-1339-7EF0-9257A3653338}"/>
              </a:ext>
            </a:extLst>
          </p:cNvPr>
          <p:cNvSpPr txBox="1"/>
          <p:nvPr/>
        </p:nvSpPr>
        <p:spPr>
          <a:xfrm>
            <a:off x="221064" y="5717512"/>
            <a:ext cx="2411604" cy="400110"/>
          </a:xfrm>
          <a:prstGeom prst="rect">
            <a:avLst/>
          </a:prstGeom>
          <a:noFill/>
        </p:spPr>
        <p:txBody>
          <a:bodyPr wrap="square" rtlCol="0">
            <a:spAutoFit/>
          </a:bodyPr>
          <a:lstStyle/>
          <a:p>
            <a:r>
              <a:rPr lang="en-US" sz="1000" dirty="0"/>
              <a:t>Source: Community Medical Centers Special Services Clinic Data</a:t>
            </a:r>
          </a:p>
        </p:txBody>
      </p:sp>
      <p:sp>
        <p:nvSpPr>
          <p:cNvPr id="4" name="Slide Number Placeholder 3"/>
          <p:cNvSpPr>
            <a:spLocks noGrp="1"/>
          </p:cNvSpPr>
          <p:nvPr>
            <p:ph type="sldNum" sz="quarter" idx="12"/>
          </p:nvPr>
        </p:nvSpPr>
        <p:spPr/>
        <p:txBody>
          <a:bodyPr/>
          <a:lstStyle/>
          <a:p>
            <a:fld id="{1D2EA5EF-C699-AF4C-BA42-C0A1CAAB713C}" type="slidenum">
              <a:rPr lang="en-US" smtClean="0"/>
              <a:t>9</a:t>
            </a:fld>
            <a:endParaRPr lang="en-US" dirty="0"/>
          </a:p>
        </p:txBody>
      </p:sp>
    </p:spTree>
    <p:extLst>
      <p:ext uri="{BB962C8B-B14F-4D97-AF65-F5344CB8AC3E}">
        <p14:creationId xmlns:p14="http://schemas.microsoft.com/office/powerpoint/2010/main" val="1899142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E1D7ED526EF949B7E415E79EA6EEB9" ma:contentTypeVersion="6" ma:contentTypeDescription="Create a new document." ma:contentTypeScope="" ma:versionID="0e42413185104407c8f90ea0ce7ab4e3">
  <xsd:schema xmlns:xsd="http://www.w3.org/2001/XMLSchema" xmlns:xs="http://www.w3.org/2001/XMLSchema" xmlns:p="http://schemas.microsoft.com/office/2006/metadata/properties" xmlns:ns2="4e2fd45e-5bc7-48d3-8975-3da2c4467017" xmlns:ns3="47d15b17-3340-440e-9353-5434138d250b" targetNamespace="http://schemas.microsoft.com/office/2006/metadata/properties" ma:root="true" ma:fieldsID="20f93bf50ccfc134388f402618f78cb6" ns2:_="" ns3:_="">
    <xsd:import namespace="4e2fd45e-5bc7-48d3-8975-3da2c4467017"/>
    <xsd:import namespace="47d15b17-3340-440e-9353-5434138d2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fd45e-5bc7-48d3-8975-3da2c4467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15b17-3340-440e-9353-5434138d25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798566-6D93-447D-81D1-BFAEA9DF4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fd45e-5bc7-48d3-8975-3da2c4467017"/>
    <ds:schemaRef ds:uri="47d15b17-3340-440e-9353-5434138d2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DEFA3E-2AF3-436C-A7B8-7EEE3E33F87A}">
  <ds:schemaRefs>
    <ds:schemaRef ds:uri="http://schemas.microsoft.com/sharepoint/v3/contenttype/forms"/>
  </ds:schemaRefs>
</ds:datastoreItem>
</file>

<file path=customXml/itemProps3.xml><?xml version="1.0" encoding="utf-8"?>
<ds:datastoreItem xmlns:ds="http://schemas.openxmlformats.org/officeDocument/2006/customXml" ds:itemID="{78A6B653-474B-42AC-BBF6-C23206508F49}">
  <ds:schemaRef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47d15b17-3340-440e-9353-5434138d250b"/>
    <ds:schemaRef ds:uri="4e2fd45e-5bc7-48d3-8975-3da2c446701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984</TotalTime>
  <Words>1125</Words>
  <Application>Microsoft Office PowerPoint</Application>
  <PresentationFormat>On-screen Show (4:3)</PresentationFormat>
  <Paragraphs>189</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Aleo 1 Bold</vt:lpstr>
      <vt:lpstr>Aptos</vt:lpstr>
      <vt:lpstr>Arial</vt:lpstr>
      <vt:lpstr>Calibri</vt:lpstr>
      <vt:lpstr>Glacial Indifference</vt:lpstr>
      <vt:lpstr>ITC Avant Garde Std Bk</vt:lpstr>
      <vt:lpstr>Libre Baskerville</vt:lpstr>
      <vt:lpstr>Wingdings</vt:lpstr>
      <vt:lpstr>AETC Program master slide template 4x3</vt:lpstr>
      <vt:lpstr>Creating Responsive and Compassionate HIV Care Systems for Women in California's Central Valley</vt:lpstr>
      <vt:lpstr>Disclaimer</vt:lpstr>
      <vt:lpstr>Disclosure Statement</vt:lpstr>
      <vt:lpstr>Housekeeping Items</vt:lpstr>
      <vt:lpstr>Moderators </vt:lpstr>
      <vt:lpstr>Speakers </vt:lpstr>
      <vt:lpstr>Objectives</vt:lpstr>
      <vt:lpstr> From Data to Reality </vt:lpstr>
      <vt:lpstr>Special Services Population Growth Trends 2018-2023</vt:lpstr>
      <vt:lpstr>Special Services Patient Population by Gender 2018-2023</vt:lpstr>
      <vt:lpstr>Special Services Total Female Patient Population by Age 2018-2023 </vt:lpstr>
      <vt:lpstr>Ethnicity</vt:lpstr>
      <vt:lpstr>Special Services Total Clinic Viral Suppression Rate 2018-2023</vt:lpstr>
      <vt:lpstr>Special Services Viral Suppression Rates for Females 2018-2023</vt:lpstr>
      <vt:lpstr>Special Services Pregnancy Rates with Co-Infection 2018-2023</vt:lpstr>
      <vt:lpstr>The Problem </vt:lpstr>
      <vt:lpstr>Evaluation &amp;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Shaila Lynnrae Faulkner Ohashi</cp:lastModifiedBy>
  <cp:revision>62</cp:revision>
  <dcterms:created xsi:type="dcterms:W3CDTF">2020-11-12T22:58:33Z</dcterms:created>
  <dcterms:modified xsi:type="dcterms:W3CDTF">2024-04-03T22:55:41Z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0x0101002AE1D7ED526EF949B7E415E79EA6EEB9</vt:lpwstr>
  </property>
</Properties>
</file>